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61" r:id="rId5"/>
    <p:sldId id="265" r:id="rId6"/>
    <p:sldId id="259" r:id="rId7"/>
    <p:sldId id="260" r:id="rId8"/>
    <p:sldId id="262" r:id="rId9"/>
    <p:sldId id="264"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1" d="100"/>
          <a:sy n="101" d="100"/>
        </p:scale>
        <p:origin x="99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0291C7-334C-4E92-A0A9-854B95FF1D2C}" type="datetimeFigureOut">
              <a:rPr lang="en-US" smtClean="0"/>
              <a:t>9/5/2025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AB05D5-0165-4A11-AE2B-CA7D52F7B049}" type="slidenum">
              <a:rPr lang="en-US" smtClean="0"/>
              <a:t>‹#›</a:t>
            </a:fld>
            <a:endParaRPr lang="en-US"/>
          </a:p>
        </p:txBody>
      </p:sp>
    </p:spTree>
    <p:extLst>
      <p:ext uri="{BB962C8B-B14F-4D97-AF65-F5344CB8AC3E}">
        <p14:creationId xmlns:p14="http://schemas.microsoft.com/office/powerpoint/2010/main" val="283523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1AB05D5-0165-4A11-AE2B-CA7D52F7B049}" type="slidenum">
              <a:rPr lang="en-US" smtClean="0"/>
              <a:t>9</a:t>
            </a:fld>
            <a:endParaRPr lang="en-US"/>
          </a:p>
        </p:txBody>
      </p:sp>
    </p:spTree>
    <p:extLst>
      <p:ext uri="{BB962C8B-B14F-4D97-AF65-F5344CB8AC3E}">
        <p14:creationId xmlns:p14="http://schemas.microsoft.com/office/powerpoint/2010/main" val="566051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E2450-A59C-3F3D-736A-26C92B5329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CAB8DF1-F1A6-A759-F88C-D6C0D762E8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2D63458-97F5-182A-12FC-4A0AEA582242}"/>
              </a:ext>
            </a:extLst>
          </p:cNvPr>
          <p:cNvSpPr>
            <a:spLocks noGrp="1"/>
          </p:cNvSpPr>
          <p:nvPr>
            <p:ph type="dt" sz="half" idx="10"/>
          </p:nvPr>
        </p:nvSpPr>
        <p:spPr/>
        <p:txBody>
          <a:bodyPr/>
          <a:lstStyle/>
          <a:p>
            <a:fld id="{A3F96AC7-9A55-419B-BAA3-7D91956F560E}" type="datetimeFigureOut">
              <a:rPr lang="en-US" smtClean="0"/>
              <a:t>9/5/2025</a:t>
            </a:fld>
            <a:endParaRPr lang="en-US"/>
          </a:p>
        </p:txBody>
      </p:sp>
      <p:sp>
        <p:nvSpPr>
          <p:cNvPr id="5" name="Footer Placeholder 4">
            <a:extLst>
              <a:ext uri="{FF2B5EF4-FFF2-40B4-BE49-F238E27FC236}">
                <a16:creationId xmlns:a16="http://schemas.microsoft.com/office/drawing/2014/main" id="{7CEAC26B-43BF-D1D3-029A-9D9CACC8C2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E3E89E-90C6-DF54-65F2-BF1BCB0D5876}"/>
              </a:ext>
            </a:extLst>
          </p:cNvPr>
          <p:cNvSpPr>
            <a:spLocks noGrp="1"/>
          </p:cNvSpPr>
          <p:nvPr>
            <p:ph type="sldNum" sz="quarter" idx="12"/>
          </p:nvPr>
        </p:nvSpPr>
        <p:spPr/>
        <p:txBody>
          <a:bodyPr/>
          <a:lstStyle/>
          <a:p>
            <a:fld id="{E5BDF146-39D6-4DF2-A40C-273D1ABB65F4}" type="slidenum">
              <a:rPr lang="en-US" smtClean="0"/>
              <a:t>‹#›</a:t>
            </a:fld>
            <a:endParaRPr lang="en-US"/>
          </a:p>
        </p:txBody>
      </p:sp>
    </p:spTree>
    <p:extLst>
      <p:ext uri="{BB962C8B-B14F-4D97-AF65-F5344CB8AC3E}">
        <p14:creationId xmlns:p14="http://schemas.microsoft.com/office/powerpoint/2010/main" val="3442636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3C0C0-510A-0030-C372-A271003F0BD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A9971A-BBA4-DBDE-A3F4-051FC4E9A1C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BF79BB-CBA1-0DCC-FF94-35489BDE8B4B}"/>
              </a:ext>
            </a:extLst>
          </p:cNvPr>
          <p:cNvSpPr>
            <a:spLocks noGrp="1"/>
          </p:cNvSpPr>
          <p:nvPr>
            <p:ph type="dt" sz="half" idx="10"/>
          </p:nvPr>
        </p:nvSpPr>
        <p:spPr/>
        <p:txBody>
          <a:bodyPr/>
          <a:lstStyle/>
          <a:p>
            <a:fld id="{A3F96AC7-9A55-419B-BAA3-7D91956F560E}" type="datetimeFigureOut">
              <a:rPr lang="en-US" smtClean="0"/>
              <a:t>9/5/2025</a:t>
            </a:fld>
            <a:endParaRPr lang="en-US"/>
          </a:p>
        </p:txBody>
      </p:sp>
      <p:sp>
        <p:nvSpPr>
          <p:cNvPr id="5" name="Footer Placeholder 4">
            <a:extLst>
              <a:ext uri="{FF2B5EF4-FFF2-40B4-BE49-F238E27FC236}">
                <a16:creationId xmlns:a16="http://schemas.microsoft.com/office/drawing/2014/main" id="{81EC4733-3DDB-984E-1E1D-FC8CF93B95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AB2909-FEE3-4FE2-6FD6-1D1ED9F68468}"/>
              </a:ext>
            </a:extLst>
          </p:cNvPr>
          <p:cNvSpPr>
            <a:spLocks noGrp="1"/>
          </p:cNvSpPr>
          <p:nvPr>
            <p:ph type="sldNum" sz="quarter" idx="12"/>
          </p:nvPr>
        </p:nvSpPr>
        <p:spPr/>
        <p:txBody>
          <a:bodyPr/>
          <a:lstStyle/>
          <a:p>
            <a:fld id="{E5BDF146-39D6-4DF2-A40C-273D1ABB65F4}" type="slidenum">
              <a:rPr lang="en-US" smtClean="0"/>
              <a:t>‹#›</a:t>
            </a:fld>
            <a:endParaRPr lang="en-US"/>
          </a:p>
        </p:txBody>
      </p:sp>
    </p:spTree>
    <p:extLst>
      <p:ext uri="{BB962C8B-B14F-4D97-AF65-F5344CB8AC3E}">
        <p14:creationId xmlns:p14="http://schemas.microsoft.com/office/powerpoint/2010/main" val="1994274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34DF000-83F8-3D00-04E0-729EECB1A7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E13D34-92AC-F88C-FDEF-60F16811EC6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AA8ABF-EEDD-9B9C-8BFE-63B97A5DFBF1}"/>
              </a:ext>
            </a:extLst>
          </p:cNvPr>
          <p:cNvSpPr>
            <a:spLocks noGrp="1"/>
          </p:cNvSpPr>
          <p:nvPr>
            <p:ph type="dt" sz="half" idx="10"/>
          </p:nvPr>
        </p:nvSpPr>
        <p:spPr/>
        <p:txBody>
          <a:bodyPr/>
          <a:lstStyle/>
          <a:p>
            <a:fld id="{A3F96AC7-9A55-419B-BAA3-7D91956F560E}" type="datetimeFigureOut">
              <a:rPr lang="en-US" smtClean="0"/>
              <a:t>9/5/2025</a:t>
            </a:fld>
            <a:endParaRPr lang="en-US"/>
          </a:p>
        </p:txBody>
      </p:sp>
      <p:sp>
        <p:nvSpPr>
          <p:cNvPr id="5" name="Footer Placeholder 4">
            <a:extLst>
              <a:ext uri="{FF2B5EF4-FFF2-40B4-BE49-F238E27FC236}">
                <a16:creationId xmlns:a16="http://schemas.microsoft.com/office/drawing/2014/main" id="{85469A28-5DD7-64FF-F4DE-C8BBBA363E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100714-9C38-12D0-1733-8DCA38155BCF}"/>
              </a:ext>
            </a:extLst>
          </p:cNvPr>
          <p:cNvSpPr>
            <a:spLocks noGrp="1"/>
          </p:cNvSpPr>
          <p:nvPr>
            <p:ph type="sldNum" sz="quarter" idx="12"/>
          </p:nvPr>
        </p:nvSpPr>
        <p:spPr/>
        <p:txBody>
          <a:bodyPr/>
          <a:lstStyle/>
          <a:p>
            <a:fld id="{E5BDF146-39D6-4DF2-A40C-273D1ABB65F4}" type="slidenum">
              <a:rPr lang="en-US" smtClean="0"/>
              <a:t>‹#›</a:t>
            </a:fld>
            <a:endParaRPr lang="en-US"/>
          </a:p>
        </p:txBody>
      </p:sp>
    </p:spTree>
    <p:extLst>
      <p:ext uri="{BB962C8B-B14F-4D97-AF65-F5344CB8AC3E}">
        <p14:creationId xmlns:p14="http://schemas.microsoft.com/office/powerpoint/2010/main" val="472876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9744C-EC79-8FCB-AF47-55F2162A85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1E55A8-0C49-BE4D-CA9C-8080D871DD9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1A4E4E-2850-BA02-2C8A-58410366D6D1}"/>
              </a:ext>
            </a:extLst>
          </p:cNvPr>
          <p:cNvSpPr>
            <a:spLocks noGrp="1"/>
          </p:cNvSpPr>
          <p:nvPr>
            <p:ph type="dt" sz="half" idx="10"/>
          </p:nvPr>
        </p:nvSpPr>
        <p:spPr/>
        <p:txBody>
          <a:bodyPr/>
          <a:lstStyle/>
          <a:p>
            <a:fld id="{A3F96AC7-9A55-419B-BAA3-7D91956F560E}" type="datetimeFigureOut">
              <a:rPr lang="en-US" smtClean="0"/>
              <a:t>9/5/2025</a:t>
            </a:fld>
            <a:endParaRPr lang="en-US"/>
          </a:p>
        </p:txBody>
      </p:sp>
      <p:sp>
        <p:nvSpPr>
          <p:cNvPr id="5" name="Footer Placeholder 4">
            <a:extLst>
              <a:ext uri="{FF2B5EF4-FFF2-40B4-BE49-F238E27FC236}">
                <a16:creationId xmlns:a16="http://schemas.microsoft.com/office/drawing/2014/main" id="{00E9DDE8-A0F7-DDA2-5F63-3E637AA4FA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69AE2E-25C1-2D04-DEA0-5472F67BCB14}"/>
              </a:ext>
            </a:extLst>
          </p:cNvPr>
          <p:cNvSpPr>
            <a:spLocks noGrp="1"/>
          </p:cNvSpPr>
          <p:nvPr>
            <p:ph type="sldNum" sz="quarter" idx="12"/>
          </p:nvPr>
        </p:nvSpPr>
        <p:spPr/>
        <p:txBody>
          <a:bodyPr/>
          <a:lstStyle/>
          <a:p>
            <a:fld id="{E5BDF146-39D6-4DF2-A40C-273D1ABB65F4}" type="slidenum">
              <a:rPr lang="en-US" smtClean="0"/>
              <a:t>‹#›</a:t>
            </a:fld>
            <a:endParaRPr lang="en-US"/>
          </a:p>
        </p:txBody>
      </p:sp>
    </p:spTree>
    <p:extLst>
      <p:ext uri="{BB962C8B-B14F-4D97-AF65-F5344CB8AC3E}">
        <p14:creationId xmlns:p14="http://schemas.microsoft.com/office/powerpoint/2010/main" val="67307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7592D-485B-9FA3-2D54-B2E808C6CD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9F6BB2F-061D-EBA8-681B-000E47124FB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1682AA5-5F80-E766-8E97-8020452DA36E}"/>
              </a:ext>
            </a:extLst>
          </p:cNvPr>
          <p:cNvSpPr>
            <a:spLocks noGrp="1"/>
          </p:cNvSpPr>
          <p:nvPr>
            <p:ph type="dt" sz="half" idx="10"/>
          </p:nvPr>
        </p:nvSpPr>
        <p:spPr/>
        <p:txBody>
          <a:bodyPr/>
          <a:lstStyle/>
          <a:p>
            <a:fld id="{A3F96AC7-9A55-419B-BAA3-7D91956F560E}" type="datetimeFigureOut">
              <a:rPr lang="en-US" smtClean="0"/>
              <a:t>9/5/2025</a:t>
            </a:fld>
            <a:endParaRPr lang="en-US"/>
          </a:p>
        </p:txBody>
      </p:sp>
      <p:sp>
        <p:nvSpPr>
          <p:cNvPr id="5" name="Footer Placeholder 4">
            <a:extLst>
              <a:ext uri="{FF2B5EF4-FFF2-40B4-BE49-F238E27FC236}">
                <a16:creationId xmlns:a16="http://schemas.microsoft.com/office/drawing/2014/main" id="{25ED432B-36A3-E829-9928-71F03096BA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A63160-63E7-4E06-DC82-B988BE0381F7}"/>
              </a:ext>
            </a:extLst>
          </p:cNvPr>
          <p:cNvSpPr>
            <a:spLocks noGrp="1"/>
          </p:cNvSpPr>
          <p:nvPr>
            <p:ph type="sldNum" sz="quarter" idx="12"/>
          </p:nvPr>
        </p:nvSpPr>
        <p:spPr/>
        <p:txBody>
          <a:bodyPr/>
          <a:lstStyle/>
          <a:p>
            <a:fld id="{E5BDF146-39D6-4DF2-A40C-273D1ABB65F4}" type="slidenum">
              <a:rPr lang="en-US" smtClean="0"/>
              <a:t>‹#›</a:t>
            </a:fld>
            <a:endParaRPr lang="en-US"/>
          </a:p>
        </p:txBody>
      </p:sp>
    </p:spTree>
    <p:extLst>
      <p:ext uri="{BB962C8B-B14F-4D97-AF65-F5344CB8AC3E}">
        <p14:creationId xmlns:p14="http://schemas.microsoft.com/office/powerpoint/2010/main" val="2719198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25259-A195-D70B-8A91-A60AC5321E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EFEE89-FF12-76F2-45B7-E793EF412B1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EBC7480-E931-080C-7202-2BCF854E254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4D28631-73E5-9951-0A6D-5F29F62B1752}"/>
              </a:ext>
            </a:extLst>
          </p:cNvPr>
          <p:cNvSpPr>
            <a:spLocks noGrp="1"/>
          </p:cNvSpPr>
          <p:nvPr>
            <p:ph type="dt" sz="half" idx="10"/>
          </p:nvPr>
        </p:nvSpPr>
        <p:spPr/>
        <p:txBody>
          <a:bodyPr/>
          <a:lstStyle/>
          <a:p>
            <a:fld id="{A3F96AC7-9A55-419B-BAA3-7D91956F560E}" type="datetimeFigureOut">
              <a:rPr lang="en-US" smtClean="0"/>
              <a:t>9/5/2025</a:t>
            </a:fld>
            <a:endParaRPr lang="en-US"/>
          </a:p>
        </p:txBody>
      </p:sp>
      <p:sp>
        <p:nvSpPr>
          <p:cNvPr id="6" name="Footer Placeholder 5">
            <a:extLst>
              <a:ext uri="{FF2B5EF4-FFF2-40B4-BE49-F238E27FC236}">
                <a16:creationId xmlns:a16="http://schemas.microsoft.com/office/drawing/2014/main" id="{39195307-B3EC-3BF6-8EAD-5A72531D03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D4FFFB-A3B9-C1C1-982E-25F3C31C2F08}"/>
              </a:ext>
            </a:extLst>
          </p:cNvPr>
          <p:cNvSpPr>
            <a:spLocks noGrp="1"/>
          </p:cNvSpPr>
          <p:nvPr>
            <p:ph type="sldNum" sz="quarter" idx="12"/>
          </p:nvPr>
        </p:nvSpPr>
        <p:spPr/>
        <p:txBody>
          <a:bodyPr/>
          <a:lstStyle/>
          <a:p>
            <a:fld id="{E5BDF146-39D6-4DF2-A40C-273D1ABB65F4}" type="slidenum">
              <a:rPr lang="en-US" smtClean="0"/>
              <a:t>‹#›</a:t>
            </a:fld>
            <a:endParaRPr lang="en-US"/>
          </a:p>
        </p:txBody>
      </p:sp>
    </p:spTree>
    <p:extLst>
      <p:ext uri="{BB962C8B-B14F-4D97-AF65-F5344CB8AC3E}">
        <p14:creationId xmlns:p14="http://schemas.microsoft.com/office/powerpoint/2010/main" val="2595605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00D8E-55F7-AD06-7A89-C56ECB8631E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A4E5903-639A-7931-7CDA-378E0275C5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C57A2C1-2910-9685-23B1-CD61723A9F9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2397E2-93C6-6165-6CFA-B3D4027B5C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2DCDBDC-2EBD-A4E8-FB35-C4DE1A2FBC8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AFFC19-F695-4CE9-0DCA-2BA9893554EC}"/>
              </a:ext>
            </a:extLst>
          </p:cNvPr>
          <p:cNvSpPr>
            <a:spLocks noGrp="1"/>
          </p:cNvSpPr>
          <p:nvPr>
            <p:ph type="dt" sz="half" idx="10"/>
          </p:nvPr>
        </p:nvSpPr>
        <p:spPr/>
        <p:txBody>
          <a:bodyPr/>
          <a:lstStyle/>
          <a:p>
            <a:fld id="{A3F96AC7-9A55-419B-BAA3-7D91956F560E}" type="datetimeFigureOut">
              <a:rPr lang="en-US" smtClean="0"/>
              <a:t>9/5/2025</a:t>
            </a:fld>
            <a:endParaRPr lang="en-US"/>
          </a:p>
        </p:txBody>
      </p:sp>
      <p:sp>
        <p:nvSpPr>
          <p:cNvPr id="8" name="Footer Placeholder 7">
            <a:extLst>
              <a:ext uri="{FF2B5EF4-FFF2-40B4-BE49-F238E27FC236}">
                <a16:creationId xmlns:a16="http://schemas.microsoft.com/office/drawing/2014/main" id="{B1D86296-F1DC-731E-2C77-703D415C0DF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2527AFA-83A7-BB8B-32FF-5586C4143115}"/>
              </a:ext>
            </a:extLst>
          </p:cNvPr>
          <p:cNvSpPr>
            <a:spLocks noGrp="1"/>
          </p:cNvSpPr>
          <p:nvPr>
            <p:ph type="sldNum" sz="quarter" idx="12"/>
          </p:nvPr>
        </p:nvSpPr>
        <p:spPr/>
        <p:txBody>
          <a:bodyPr/>
          <a:lstStyle/>
          <a:p>
            <a:fld id="{E5BDF146-39D6-4DF2-A40C-273D1ABB65F4}" type="slidenum">
              <a:rPr lang="en-US" smtClean="0"/>
              <a:t>‹#›</a:t>
            </a:fld>
            <a:endParaRPr lang="en-US"/>
          </a:p>
        </p:txBody>
      </p:sp>
    </p:spTree>
    <p:extLst>
      <p:ext uri="{BB962C8B-B14F-4D97-AF65-F5344CB8AC3E}">
        <p14:creationId xmlns:p14="http://schemas.microsoft.com/office/powerpoint/2010/main" val="3647348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79A26-09F4-88AB-4499-579B8E7FD0D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34C8EB8-0661-C662-D212-244F36C0ECDF}"/>
              </a:ext>
            </a:extLst>
          </p:cNvPr>
          <p:cNvSpPr>
            <a:spLocks noGrp="1"/>
          </p:cNvSpPr>
          <p:nvPr>
            <p:ph type="dt" sz="half" idx="10"/>
          </p:nvPr>
        </p:nvSpPr>
        <p:spPr/>
        <p:txBody>
          <a:bodyPr/>
          <a:lstStyle/>
          <a:p>
            <a:fld id="{A3F96AC7-9A55-419B-BAA3-7D91956F560E}" type="datetimeFigureOut">
              <a:rPr lang="en-US" smtClean="0"/>
              <a:t>9/5/2025</a:t>
            </a:fld>
            <a:endParaRPr lang="en-US"/>
          </a:p>
        </p:txBody>
      </p:sp>
      <p:sp>
        <p:nvSpPr>
          <p:cNvPr id="4" name="Footer Placeholder 3">
            <a:extLst>
              <a:ext uri="{FF2B5EF4-FFF2-40B4-BE49-F238E27FC236}">
                <a16:creationId xmlns:a16="http://schemas.microsoft.com/office/drawing/2014/main" id="{ED01E579-4293-F880-BD03-8D6E2DC4F60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F63BA79-D89C-3134-0884-3CCCB3C40272}"/>
              </a:ext>
            </a:extLst>
          </p:cNvPr>
          <p:cNvSpPr>
            <a:spLocks noGrp="1"/>
          </p:cNvSpPr>
          <p:nvPr>
            <p:ph type="sldNum" sz="quarter" idx="12"/>
          </p:nvPr>
        </p:nvSpPr>
        <p:spPr/>
        <p:txBody>
          <a:bodyPr/>
          <a:lstStyle/>
          <a:p>
            <a:fld id="{E5BDF146-39D6-4DF2-A40C-273D1ABB65F4}" type="slidenum">
              <a:rPr lang="en-US" smtClean="0"/>
              <a:t>‹#›</a:t>
            </a:fld>
            <a:endParaRPr lang="en-US"/>
          </a:p>
        </p:txBody>
      </p:sp>
    </p:spTree>
    <p:extLst>
      <p:ext uri="{BB962C8B-B14F-4D97-AF65-F5344CB8AC3E}">
        <p14:creationId xmlns:p14="http://schemas.microsoft.com/office/powerpoint/2010/main" val="173651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B2AFA0-5221-3687-91EC-C310B0993143}"/>
              </a:ext>
            </a:extLst>
          </p:cNvPr>
          <p:cNvSpPr>
            <a:spLocks noGrp="1"/>
          </p:cNvSpPr>
          <p:nvPr>
            <p:ph type="dt" sz="half" idx="10"/>
          </p:nvPr>
        </p:nvSpPr>
        <p:spPr/>
        <p:txBody>
          <a:bodyPr/>
          <a:lstStyle/>
          <a:p>
            <a:fld id="{A3F96AC7-9A55-419B-BAA3-7D91956F560E}" type="datetimeFigureOut">
              <a:rPr lang="en-US" smtClean="0"/>
              <a:t>9/5/2025</a:t>
            </a:fld>
            <a:endParaRPr lang="en-US"/>
          </a:p>
        </p:txBody>
      </p:sp>
      <p:sp>
        <p:nvSpPr>
          <p:cNvPr id="3" name="Footer Placeholder 2">
            <a:extLst>
              <a:ext uri="{FF2B5EF4-FFF2-40B4-BE49-F238E27FC236}">
                <a16:creationId xmlns:a16="http://schemas.microsoft.com/office/drawing/2014/main" id="{5B974FA0-32C4-9C03-6F88-C9ECF494631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6ABA917-2D9B-5A02-86AC-B59DA8AF3849}"/>
              </a:ext>
            </a:extLst>
          </p:cNvPr>
          <p:cNvSpPr>
            <a:spLocks noGrp="1"/>
          </p:cNvSpPr>
          <p:nvPr>
            <p:ph type="sldNum" sz="quarter" idx="12"/>
          </p:nvPr>
        </p:nvSpPr>
        <p:spPr/>
        <p:txBody>
          <a:bodyPr/>
          <a:lstStyle/>
          <a:p>
            <a:fld id="{E5BDF146-39D6-4DF2-A40C-273D1ABB65F4}" type="slidenum">
              <a:rPr lang="en-US" smtClean="0"/>
              <a:t>‹#›</a:t>
            </a:fld>
            <a:endParaRPr lang="en-US"/>
          </a:p>
        </p:txBody>
      </p:sp>
    </p:spTree>
    <p:extLst>
      <p:ext uri="{BB962C8B-B14F-4D97-AF65-F5344CB8AC3E}">
        <p14:creationId xmlns:p14="http://schemas.microsoft.com/office/powerpoint/2010/main" val="764078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EA641-3F68-8653-9695-FE31B8C843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34B03EA-D4CD-5F74-EEAB-908C5A5644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1727096-AD46-D62E-3A58-42A8F95A61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1CF316-60BD-1519-303A-5844764949B5}"/>
              </a:ext>
            </a:extLst>
          </p:cNvPr>
          <p:cNvSpPr>
            <a:spLocks noGrp="1"/>
          </p:cNvSpPr>
          <p:nvPr>
            <p:ph type="dt" sz="half" idx="10"/>
          </p:nvPr>
        </p:nvSpPr>
        <p:spPr/>
        <p:txBody>
          <a:bodyPr/>
          <a:lstStyle/>
          <a:p>
            <a:fld id="{A3F96AC7-9A55-419B-BAA3-7D91956F560E}" type="datetimeFigureOut">
              <a:rPr lang="en-US" smtClean="0"/>
              <a:t>9/5/2025</a:t>
            </a:fld>
            <a:endParaRPr lang="en-US"/>
          </a:p>
        </p:txBody>
      </p:sp>
      <p:sp>
        <p:nvSpPr>
          <p:cNvPr id="6" name="Footer Placeholder 5">
            <a:extLst>
              <a:ext uri="{FF2B5EF4-FFF2-40B4-BE49-F238E27FC236}">
                <a16:creationId xmlns:a16="http://schemas.microsoft.com/office/drawing/2014/main" id="{11FD5177-3817-A7DE-9ABB-2B77D3EB22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06DADB-8433-E1B4-9E4D-93D6683EF27F}"/>
              </a:ext>
            </a:extLst>
          </p:cNvPr>
          <p:cNvSpPr>
            <a:spLocks noGrp="1"/>
          </p:cNvSpPr>
          <p:nvPr>
            <p:ph type="sldNum" sz="quarter" idx="12"/>
          </p:nvPr>
        </p:nvSpPr>
        <p:spPr/>
        <p:txBody>
          <a:bodyPr/>
          <a:lstStyle/>
          <a:p>
            <a:fld id="{E5BDF146-39D6-4DF2-A40C-273D1ABB65F4}" type="slidenum">
              <a:rPr lang="en-US" smtClean="0"/>
              <a:t>‹#›</a:t>
            </a:fld>
            <a:endParaRPr lang="en-US"/>
          </a:p>
        </p:txBody>
      </p:sp>
    </p:spTree>
    <p:extLst>
      <p:ext uri="{BB962C8B-B14F-4D97-AF65-F5344CB8AC3E}">
        <p14:creationId xmlns:p14="http://schemas.microsoft.com/office/powerpoint/2010/main" val="146960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B0789-5515-ABC5-F40F-9507DD6ECD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BAFC516-67F0-BC2B-3772-0A516AA9C9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1E3AD8C-2A92-7B0F-2D0C-DDCFA145B9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E7DE67-FBEA-DAB7-355E-034807B25F5E}"/>
              </a:ext>
            </a:extLst>
          </p:cNvPr>
          <p:cNvSpPr>
            <a:spLocks noGrp="1"/>
          </p:cNvSpPr>
          <p:nvPr>
            <p:ph type="dt" sz="half" idx="10"/>
          </p:nvPr>
        </p:nvSpPr>
        <p:spPr/>
        <p:txBody>
          <a:bodyPr/>
          <a:lstStyle/>
          <a:p>
            <a:fld id="{A3F96AC7-9A55-419B-BAA3-7D91956F560E}" type="datetimeFigureOut">
              <a:rPr lang="en-US" smtClean="0"/>
              <a:t>9/5/2025</a:t>
            </a:fld>
            <a:endParaRPr lang="en-US"/>
          </a:p>
        </p:txBody>
      </p:sp>
      <p:sp>
        <p:nvSpPr>
          <p:cNvPr id="6" name="Footer Placeholder 5">
            <a:extLst>
              <a:ext uri="{FF2B5EF4-FFF2-40B4-BE49-F238E27FC236}">
                <a16:creationId xmlns:a16="http://schemas.microsoft.com/office/drawing/2014/main" id="{EEE2CEDA-A169-6D51-C48F-39D1F9C98B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FACAD9-C053-720A-6475-9C288E351D3D}"/>
              </a:ext>
            </a:extLst>
          </p:cNvPr>
          <p:cNvSpPr>
            <a:spLocks noGrp="1"/>
          </p:cNvSpPr>
          <p:nvPr>
            <p:ph type="sldNum" sz="quarter" idx="12"/>
          </p:nvPr>
        </p:nvSpPr>
        <p:spPr/>
        <p:txBody>
          <a:bodyPr/>
          <a:lstStyle/>
          <a:p>
            <a:fld id="{E5BDF146-39D6-4DF2-A40C-273D1ABB65F4}" type="slidenum">
              <a:rPr lang="en-US" smtClean="0"/>
              <a:t>‹#›</a:t>
            </a:fld>
            <a:endParaRPr lang="en-US"/>
          </a:p>
        </p:txBody>
      </p:sp>
    </p:spTree>
    <p:extLst>
      <p:ext uri="{BB962C8B-B14F-4D97-AF65-F5344CB8AC3E}">
        <p14:creationId xmlns:p14="http://schemas.microsoft.com/office/powerpoint/2010/main" val="655094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96E4F12-4C53-C046-6534-AC87F5BCB9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173BD07-51E2-25CD-22AA-2594440A9C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AAAD7E-B41F-F94F-E3BD-D761BC49A5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3F96AC7-9A55-419B-BAA3-7D91956F560E}" type="datetimeFigureOut">
              <a:rPr lang="en-US" smtClean="0"/>
              <a:t>9/5/2025</a:t>
            </a:fld>
            <a:endParaRPr lang="en-US"/>
          </a:p>
        </p:txBody>
      </p:sp>
      <p:sp>
        <p:nvSpPr>
          <p:cNvPr id="5" name="Footer Placeholder 4">
            <a:extLst>
              <a:ext uri="{FF2B5EF4-FFF2-40B4-BE49-F238E27FC236}">
                <a16:creationId xmlns:a16="http://schemas.microsoft.com/office/drawing/2014/main" id="{13C1DA7D-4CA0-2E6B-CA5F-99364DC7CB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80F1147F-2DD1-3773-90FA-24BE2EBB4E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5BDF146-39D6-4DF2-A40C-273D1ABB65F4}" type="slidenum">
              <a:rPr lang="en-US" smtClean="0"/>
              <a:t>‹#›</a:t>
            </a:fld>
            <a:endParaRPr lang="en-US"/>
          </a:p>
        </p:txBody>
      </p:sp>
    </p:spTree>
    <p:extLst>
      <p:ext uri="{BB962C8B-B14F-4D97-AF65-F5344CB8AC3E}">
        <p14:creationId xmlns:p14="http://schemas.microsoft.com/office/powerpoint/2010/main" val="3212773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40EA49F-4952-CF2F-4F11-D583D6F63B70}"/>
              </a:ext>
            </a:extLst>
          </p:cNvPr>
          <p:cNvSpPr txBox="1"/>
          <p:nvPr/>
        </p:nvSpPr>
        <p:spPr>
          <a:xfrm>
            <a:off x="598714" y="457200"/>
            <a:ext cx="11016343" cy="5847755"/>
          </a:xfrm>
          <a:prstGeom prst="rect">
            <a:avLst/>
          </a:prstGeom>
          <a:noFill/>
        </p:spPr>
        <p:txBody>
          <a:bodyPr wrap="square" rtlCol="0">
            <a:spAutoFit/>
          </a:bodyPr>
          <a:lstStyle/>
          <a:p>
            <a:pPr algn="ctr"/>
            <a:r>
              <a:rPr lang="en-US" sz="2400" b="1" dirty="0">
                <a:solidFill>
                  <a:srgbClr val="0070C0"/>
                </a:solidFill>
                <a:latin typeface="Arial" panose="020B0604020202020204" pitchFamily="34" charset="0"/>
                <a:cs typeface="Arial" panose="020B0604020202020204" pitchFamily="34" charset="0"/>
              </a:rPr>
              <a:t>TRƯỜNG THCS NGUYỄN TRƯỜNG TỘ</a:t>
            </a:r>
          </a:p>
          <a:p>
            <a:pPr algn="ctr"/>
            <a:r>
              <a:rPr lang="en-US" sz="2400" b="1" dirty="0">
                <a:solidFill>
                  <a:srgbClr val="0070C0"/>
                </a:solidFill>
                <a:latin typeface="Arial" panose="020B0604020202020204" pitchFamily="34" charset="0"/>
                <a:cs typeface="Arial" panose="020B0604020202020204" pitchFamily="34" charset="0"/>
              </a:rPr>
              <a:t>TỔ KHTN - CN - GDTC</a:t>
            </a:r>
          </a:p>
          <a:p>
            <a:endParaRPr lang="en-US" dirty="0">
              <a:solidFill>
                <a:srgbClr val="0070C0"/>
              </a:solidFill>
              <a:latin typeface="Arial" panose="020B0604020202020204" pitchFamily="34" charset="0"/>
              <a:cs typeface="Arial" panose="020B0604020202020204" pitchFamily="34" charset="0"/>
            </a:endParaRPr>
          </a:p>
          <a:p>
            <a:endParaRPr lang="en-US">
              <a:solidFill>
                <a:srgbClr val="0070C0"/>
              </a:solidFill>
              <a:latin typeface="Arial" panose="020B0604020202020204" pitchFamily="34" charset="0"/>
              <a:cs typeface="Arial" panose="020B0604020202020204" pitchFamily="34" charset="0"/>
            </a:endParaRPr>
          </a:p>
          <a:p>
            <a:pPr algn="ctr"/>
            <a:endParaRPr lang="en-US" sz="4000" b="1">
              <a:solidFill>
                <a:srgbClr val="0070C0"/>
              </a:solidFill>
              <a:latin typeface="Arial" panose="020B0604020202020204" pitchFamily="34" charset="0"/>
              <a:cs typeface="Arial" panose="020B0604020202020204" pitchFamily="34" charset="0"/>
            </a:endParaRPr>
          </a:p>
          <a:p>
            <a:pPr algn="ctr"/>
            <a:r>
              <a:rPr lang="en-US" sz="4800" b="1" dirty="0">
                <a:solidFill>
                  <a:srgbClr val="FF0000"/>
                </a:solidFill>
                <a:latin typeface="Arial" panose="020B0604020202020204" pitchFamily="34" charset="0"/>
                <a:cs typeface="Arial" panose="020B0604020202020204" pitchFamily="34" charset="0"/>
              </a:rPr>
              <a:t>CHUYÊN ĐỀ</a:t>
            </a:r>
          </a:p>
          <a:p>
            <a:pPr algn="ctr"/>
            <a:r>
              <a:rPr lang="en-US" sz="4000" b="1" dirty="0">
                <a:solidFill>
                  <a:srgbClr val="00B050"/>
                </a:solidFill>
                <a:latin typeface="Arial" panose="020B0604020202020204" pitchFamily="34" charset="0"/>
                <a:cs typeface="Arial" panose="020B0604020202020204" pitchFamily="34" charset="0"/>
              </a:rPr>
              <a:t>ÔN TẬP GIỮA HỌC KÌ II</a:t>
            </a:r>
          </a:p>
          <a:p>
            <a:endParaRPr lang="en-US" dirty="0">
              <a:solidFill>
                <a:srgbClr val="0070C0"/>
              </a:solidFill>
              <a:latin typeface="Arial" panose="020B0604020202020204" pitchFamily="34" charset="0"/>
              <a:cs typeface="Arial" panose="020B0604020202020204" pitchFamily="34" charset="0"/>
            </a:endParaRPr>
          </a:p>
          <a:p>
            <a:endParaRPr lang="en-US" sz="2400" b="1" dirty="0">
              <a:solidFill>
                <a:srgbClr val="0070C0"/>
              </a:solidFill>
              <a:latin typeface="Arial" panose="020B0604020202020204" pitchFamily="34" charset="0"/>
              <a:cs typeface="Arial" panose="020B0604020202020204" pitchFamily="34" charset="0"/>
            </a:endParaRPr>
          </a:p>
          <a:p>
            <a:r>
              <a:rPr lang="en-US" sz="2400" b="1" dirty="0">
                <a:solidFill>
                  <a:srgbClr val="0070C0"/>
                </a:solidFill>
                <a:latin typeface="Arial" panose="020B0604020202020204" pitchFamily="34" charset="0"/>
                <a:cs typeface="Arial" panose="020B0604020202020204" pitchFamily="34" charset="0"/>
              </a:rPr>
              <a:t>			</a:t>
            </a:r>
          </a:p>
          <a:p>
            <a:r>
              <a:rPr lang="en-US" sz="2400" b="1" dirty="0">
                <a:solidFill>
                  <a:srgbClr val="0070C0"/>
                </a:solidFill>
                <a:latin typeface="Arial" panose="020B0604020202020204" pitchFamily="34" charset="0"/>
                <a:cs typeface="Arial" panose="020B0604020202020204" pitchFamily="34" charset="0"/>
              </a:rPr>
              <a:t>			MÔN: KHTN-L</a:t>
            </a:r>
          </a:p>
          <a:p>
            <a:r>
              <a:rPr lang="en-US" sz="2400" b="1" dirty="0">
                <a:solidFill>
                  <a:srgbClr val="0070C0"/>
                </a:solidFill>
                <a:latin typeface="Arial" panose="020B0604020202020204" pitchFamily="34" charset="0"/>
                <a:cs typeface="Arial" panose="020B0604020202020204" pitchFamily="34" charset="0"/>
              </a:rPr>
              <a:t>			LỚP: 8A1</a:t>
            </a:r>
          </a:p>
          <a:p>
            <a:r>
              <a:rPr lang="en-US" sz="2400" b="1" dirty="0">
                <a:solidFill>
                  <a:srgbClr val="0070C0"/>
                </a:solidFill>
                <a:latin typeface="Arial" panose="020B0604020202020204" pitchFamily="34" charset="0"/>
                <a:cs typeface="Arial" panose="020B0604020202020204" pitchFamily="34" charset="0"/>
              </a:rPr>
              <a:t>			GIÁO VIÊN: ĐINH QUANG THÔNG</a:t>
            </a:r>
          </a:p>
          <a:p>
            <a:endParaRPr lang="en-US" sz="2400" b="1" dirty="0">
              <a:solidFill>
                <a:srgbClr val="00B0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65979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9D6339D-0151-76F8-9E58-E2030F0115EA}"/>
              </a:ext>
            </a:extLst>
          </p:cNvPr>
          <p:cNvGraphicFramePr>
            <a:graphicFrameLocks noGrp="1"/>
          </p:cNvGraphicFramePr>
          <p:nvPr>
            <p:extLst>
              <p:ext uri="{D42A27DB-BD31-4B8C-83A1-F6EECF244321}">
                <p14:modId xmlns:p14="http://schemas.microsoft.com/office/powerpoint/2010/main" val="1707293613"/>
              </p:ext>
            </p:extLst>
          </p:nvPr>
        </p:nvGraphicFramePr>
        <p:xfrm>
          <a:off x="631371" y="1372811"/>
          <a:ext cx="10994571" cy="4846320"/>
        </p:xfrm>
        <a:graphic>
          <a:graphicData uri="http://schemas.openxmlformats.org/drawingml/2006/table">
            <a:tbl>
              <a:tblPr firstRow="1" bandRow="1">
                <a:tableStyleId>{00A15C55-8517-42AA-B614-E9B94910E393}</a:tableStyleId>
              </a:tblPr>
              <a:tblGrid>
                <a:gridCol w="3664857">
                  <a:extLst>
                    <a:ext uri="{9D8B030D-6E8A-4147-A177-3AD203B41FA5}">
                      <a16:colId xmlns:a16="http://schemas.microsoft.com/office/drawing/2014/main" val="3149722300"/>
                    </a:ext>
                  </a:extLst>
                </a:gridCol>
                <a:gridCol w="3664857">
                  <a:extLst>
                    <a:ext uri="{9D8B030D-6E8A-4147-A177-3AD203B41FA5}">
                      <a16:colId xmlns:a16="http://schemas.microsoft.com/office/drawing/2014/main" val="3724521465"/>
                    </a:ext>
                  </a:extLst>
                </a:gridCol>
                <a:gridCol w="3664857">
                  <a:extLst>
                    <a:ext uri="{9D8B030D-6E8A-4147-A177-3AD203B41FA5}">
                      <a16:colId xmlns:a16="http://schemas.microsoft.com/office/drawing/2014/main" val="2774150728"/>
                    </a:ext>
                  </a:extLst>
                </a:gridCol>
              </a:tblGrid>
              <a:tr h="370840">
                <a:tc>
                  <a:txBody>
                    <a:bodyPr/>
                    <a:lstStyle/>
                    <a:p>
                      <a:pPr algn="ctr"/>
                      <a:r>
                        <a:rPr lang="en-US" sz="3200"/>
                        <a:t>HOẠT ĐỘNG</a:t>
                      </a:r>
                    </a:p>
                  </a:txBody>
                  <a:tcPr/>
                </a:tc>
                <a:tc>
                  <a:txBody>
                    <a:bodyPr/>
                    <a:lstStyle/>
                    <a:p>
                      <a:pPr algn="ctr"/>
                      <a:r>
                        <a:rPr lang="en-US" sz="3200"/>
                        <a:t>NỘI DUNG</a:t>
                      </a:r>
                    </a:p>
                  </a:txBody>
                  <a:tcPr/>
                </a:tc>
                <a:tc>
                  <a:txBody>
                    <a:bodyPr/>
                    <a:lstStyle/>
                    <a:p>
                      <a:pPr algn="ctr"/>
                      <a:r>
                        <a:rPr lang="en-US" sz="3200"/>
                        <a:t>KTDH / CNTT</a:t>
                      </a:r>
                    </a:p>
                  </a:txBody>
                  <a:tcPr/>
                </a:tc>
                <a:extLst>
                  <a:ext uri="{0D108BD9-81ED-4DB2-BD59-A6C34878D82A}">
                    <a16:rowId xmlns:a16="http://schemas.microsoft.com/office/drawing/2014/main" val="3868183734"/>
                  </a:ext>
                </a:extLst>
              </a:tr>
              <a:tr h="370840">
                <a:tc>
                  <a:txBody>
                    <a:bodyPr/>
                    <a:lstStyle/>
                    <a:p>
                      <a:r>
                        <a:rPr lang="en-US" sz="3200" b="1"/>
                        <a:t>Khởi động</a:t>
                      </a:r>
                    </a:p>
                  </a:txBody>
                  <a:tcPr/>
                </a:tc>
                <a:tc>
                  <a:txBody>
                    <a:bodyPr/>
                    <a:lstStyle/>
                    <a:p>
                      <a:r>
                        <a:rPr lang="en-US" sz="3200"/>
                        <a:t>Lập nhóm chuyên gia</a:t>
                      </a:r>
                    </a:p>
                  </a:txBody>
                  <a:tcPr/>
                </a:tc>
                <a:tc>
                  <a:txBody>
                    <a:bodyPr/>
                    <a:lstStyle/>
                    <a:p>
                      <a:pPr marL="0" indent="0">
                        <a:buFontTx/>
                        <a:buNone/>
                      </a:pPr>
                      <a:r>
                        <a:rPr lang="en-US" sz="3200"/>
                        <a:t>Sử dụng nền tảng piliapp</a:t>
                      </a:r>
                    </a:p>
                  </a:txBody>
                  <a:tcPr/>
                </a:tc>
                <a:extLst>
                  <a:ext uri="{0D108BD9-81ED-4DB2-BD59-A6C34878D82A}">
                    <a16:rowId xmlns:a16="http://schemas.microsoft.com/office/drawing/2014/main" val="246692407"/>
                  </a:ext>
                </a:extLst>
              </a:tr>
              <a:tr h="370840">
                <a:tc>
                  <a:txBody>
                    <a:bodyPr/>
                    <a:lstStyle/>
                    <a:p>
                      <a:r>
                        <a:rPr lang="en-US" sz="3200" b="1"/>
                        <a:t>Hình thành kiến thức</a:t>
                      </a:r>
                    </a:p>
                  </a:txBody>
                  <a:tcPr/>
                </a:tc>
                <a:tc>
                  <a:txBody>
                    <a:bodyPr/>
                    <a:lstStyle/>
                    <a:p>
                      <a:r>
                        <a:rPr lang="en-US" sz="3200"/>
                        <a:t>Thiết kế sơ đồ tư duy</a:t>
                      </a:r>
                    </a:p>
                  </a:txBody>
                  <a:tcPr/>
                </a:tc>
                <a:tc>
                  <a:txBody>
                    <a:bodyPr/>
                    <a:lstStyle/>
                    <a:p>
                      <a:r>
                        <a:rPr lang="en-US" sz="3200"/>
                        <a:t>Kĩ thuật phòng tranh</a:t>
                      </a:r>
                    </a:p>
                  </a:txBody>
                  <a:tcPr/>
                </a:tc>
                <a:extLst>
                  <a:ext uri="{0D108BD9-81ED-4DB2-BD59-A6C34878D82A}">
                    <a16:rowId xmlns:a16="http://schemas.microsoft.com/office/drawing/2014/main" val="4011181309"/>
                  </a:ext>
                </a:extLst>
              </a:tr>
              <a:tr h="370840">
                <a:tc>
                  <a:txBody>
                    <a:bodyPr/>
                    <a:lstStyle/>
                    <a:p>
                      <a:r>
                        <a:rPr lang="en-US" sz="3200" b="1"/>
                        <a:t>Luyện tập</a:t>
                      </a:r>
                    </a:p>
                  </a:txBody>
                  <a:tcPr/>
                </a:tc>
                <a:tc>
                  <a:txBody>
                    <a:bodyPr/>
                    <a:lstStyle/>
                    <a:p>
                      <a:r>
                        <a:rPr lang="en-US" sz="3200"/>
                        <a:t>Trò chơi “Ai là triệu phú”</a:t>
                      </a:r>
                    </a:p>
                  </a:txBody>
                  <a:tcPr/>
                </a:tc>
                <a:tc>
                  <a:txBody>
                    <a:bodyPr/>
                    <a:lstStyle/>
                    <a:p>
                      <a:r>
                        <a:rPr lang="en-US" sz="3200"/>
                        <a:t>Sử dụng nền tảng yourhomework</a:t>
                      </a:r>
                    </a:p>
                  </a:txBody>
                  <a:tcPr/>
                </a:tc>
                <a:extLst>
                  <a:ext uri="{0D108BD9-81ED-4DB2-BD59-A6C34878D82A}">
                    <a16:rowId xmlns:a16="http://schemas.microsoft.com/office/drawing/2014/main" val="2109597563"/>
                  </a:ext>
                </a:extLst>
              </a:tr>
              <a:tr h="370840">
                <a:tc>
                  <a:txBody>
                    <a:bodyPr/>
                    <a:lstStyle/>
                    <a:p>
                      <a:r>
                        <a:rPr lang="en-US" sz="3200" b="1"/>
                        <a:t>Vận dụng</a:t>
                      </a:r>
                    </a:p>
                  </a:txBody>
                  <a:tcPr/>
                </a:tc>
                <a:tc>
                  <a:txBody>
                    <a:bodyPr/>
                    <a:lstStyle/>
                    <a:p>
                      <a:r>
                        <a:rPr lang="en-US" sz="3200"/>
                        <a:t>Tình huống thực tế</a:t>
                      </a:r>
                    </a:p>
                  </a:txBody>
                  <a:tcPr/>
                </a:tc>
                <a:tc>
                  <a:txBody>
                    <a:bodyPr/>
                    <a:lstStyle/>
                    <a:p>
                      <a:r>
                        <a:rPr lang="en-US" sz="3200"/>
                        <a:t>Làm bài tập theo nhóm</a:t>
                      </a:r>
                    </a:p>
                  </a:txBody>
                  <a:tcPr/>
                </a:tc>
                <a:extLst>
                  <a:ext uri="{0D108BD9-81ED-4DB2-BD59-A6C34878D82A}">
                    <a16:rowId xmlns:a16="http://schemas.microsoft.com/office/drawing/2014/main" val="3917757719"/>
                  </a:ext>
                </a:extLst>
              </a:tr>
            </a:tbl>
          </a:graphicData>
        </a:graphic>
      </p:graphicFrame>
      <p:sp>
        <p:nvSpPr>
          <p:cNvPr id="5" name="TextBox 4">
            <a:extLst>
              <a:ext uri="{FF2B5EF4-FFF2-40B4-BE49-F238E27FC236}">
                <a16:creationId xmlns:a16="http://schemas.microsoft.com/office/drawing/2014/main" id="{CD176215-2486-B252-C3C5-628C86EF1E73}"/>
              </a:ext>
            </a:extLst>
          </p:cNvPr>
          <p:cNvSpPr txBox="1"/>
          <p:nvPr/>
        </p:nvSpPr>
        <p:spPr>
          <a:xfrm>
            <a:off x="1251857" y="402770"/>
            <a:ext cx="9633857" cy="707886"/>
          </a:xfrm>
          <a:prstGeom prst="rect">
            <a:avLst/>
          </a:prstGeom>
          <a:noFill/>
        </p:spPr>
        <p:txBody>
          <a:bodyPr wrap="square" rtlCol="0">
            <a:spAutoFit/>
          </a:bodyPr>
          <a:lstStyle/>
          <a:p>
            <a:pPr algn="ctr"/>
            <a:r>
              <a:rPr lang="en-US" sz="4000" b="1">
                <a:solidFill>
                  <a:srgbClr val="FF0000"/>
                </a:solidFill>
              </a:rPr>
              <a:t>TIẾN TRÌNH BÀI DẠY</a:t>
            </a:r>
          </a:p>
        </p:txBody>
      </p:sp>
    </p:spTree>
    <p:extLst>
      <p:ext uri="{BB962C8B-B14F-4D97-AF65-F5344CB8AC3E}">
        <p14:creationId xmlns:p14="http://schemas.microsoft.com/office/powerpoint/2010/main" val="4116875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2307BA-62A9-7F1E-8BE4-D7440F04A8CB}"/>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E6408866-4FFF-7F8A-1652-153FF85D3C64}"/>
              </a:ext>
            </a:extLst>
          </p:cNvPr>
          <p:cNvSpPr txBox="1"/>
          <p:nvPr/>
        </p:nvSpPr>
        <p:spPr>
          <a:xfrm>
            <a:off x="598714" y="457200"/>
            <a:ext cx="11016343" cy="4001095"/>
          </a:xfrm>
          <a:prstGeom prst="rect">
            <a:avLst/>
          </a:prstGeom>
          <a:noFill/>
        </p:spPr>
        <p:txBody>
          <a:bodyPr wrap="square" rtlCol="0">
            <a:spAutoFit/>
          </a:bodyPr>
          <a:lstStyle/>
          <a:p>
            <a:endParaRPr lang="en-US">
              <a:solidFill>
                <a:srgbClr val="0070C0"/>
              </a:solidFill>
              <a:latin typeface="Arial" panose="020B0604020202020204" pitchFamily="34" charset="0"/>
              <a:cs typeface="Arial" panose="020B0604020202020204" pitchFamily="34" charset="0"/>
            </a:endParaRPr>
          </a:p>
          <a:p>
            <a:endParaRPr lang="en-US">
              <a:solidFill>
                <a:srgbClr val="0070C0"/>
              </a:solidFill>
              <a:latin typeface="Arial" panose="020B0604020202020204" pitchFamily="34" charset="0"/>
              <a:cs typeface="Arial" panose="020B0604020202020204" pitchFamily="34" charset="0"/>
            </a:endParaRPr>
          </a:p>
          <a:p>
            <a:pPr algn="ctr"/>
            <a:endParaRPr lang="en-US" sz="4000" b="1">
              <a:solidFill>
                <a:srgbClr val="0070C0"/>
              </a:solidFill>
              <a:latin typeface="Arial" panose="020B0604020202020204" pitchFamily="34" charset="0"/>
              <a:cs typeface="Arial" panose="020B0604020202020204" pitchFamily="34" charset="0"/>
            </a:endParaRPr>
          </a:p>
          <a:p>
            <a:pPr algn="ctr"/>
            <a:r>
              <a:rPr lang="en-US" sz="4800" b="1">
                <a:solidFill>
                  <a:srgbClr val="FF0000"/>
                </a:solidFill>
                <a:latin typeface="Arial" panose="020B0604020202020204" pitchFamily="34" charset="0"/>
                <a:cs typeface="Arial" panose="020B0604020202020204" pitchFamily="34" charset="0"/>
              </a:rPr>
              <a:t>KHỞI ĐỘNG</a:t>
            </a:r>
          </a:p>
          <a:p>
            <a:pPr algn="ctr"/>
            <a:r>
              <a:rPr lang="en-US" sz="4000" b="1">
                <a:solidFill>
                  <a:srgbClr val="00B050"/>
                </a:solidFill>
                <a:latin typeface="Arial" panose="020B0604020202020204" pitchFamily="34" charset="0"/>
                <a:cs typeface="Arial" panose="020B0604020202020204" pitchFamily="34" charset="0"/>
              </a:rPr>
              <a:t>LẬP NHÓM CHUYÊN GIA</a:t>
            </a:r>
          </a:p>
          <a:p>
            <a:endParaRPr lang="en-US">
              <a:solidFill>
                <a:srgbClr val="0070C0"/>
              </a:solidFill>
              <a:latin typeface="Arial" panose="020B0604020202020204" pitchFamily="34" charset="0"/>
              <a:cs typeface="Arial" panose="020B0604020202020204" pitchFamily="34" charset="0"/>
            </a:endParaRPr>
          </a:p>
          <a:p>
            <a:endParaRPr lang="en-US" sz="2400" b="1">
              <a:solidFill>
                <a:srgbClr val="0070C0"/>
              </a:solidFill>
              <a:latin typeface="Arial" panose="020B0604020202020204" pitchFamily="34" charset="0"/>
              <a:cs typeface="Arial" panose="020B0604020202020204" pitchFamily="34" charset="0"/>
            </a:endParaRPr>
          </a:p>
          <a:p>
            <a:r>
              <a:rPr lang="en-US" sz="2400" b="1">
                <a:solidFill>
                  <a:srgbClr val="0070C0"/>
                </a:solidFill>
                <a:latin typeface="Arial" panose="020B0604020202020204" pitchFamily="34" charset="0"/>
                <a:cs typeface="Arial" panose="020B0604020202020204" pitchFamily="34" charset="0"/>
              </a:rPr>
              <a:t>			</a:t>
            </a:r>
          </a:p>
          <a:p>
            <a:r>
              <a:rPr lang="en-US" sz="2400" b="1">
                <a:solidFill>
                  <a:srgbClr val="0070C0"/>
                </a:solidFill>
                <a:latin typeface="Arial" panose="020B0604020202020204" pitchFamily="34" charset="0"/>
                <a:cs typeface="Arial" panose="020B0604020202020204" pitchFamily="34" charset="0"/>
              </a:rPr>
              <a:t>			</a:t>
            </a:r>
            <a:endParaRPr lang="en-US" sz="2400" b="1">
              <a:solidFill>
                <a:srgbClr val="00B0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199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03CBF4-FBA8-AE9B-4FBA-AA8BF6ECD962}"/>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07700BCB-C4E3-C636-2539-DF086A56F5FB}"/>
              </a:ext>
            </a:extLst>
          </p:cNvPr>
          <p:cNvSpPr txBox="1"/>
          <p:nvPr/>
        </p:nvSpPr>
        <p:spPr>
          <a:xfrm>
            <a:off x="598714" y="457200"/>
            <a:ext cx="11016343" cy="4001095"/>
          </a:xfrm>
          <a:prstGeom prst="rect">
            <a:avLst/>
          </a:prstGeom>
          <a:noFill/>
        </p:spPr>
        <p:txBody>
          <a:bodyPr wrap="square" rtlCol="0">
            <a:spAutoFit/>
          </a:bodyPr>
          <a:lstStyle/>
          <a:p>
            <a:endParaRPr lang="en-US">
              <a:solidFill>
                <a:srgbClr val="0070C0"/>
              </a:solidFill>
              <a:latin typeface="Arial" panose="020B0604020202020204" pitchFamily="34" charset="0"/>
              <a:cs typeface="Arial" panose="020B0604020202020204" pitchFamily="34" charset="0"/>
            </a:endParaRPr>
          </a:p>
          <a:p>
            <a:endParaRPr lang="en-US">
              <a:solidFill>
                <a:srgbClr val="0070C0"/>
              </a:solidFill>
              <a:latin typeface="Arial" panose="020B0604020202020204" pitchFamily="34" charset="0"/>
              <a:cs typeface="Arial" panose="020B0604020202020204" pitchFamily="34" charset="0"/>
            </a:endParaRPr>
          </a:p>
          <a:p>
            <a:pPr algn="ctr"/>
            <a:endParaRPr lang="en-US" sz="4000" b="1">
              <a:solidFill>
                <a:srgbClr val="0070C0"/>
              </a:solidFill>
              <a:latin typeface="Arial" panose="020B0604020202020204" pitchFamily="34" charset="0"/>
              <a:cs typeface="Arial" panose="020B0604020202020204" pitchFamily="34" charset="0"/>
            </a:endParaRPr>
          </a:p>
          <a:p>
            <a:pPr algn="ctr"/>
            <a:r>
              <a:rPr lang="en-US" sz="4800" b="1">
                <a:solidFill>
                  <a:srgbClr val="FF0000"/>
                </a:solidFill>
                <a:latin typeface="Arial" panose="020B0604020202020204" pitchFamily="34" charset="0"/>
                <a:cs typeface="Arial" panose="020B0604020202020204" pitchFamily="34" charset="0"/>
              </a:rPr>
              <a:t>HỆ THỐNG KIẾN THỨC ĐÃ HỌC</a:t>
            </a:r>
          </a:p>
          <a:p>
            <a:pPr algn="ctr"/>
            <a:r>
              <a:rPr lang="en-US" sz="4000" b="1">
                <a:solidFill>
                  <a:srgbClr val="00B050"/>
                </a:solidFill>
                <a:latin typeface="Arial" panose="020B0604020202020204" pitchFamily="34" charset="0"/>
                <a:cs typeface="Arial" panose="020B0604020202020204" pitchFamily="34" charset="0"/>
              </a:rPr>
              <a:t>THIẾT KẾ SƠ ĐỒ TƯ DUY</a:t>
            </a:r>
          </a:p>
          <a:p>
            <a:endParaRPr lang="en-US">
              <a:solidFill>
                <a:srgbClr val="0070C0"/>
              </a:solidFill>
              <a:latin typeface="Arial" panose="020B0604020202020204" pitchFamily="34" charset="0"/>
              <a:cs typeface="Arial" panose="020B0604020202020204" pitchFamily="34" charset="0"/>
            </a:endParaRPr>
          </a:p>
          <a:p>
            <a:endParaRPr lang="en-US" sz="2400" b="1">
              <a:solidFill>
                <a:srgbClr val="0070C0"/>
              </a:solidFill>
              <a:latin typeface="Arial" panose="020B0604020202020204" pitchFamily="34" charset="0"/>
              <a:cs typeface="Arial" panose="020B0604020202020204" pitchFamily="34" charset="0"/>
            </a:endParaRPr>
          </a:p>
          <a:p>
            <a:r>
              <a:rPr lang="en-US" sz="2400" b="1">
                <a:solidFill>
                  <a:srgbClr val="0070C0"/>
                </a:solidFill>
                <a:latin typeface="Arial" panose="020B0604020202020204" pitchFamily="34" charset="0"/>
                <a:cs typeface="Arial" panose="020B0604020202020204" pitchFamily="34" charset="0"/>
              </a:rPr>
              <a:t>			</a:t>
            </a:r>
          </a:p>
          <a:p>
            <a:r>
              <a:rPr lang="en-US" sz="2400" b="1">
                <a:solidFill>
                  <a:srgbClr val="0070C0"/>
                </a:solidFill>
                <a:latin typeface="Arial" panose="020B0604020202020204" pitchFamily="34" charset="0"/>
                <a:cs typeface="Arial" panose="020B0604020202020204" pitchFamily="34" charset="0"/>
              </a:rPr>
              <a:t>			</a:t>
            </a:r>
            <a:endParaRPr lang="en-US" sz="2400" b="1">
              <a:solidFill>
                <a:srgbClr val="00B0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4027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333433B-1545-631D-E308-7C1B58027C30}"/>
              </a:ext>
            </a:extLst>
          </p:cNvPr>
          <p:cNvSpPr txBox="1"/>
          <p:nvPr/>
        </p:nvSpPr>
        <p:spPr>
          <a:xfrm>
            <a:off x="838200" y="620486"/>
            <a:ext cx="10591800" cy="2862322"/>
          </a:xfrm>
          <a:prstGeom prst="rect">
            <a:avLst/>
          </a:prstGeom>
          <a:noFill/>
        </p:spPr>
        <p:txBody>
          <a:bodyPr wrap="square" rtlCol="0">
            <a:spAutoFit/>
          </a:bodyPr>
          <a:lstStyle/>
          <a:p>
            <a:pPr algn="ctr"/>
            <a:r>
              <a:rPr lang="en-US" sz="3600" b="1">
                <a:solidFill>
                  <a:srgbClr val="FF0000"/>
                </a:solidFill>
                <a:latin typeface="Arial" panose="020B0604020202020204" pitchFamily="34" charset="0"/>
                <a:cs typeface="Arial" panose="020B0604020202020204" pitchFamily="34" charset="0"/>
              </a:rPr>
              <a:t>YÊU CẦU</a:t>
            </a:r>
          </a:p>
          <a:p>
            <a:pPr algn="ctr"/>
            <a:r>
              <a:rPr lang="en-US" sz="3600" i="1">
                <a:solidFill>
                  <a:srgbClr val="FF0000"/>
                </a:solidFill>
                <a:latin typeface="Arial" panose="020B0604020202020204" pitchFamily="34" charset="0"/>
                <a:cs typeface="Arial" panose="020B0604020202020204" pitchFamily="34" charset="0"/>
              </a:rPr>
              <a:t>(Thời gian hoạt động: 10 phút)</a:t>
            </a:r>
            <a:endParaRPr lang="en-US" sz="3600" b="1" i="1">
              <a:solidFill>
                <a:srgbClr val="FF0000"/>
              </a:solidFill>
              <a:latin typeface="Arial" panose="020B0604020202020204" pitchFamily="34" charset="0"/>
              <a:cs typeface="Arial" panose="020B0604020202020204" pitchFamily="34" charset="0"/>
            </a:endParaRPr>
          </a:p>
          <a:p>
            <a:r>
              <a:rPr lang="en-US" sz="3600">
                <a:solidFill>
                  <a:srgbClr val="0070C0"/>
                </a:solidFill>
                <a:latin typeface="Arial" panose="020B0604020202020204" pitchFamily="34" charset="0"/>
                <a:cs typeface="Arial" panose="020B0604020202020204" pitchFamily="34" charset="0"/>
              </a:rPr>
              <a:t>	Mỗi nhóm hoàn thành một sơ đồ tư duy về nội dung kiến thức mà nhóm làm chuyên gia. Sau đó thuyết trình trước lớp.</a:t>
            </a:r>
          </a:p>
        </p:txBody>
      </p:sp>
    </p:spTree>
    <p:extLst>
      <p:ext uri="{BB962C8B-B14F-4D97-AF65-F5344CB8AC3E}">
        <p14:creationId xmlns:p14="http://schemas.microsoft.com/office/powerpoint/2010/main" val="2091423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E97A23-A45E-3A6B-CA12-9F2AB1CBA4B1}"/>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F51B70BD-6F9C-EBF9-FB74-45EA419B4427}"/>
              </a:ext>
            </a:extLst>
          </p:cNvPr>
          <p:cNvSpPr txBox="1"/>
          <p:nvPr/>
        </p:nvSpPr>
        <p:spPr>
          <a:xfrm>
            <a:off x="838200" y="108850"/>
            <a:ext cx="10591800" cy="584775"/>
          </a:xfrm>
          <a:prstGeom prst="rect">
            <a:avLst/>
          </a:prstGeom>
          <a:noFill/>
        </p:spPr>
        <p:txBody>
          <a:bodyPr wrap="square" rtlCol="0">
            <a:spAutoFit/>
          </a:bodyPr>
          <a:lstStyle/>
          <a:p>
            <a:pPr algn="ctr"/>
            <a:r>
              <a:rPr lang="en-US" sz="3200" b="1">
                <a:solidFill>
                  <a:srgbClr val="FF0000"/>
                </a:solidFill>
                <a:latin typeface="Arial" panose="020B0604020202020204" pitchFamily="34" charset="0"/>
                <a:cs typeface="Arial" panose="020B0604020202020204" pitchFamily="34" charset="0"/>
              </a:rPr>
              <a:t>HỆ THỐNG KIẾN THỨC</a:t>
            </a:r>
          </a:p>
        </p:txBody>
      </p:sp>
      <p:sp>
        <p:nvSpPr>
          <p:cNvPr id="2" name="TextBox 1">
            <a:extLst>
              <a:ext uri="{FF2B5EF4-FFF2-40B4-BE49-F238E27FC236}">
                <a16:creationId xmlns:a16="http://schemas.microsoft.com/office/drawing/2014/main" id="{63CA8D07-7641-A047-6B58-FEEEAC0A69CF}"/>
              </a:ext>
            </a:extLst>
          </p:cNvPr>
          <p:cNvSpPr txBox="1"/>
          <p:nvPr/>
        </p:nvSpPr>
        <p:spPr>
          <a:xfrm>
            <a:off x="794657" y="772884"/>
            <a:ext cx="5094511" cy="5863144"/>
          </a:xfrm>
          <a:prstGeom prst="rect">
            <a:avLst/>
          </a:prstGeom>
          <a:noFill/>
        </p:spPr>
        <p:txBody>
          <a:bodyPr wrap="square" rtlCol="0">
            <a:spAutoFit/>
          </a:bodyPr>
          <a:lstStyle/>
          <a:p>
            <a:r>
              <a:rPr lang="en-US" sz="2500" b="1">
                <a:solidFill>
                  <a:srgbClr val="0070C0"/>
                </a:solidFill>
                <a:latin typeface="Arial" panose="020B0604020202020204" pitchFamily="34" charset="0"/>
                <a:cs typeface="Arial" panose="020B0604020202020204" pitchFamily="34" charset="0"/>
              </a:rPr>
              <a:t>I. Tác dụng của dòng điện</a:t>
            </a:r>
          </a:p>
          <a:p>
            <a:r>
              <a:rPr lang="en-US" sz="2500">
                <a:solidFill>
                  <a:srgbClr val="0070C0"/>
                </a:solidFill>
                <a:latin typeface="Arial" panose="020B0604020202020204" pitchFamily="34" charset="0"/>
                <a:cs typeface="Arial" panose="020B0604020202020204" pitchFamily="34" charset="0"/>
              </a:rPr>
              <a:t>- Dòng điện có 4 tác dụng: Tác dụng nhiệt, tác dụng phát sáng, tác dụng hóa học và tác dụng sinh lí.</a:t>
            </a:r>
          </a:p>
          <a:p>
            <a:r>
              <a:rPr lang="en-US" sz="2500" b="1">
                <a:solidFill>
                  <a:srgbClr val="0070C0"/>
                </a:solidFill>
                <a:latin typeface="Arial" panose="020B0604020202020204" pitchFamily="34" charset="0"/>
                <a:cs typeface="Arial" panose="020B0604020202020204" pitchFamily="34" charset="0"/>
              </a:rPr>
              <a:t>II. Cường độ dòng điện</a:t>
            </a:r>
          </a:p>
          <a:p>
            <a:r>
              <a:rPr lang="en-US" sz="2500">
                <a:solidFill>
                  <a:srgbClr val="0070C0"/>
                </a:solidFill>
                <a:latin typeface="Arial" panose="020B0604020202020204" pitchFamily="34" charset="0"/>
                <a:cs typeface="Arial" panose="020B0604020202020204" pitchFamily="34" charset="0"/>
              </a:rPr>
              <a:t>- Cường độ dòng điện là đại lượng đặc trưng cho mức độ mạnh, yếu của dòng điện.</a:t>
            </a:r>
          </a:p>
          <a:p>
            <a:r>
              <a:rPr lang="en-US" sz="2500">
                <a:solidFill>
                  <a:srgbClr val="0070C0"/>
                </a:solidFill>
                <a:latin typeface="Arial" panose="020B0604020202020204" pitchFamily="34" charset="0"/>
                <a:cs typeface="Arial" panose="020B0604020202020204" pitchFamily="34" charset="0"/>
              </a:rPr>
              <a:t>- Kí hiệu: I</a:t>
            </a:r>
          </a:p>
          <a:p>
            <a:r>
              <a:rPr lang="en-US" sz="2500">
                <a:solidFill>
                  <a:srgbClr val="0070C0"/>
                </a:solidFill>
                <a:latin typeface="Arial" panose="020B0604020202020204" pitchFamily="34" charset="0"/>
                <a:cs typeface="Arial" panose="020B0604020202020204" pitchFamily="34" charset="0"/>
              </a:rPr>
              <a:t>- Đơn vị: A (ampe)</a:t>
            </a:r>
          </a:p>
          <a:p>
            <a:r>
              <a:rPr lang="en-US" sz="2500">
                <a:solidFill>
                  <a:srgbClr val="0070C0"/>
                </a:solidFill>
                <a:latin typeface="Arial" panose="020B0604020202020204" pitchFamily="34" charset="0"/>
                <a:cs typeface="Arial" panose="020B0604020202020204" pitchFamily="34" charset="0"/>
              </a:rPr>
              <a:t>- Để đo cường độ dòng điện ta dùng ampe kế. Ampe kế được mắc nối tiếp và cùng cực với nguồn điện.</a:t>
            </a:r>
            <a:endParaRPr lang="en-US" sz="2500" b="1">
              <a:solidFill>
                <a:srgbClr val="0070C0"/>
              </a:solidFill>
              <a:latin typeface="Arial" panose="020B0604020202020204" pitchFamily="34" charset="0"/>
              <a:cs typeface="Arial" panose="020B0604020202020204" pitchFamily="34" charset="0"/>
            </a:endParaRPr>
          </a:p>
        </p:txBody>
      </p:sp>
      <p:cxnSp>
        <p:nvCxnSpPr>
          <p:cNvPr id="5" name="Straight Connector 4">
            <a:extLst>
              <a:ext uri="{FF2B5EF4-FFF2-40B4-BE49-F238E27FC236}">
                <a16:creationId xmlns:a16="http://schemas.microsoft.com/office/drawing/2014/main" id="{5E22FF8D-AC97-C19D-9602-DBB7095F88BD}"/>
              </a:ext>
            </a:extLst>
          </p:cNvPr>
          <p:cNvCxnSpPr>
            <a:cxnSpLocks/>
          </p:cNvCxnSpPr>
          <p:nvPr/>
        </p:nvCxnSpPr>
        <p:spPr>
          <a:xfrm>
            <a:off x="6096000" y="854528"/>
            <a:ext cx="0" cy="5731329"/>
          </a:xfrm>
          <a:prstGeom prst="line">
            <a:avLst/>
          </a:prstGeom>
          <a:ln w="57150">
            <a:solidFill>
              <a:srgbClr val="FF0000"/>
            </a:solidFill>
          </a:ln>
        </p:spPr>
        <p:style>
          <a:lnRef idx="3">
            <a:schemeClr val="accent2"/>
          </a:lnRef>
          <a:fillRef idx="0">
            <a:schemeClr val="accent2"/>
          </a:fillRef>
          <a:effectRef idx="2">
            <a:schemeClr val="accent2"/>
          </a:effectRef>
          <a:fontRef idx="minor">
            <a:schemeClr val="tx1"/>
          </a:fontRef>
        </p:style>
      </p:cxnSp>
      <p:sp>
        <p:nvSpPr>
          <p:cNvPr id="6" name="TextBox 5">
            <a:extLst>
              <a:ext uri="{FF2B5EF4-FFF2-40B4-BE49-F238E27FC236}">
                <a16:creationId xmlns:a16="http://schemas.microsoft.com/office/drawing/2014/main" id="{9B0C33FD-6937-E5E0-3C52-C0EE0E0E8190}"/>
              </a:ext>
            </a:extLst>
          </p:cNvPr>
          <p:cNvSpPr txBox="1"/>
          <p:nvPr/>
        </p:nvSpPr>
        <p:spPr>
          <a:xfrm>
            <a:off x="6379028" y="772884"/>
            <a:ext cx="5018314" cy="4324261"/>
          </a:xfrm>
          <a:prstGeom prst="rect">
            <a:avLst/>
          </a:prstGeom>
          <a:noFill/>
        </p:spPr>
        <p:txBody>
          <a:bodyPr wrap="square" rtlCol="0">
            <a:spAutoFit/>
          </a:bodyPr>
          <a:lstStyle/>
          <a:p>
            <a:r>
              <a:rPr lang="en-US" sz="2500" b="1">
                <a:solidFill>
                  <a:srgbClr val="0070C0"/>
                </a:solidFill>
                <a:latin typeface="Arial" panose="020B0604020202020204" pitchFamily="34" charset="0"/>
                <a:cs typeface="Arial" panose="020B0604020202020204" pitchFamily="34" charset="0"/>
              </a:rPr>
              <a:t>III. Hiệu điện thế</a:t>
            </a:r>
          </a:p>
          <a:p>
            <a:r>
              <a:rPr lang="en-US" sz="2500">
                <a:solidFill>
                  <a:srgbClr val="0070C0"/>
                </a:solidFill>
                <a:latin typeface="Arial" panose="020B0604020202020204" pitchFamily="34" charset="0"/>
                <a:cs typeface="Arial" panose="020B0604020202020204" pitchFamily="34" charset="0"/>
              </a:rPr>
              <a:t>- Hiệu điện thế là sự chênh lệch điện áp giữa hai cực của nguồn điện.</a:t>
            </a:r>
          </a:p>
          <a:p>
            <a:r>
              <a:rPr lang="en-US" sz="2500">
                <a:solidFill>
                  <a:srgbClr val="0070C0"/>
                </a:solidFill>
                <a:latin typeface="Arial" panose="020B0604020202020204" pitchFamily="34" charset="0"/>
                <a:cs typeface="Arial" panose="020B0604020202020204" pitchFamily="34" charset="0"/>
              </a:rPr>
              <a:t>- Kí hiệu: U</a:t>
            </a:r>
          </a:p>
          <a:p>
            <a:r>
              <a:rPr lang="en-US" sz="2500">
                <a:solidFill>
                  <a:srgbClr val="0070C0"/>
                </a:solidFill>
                <a:latin typeface="Arial" panose="020B0604020202020204" pitchFamily="34" charset="0"/>
                <a:cs typeface="Arial" panose="020B0604020202020204" pitchFamily="34" charset="0"/>
              </a:rPr>
              <a:t>- Đơn vị: V (vôn)</a:t>
            </a:r>
          </a:p>
          <a:p>
            <a:r>
              <a:rPr lang="en-US" sz="2500">
                <a:solidFill>
                  <a:srgbClr val="0070C0"/>
                </a:solidFill>
                <a:latin typeface="Arial" panose="020B0604020202020204" pitchFamily="34" charset="0"/>
                <a:cs typeface="Arial" panose="020B0604020202020204" pitchFamily="34" charset="0"/>
              </a:rPr>
              <a:t>- Để đo hiệu điện thế ta dùng vôn kế. Vôn kế được mắc song song và cùng cực với nguồn điện.</a:t>
            </a:r>
          </a:p>
          <a:p>
            <a:pPr marL="457200" indent="-457200">
              <a:buFontTx/>
              <a:buChar char="-"/>
            </a:pPr>
            <a:endParaRPr lang="en-US" sz="2500">
              <a:solidFill>
                <a:srgbClr val="0070C0"/>
              </a:solidFill>
              <a:latin typeface="Arial" panose="020B0604020202020204" pitchFamily="34" charset="0"/>
              <a:cs typeface="Arial" panose="020B0604020202020204" pitchFamily="34" charset="0"/>
            </a:endParaRPr>
          </a:p>
          <a:p>
            <a:endParaRPr lang="en-US" sz="2500"/>
          </a:p>
        </p:txBody>
      </p:sp>
    </p:spTree>
    <p:extLst>
      <p:ext uri="{BB962C8B-B14F-4D97-AF65-F5344CB8AC3E}">
        <p14:creationId xmlns:p14="http://schemas.microsoft.com/office/powerpoint/2010/main" val="938772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6E0201-ADB1-C263-6ACF-3C9C16F3A2BC}"/>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4DE39193-7AF2-2F1B-7C26-F8363E31D614}"/>
              </a:ext>
            </a:extLst>
          </p:cNvPr>
          <p:cNvSpPr txBox="1"/>
          <p:nvPr/>
        </p:nvSpPr>
        <p:spPr>
          <a:xfrm>
            <a:off x="598714" y="457200"/>
            <a:ext cx="11016343" cy="4001095"/>
          </a:xfrm>
          <a:prstGeom prst="rect">
            <a:avLst/>
          </a:prstGeom>
          <a:noFill/>
        </p:spPr>
        <p:txBody>
          <a:bodyPr wrap="square" rtlCol="0">
            <a:spAutoFit/>
          </a:bodyPr>
          <a:lstStyle/>
          <a:p>
            <a:endParaRPr lang="en-US">
              <a:solidFill>
                <a:srgbClr val="0070C0"/>
              </a:solidFill>
              <a:latin typeface="Arial" panose="020B0604020202020204" pitchFamily="34" charset="0"/>
              <a:cs typeface="Arial" panose="020B0604020202020204" pitchFamily="34" charset="0"/>
            </a:endParaRPr>
          </a:p>
          <a:p>
            <a:endParaRPr lang="en-US">
              <a:solidFill>
                <a:srgbClr val="0070C0"/>
              </a:solidFill>
              <a:latin typeface="Arial" panose="020B0604020202020204" pitchFamily="34" charset="0"/>
              <a:cs typeface="Arial" panose="020B0604020202020204" pitchFamily="34" charset="0"/>
            </a:endParaRPr>
          </a:p>
          <a:p>
            <a:pPr algn="ctr"/>
            <a:endParaRPr lang="en-US" sz="4000" b="1">
              <a:solidFill>
                <a:srgbClr val="0070C0"/>
              </a:solidFill>
              <a:latin typeface="Arial" panose="020B0604020202020204" pitchFamily="34" charset="0"/>
              <a:cs typeface="Arial" panose="020B0604020202020204" pitchFamily="34" charset="0"/>
            </a:endParaRPr>
          </a:p>
          <a:p>
            <a:pPr algn="ctr"/>
            <a:r>
              <a:rPr lang="en-US" sz="4800" b="1">
                <a:solidFill>
                  <a:srgbClr val="FF0000"/>
                </a:solidFill>
                <a:latin typeface="Arial" panose="020B0604020202020204" pitchFamily="34" charset="0"/>
                <a:cs typeface="Arial" panose="020B0604020202020204" pitchFamily="34" charset="0"/>
              </a:rPr>
              <a:t>LUYỆN TẬP</a:t>
            </a:r>
          </a:p>
          <a:p>
            <a:pPr algn="ctr"/>
            <a:r>
              <a:rPr lang="en-US" sz="4000" b="1">
                <a:solidFill>
                  <a:srgbClr val="00B050"/>
                </a:solidFill>
                <a:latin typeface="Arial" panose="020B0604020202020204" pitchFamily="34" charset="0"/>
                <a:cs typeface="Arial" panose="020B0604020202020204" pitchFamily="34" charset="0"/>
              </a:rPr>
              <a:t>TRÒ CHƠI “AI LÀ TRIỆU PHÚ”</a:t>
            </a:r>
          </a:p>
          <a:p>
            <a:endParaRPr lang="en-US">
              <a:solidFill>
                <a:srgbClr val="0070C0"/>
              </a:solidFill>
              <a:latin typeface="Arial" panose="020B0604020202020204" pitchFamily="34" charset="0"/>
              <a:cs typeface="Arial" panose="020B0604020202020204" pitchFamily="34" charset="0"/>
            </a:endParaRPr>
          </a:p>
          <a:p>
            <a:endParaRPr lang="en-US" sz="2400" b="1">
              <a:solidFill>
                <a:srgbClr val="0070C0"/>
              </a:solidFill>
              <a:latin typeface="Arial" panose="020B0604020202020204" pitchFamily="34" charset="0"/>
              <a:cs typeface="Arial" panose="020B0604020202020204" pitchFamily="34" charset="0"/>
            </a:endParaRPr>
          </a:p>
          <a:p>
            <a:r>
              <a:rPr lang="en-US" sz="2400" b="1">
                <a:solidFill>
                  <a:srgbClr val="0070C0"/>
                </a:solidFill>
                <a:latin typeface="Arial" panose="020B0604020202020204" pitchFamily="34" charset="0"/>
                <a:cs typeface="Arial" panose="020B0604020202020204" pitchFamily="34" charset="0"/>
              </a:rPr>
              <a:t>			</a:t>
            </a:r>
          </a:p>
          <a:p>
            <a:r>
              <a:rPr lang="en-US" sz="2400" b="1">
                <a:solidFill>
                  <a:srgbClr val="0070C0"/>
                </a:solidFill>
                <a:latin typeface="Arial" panose="020B0604020202020204" pitchFamily="34" charset="0"/>
                <a:cs typeface="Arial" panose="020B0604020202020204" pitchFamily="34" charset="0"/>
              </a:rPr>
              <a:t>			</a:t>
            </a:r>
            <a:endParaRPr lang="en-US" sz="2400" b="1">
              <a:solidFill>
                <a:srgbClr val="00B0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5757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7A3859-FE91-EF32-63C8-82D71CD58613}"/>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7792D2A2-8022-6277-98F5-429655C5F674}"/>
              </a:ext>
            </a:extLst>
          </p:cNvPr>
          <p:cNvSpPr txBox="1"/>
          <p:nvPr/>
        </p:nvSpPr>
        <p:spPr>
          <a:xfrm>
            <a:off x="598714" y="457200"/>
            <a:ext cx="11016343" cy="4001095"/>
          </a:xfrm>
          <a:prstGeom prst="rect">
            <a:avLst/>
          </a:prstGeom>
          <a:noFill/>
        </p:spPr>
        <p:txBody>
          <a:bodyPr wrap="square" rtlCol="0">
            <a:spAutoFit/>
          </a:bodyPr>
          <a:lstStyle/>
          <a:p>
            <a:endParaRPr lang="en-US">
              <a:solidFill>
                <a:srgbClr val="0070C0"/>
              </a:solidFill>
              <a:latin typeface="Arial" panose="020B0604020202020204" pitchFamily="34" charset="0"/>
              <a:cs typeface="Arial" panose="020B0604020202020204" pitchFamily="34" charset="0"/>
            </a:endParaRPr>
          </a:p>
          <a:p>
            <a:endParaRPr lang="en-US">
              <a:solidFill>
                <a:srgbClr val="0070C0"/>
              </a:solidFill>
              <a:latin typeface="Arial" panose="020B0604020202020204" pitchFamily="34" charset="0"/>
              <a:cs typeface="Arial" panose="020B0604020202020204" pitchFamily="34" charset="0"/>
            </a:endParaRPr>
          </a:p>
          <a:p>
            <a:pPr algn="ctr"/>
            <a:endParaRPr lang="en-US" sz="4000" b="1">
              <a:solidFill>
                <a:srgbClr val="0070C0"/>
              </a:solidFill>
              <a:latin typeface="Arial" panose="020B0604020202020204" pitchFamily="34" charset="0"/>
              <a:cs typeface="Arial" panose="020B0604020202020204" pitchFamily="34" charset="0"/>
            </a:endParaRPr>
          </a:p>
          <a:p>
            <a:pPr algn="ctr"/>
            <a:r>
              <a:rPr lang="en-US" sz="4800" b="1">
                <a:solidFill>
                  <a:srgbClr val="FF0000"/>
                </a:solidFill>
                <a:latin typeface="Arial" panose="020B0604020202020204" pitchFamily="34" charset="0"/>
                <a:cs typeface="Arial" panose="020B0604020202020204" pitchFamily="34" charset="0"/>
              </a:rPr>
              <a:t>VẬN DỤNG</a:t>
            </a:r>
          </a:p>
          <a:p>
            <a:pPr algn="ctr"/>
            <a:r>
              <a:rPr lang="en-US" sz="4000" b="1">
                <a:solidFill>
                  <a:srgbClr val="00B050"/>
                </a:solidFill>
                <a:latin typeface="Arial" panose="020B0604020202020204" pitchFamily="34" charset="0"/>
                <a:cs typeface="Arial" panose="020B0604020202020204" pitchFamily="34" charset="0"/>
              </a:rPr>
              <a:t>CHUẨN BỊ CHO HỘI TRẠI 11/4 </a:t>
            </a:r>
          </a:p>
          <a:p>
            <a:endParaRPr lang="en-US">
              <a:solidFill>
                <a:srgbClr val="0070C0"/>
              </a:solidFill>
              <a:latin typeface="Arial" panose="020B0604020202020204" pitchFamily="34" charset="0"/>
              <a:cs typeface="Arial" panose="020B0604020202020204" pitchFamily="34" charset="0"/>
            </a:endParaRPr>
          </a:p>
          <a:p>
            <a:endParaRPr lang="en-US" sz="2400" b="1">
              <a:solidFill>
                <a:srgbClr val="0070C0"/>
              </a:solidFill>
              <a:latin typeface="Arial" panose="020B0604020202020204" pitchFamily="34" charset="0"/>
              <a:cs typeface="Arial" panose="020B0604020202020204" pitchFamily="34" charset="0"/>
            </a:endParaRPr>
          </a:p>
          <a:p>
            <a:r>
              <a:rPr lang="en-US" sz="2400" b="1">
                <a:solidFill>
                  <a:srgbClr val="0070C0"/>
                </a:solidFill>
                <a:latin typeface="Arial" panose="020B0604020202020204" pitchFamily="34" charset="0"/>
                <a:cs typeface="Arial" panose="020B0604020202020204" pitchFamily="34" charset="0"/>
              </a:rPr>
              <a:t>			</a:t>
            </a:r>
          </a:p>
          <a:p>
            <a:r>
              <a:rPr lang="en-US" sz="2400" b="1">
                <a:solidFill>
                  <a:srgbClr val="0070C0"/>
                </a:solidFill>
                <a:latin typeface="Arial" panose="020B0604020202020204" pitchFamily="34" charset="0"/>
                <a:cs typeface="Arial" panose="020B0604020202020204" pitchFamily="34" charset="0"/>
              </a:rPr>
              <a:t>			</a:t>
            </a:r>
            <a:endParaRPr lang="en-US" sz="2400" b="1">
              <a:solidFill>
                <a:srgbClr val="00B0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25053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0F52DD-F696-718C-608F-1304F48BE77B}"/>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F6ED535A-7312-525E-0ADD-CA37DDA82959}"/>
              </a:ext>
            </a:extLst>
          </p:cNvPr>
          <p:cNvSpPr txBox="1"/>
          <p:nvPr/>
        </p:nvSpPr>
        <p:spPr>
          <a:xfrm>
            <a:off x="838200" y="620486"/>
            <a:ext cx="10591800" cy="5632311"/>
          </a:xfrm>
          <a:prstGeom prst="rect">
            <a:avLst/>
          </a:prstGeom>
          <a:noFill/>
        </p:spPr>
        <p:txBody>
          <a:bodyPr wrap="square" rtlCol="0">
            <a:spAutoFit/>
          </a:bodyPr>
          <a:lstStyle/>
          <a:p>
            <a:pPr algn="ctr"/>
            <a:r>
              <a:rPr lang="en-US" sz="3600" b="1">
                <a:solidFill>
                  <a:srgbClr val="FF0000"/>
                </a:solidFill>
                <a:latin typeface="Arial" panose="020B0604020202020204" pitchFamily="34" charset="0"/>
                <a:cs typeface="Arial" panose="020B0604020202020204" pitchFamily="34" charset="0"/>
              </a:rPr>
              <a:t>YÊU CẦU</a:t>
            </a:r>
          </a:p>
          <a:p>
            <a:pPr algn="ctr"/>
            <a:r>
              <a:rPr lang="en-US" sz="3600" i="1">
                <a:solidFill>
                  <a:srgbClr val="FF0000"/>
                </a:solidFill>
                <a:latin typeface="Arial" panose="020B0604020202020204" pitchFamily="34" charset="0"/>
                <a:cs typeface="Arial" panose="020B0604020202020204" pitchFamily="34" charset="0"/>
              </a:rPr>
              <a:t>(Thời gian hoạt động: 5 phút)</a:t>
            </a:r>
          </a:p>
          <a:p>
            <a:r>
              <a:rPr lang="en-US" sz="3600">
                <a:solidFill>
                  <a:srgbClr val="0070C0"/>
                </a:solidFill>
                <a:latin typeface="Arial" panose="020B0604020202020204" pitchFamily="34" charset="0"/>
                <a:cs typeface="Arial" panose="020B0604020202020204" pitchFamily="34" charset="0"/>
              </a:rPr>
              <a:t>	Để trang trí cho cổng trại lớp em vào ngày 11/4. Bằng kiến thức đã học em hãy:</a:t>
            </a:r>
          </a:p>
          <a:p>
            <a:pPr marL="742950" indent="-742950">
              <a:buAutoNum type="alphaLcPeriod"/>
            </a:pPr>
            <a:r>
              <a:rPr lang="en-US" sz="3600">
                <a:solidFill>
                  <a:srgbClr val="0070C0"/>
                </a:solidFill>
                <a:latin typeface="Arial" panose="020B0604020202020204" pitchFamily="34" charset="0"/>
                <a:cs typeface="Arial" panose="020B0604020202020204" pitchFamily="34" charset="0"/>
              </a:rPr>
              <a:t>Vẽ sơ đồ mạch điện gồm: 1 nguồn điện, 1 công tắc điều khiển một bóng đèn.</a:t>
            </a:r>
          </a:p>
          <a:p>
            <a:pPr marL="742950" indent="-742950">
              <a:buAutoNum type="alphaLcPeriod"/>
            </a:pPr>
            <a:r>
              <a:rPr lang="en-US" sz="3600">
                <a:solidFill>
                  <a:srgbClr val="0070C0"/>
                </a:solidFill>
                <a:latin typeface="Arial" panose="020B0604020202020204" pitchFamily="34" charset="0"/>
                <a:cs typeface="Arial" panose="020B0604020202020204" pitchFamily="34" charset="0"/>
              </a:rPr>
              <a:t>Nhằm kiểm tra mức độ an toàn của hệ thống điện. Hãy mắc vôn kế để đo HĐT của nguồn điện và mắc ampe kế để đo CĐDĐ qua bóng đèn.</a:t>
            </a:r>
          </a:p>
        </p:txBody>
      </p:sp>
    </p:spTree>
    <p:extLst>
      <p:ext uri="{BB962C8B-B14F-4D97-AF65-F5344CB8AC3E}">
        <p14:creationId xmlns:p14="http://schemas.microsoft.com/office/powerpoint/2010/main" val="3739260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22F15A2D-2324-487D-A02A-BF46C5C580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17A7F34E-D418-47E2-9F86-2C45BBC312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ight Triangle 15">
            <a:extLst>
              <a:ext uri="{FF2B5EF4-FFF2-40B4-BE49-F238E27FC236}">
                <a16:creationId xmlns:a16="http://schemas.microsoft.com/office/drawing/2014/main" id="{2AEAFA59-923A-4F54-8B49-44C970BCC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A black text on a colorful background&#10;&#10;AI-generated content may be incorrect.">
            <a:extLst>
              <a:ext uri="{FF2B5EF4-FFF2-40B4-BE49-F238E27FC236}">
                <a16:creationId xmlns:a16="http://schemas.microsoft.com/office/drawing/2014/main" id="{ACE626ED-62F6-5627-087E-602A1352C5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2163" y="1371578"/>
            <a:ext cx="7746709" cy="4073269"/>
          </a:xfrm>
          <a:prstGeom prst="rect">
            <a:avLst/>
          </a:prstGeom>
        </p:spPr>
      </p:pic>
    </p:spTree>
    <p:extLst>
      <p:ext uri="{BB962C8B-B14F-4D97-AF65-F5344CB8AC3E}">
        <p14:creationId xmlns:p14="http://schemas.microsoft.com/office/powerpoint/2010/main" val="38772124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52</TotalTime>
  <Words>451</Words>
  <Application>Microsoft Office PowerPoint</Application>
  <PresentationFormat>Widescreen</PresentationFormat>
  <Paragraphs>87</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Aptos</vt:lpstr>
      <vt:lpstr>Aptos Display</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Thông Đinh</dc:creator>
  <cp:lastModifiedBy>Administrator</cp:lastModifiedBy>
  <cp:revision>4</cp:revision>
  <dcterms:created xsi:type="dcterms:W3CDTF">2025-03-25T07:36:33Z</dcterms:created>
  <dcterms:modified xsi:type="dcterms:W3CDTF">2025-05-09T02:46:04Z</dcterms:modified>
</cp:coreProperties>
</file>