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64" r:id="rId3"/>
    <p:sldId id="263" r:id="rId4"/>
    <p:sldId id="258" r:id="rId5"/>
    <p:sldId id="265" r:id="rId6"/>
    <p:sldId id="257" r:id="rId7"/>
    <p:sldId id="272" r:id="rId8"/>
    <p:sldId id="259" r:id="rId9"/>
    <p:sldId id="260" r:id="rId10"/>
    <p:sldId id="261" r:id="rId11"/>
    <p:sldId id="266" r:id="rId12"/>
    <p:sldId id="267" r:id="rId13"/>
    <p:sldId id="268" r:id="rId14"/>
    <p:sldId id="273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2CD3-0534-49D8-B835-6BADF38E1183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4B2A-277D-4072-8CDC-FD43EEDF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1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2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4289976"/>
            <a:ext cx="643667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0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175623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1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1993077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1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3099817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7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035B31-C3AF-4052-95CA-42F27A8C9A9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1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9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0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16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239221" y="1222218"/>
            <a:ext cx="1194947" cy="119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066100" y="4371431"/>
            <a:ext cx="62635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/>
          </a:p>
        </p:txBody>
      </p:sp>
      <p:sp>
        <p:nvSpPr>
          <p:cNvPr id="3" name="Oval 2"/>
          <p:cNvSpPr/>
          <p:nvPr/>
        </p:nvSpPr>
        <p:spPr>
          <a:xfrm>
            <a:off x="41148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4450" y="1847977"/>
            <a:ext cx="691515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52: LUYỆN TẬP CHUNG</a:t>
            </a:r>
            <a:endParaRPr lang="en-US" sz="45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459" y="449423"/>
            <a:ext cx="285879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61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8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236887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1853946" y="14859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5088061" y="192024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3471004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50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6" y="2577468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12" y="4284741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2043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54465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0618" y="363110"/>
            <a:ext cx="5880259" cy="1205865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en-US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 defTabSz="685783"/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4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/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defTabSz="685783">
                  <a:defRPr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266" t="-6358" b="-10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026915" y="4310301"/>
            <a:ext cx="619229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082954" y="4310301"/>
            <a:ext cx="6625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5265101" y="4310301"/>
            <a:ext cx="63974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7394419" y="4293048"/>
            <a:ext cx="629546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2489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/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40m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852" t="-1951" b="-9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774031" y="4310300"/>
            <a:ext cx="1481930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100m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812392" y="4310301"/>
            <a:ext cx="1585537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120m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5003840" y="4310301"/>
            <a:ext cx="15310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7137323" y="4293048"/>
            <a:ext cx="1506621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80m </a:t>
            </a:r>
          </a:p>
        </p:txBody>
      </p:sp>
    </p:spTree>
    <p:extLst>
      <p:ext uri="{BB962C8B-B14F-4D97-AF65-F5344CB8AC3E}">
        <p14:creationId xmlns:p14="http://schemas.microsoft.com/office/powerpoint/2010/main" val="2284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/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defTabSz="685783">
                  <a:defRPr/>
                </a:pP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b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856178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980399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5104621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7228842" y="4310301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2095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5;p1" descr="图片包含 地图, 文字&#10;&#10;描述已自动生成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16" y="-19050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590550"/>
            <a:ext cx="490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50495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4.23, 4.24, 4.25trong SGK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7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7398"/>
            <a:ext cx="6096000" cy="2579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849530" y="1403350"/>
            <a:ext cx="1007535" cy="67098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7027332" y="2386542"/>
            <a:ext cx="973667" cy="871008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960" y="1403350"/>
            <a:ext cx="673708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120" y="2297112"/>
            <a:ext cx="1153919" cy="48895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1377025" y="3904721"/>
            <a:ext cx="1213773" cy="540808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587182" y="2952750"/>
            <a:ext cx="793457" cy="80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7027332" y="3620558"/>
            <a:ext cx="1126068" cy="627591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895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934" y="15049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2074333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2593446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3467" y="3163358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1933" y="3717925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4324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246668" y="1682750"/>
            <a:ext cx="945266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6039" y="2529416"/>
            <a:ext cx="777428" cy="256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89859" y="3355710"/>
            <a:ext cx="793608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2414504" y="4246032"/>
            <a:ext cx="785896" cy="30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1"/>
          </p:cNvCxnSpPr>
          <p:nvPr/>
        </p:nvCxnSpPr>
        <p:spPr>
          <a:xfrm flipH="1" flipV="1">
            <a:off x="5410200" y="1123950"/>
            <a:ext cx="1691214" cy="61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93267" y="2272241"/>
            <a:ext cx="1634065" cy="51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26074" y="3905250"/>
            <a:ext cx="1601258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4909606" y="103998"/>
            <a:ext cx="2895600" cy="334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14350"/>
            <a:ext cx="9334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429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chính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đối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/>
                    <a:gridCol w="1710267"/>
                    <a:gridCol w="4004733"/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74312" b="-437615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119497" b="-2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219497" b="-1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3194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Isosceles Triangle 5"/>
          <p:cNvSpPr/>
          <p:nvPr/>
        </p:nvSpPr>
        <p:spPr>
          <a:xfrm>
            <a:off x="1066800" y="1167235"/>
            <a:ext cx="753837" cy="64061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026876" y="2876550"/>
            <a:ext cx="839416" cy="685800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4851" y="1923442"/>
            <a:ext cx="763216" cy="724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2209" y="4019550"/>
            <a:ext cx="1105508" cy="495300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1493"/>
              </p:ext>
            </p:extLst>
          </p:nvPr>
        </p:nvGraphicFramePr>
        <p:xfrm>
          <a:off x="1066800" y="819150"/>
          <a:ext cx="7086600" cy="36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4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Parallelogram 4"/>
          <p:cNvSpPr/>
          <p:nvPr/>
        </p:nvSpPr>
        <p:spPr>
          <a:xfrm>
            <a:off x="1109625" y="3653367"/>
            <a:ext cx="1233111" cy="533400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1282695" y="1581150"/>
            <a:ext cx="886973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1203904" y="2671233"/>
            <a:ext cx="999631" cy="438150"/>
          </a:xfrm>
          <a:prstGeom prst="trapezoid">
            <a:avLst>
              <a:gd name="adj" fmla="val 5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60374"/>
              </p:ext>
            </p:extLst>
          </p:nvPr>
        </p:nvGraphicFramePr>
        <p:xfrm>
          <a:off x="609600" y="968122"/>
          <a:ext cx="7848601" cy="411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67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11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47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0858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7241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43624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46616"/>
            <a:ext cx="55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67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17180"/>
              </p:ext>
            </p:extLst>
          </p:nvPr>
        </p:nvGraphicFramePr>
        <p:xfrm>
          <a:off x="685800" y="209551"/>
          <a:ext cx="7086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96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71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86347" y="1181100"/>
            <a:ext cx="43089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1932384"/>
            <a:ext cx="1194867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6" y="2800350"/>
            <a:ext cx="885824" cy="4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2" y="3701654"/>
            <a:ext cx="10418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4529981"/>
            <a:ext cx="1241535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0096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0" y="952500"/>
            <a:ext cx="4724400" cy="571500"/>
            <a:chOff x="2743200" y="1371600"/>
            <a:chExt cx="4724400" cy="762000"/>
          </a:xfrm>
        </p:grpSpPr>
        <p:sp>
          <p:nvSpPr>
            <p:cNvPr id="5" name="Rectangle 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S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743200" y="1695450"/>
            <a:ext cx="4724400" cy="571500"/>
            <a:chOff x="2743200" y="1371600"/>
            <a:chExt cx="4724400" cy="762000"/>
          </a:xfrm>
        </p:grpSpPr>
        <p:sp>
          <p:nvSpPr>
            <p:cNvPr id="15" name="Rectangle 1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32400" y="1371600"/>
              <a:ext cx="2235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ab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647950"/>
            <a:ext cx="4724400" cy="571500"/>
            <a:chOff x="2743200" y="1371600"/>
            <a:chExt cx="4724400" cy="762000"/>
          </a:xfrm>
        </p:grpSpPr>
        <p:sp>
          <p:nvSpPr>
            <p:cNvPr id="18" name="Rectangle 17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692400" y="3486150"/>
            <a:ext cx="4673600" cy="571500"/>
            <a:chOff x="2794000" y="1371600"/>
            <a:chExt cx="4673600" cy="762000"/>
          </a:xfrm>
        </p:grpSpPr>
        <p:sp>
          <p:nvSpPr>
            <p:cNvPr id="21" name="Rectangle 20"/>
            <p:cNvSpPr/>
            <p:nvPr/>
          </p:nvSpPr>
          <p:spPr>
            <a:xfrm>
              <a:off x="279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ah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286250"/>
            <a:ext cx="4724400" cy="571500"/>
            <a:chOff x="2743200" y="1371600"/>
            <a:chExt cx="4724400" cy="762000"/>
          </a:xfrm>
        </p:grpSpPr>
        <p:sp>
          <p:nvSpPr>
            <p:cNvPr id="24" name="Rectangle 23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2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8" y="57150"/>
            <a:ext cx="509609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792757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5932"/>
            <a:ext cx="7289220" cy="19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7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500"/>
            <a:ext cx="7212013" cy="145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40224"/>
            <a:ext cx="5367867" cy="30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1" y="1657350"/>
            <a:ext cx="1409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42900"/>
            <a:ext cx="2080711" cy="315102"/>
          </a:xfrm>
        </p:spPr>
        <p:txBody>
          <a:bodyPr>
            <a:noAutofit/>
          </a:bodyPr>
          <a:lstStyle/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8" y="628651"/>
            <a:ext cx="7964523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1" y="1131732"/>
            <a:ext cx="2933700" cy="16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2514600"/>
            <a:ext cx="5715799" cy="87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314701"/>
            <a:ext cx="7192963" cy="92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6135" y="2114550"/>
            <a:ext cx="2080711" cy="315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5619" y="146330"/>
            <a:ext cx="2537911" cy="257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243</TotalTime>
  <Words>579</Words>
  <Application>Microsoft Office PowerPoint</Application>
  <PresentationFormat>On-screen Show (16:9)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Austin</vt:lpstr>
      <vt:lpstr>Office Theme</vt:lpstr>
      <vt:lpstr>PowerPoint Presentation</vt:lpstr>
      <vt:lpstr>? Em hãy nối tên của các hình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35</cp:revision>
  <dcterms:created xsi:type="dcterms:W3CDTF">2021-08-11T15:33:22Z</dcterms:created>
  <dcterms:modified xsi:type="dcterms:W3CDTF">2021-09-07T03:11:50Z</dcterms:modified>
</cp:coreProperties>
</file>