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8" r:id="rId11"/>
    <p:sldId id="270" r:id="rId12"/>
    <p:sldId id="271" r:id="rId13"/>
    <p:sldId id="275" r:id="rId14"/>
    <p:sldId id="272" r:id="rId15"/>
    <p:sldId id="273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92519" y="82449"/>
            <a:ext cx="643100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44228" y="5610153"/>
            <a:ext cx="8804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933994" y="1036517"/>
            <a:ext cx="2429692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304210" y="1036517"/>
            <a:ext cx="2351314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15200" y="1036517"/>
            <a:ext cx="1933303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994" y="3596726"/>
            <a:ext cx="2913018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4617720" y="3596726"/>
            <a:ext cx="1685108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6655524" y="3596726"/>
            <a:ext cx="246888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601199" y="3596726"/>
            <a:ext cx="1854926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2172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8928" y="1286679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8566" y="5720015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566" y="2781299"/>
            <a:ext cx="8154520" cy="2814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 animBg="1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634" y="5142357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7798" y="5142354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2411" y="5142356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801" y="1006557"/>
            <a:ext cx="1003792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667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67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4" y="2059231"/>
            <a:ext cx="3545314" cy="265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088" y="2163762"/>
            <a:ext cx="2565512" cy="2554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916" y="2059231"/>
            <a:ext cx="3468583" cy="26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1" y="595866"/>
            <a:ext cx="3523370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4.10a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8670372" y="595866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64703" y="595726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64182" y="2155898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692992" y="2155899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64182" y="2155899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674590" y="590954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67832" y="161407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027540" y="1755790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30309" y="3535249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8425201" y="163218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731665" y="1520424"/>
            <a:ext cx="3430285" cy="2328820"/>
          </a:xfrm>
          <a:prstGeom prst="flowChartDecision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1"/>
            <a:endCxn id="9" idx="0"/>
          </p:cNvCxnSpPr>
          <p:nvPr/>
        </p:nvCxnSpPr>
        <p:spPr>
          <a:xfrm flipV="1">
            <a:off x="1731665" y="152042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0"/>
            <a:endCxn id="9" idx="3"/>
          </p:cNvCxnSpPr>
          <p:nvPr/>
        </p:nvCxnSpPr>
        <p:spPr>
          <a:xfrm>
            <a:off x="3446808" y="152042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9" idx="2"/>
          </p:cNvCxnSpPr>
          <p:nvPr/>
        </p:nvCxnSpPr>
        <p:spPr>
          <a:xfrm flipH="1">
            <a:off x="3446808" y="2684834"/>
            <a:ext cx="1715142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1"/>
            <a:endCxn id="9" idx="2"/>
          </p:cNvCxnSpPr>
          <p:nvPr/>
        </p:nvCxnSpPr>
        <p:spPr>
          <a:xfrm>
            <a:off x="1731665" y="2684834"/>
            <a:ext cx="1715143" cy="116441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9" idx="1"/>
            <a:endCxn id="9" idx="3"/>
          </p:cNvCxnSpPr>
          <p:nvPr/>
        </p:nvCxnSpPr>
        <p:spPr>
          <a:xfrm>
            <a:off x="1731665" y="2684834"/>
            <a:ext cx="3430285" cy="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47433" y="962857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474720" y="1273685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766758" y="2021995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205242" y="2374210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64154" y="3496295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Arc 90"/>
          <p:cNvSpPr/>
          <p:nvPr/>
        </p:nvSpPr>
        <p:spPr>
          <a:xfrm rot="8794384">
            <a:off x="3211295" y="1153255"/>
            <a:ext cx="697959" cy="610192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c 91"/>
          <p:cNvSpPr/>
          <p:nvPr/>
        </p:nvSpPr>
        <p:spPr>
          <a:xfrm rot="18526642">
            <a:off x="3216236" y="3644662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44679" y="1721624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2346626" y="2152511"/>
            <a:ext cx="998485" cy="1416541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2564358" y="1790043"/>
            <a:ext cx="724949" cy="14702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6439617" y="2050066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11048356" y="2091310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8646175" y="3614257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579111" y="552158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68" idx="2"/>
          </p:cNvCxnSpPr>
          <p:nvPr/>
        </p:nvCxnSpPr>
        <p:spPr>
          <a:xfrm>
            <a:off x="4052171" y="768335"/>
            <a:ext cx="2479858" cy="15680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846502" y="768195"/>
            <a:ext cx="2234006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45981" y="2328367"/>
            <a:ext cx="2239613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74791" y="2328368"/>
            <a:ext cx="2450764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45981" y="2328368"/>
            <a:ext cx="467957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056389" y="763423"/>
            <a:ext cx="29205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49631" y="178654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9339" y="1928259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2108" y="3707718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3807000" y="335687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18220" y="1885502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310521" y="4751639"/>
            <a:ext cx="10145807" cy="83625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ê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024994" y="4845909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310521" y="5902399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76841" y="5975156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821416" y="2222535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6430155" y="2263779"/>
            <a:ext cx="101874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4027974" y="3786726"/>
            <a:ext cx="15571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3960910" y="724627"/>
            <a:ext cx="168939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3989068" y="236477"/>
            <a:ext cx="138196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069897" y="2154524"/>
            <a:ext cx="186696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316463" y="1243578"/>
            <a:ext cx="5564090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430050" y="-271325"/>
            <a:ext cx="8204547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804099" y="858907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650774" y="2097523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/>
      <p:bldP spid="60" grpId="0" animBg="1"/>
      <p:bldP spid="43" grpId="0" animBg="1"/>
      <p:bldP spid="2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396484" y="2577181"/>
            <a:ext cx="3357155" cy="28999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96438" y="2577181"/>
            <a:ext cx="3357155" cy="289995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3204999" y="3818152"/>
            <a:ext cx="679269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3296436" y="2577182"/>
            <a:ext cx="3357155" cy="289995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3525037" y="2348582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7016633" y="2146049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16633" y="4082425"/>
            <a:ext cx="417611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9104692" y="3744800"/>
            <a:ext cx="293105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7016633" y="4096492"/>
            <a:ext cx="417611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27139" y="1533437"/>
            <a:ext cx="9141849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8684" y="997983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139" y="852090"/>
            <a:ext cx="8220365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7" t="18467" r="1990" b="17178"/>
          <a:stretch/>
        </p:blipFill>
        <p:spPr>
          <a:xfrm>
            <a:off x="2219697" y="905312"/>
            <a:ext cx="8183736" cy="57444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88674" y="1681967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368041" y="2235965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368041" y="2954232"/>
            <a:ext cx="3889206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368041" y="3619972"/>
            <a:ext cx="6397905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368041" y="4315932"/>
            <a:ext cx="5865708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092" y="5003979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b="1" dirty="0"/>
          </a:p>
        </p:txBody>
      </p:sp>
    </p:spTree>
    <p:extLst>
      <p:ext uri="{BB962C8B-B14F-4D97-AF65-F5344CB8AC3E}">
        <p14:creationId xmlns:p14="http://schemas.microsoft.com/office/powerpoint/2010/main" val="275391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55" y="1174895"/>
            <a:ext cx="6722965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792" y="337743"/>
            <a:ext cx="1128229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8" y="267405"/>
            <a:ext cx="486246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455" y="1174896"/>
            <a:ext cx="6722965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4.9 SG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5571503" y="35221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69631" y="4611817"/>
            <a:ext cx="1609102" cy="665544"/>
            <a:chOff x="18106583" y="5006556"/>
            <a:chExt cx="7264649" cy="798653"/>
          </a:xfrm>
        </p:grpSpPr>
        <p:sp>
          <p:nvSpPr>
            <p:cNvPr id="23" name="Horizontal Scroll 22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46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2393" y="971141"/>
            <a:ext cx="8750334" cy="1767951"/>
            <a:chOff x="2491101" y="549984"/>
            <a:chExt cx="10500403" cy="2121541"/>
          </a:xfrm>
        </p:grpSpPr>
        <p:sp>
          <p:nvSpPr>
            <p:cNvPr id="27" name="Rectangle 26"/>
            <p:cNvSpPr/>
            <p:nvPr/>
          </p:nvSpPr>
          <p:spPr>
            <a:xfrm>
              <a:off x="2879355" y="732533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491101" y="549984"/>
              <a:ext cx="10500403" cy="1938838"/>
            </a:xfrm>
            <a:prstGeom prst="rect">
              <a:avLst/>
            </a:prstGeom>
            <a:noFill/>
          </p:spPr>
          <p:txBody>
            <a:bodyPr wrap="square" lIns="76200" tIns="38100" rIns="76200" bIns="3810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CHƯƠNG IV: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3333" b="1" spc="42" dirty="0">
                  <a:ln w="11430"/>
                  <a:solidFill>
                    <a:srgbClr val="0097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90430" y="2855448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5" name="TextBox 44"/>
          <p:cNvSpPr txBox="1"/>
          <p:nvPr/>
        </p:nvSpPr>
        <p:spPr>
          <a:xfrm>
            <a:off x="1587515" y="269975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F351] BÁNH SINH NHẬT HÌNH CHỮ NHẬT CHỦ ĐỀ NGÀY KỶ NIỆM CỦA CẶP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1" y="404949"/>
            <a:ext cx="280969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ủ lạnh Panasonic Inverter 255L NR-BV280QS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5" y="287384"/>
            <a:ext cx="3421834" cy="345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ảng Giá Mặt Bàn Chữ Nhật Dày 30, 40, 50, 60Mm Gỗ Xoan, Gỗ Sồi, Gỗ Thông Và  Gỗ Cao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404949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14" y="4186535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3543" y="4134284"/>
            <a:ext cx="292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331" y="4172766"/>
            <a:ext cx="273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00" y="5708469"/>
            <a:ext cx="12010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1154507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059" y="1435753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5655" y="2228296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85891" y="2147446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6" t="15503" r="12421" b="12093"/>
          <a:stretch/>
        </p:blipFill>
        <p:spPr>
          <a:xfrm>
            <a:off x="5544809" y="3713170"/>
            <a:ext cx="3268992" cy="1964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97" t="13086" r="7018" b="13704"/>
          <a:stretch/>
        </p:blipFill>
        <p:spPr>
          <a:xfrm>
            <a:off x="1346201" y="2782294"/>
            <a:ext cx="2421465" cy="28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582308" y="3324503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60" y="2118324"/>
            <a:ext cx="10865584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,         ,                ,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12" name="Rectangle 11"/>
          <p:cNvSpPr/>
          <p:nvPr/>
        </p:nvSpPr>
        <p:spPr>
          <a:xfrm>
            <a:off x="3137713" y="2165548"/>
            <a:ext cx="8892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970823" y="2156439"/>
            <a:ext cx="93312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307994" y="2152071"/>
            <a:ext cx="194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800" dirty="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4.8b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07372" y="5620958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27" idx="4"/>
          </p:cNvCxnSpPr>
          <p:nvPr/>
        </p:nvCxnSpPr>
        <p:spPr>
          <a:xfrm flipH="1" flipV="1">
            <a:off x="7577200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1" idx="1"/>
          </p:cNvCxnSpPr>
          <p:nvPr/>
        </p:nvCxnSpPr>
        <p:spPr>
          <a:xfrm flipV="1">
            <a:off x="7577200" y="3313383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21991" y="2759954"/>
            <a:ext cx="33201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, B , C , 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68527" y="341389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AB , BC , CD ,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8527" y="4724855"/>
            <a:ext cx="441564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AC, BD.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68527" y="4034557"/>
            <a:ext cx="554928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CD , 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03944" y="2152071"/>
            <a:ext cx="149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07372" y="328507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297546" y="563038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/>
          <p:nvPr/>
        </p:nvCxnSpPr>
        <p:spPr>
          <a:xfrm flipH="1" flipV="1">
            <a:off x="11352915" y="329306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70467" y="5701984"/>
            <a:ext cx="3748929" cy="170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615493" y="3376610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602505" y="3283633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17816" y="528193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54120" y="279696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448290" y="530554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78060" y="1078102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  <p:bldP spid="5" grpId="0"/>
      <p:bldP spid="6" grpId="0"/>
      <p:bldP spid="7" grpId="0" animBg="1"/>
      <p:bldP spid="12" grpId="0"/>
      <p:bldP spid="12" grpId="1"/>
      <p:bldP spid="13" grpId="0"/>
      <p:bldP spid="13" grpId="1"/>
      <p:bldP spid="14" grpId="0"/>
      <p:bldP spid="14" grpId="1"/>
      <p:bldP spid="25" grpId="0"/>
      <p:bldP spid="27" grpId="0" animBg="1"/>
      <p:bldP spid="45" grpId="0"/>
      <p:bldP spid="46" grpId="0"/>
      <p:bldP spid="47" grpId="0"/>
      <p:bldP spid="49" grpId="0"/>
      <p:bldP spid="58" grpId="0"/>
      <p:bldP spid="58" grpId="1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70530" y="210863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5761" y="2703415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8589" y="1943020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eke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2308" y="3936249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7582309" y="3913165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11368330" y="3905529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7577201" y="3926262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633522" y="3992723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57965" y="3947809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017816" y="58936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54121" y="3408707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410798" y="348167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433850" y="58726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601124" y="3963885"/>
            <a:ext cx="210702" cy="223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08346" y="6062536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1130552" y="607956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1144681" y="392626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Góc: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63" y="3733827"/>
                <a:ext cx="5026043" cy="556243"/>
              </a:xfrm>
              <a:prstGeom prst="rect">
                <a:avLst/>
              </a:prstGeom>
              <a:blipFill>
                <a:blip r:embed="rId2"/>
                <a:stretch>
                  <a:fillRect l="-1697" t="-659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/>
          <p:nvPr/>
        </p:nvCxnSpPr>
        <p:spPr>
          <a:xfrm>
            <a:off x="7571818" y="6333924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5761" y="4598451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 ; BC = 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344921" y="555120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1067 0.005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0013 0.3493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68" grpId="0" animBg="1"/>
      <p:bldP spid="69" grpId="0" animBg="1"/>
      <p:bldP spid="70" grpId="0" animBg="1"/>
      <p:bldP spid="71" grpId="0" animBg="1"/>
      <p:bldP spid="7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"/>
          <p:cNvSpPr/>
          <p:nvPr/>
        </p:nvSpPr>
        <p:spPr>
          <a:xfrm rot="5400000">
            <a:off x="1154506" y="-629897"/>
            <a:ext cx="728869" cy="2998514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76973"/>
            <a:ext cx="3018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chữ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nhật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0607" y="3142452"/>
            <a:ext cx="3789505" cy="23953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7430608" y="3119368"/>
            <a:ext cx="18815" cy="239786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1216629" y="3111732"/>
            <a:ext cx="4774" cy="2456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425500" y="3132465"/>
            <a:ext cx="3762498" cy="1999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1821" y="3198926"/>
            <a:ext cx="3715572" cy="2272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06264" y="3154012"/>
            <a:ext cx="3768324" cy="23720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66115" y="50998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2420" y="2614910"/>
            <a:ext cx="42308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9097" y="268788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2149" y="5078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49077" y="3170088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56645" y="5268739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978851" y="528577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992980" y="3132465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420117" y="5540127"/>
            <a:ext cx="3720346" cy="1259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5789" y="2423806"/>
            <a:ext cx="6160745" cy="38226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388603" y="3282692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126952" y="4438780"/>
            <a:ext cx="416472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11026" y="3818541"/>
            <a:ext cx="5443299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26952" y="4992181"/>
            <a:ext cx="464383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740762" y="113690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 cm,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96154" y="149795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09174" y="200629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2082697" y="150496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2082697" y="2011241"/>
            <a:ext cx="9975592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6375">
            <a:off x="4122060" y="3437192"/>
            <a:ext cx="3804820" cy="260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6318" y="5946217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1218" y="5937664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5804" y="600201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31970" y="5948951"/>
            <a:ext cx="3465749" cy="293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87794" y="3850180"/>
            <a:ext cx="7027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0627" y="3777111"/>
            <a:ext cx="48511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/>
          </p:cNvSpPr>
          <p:nvPr/>
        </p:nvSpPr>
        <p:spPr>
          <a:xfrm>
            <a:off x="707045" y="265115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2047520" y="2705023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1813" y="119031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5432486" y="4090251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2546" y="56903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/>
          </p:cNvSpPr>
          <p:nvPr/>
        </p:nvSpPr>
        <p:spPr>
          <a:xfrm>
            <a:off x="2072775" y="3409087"/>
            <a:ext cx="9557807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>
            <a:spLocks/>
          </p:cNvSpPr>
          <p:nvPr/>
        </p:nvSpPr>
        <p:spPr>
          <a:xfrm>
            <a:off x="740762" y="342353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26"/>
          <p:cNvSpPr txBox="1">
            <a:spLocks noChangeArrowheads="1"/>
          </p:cNvSpPr>
          <p:nvPr/>
        </p:nvSpPr>
        <p:spPr bwMode="auto">
          <a:xfrm rot="-1890388">
            <a:off x="5126037" y="5202829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5465481" y="4441192"/>
            <a:ext cx="7634316" cy="4076316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4497594" y="47192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6732351" y="2461857"/>
            <a:ext cx="2318197" cy="3573888"/>
          </a:xfrm>
          <a:prstGeom prst="rect">
            <a:avLst/>
          </a:prstGeom>
        </p:spPr>
      </p:pic>
      <p:cxnSp>
        <p:nvCxnSpPr>
          <p:cNvPr id="125" name="Straight Connector 124"/>
          <p:cNvCxnSpPr/>
          <p:nvPr/>
        </p:nvCxnSpPr>
        <p:spPr>
          <a:xfrm flipH="1" flipV="1">
            <a:off x="8915114" y="4077318"/>
            <a:ext cx="1" cy="1900957"/>
          </a:xfrm>
          <a:prstGeom prst="line">
            <a:avLst/>
          </a:prstGeom>
          <a:ln w="38100">
            <a:solidFill>
              <a:srgbClr val="6613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26"/>
          <p:cNvSpPr txBox="1">
            <a:spLocks noChangeArrowheads="1"/>
          </p:cNvSpPr>
          <p:nvPr/>
        </p:nvSpPr>
        <p:spPr bwMode="auto">
          <a:xfrm rot="-1890388">
            <a:off x="5151151" y="5188982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8" name="Text Box 226"/>
          <p:cNvSpPr txBox="1">
            <a:spLocks noChangeArrowheads="1"/>
          </p:cNvSpPr>
          <p:nvPr/>
        </p:nvSpPr>
        <p:spPr bwMode="auto">
          <a:xfrm rot="-1890388">
            <a:off x="8658639" y="520222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0066FF"/>
                </a:solidFill>
                <a:latin typeface="Times New Roman" charset="0"/>
                <a:sym typeface="Wingdings" charset="0"/>
              </a:rPr>
              <a:t>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9033631" y="4697065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cxnSp>
        <p:nvCxnSpPr>
          <p:cNvPr id="130" name="Straight Connector 129"/>
          <p:cNvCxnSpPr/>
          <p:nvPr/>
        </p:nvCxnSpPr>
        <p:spPr>
          <a:xfrm flipV="1">
            <a:off x="5415377" y="4067577"/>
            <a:ext cx="3498934" cy="255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383991" y="4067577"/>
            <a:ext cx="3497168" cy="2422675"/>
          </a:xfrm>
          <a:prstGeom prst="wedgeEllipse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5029" y="4585063"/>
            <a:ext cx="268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843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00052 -0.26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1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00183 -0.2738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7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6" grpId="0" animBg="1"/>
      <p:bldP spid="30" grpId="0"/>
      <p:bldP spid="31" grpId="0"/>
      <p:bldP spid="32" grpId="0"/>
      <p:bldP spid="33" grpId="0"/>
      <p:bldP spid="33" grpId="2"/>
      <p:bldP spid="124" grpId="0"/>
      <p:bldP spid="126" grpId="0"/>
      <p:bldP spid="126" grpId="2"/>
      <p:bldP spid="128" grpId="0"/>
      <p:bldP spid="128" grpId="2"/>
      <p:bldP spid="1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/>
          </p:cNvSpPr>
          <p:nvPr/>
        </p:nvSpPr>
        <p:spPr>
          <a:xfrm>
            <a:off x="1242212" y="689519"/>
            <a:ext cx="904117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509" y="556143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6" name="Oval 25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3576" y="146842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29"/>
          <p:cNvGrpSpPr>
            <a:grpSpLocks/>
          </p:cNvGrpSpPr>
          <p:nvPr/>
        </p:nvGrpSpPr>
        <p:grpSpPr bwMode="auto">
          <a:xfrm rot="1749894">
            <a:off x="3721449" y="3620690"/>
            <a:ext cx="9746308" cy="5276959"/>
            <a:chOff x="1740" y="3848"/>
            <a:chExt cx="3152" cy="1714"/>
          </a:xfrm>
        </p:grpSpPr>
        <p:sp>
          <p:nvSpPr>
            <p:cNvPr id="3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3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4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4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5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5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5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5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5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5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5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5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0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0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9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9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8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8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7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7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6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>
            <a:off x="5742589" y="2404103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669440" y="2913308"/>
            <a:ext cx="4410540" cy="264744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3213831" y="5163828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090240" y="2441131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76031" y="2425192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8015403" y="5151849"/>
            <a:ext cx="579200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pSp>
        <p:nvGrpSpPr>
          <p:cNvPr id="145" name="Group 129"/>
          <p:cNvGrpSpPr>
            <a:grpSpLocks/>
          </p:cNvGrpSpPr>
          <p:nvPr/>
        </p:nvGrpSpPr>
        <p:grpSpPr bwMode="auto">
          <a:xfrm rot="17959700">
            <a:off x="3919377" y="-2018086"/>
            <a:ext cx="9746308" cy="5276959"/>
            <a:chOff x="1740" y="3848"/>
            <a:chExt cx="3152" cy="1714"/>
          </a:xfrm>
        </p:grpSpPr>
        <p:sp>
          <p:nvSpPr>
            <p:cNvPr id="14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141">
              <a:extLst>
                <a:ext uri="{FF2B5EF4-FFF2-40B4-BE49-F238E27FC236}">
                  <a16:creationId xmlns:a16="http://schemas.microsoft.com/office/drawing/2014/main" xmlns="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58" name="Text Box 142">
              <a:extLst>
                <a:ext uri="{FF2B5EF4-FFF2-40B4-BE49-F238E27FC236}">
                  <a16:creationId xmlns:a16="http://schemas.microsoft.com/office/drawing/2014/main" xmlns="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59" name="Text Box 143">
              <a:extLst>
                <a:ext uri="{FF2B5EF4-FFF2-40B4-BE49-F238E27FC236}">
                  <a16:creationId xmlns:a16="http://schemas.microsoft.com/office/drawing/2014/main" xmlns="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60" name="Text Box 144">
              <a:extLst>
                <a:ext uri="{FF2B5EF4-FFF2-40B4-BE49-F238E27FC236}">
                  <a16:creationId xmlns:a16="http://schemas.microsoft.com/office/drawing/2014/main" xmlns="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61" name="Text Box 145">
              <a:extLst>
                <a:ext uri="{FF2B5EF4-FFF2-40B4-BE49-F238E27FC236}">
                  <a16:creationId xmlns:a16="http://schemas.microsoft.com/office/drawing/2014/main" xmlns="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62" name="Text Box 146">
              <a:extLst>
                <a:ext uri="{FF2B5EF4-FFF2-40B4-BE49-F238E27FC236}">
                  <a16:creationId xmlns:a16="http://schemas.microsoft.com/office/drawing/2014/main" xmlns="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63" name="Text Box 147">
              <a:extLst>
                <a:ext uri="{FF2B5EF4-FFF2-40B4-BE49-F238E27FC236}">
                  <a16:creationId xmlns:a16="http://schemas.microsoft.com/office/drawing/2014/main" xmlns="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64" name="Text Box 148">
              <a:extLst>
                <a:ext uri="{FF2B5EF4-FFF2-40B4-BE49-F238E27FC236}">
                  <a16:creationId xmlns:a16="http://schemas.microsoft.com/office/drawing/2014/main" xmlns="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65" name="Text Box 149">
              <a:extLst>
                <a:ext uri="{FF2B5EF4-FFF2-40B4-BE49-F238E27FC236}">
                  <a16:creationId xmlns:a16="http://schemas.microsoft.com/office/drawing/2014/main" xmlns="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66" name="Text Box 150">
              <a:extLst>
                <a:ext uri="{FF2B5EF4-FFF2-40B4-BE49-F238E27FC236}">
                  <a16:creationId xmlns:a16="http://schemas.microsoft.com/office/drawing/2014/main" xmlns="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6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2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2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1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1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0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0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9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9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8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8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7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" name="TextBox 232"/>
          <p:cNvSpPr txBox="1"/>
          <p:nvPr/>
        </p:nvSpPr>
        <p:spPr>
          <a:xfrm>
            <a:off x="8168341" y="3909749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713642" y="3839001"/>
            <a:ext cx="1152409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cm</a:t>
            </a:r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>
            <a:off x="5888797" y="2068227"/>
            <a:ext cx="2318197" cy="357388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5400000" flipH="1">
            <a:off x="4226384" y="2743317"/>
            <a:ext cx="2318197" cy="3573888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rot="16200000" flipH="1" flipV="1">
            <a:off x="4232320" y="2156860"/>
            <a:ext cx="2318197" cy="357388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 flipH="1" flipV="1">
            <a:off x="5945451" y="2822583"/>
            <a:ext cx="2318197" cy="3573888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3684592" y="5302103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691018" y="2908810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7849323" y="2928642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7832962" y="5315637"/>
            <a:ext cx="218542" cy="231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00052 -0.386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9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707 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6" grpId="0" animBg="1"/>
      <p:bldP spid="30" grpId="0"/>
      <p:bldP spid="124" grpId="0"/>
      <p:bldP spid="123" grpId="0" animBg="1"/>
      <p:bldP spid="141" grpId="0"/>
      <p:bldP spid="142" grpId="0"/>
      <p:bldP spid="143" grpId="0"/>
      <p:bldP spid="144" grpId="0"/>
      <p:bldP spid="233" grpId="0"/>
      <p:bldP spid="234" grpId="0"/>
      <p:bldP spid="239" grpId="0" animBg="1"/>
      <p:bldP spid="240" grpId="0" animBg="1"/>
      <p:bldP spid="241" grpId="0" animBg="1"/>
      <p:bldP spid="2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882</Words>
  <Application>Microsoft Office PowerPoint</Application>
  <PresentationFormat>Custom</PresentationFormat>
  <Paragraphs>177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Nguyen</dc:creator>
  <cp:lastModifiedBy>Admin</cp:lastModifiedBy>
  <cp:revision>64</cp:revision>
  <dcterms:created xsi:type="dcterms:W3CDTF">2021-08-12T09:44:50Z</dcterms:created>
  <dcterms:modified xsi:type="dcterms:W3CDTF">2021-09-07T03:07:01Z</dcterms:modified>
</cp:coreProperties>
</file>