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79" r:id="rId3"/>
    <p:sldId id="272" r:id="rId4"/>
    <p:sldId id="280" r:id="rId5"/>
    <p:sldId id="281" r:id="rId6"/>
    <p:sldId id="284" r:id="rId7"/>
    <p:sldId id="285" r:id="rId8"/>
    <p:sldId id="286" r:id="rId9"/>
    <p:sldId id="288" r:id="rId10"/>
    <p:sldId id="289" r:id="rId11"/>
    <p:sldId id="290" r:id="rId12"/>
    <p:sldId id="270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B48FC-D8BD-407B-9C3B-20732F90EAA3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BAA57-3F11-4578-B96E-14A3D5CB3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40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9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9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13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6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4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36DF-5F78-46D1-ACD5-46B10BBA0561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0" y="533400"/>
            <a:ext cx="6400800" cy="563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1464" y="1981200"/>
            <a:ext cx="97210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a, (-5).9                   b, (-12).(-4)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4265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– 3)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    b,-3.(x – 1) &gt; 0   c,(x + 1).(x + 3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)&lt;0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a,5.(x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3) &lt;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−3&lt;0 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&lt;3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b,-3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.(x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1) &gt;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−1&lt;0→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&lt;1</m:t>
                    </m:r>
                  </m:oMath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&lt;0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+1&gt;0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+3&lt;0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+1&lt;0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+3&gt;0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→[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&gt;−1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&lt;−3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&lt;−1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≻−3</m:t>
                                  </m:r>
                                </m:e>
                              </m:mr>
                            </m:m>
                          </m:e>
                        </m:mr>
                      </m:m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→−3&lt;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&lt;−1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02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0457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4:BÀI TOÁN CÓ LỜI VĂN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593288" cy="352839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3.49: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lượng.Hỏi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127448" y="5157192"/>
            <a:ext cx="10225136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230.50 000 + 8.(-10 000) = 11 420 000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91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hết.Bội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FontTx/>
                  <a:buChar char="-"/>
                </a:pP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3.48(SGK-75)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3.35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3.40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SBT-59)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endPara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+7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981200"/>
                <a:ext cx="10657184" cy="3046988"/>
              </a:xfrm>
              <a:prstGeom prst="rect">
                <a:avLst/>
              </a:prstGeom>
              <a:blipFill rotWithShape="0">
                <a:blip r:embed="rId2"/>
                <a:stretch>
                  <a:fillRect l="-1487" t="-2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3190905" y="533400"/>
            <a:ext cx="5616624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02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838575"/>
            <a:ext cx="4618038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1" y="3838576"/>
            <a:ext cx="2436813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619500"/>
            <a:ext cx="2647950" cy="99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38" y="2674938"/>
            <a:ext cx="2628900" cy="140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932113"/>
            <a:ext cx="409575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1263650"/>
            <a:ext cx="3270250" cy="110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1630363"/>
            <a:ext cx="5140325" cy="189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550" y="366713"/>
            <a:ext cx="3619500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4" y="585788"/>
            <a:ext cx="4251325" cy="293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390776"/>
            <a:ext cx="2062163" cy="171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145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94" y="418377"/>
            <a:ext cx="8208912" cy="59398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14300" y="1295401"/>
            <a:ext cx="12306300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36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CHUNG</a:t>
            </a:r>
          </a:p>
          <a:p>
            <a:pPr algn="ctr"/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4289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1: </a:t>
            </a:r>
            <a:r>
              <a:rPr lang="en-US" dirty="0" err="1" smtClean="0"/>
              <a:t>Tính</a:t>
            </a:r>
            <a:r>
              <a:rPr lang="en-US" dirty="0" smtClean="0"/>
              <a:t> (-125).(-12).(+4).(-8).(-25)</a:t>
            </a: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47528" y="3501008"/>
            <a:ext cx="8371656" cy="1752600"/>
          </a:xfrm>
        </p:spPr>
        <p:txBody>
          <a:bodyPr>
            <a:normAutofit lnSpcReduction="1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(-125).(-12).(+4).(-8).(-25</a:t>
            </a:r>
            <a:r>
              <a:rPr lang="en-US" dirty="0" smtClean="0">
                <a:solidFill>
                  <a:schemeClr val="tx1"/>
                </a:solidFill>
              </a:rPr>
              <a:t>) = +125.8.4.25.12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= 1000.100.12 =  1200000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88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NHÂN SỐ NGUYÊN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7408" y="1363563"/>
            <a:ext cx="11233248" cy="2497485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3.44: Cho P = (-1).(-2).(-3).(-4).(-5)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a,Xác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31504" y="3501008"/>
            <a:ext cx="8587680" cy="2664296"/>
          </a:xfrm>
        </p:spPr>
        <p:txBody>
          <a:bodyPr>
            <a:normAutofit fontScale="77500" lnSpcReduction="20000"/>
          </a:bodyPr>
          <a:lstStyle/>
          <a:p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5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5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b,Tích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endParaRPr lang="vi-VN" sz="5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11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582200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3.45:Tính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43)</a:t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5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27448" y="3501008"/>
            <a:ext cx="108012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Kết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quả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a,(-12).(7 - 72) – 25 . (55 – 43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(-12).(-65) – 25.12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= 12.65 – 25.12 = 12.(65 – 25) = 12.40 = 480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b,(39 – 19) : (-2) + (34 – 22) 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= 20 : (-2) + 12.5 = -10 +60 = 50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48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3.46:Tính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A = 5ab – 3(a + b)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4, b = -3</a:t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−1)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− 3 </m:t>
                    </m:r>
                  </m:oMath>
                </a14:m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4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914400" y="1268760"/>
                <a:ext cx="10582200" cy="1944216"/>
              </a:xfrm>
              <a:blipFill rotWithShape="0">
                <a:blip r:embed="rId2"/>
                <a:stretch>
                  <a:fillRect t="-1254" b="-438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4000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sz="4000" dirty="0" err="1" smtClean="0">
                    <a:solidFill>
                      <a:srgbClr val="FF0000"/>
                    </a:solidFill>
                  </a:rPr>
                  <a:t>quả</a:t>
                </a:r>
                <a:endParaRPr lang="en-US" sz="4000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4 , b = -3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5.4.(-3) – 3(4 -3) = -60 – 3 = -63</a:t>
                </a: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b,Thay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2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(2 −1)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−3=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−3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= 1 – 3 = -2 </a:t>
                </a:r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495600" y="3501008"/>
                <a:ext cx="9433048" cy="2808312"/>
              </a:xfrm>
              <a:blipFill rotWithShape="0">
                <a:blip r:embed="rId3"/>
                <a:stretch>
                  <a:fillRect l="-1486" t="-520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121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TÍNH GIÁ TRỊ BIỂU THỨC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07368" y="1268760"/>
            <a:ext cx="11089232" cy="194421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3.47:Tính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(-17)     b,19.43 + (-20).43 – (- 40)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51384" y="3501008"/>
            <a:ext cx="11377264" cy="3096344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quả</a:t>
            </a:r>
            <a:endParaRPr lang="en-US" dirty="0" smtClean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a,17. [29 – (-111)] + 29. (-17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17.(29 + 111) - 29 .17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= 17.(29 +111 – 29) = 17.111 = 1887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b,19.43 + (-20).43 – (- 40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43. (19 – 20 ) + 40 = 43.(-1) + 40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= -43 + 40 = -3</a:t>
            </a:r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809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2192000" cy="7647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3:TÌM SỐ NGUYÊN CHƯA BIẾT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3.31: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lang="en-US" sz="40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    b,(27 – x).(x + 9) = 0   c,(x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+1)=0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268760"/>
                <a:ext cx="11089232" cy="194421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Kết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quả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a,9.(x + 28) = 0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+ 28 = 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=−28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y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=−28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b,(27 – x).(x + 9) =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7 −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+9=0</m:t>
                          </m:r>
                        </m:e>
                      </m:mr>
                    </m:m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=27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=−9</m:t>
                          </m:r>
                        </m:e>
                      </m:mr>
                    </m:m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27;−9</m:t>
                        </m:r>
                      </m:e>
                    </m:d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,(x + 4).(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+1)=0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 ≠0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ậ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+4=0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𝑠𝑢𝑦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𝑟𝑎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=−4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3874" y="2996952"/>
                <a:ext cx="11737304" cy="3096344"/>
              </a:xfrm>
              <a:blipFill rotWithShape="0">
                <a:blip r:embed="rId3"/>
                <a:stretch>
                  <a:fillRect l="-1298" t="-2559" b="-1358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36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3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7&quot;/&gt;&lt;property id=&quot;20307&quot; value=&quot;269&quot;/&gt;&lt;/object&gt;&lt;object type=&quot;3&quot; unique_id=&quot;10017&quot;&gt;&lt;property id=&quot;20148&quot; value=&quot;5&quot;/&gt;&lt;property id=&quot;20300&quot; value=&quot;Slide 18&quot;/&gt;&lt;property id=&quot;20307&quot; value=&quot;270&quot;/&gt;&lt;/object&gt;&lt;object type=&quot;3&quot; unique_id=&quot;10152&quot;&gt;&lt;property id=&quot;20148&quot; value=&quot;5&quot;/&gt;&lt;property id=&quot;20300&quot; value=&quot;Slide 3&quot;/&gt;&lt;property id=&quot;20307&quot; value=&quot;273&quot;/&gt;&lt;/object&gt;&lt;object type=&quot;3&quot; unique_id=&quot;10261&quot;&gt;&lt;property id=&quot;20148&quot; value=&quot;5&quot;/&gt;&lt;property id=&quot;20300&quot; value=&quot;Slide 11&quot;/&gt;&lt;property id=&quot;20307&quot; value=&quot;274&quot;/&gt;&lt;/object&gt;&lt;object type=&quot;3&quot; unique_id=&quot;10262&quot;&gt;&lt;property id=&quot;20148&quot; value=&quot;5&quot;/&gt;&lt;property id=&quot;20300&quot; value=&quot;Slide 14&quot;/&gt;&lt;property id=&quot;20307&quot; value=&quot;275&quot;/&gt;&lt;/object&gt;&lt;object type=&quot;3&quot; unique_id=&quot;10263&quot;&gt;&lt;property id=&quot;20148&quot; value=&quot;5&quot;/&gt;&lt;property id=&quot;20300&quot; value=&quot;Slide 15&quot;/&gt;&lt;property id=&quot;20307&quot; value=&quot;276&quot;/&gt;&lt;/object&gt;&lt;object type=&quot;3&quot; unique_id=&quot;10264&quot;&gt;&lt;property id=&quot;20148&quot; value=&quot;5&quot;/&gt;&lt;property id=&quot;20300&quot; value=&quot;Slide 16&quot;/&gt;&lt;property id=&quot;20307&quot; value=&quot;277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682</Words>
  <Application>Microsoft Office PowerPoint</Application>
  <PresentationFormat>Custom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Bài 1: Tính (-125).(-12).(+4).(-8).(-25)</vt:lpstr>
      <vt:lpstr>Bài 3.44: Cho P = (-1).(-2).(-3).(-4).(-5) a,Xác định dấu của tích P b,Dấu của P thay đổi thế nào nếu đổi dấu ba thừa số của nó?</vt:lpstr>
      <vt:lpstr> Bài 3.45:Tính giá trị biểu thức a,(-12).(7 - 72) – 25 . (55 – 43)  b,(39 – 19) : (-2) + (34 – 22) . 5 </vt:lpstr>
      <vt:lpstr> Bài 3.46:Tính giá trị biểu thức           A = 5ab – 3(a + b) với a = 4, b = -3 B = 〖(a -1)〗^2  - 3   với a = 2 </vt:lpstr>
      <vt:lpstr> Bài 3.47:Tính hợp lý a,17. [29 – (-111)] + 29. (-17)     b,19.43 + (-20).43 – (- 40) </vt:lpstr>
      <vt:lpstr> Bài 3.31: Tìm số nguyên x, biết: a,9.(x + 28) = 0     b,(27 – x).(x + 9) = 0   c,(x + 4).(x^2+1)=0 </vt:lpstr>
      <vt:lpstr> Bài tập: Tìm số nguyên x, biết: a,5.(x – 3) &lt; 0     b,-3.(x – 1) &gt; 0   c,(x + 1).(x + 3)&lt;0 </vt:lpstr>
      <vt:lpstr>Bài 3.49:Công nhân của một xưởng sản xuất được hưởng lương theo sản phẩm như sau: -Làm ra một sản phẩm đạt chất lượng thì được 50 000 đồng. -Làm ra một sản phẩm không đạt chất lượng thì bị phạt 10 000 đồng. Tháng vừa qua một công nhân làm được 230 sản phẩm đạt chất lượng và 8 sản phẩm không đạt chất lượng.Hỏi công nhân đó được lĩnh bao nhiêu tiền lương?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37</cp:revision>
  <dcterms:created xsi:type="dcterms:W3CDTF">2020-04-24T09:35:43Z</dcterms:created>
  <dcterms:modified xsi:type="dcterms:W3CDTF">2021-09-07T03:00:43Z</dcterms:modified>
</cp:coreProperties>
</file>