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84" r:id="rId2"/>
    <p:sldId id="285" r:id="rId3"/>
    <p:sldId id="257" r:id="rId4"/>
    <p:sldId id="258" r:id="rId5"/>
    <p:sldId id="286" r:id="rId6"/>
    <p:sldId id="260" r:id="rId7"/>
    <p:sldId id="262" r:id="rId8"/>
    <p:sldId id="287" r:id="rId9"/>
    <p:sldId id="263" r:id="rId10"/>
    <p:sldId id="305" r:id="rId11"/>
    <p:sldId id="310" r:id="rId12"/>
    <p:sldId id="289" r:id="rId13"/>
    <p:sldId id="290" r:id="rId14"/>
    <p:sldId id="291" r:id="rId15"/>
    <p:sldId id="311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264" r:id="rId25"/>
    <p:sldId id="301" r:id="rId26"/>
    <p:sldId id="308" r:id="rId27"/>
    <p:sldId id="309" r:id="rId28"/>
  </p:sldIdLst>
  <p:sldSz cx="9144000" cy="5143500" type="screen16x9"/>
  <p:notesSz cx="6858000" cy="9144000"/>
  <p:embeddedFontLst>
    <p:embeddedFont>
      <p:font typeface="宋体" pitchFamily="2" charset="-122"/>
      <p:regular r:id="rId30"/>
    </p:embeddedFont>
    <p:embeddedFont>
      <p:font typeface="Goudy Stout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Oswald" charset="0"/>
      <p:regular r:id="rId36"/>
      <p:bold r:id="rId37"/>
    </p:embeddedFont>
    <p:embeddedFont>
      <p:font typeface="Source Sans Pro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592521" y="4325905"/>
            <a:ext cx="3056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bg1"/>
                </a:solidFill>
              </a:rPr>
              <a:t>Dạy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tại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lớp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smtClean="0">
                <a:solidFill>
                  <a:schemeClr val="bg1"/>
                </a:solidFill>
              </a:rPr>
              <a:t>6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9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10, 9, 8, 6, 4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30936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xmlns="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1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nguyên tố nhỏ hơn 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xmlns="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xmlns="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xmlns="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A: 2, 3, 5, 7, </a:t>
            </a: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Số </a:t>
            </a:r>
            <a:r>
              <a:rPr lang="vi-VN" dirty="0">
                <a:latin typeface="+mj-lt"/>
              </a:rPr>
              <a:t>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</a:t>
            </a:r>
            <a:r>
              <a:rPr lang="vi-VN" dirty="0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 smtClean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…..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1324</Words>
  <Application>Microsoft Office PowerPoint</Application>
  <PresentationFormat>On-screen Show (16:9)</PresentationFormat>
  <Paragraphs>290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宋体</vt:lpstr>
      <vt:lpstr>Times New Roman</vt:lpstr>
      <vt:lpstr>Goudy Stout</vt:lpstr>
      <vt:lpstr>Calibri</vt:lpstr>
      <vt:lpstr>Oswald</vt:lpstr>
      <vt:lpstr>#9Slide03 Noto Sans</vt:lpstr>
      <vt:lpstr>Source Sans Pro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Admin</cp:lastModifiedBy>
  <cp:revision>44</cp:revision>
  <dcterms:modified xsi:type="dcterms:W3CDTF">2021-09-01T06:42:37Z</dcterms:modified>
</cp:coreProperties>
</file>