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13" r:id="rId10"/>
    <p:sldId id="265" r:id="rId11"/>
    <p:sldId id="314" r:id="rId12"/>
    <p:sldId id="303" r:id="rId13"/>
    <p:sldId id="266" r:id="rId14"/>
    <p:sldId id="315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4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5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6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7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8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9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5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0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1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=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1079</Words>
  <Application>Microsoft Office PowerPoint</Application>
  <PresentationFormat>Custom</PresentationFormat>
  <Paragraphs>99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2021-07-02T10:12:53Z</dcterms:created>
  <dcterms:modified xsi:type="dcterms:W3CDTF">2021-09-01T02:29:02Z</dcterms:modified>
</cp:coreProperties>
</file>