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88" r:id="rId4"/>
    <p:sldId id="270" r:id="rId5"/>
    <p:sldId id="269" r:id="rId6"/>
    <p:sldId id="273" r:id="rId7"/>
    <p:sldId id="274" r:id="rId8"/>
    <p:sldId id="278" r:id="rId9"/>
    <p:sldId id="275" r:id="rId10"/>
    <p:sldId id="277" r:id="rId11"/>
    <p:sldId id="276" r:id="rId12"/>
    <p:sldId id="279" r:id="rId13"/>
    <p:sldId id="280" r:id="rId14"/>
    <p:sldId id="282" r:id="rId15"/>
    <p:sldId id="285" r:id="rId16"/>
    <p:sldId id="289" r:id="rId17"/>
    <p:sldId id="290" r:id="rId18"/>
    <p:sldId id="291" r:id="rId19"/>
    <p:sldId id="287" r:id="rId20"/>
  </p:sldIdLst>
  <p:sldSz cx="14630400" cy="82296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  <p:embeddedFont>
      <p:font typeface="Calibri Light" charset="0"/>
      <p:regular r:id="rId27"/>
      <p:italic r:id="rId28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CF5F13"/>
    <a:srgbClr val="30CFCD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61" d="100"/>
          <a:sy n="61" d="100"/>
        </p:scale>
        <p:origin x="-540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21" Type="http://schemas.openxmlformats.org/officeDocument/2006/relationships/image" Target="../media/image18.wmf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slide" Target="slide3.xml"/><Relationship Id="rId23" Type="http://schemas.openxmlformats.org/officeDocument/2006/relationships/image" Target="../media/image19.wmf"/><Relationship Id="rId10" Type="http://schemas.openxmlformats.org/officeDocument/2006/relationships/image" Target="../media/image10.png"/><Relationship Id="rId19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3.png"/><Relationship Id="rId22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2.xml"/><Relationship Id="rId2" Type="http://schemas.openxmlformats.org/officeDocument/2006/relationships/audio" Target="../media/media1.wav"/><Relationship Id="rId16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6.gif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8.xml"/><Relationship Id="rId1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2557220" cy="822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7220" y="464949"/>
            <a:ext cx="30221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0137" y="4863862"/>
            <a:ext cx="3022170" cy="176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2060" y="1932153"/>
            <a:ext cx="3022170" cy="1275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999748" y="398611"/>
            <a:ext cx="481264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12244" y="340965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0660" y="96048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4573" y="1699628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7490" y="2518442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7897" y="3972699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6311" y="4590049"/>
            <a:ext cx="242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7232" y="536238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3652" y="6134713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6023811" y="108039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Flowchart: Connector 41"/>
          <p:cNvSpPr/>
          <p:nvPr/>
        </p:nvSpPr>
        <p:spPr>
          <a:xfrm>
            <a:off x="6031833" y="184239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6039855" y="2652523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Flowchart: Connector 43"/>
          <p:cNvSpPr/>
          <p:nvPr/>
        </p:nvSpPr>
        <p:spPr>
          <a:xfrm>
            <a:off x="6063919" y="400808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5" name="Flowchart: Connector 44"/>
          <p:cNvSpPr/>
          <p:nvPr/>
        </p:nvSpPr>
        <p:spPr>
          <a:xfrm>
            <a:off x="6055899" y="4705909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Flowchart: Connector 45"/>
          <p:cNvSpPr/>
          <p:nvPr/>
        </p:nvSpPr>
        <p:spPr>
          <a:xfrm>
            <a:off x="6047879" y="540373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7" name="Flowchart: Connector 46"/>
          <p:cNvSpPr/>
          <p:nvPr/>
        </p:nvSpPr>
        <p:spPr>
          <a:xfrm>
            <a:off x="6039859" y="610156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49" name="Straight Connector 48"/>
          <p:cNvCxnSpPr>
            <a:endCxn id="41" idx="0"/>
          </p:cNvCxnSpPr>
          <p:nvPr/>
        </p:nvCxnSpPr>
        <p:spPr>
          <a:xfrm rot="16200000" flipH="1">
            <a:off x="6112315" y="914126"/>
            <a:ext cx="310376" cy="22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3" idx="0"/>
          </p:cNvCxnSpPr>
          <p:nvPr/>
        </p:nvCxnSpPr>
        <p:spPr>
          <a:xfrm rot="16200000" flipH="1">
            <a:off x="6056169" y="2414061"/>
            <a:ext cx="454755" cy="22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7" idx="0"/>
          </p:cNvCxnSpPr>
          <p:nvPr/>
        </p:nvCxnSpPr>
        <p:spPr>
          <a:xfrm rot="16200000" flipH="1">
            <a:off x="5398450" y="5205380"/>
            <a:ext cx="1770197" cy="2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28 - 2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17576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 </a:t>
            </a:r>
            <a:endParaRPr lang="vi-VN" sz="3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5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50510" y="7793916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162294" y="2423606"/>
          <a:ext cx="2725271" cy="69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294" y="2423606"/>
                        <a:ext cx="2725271" cy="690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104540" y="2326790"/>
          <a:ext cx="3126443" cy="77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8" imgW="901440" imgH="228600" progId="Equation.DSMT4">
                  <p:embed/>
                </p:oleObj>
              </mc:Choice>
              <mc:Fallback>
                <p:oleObj name="Equation" r:id="rId18" imgW="9014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540" y="2326790"/>
                        <a:ext cx="3126443" cy="77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081611" y="3359518"/>
          <a:ext cx="2957010" cy="739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0" imgW="927000" imgH="228600" progId="Equation.DSMT4">
                  <p:embed/>
                </p:oleObj>
              </mc:Choice>
              <mc:Fallback>
                <p:oleObj name="Equation" r:id="rId20" imgW="9270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611" y="3359518"/>
                        <a:ext cx="2957010" cy="739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8155642" y="3488611"/>
          <a:ext cx="3026933" cy="69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22" imgW="977760" imgH="228600" progId="Equation.DSMT4">
                  <p:embed/>
                </p:oleObj>
              </mc:Choice>
              <mc:Fallback>
                <p:oleObj name="Equation" r:id="rId22" imgW="9777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5642" y="3488611"/>
                        <a:ext cx="3026933" cy="690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235" y="1662057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2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.4 + 81:3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0498" y="1629784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21 + 369 + 79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235" y="2678655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c) 16.54 + 16.46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363" y="2710928"/>
            <a:ext cx="7325957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d) 21.[(1245 + 987):2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- 15.12] + 21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5914" y="645458"/>
            <a:ext cx="10230524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7280" y="3905025"/>
            <a:ext cx="12166898" cy="271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buFontTx/>
              <a:buChar char="-"/>
            </a:pP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3250" name="Picture 2" descr="Học tập hợp tác Giáo dục hợp tác Thiết kế hướng dẫn, học tập, khu vực, nhãn hiệu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7579" y="5646821"/>
            <a:ext cx="3713914" cy="2582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1369" y="0"/>
            <a:ext cx="13377134" cy="822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1142" y="1226375"/>
            <a:ext cx="3566160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617220" indent="-617220">
              <a:buAutoNum type="alphaLcParenR"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.4 + 81:3</a:t>
            </a:r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617220" indent="-617220"/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8.4 + 81 :9</a:t>
            </a:r>
          </a:p>
          <a:p>
            <a:pPr marL="617220" indent="-617220"/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32 + 9</a:t>
            </a:r>
          </a:p>
          <a:p>
            <a:pPr marL="617220" indent="-617220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= 41</a:t>
            </a:r>
            <a:endParaRPr lang="en-US" sz="3600" baseline="30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986" y="1274784"/>
            <a:ext cx="3856616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21 + 369 + 79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(21 + 79) + 369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100 + 369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469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3700" y="1242513"/>
            <a:ext cx="3566160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16.54 + 16.46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16.(54 + 46)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16.100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1600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599" y="3517757"/>
            <a:ext cx="7325957" cy="454278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d) 21.[(1245 + 987):2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- 15.12]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21.[ 2232 : 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- 15.12]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 [ 2232 : 8 – 15.12] + 21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 [ 279 – 180]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 . 99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21(99 + 1)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21.100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2100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4119" y="355003"/>
            <a:ext cx="3953434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Minh họa Euclide, Một đứa trẻ vui vẻ, người lớn trẻ em, khu vực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3743" y="4475747"/>
            <a:ext cx="3854952" cy="3144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431" y="1716497"/>
            <a:ext cx="362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63" y="2486518"/>
            <a:ext cx="434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x – 12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50 + 12.2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147" y="2534645"/>
            <a:ext cx="434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3 x + 15 = 90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514" y="3400918"/>
            <a:ext cx="13716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320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 descr="Đồ dùng học tập, đồ dùng học tập, khu vực, trở lại trường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0" y="0"/>
            <a:ext cx="3333750" cy="3228975"/>
          </a:xfrm>
          <a:prstGeom prst="rect">
            <a:avLst/>
          </a:prstGeom>
          <a:noFill/>
        </p:spPr>
      </p:pic>
      <p:pic>
        <p:nvPicPr>
          <p:cNvPr id="54280" name="Picture 8" descr="Xe buýt của học sinh Tài xế xe buýt, Xe buýt trường học, nhãn hiệu, xe buýt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6481011"/>
            <a:ext cx="3465095" cy="174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052" y="449178"/>
            <a:ext cx="13619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50.000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10 550 000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937" y="3850106"/>
            <a:ext cx="1989221" cy="54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505" y="3866149"/>
            <a:ext cx="3914273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8420" y="4780549"/>
            <a:ext cx="4780548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2378" y="5727033"/>
            <a:ext cx="5775159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4" descr="Suy nghĩ, dấu, Mọi người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8463"/>
            <a:ext cx="2919663" cy="348113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828547" y="4812631"/>
            <a:ext cx="6384758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042483" y="3882189"/>
            <a:ext cx="6384758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8758989" y="5759115"/>
            <a:ext cx="5614737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1vé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/>
      <p:bldP spid="8" grpId="0"/>
      <p:bldP spid="9" grpId="0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1" y="834190"/>
            <a:ext cx="195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1" y="1764632"/>
            <a:ext cx="10331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18 . 18 . 5 = 16 200 000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10 550 000 : 50 000 = 211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18 . 18 – 211 = 113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(18 . 18 – 41) . 50 000 = 14 150 000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373978" y="2069432"/>
            <a:ext cx="2486527" cy="2550694"/>
          </a:xfrm>
          <a:prstGeom prst="wedgeEllipseCallout">
            <a:avLst>
              <a:gd name="adj1" fmla="val -91801"/>
              <a:gd name="adj2" fmla="val 61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Suy nghĩ minh họa, Một cậu bé suy nghĩ, cánh tay, nghệ thuật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86289" y="5391807"/>
            <a:ext cx="2144111" cy="2837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9621" y="2421813"/>
            <a:ext cx="8245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1.74/30 SBT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8914" y="2904568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625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10311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28286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931768" y="7445829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NEXT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15267021908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15267210908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1520067021908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157670210908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1 516 725 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7; 2;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 ;2}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</a:rPr>
              <a:t>P = {1, 5, 6, 7, 2}</a:t>
            </a:r>
            <a:endParaRPr lang="vi-VN" sz="3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{1, 5, 6, 7, 2,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0510" y="7777780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19 254,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so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10053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359088" y="661597"/>
          <a:ext cx="2950734" cy="5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5" imgW="1307880" imgH="228600" progId="Equation.DSMT4">
                  <p:embed/>
                </p:oleObj>
              </mc:Choice>
              <mc:Fallback>
                <p:oleObj name="Equation" r:id="rId15" imgW="13078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088" y="661597"/>
                        <a:ext cx="2950734" cy="580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2022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2019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10 000 000 000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7" y="3482534"/>
            <a:ext cx="878885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74598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970</Words>
  <Application>Microsoft Office PowerPoint</Application>
  <PresentationFormat>Custom</PresentationFormat>
  <Paragraphs>151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Times New Roman</vt:lpstr>
      <vt:lpstr>Calibri</vt:lpstr>
      <vt:lpstr>Tahoma</vt:lpstr>
      <vt:lpstr>Calibri Light</vt:lpstr>
      <vt:lpstr>Office Theme</vt:lpstr>
      <vt:lpstr>1_Office Theme</vt:lpstr>
      <vt:lpstr>2_Office Theme</vt:lpstr>
      <vt:lpstr>Equation</vt:lpstr>
      <vt:lpstr>PowerPoint Presentation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148</cp:revision>
  <dcterms:created xsi:type="dcterms:W3CDTF">2018-05-10T00:06:18Z</dcterms:created>
  <dcterms:modified xsi:type="dcterms:W3CDTF">2021-09-01T02:28:09Z</dcterms:modified>
</cp:coreProperties>
</file>