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318" r:id="rId3"/>
    <p:sldId id="279" r:id="rId4"/>
    <p:sldId id="368" r:id="rId5"/>
    <p:sldId id="370" r:id="rId6"/>
    <p:sldId id="274" r:id="rId7"/>
    <p:sldId id="369" r:id="rId8"/>
    <p:sldId id="282" r:id="rId9"/>
    <p:sldId id="283" r:id="rId10"/>
    <p:sldId id="376" r:id="rId11"/>
    <p:sldId id="371" r:id="rId12"/>
    <p:sldId id="291" r:id="rId13"/>
    <p:sldId id="293" r:id="rId14"/>
    <p:sldId id="372" r:id="rId15"/>
    <p:sldId id="294" r:id="rId16"/>
    <p:sldId id="373" r:id="rId17"/>
    <p:sldId id="298" r:id="rId18"/>
    <p:sldId id="309" r:id="rId19"/>
    <p:sldId id="374" r:id="rId20"/>
    <p:sldId id="311" r:id="rId21"/>
    <p:sldId id="375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 Ngọc Tụ" userId="ea178168-9ad9-4da2-a23c-3da08001968e" providerId="ADAL" clId="{BA92EBFC-1FE9-4A36-B49C-24E83DF90DCB}"/>
    <pc:docChg chg="undo custSel modSld modMainMaster">
      <pc:chgData name="La Ngọc Tụ" userId="ea178168-9ad9-4da2-a23c-3da08001968e" providerId="ADAL" clId="{BA92EBFC-1FE9-4A36-B49C-24E83DF90DCB}" dt="2024-10-26T06:28:17.458" v="2" actId="14100"/>
      <pc:docMkLst>
        <pc:docMk/>
      </pc:docMkLst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0" sldId="271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0" sldId="271"/>
            <ac:spMk id="3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0" sldId="271"/>
            <ac:spMk id="23554" creationId="{00000000-0000-0000-0000-000000000000}"/>
          </ac:spMkLst>
        </pc:sp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1786838182" sldId="274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786838182" sldId="274"/>
            <ac:spMk id="10" creationId="{C8E8D972-A042-46EB-BDF0-87B885E0988F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786838182" sldId="274"/>
            <ac:spMk id="12" creationId="{04633AC3-244A-4209-8E34-E7CF5DB4F7BB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1786838182" sldId="274"/>
            <ac:picMk id="7" creationId="{27F7A738-FB30-4949-A136-4901E9BF93E7}"/>
          </ac:picMkLst>
        </pc:pic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1786838182" sldId="274"/>
            <ac:picMk id="8" creationId="{71C9460F-4603-428F-8EF4-AC8F70DC9FE2}"/>
          </ac:picMkLst>
        </pc:pic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87314493" sldId="279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87314493" sldId="279"/>
            <ac:spMk id="3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87314493" sldId="279"/>
            <ac:spMk id="5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87314493" sldId="279"/>
            <ac:spMk id="6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87314493" sldId="279"/>
            <ac:spMk id="7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87314493" sldId="279"/>
            <ac:spMk id="8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87314493" sldId="279"/>
            <ac:spMk id="9" creationId="{00000000-0000-0000-0000-000000000000}"/>
          </ac:spMkLst>
        </pc:spChg>
        <pc:graphicFrameChg chg="mod">
          <ac:chgData name="La Ngọc Tụ" userId="ea178168-9ad9-4da2-a23c-3da08001968e" providerId="ADAL" clId="{BA92EBFC-1FE9-4A36-B49C-24E83DF90DCB}" dt="2024-10-26T06:28:07.764" v="0"/>
          <ac:graphicFrameMkLst>
            <pc:docMk/>
            <pc:sldMk cId="87314493" sldId="279"/>
            <ac:graphicFrameMk id="4" creationId="{00000000-0000-0000-0000-000000000000}"/>
          </ac:graphicFrameMkLst>
        </pc:graphicFrame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225048810" sldId="282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225048810" sldId="282"/>
            <ac:spMk id="3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225048810" sldId="282"/>
            <ac:spMk id="4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225048810" sldId="282"/>
            <ac:spMk id="5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225048810" sldId="282"/>
            <ac:spMk id="7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225048810" sldId="282"/>
            <ac:spMk id="9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225048810" sldId="282"/>
            <ac:spMk id="10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225048810" sldId="282"/>
            <ac:spMk id="11" creationId="{00000000-0000-0000-0000-000000000000}"/>
          </ac:spMkLst>
        </pc:sp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1350809405" sldId="283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350809405" sldId="283"/>
            <ac:spMk id="3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350809405" sldId="283"/>
            <ac:spMk id="4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350809405" sldId="283"/>
            <ac:spMk id="5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350809405" sldId="283"/>
            <ac:spMk id="7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350809405" sldId="283"/>
            <ac:spMk id="9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350809405" sldId="283"/>
            <ac:spMk id="10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350809405" sldId="283"/>
            <ac:spMk id="11" creationId="{00000000-0000-0000-0000-000000000000}"/>
          </ac:spMkLst>
        </pc:sp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1422966753" sldId="291"/>
        </pc:sldMkLst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1422966753" sldId="291"/>
            <ac:picMk id="11" creationId="{E313A6C6-8CB5-4EBB-B8C4-9478B7A87174}"/>
          </ac:picMkLst>
        </pc:pic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1061008775" sldId="293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061008775" sldId="293"/>
            <ac:spMk id="5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061008775" sldId="293"/>
            <ac:spMk id="6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061008775" sldId="293"/>
            <ac:spMk id="7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061008775" sldId="293"/>
            <ac:spMk id="8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061008775" sldId="293"/>
            <ac:spMk id="9" creationId="{00000000-0000-0000-0000-000000000000}"/>
          </ac:spMkLst>
        </pc:spChg>
        <pc:graphicFrameChg chg="mod">
          <ac:chgData name="La Ngọc Tụ" userId="ea178168-9ad9-4da2-a23c-3da08001968e" providerId="ADAL" clId="{BA92EBFC-1FE9-4A36-B49C-24E83DF90DCB}" dt="2024-10-26T06:28:07.764" v="0"/>
          <ac:graphicFrameMkLst>
            <pc:docMk/>
            <pc:sldMk cId="1061008775" sldId="293"/>
            <ac:graphicFrameMk id="4" creationId="{00000000-0000-0000-0000-000000000000}"/>
          </ac:graphicFrameMkLst>
        </pc:graphicFrame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230506839" sldId="294"/>
        </pc:sldMkLst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230506839" sldId="294"/>
            <ac:picMk id="3" creationId="{C3AE4D0E-B5EF-4D38-91B3-25A4669FFF20}"/>
          </ac:picMkLst>
        </pc:pic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710753677" sldId="298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710753677" sldId="298"/>
            <ac:spMk id="5" creationId="{00000000-0000-0000-0000-000000000000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710753677" sldId="298"/>
            <ac:picMk id="3" creationId="{4E42F3EF-3824-4B6A-BF98-451C6531056A}"/>
          </ac:picMkLst>
        </pc:pic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1810266751" sldId="309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810266751" sldId="309"/>
            <ac:spMk id="10" creationId="{00000000-0000-0000-0000-000000000000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1810266751" sldId="309"/>
            <ac:picMk id="9" creationId="{4E7DFA10-70C6-4944-BB45-3A5BA07D6ABB}"/>
          </ac:picMkLst>
        </pc:pic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1810266751" sldId="309"/>
            <ac:picMk id="11" creationId="{00000000-0000-0000-0000-000000000000}"/>
          </ac:picMkLst>
        </pc:picChg>
        <pc:cxnChg chg="mod">
          <ac:chgData name="La Ngọc Tụ" userId="ea178168-9ad9-4da2-a23c-3da08001968e" providerId="ADAL" clId="{BA92EBFC-1FE9-4A36-B49C-24E83DF90DCB}" dt="2024-10-26T06:28:07.764" v="0"/>
          <ac:cxnSpMkLst>
            <pc:docMk/>
            <pc:sldMk cId="1810266751" sldId="309"/>
            <ac:cxnSpMk id="3" creationId="{2EE64B87-38F6-481E-BF02-DBD2B7BF6746}"/>
          </ac:cxnSpMkLst>
        </pc:cxn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3917685998" sldId="311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917685998" sldId="311"/>
            <ac:spMk id="4" creationId="{24FDEB1B-8012-46A9-9BD1-E481B6489FDB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917685998" sldId="311"/>
            <ac:spMk id="10" creationId="{00000000-0000-0000-0000-000000000000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3917685998" sldId="311"/>
            <ac:picMk id="9" creationId="{4E7DFA10-70C6-4944-BB45-3A5BA07D6ABB}"/>
          </ac:picMkLst>
        </pc:pic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3917685998" sldId="311"/>
            <ac:picMk id="11" creationId="{00000000-0000-0000-0000-000000000000}"/>
          </ac:picMkLst>
        </pc:picChg>
        <pc:cxnChg chg="mod">
          <ac:chgData name="La Ngọc Tụ" userId="ea178168-9ad9-4da2-a23c-3da08001968e" providerId="ADAL" clId="{BA92EBFC-1FE9-4A36-B49C-24E83DF90DCB}" dt="2024-10-26T06:28:07.764" v="0"/>
          <ac:cxnSpMkLst>
            <pc:docMk/>
            <pc:sldMk cId="3917685998" sldId="311"/>
            <ac:cxnSpMk id="3" creationId="{2EE64B87-38F6-481E-BF02-DBD2B7BF6746}"/>
          </ac:cxnSpMkLst>
        </pc:cxn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2277458170" sldId="318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2277458170" sldId="318"/>
            <ac:spMk id="10" creationId="{00000000-0000-0000-0000-000000000000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2277458170" sldId="318"/>
            <ac:picMk id="9" creationId="{4E7DFA10-70C6-4944-BB45-3A5BA07D6ABB}"/>
          </ac:picMkLst>
        </pc:pic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2277458170" sldId="318"/>
            <ac:picMk id="11" creationId="{00000000-0000-0000-0000-000000000000}"/>
          </ac:picMkLst>
        </pc:picChg>
        <pc:cxnChg chg="mod">
          <ac:chgData name="La Ngọc Tụ" userId="ea178168-9ad9-4da2-a23c-3da08001968e" providerId="ADAL" clId="{BA92EBFC-1FE9-4A36-B49C-24E83DF90DCB}" dt="2024-10-26T06:28:07.764" v="0"/>
          <ac:cxnSpMkLst>
            <pc:docMk/>
            <pc:sldMk cId="2277458170" sldId="318"/>
            <ac:cxnSpMk id="3" creationId="{2EE64B87-38F6-481E-BF02-DBD2B7BF6746}"/>
          </ac:cxnSpMkLst>
        </pc:cxn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574563729" sldId="368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574563729" sldId="368"/>
            <ac:spMk id="6146" creationId="{00000000-0000-0000-0000-000000000000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574563729" sldId="368"/>
            <ac:picMk id="6147" creationId="{00000000-0000-0000-0000-000000000000}"/>
          </ac:picMkLst>
        </pc:picChg>
      </pc:sldChg>
      <pc:sldChg chg="modSp mod">
        <pc:chgData name="La Ngọc Tụ" userId="ea178168-9ad9-4da2-a23c-3da08001968e" providerId="ADAL" clId="{BA92EBFC-1FE9-4A36-B49C-24E83DF90DCB}" dt="2024-10-26T06:28:17.458" v="2" actId="14100"/>
        <pc:sldMkLst>
          <pc:docMk/>
          <pc:sldMk cId="3071047639" sldId="369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071047639" sldId="369"/>
            <ac:spMk id="10" creationId="{92AFEDEB-FC70-4545-AA71-073C94AE26F3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071047639" sldId="369"/>
            <ac:spMk id="13" creationId="{69EB6A06-9F66-4470-ADE7-73265E177598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071047639" sldId="369"/>
            <ac:spMk id="15" creationId="{B984334B-821D-4956-8666-11BE6EDC533C}"/>
          </ac:spMkLst>
        </pc:spChg>
        <pc:picChg chg="mod">
          <ac:chgData name="La Ngọc Tụ" userId="ea178168-9ad9-4da2-a23c-3da08001968e" providerId="ADAL" clId="{BA92EBFC-1FE9-4A36-B49C-24E83DF90DCB}" dt="2024-10-26T06:28:17.458" v="2" actId="14100"/>
          <ac:picMkLst>
            <pc:docMk/>
            <pc:sldMk cId="3071047639" sldId="369"/>
            <ac:picMk id="7" creationId="{EFC40F77-48B1-4AEA-9845-3693F0B85921}"/>
          </ac:picMkLst>
        </pc:picChg>
        <pc:cxnChg chg="mod">
          <ac:chgData name="La Ngọc Tụ" userId="ea178168-9ad9-4da2-a23c-3da08001968e" providerId="ADAL" clId="{BA92EBFC-1FE9-4A36-B49C-24E83DF90DCB}" dt="2024-10-26T06:28:07.764" v="0"/>
          <ac:cxnSpMkLst>
            <pc:docMk/>
            <pc:sldMk cId="3071047639" sldId="369"/>
            <ac:cxnSpMk id="12" creationId="{48842659-4717-4A01-9876-5A3EEC771C65}"/>
          </ac:cxnSpMkLst>
        </pc:cxn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3160732706" sldId="370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160732706" sldId="370"/>
            <ac:spMk id="10" creationId="{92AFEDEB-FC70-4545-AA71-073C94AE26F3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160732706" sldId="370"/>
            <ac:spMk id="13" creationId="{69EB6A06-9F66-4470-ADE7-73265E177598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3160732706" sldId="370"/>
            <ac:picMk id="7" creationId="{EFC40F77-48B1-4AEA-9845-3693F0B85921}"/>
          </ac:picMkLst>
        </pc:picChg>
        <pc:cxnChg chg="mod">
          <ac:chgData name="La Ngọc Tụ" userId="ea178168-9ad9-4da2-a23c-3da08001968e" providerId="ADAL" clId="{BA92EBFC-1FE9-4A36-B49C-24E83DF90DCB}" dt="2024-10-26T06:28:07.764" v="0"/>
          <ac:cxnSpMkLst>
            <pc:docMk/>
            <pc:sldMk cId="3160732706" sldId="370"/>
            <ac:cxnSpMk id="12" creationId="{48842659-4717-4A01-9876-5A3EEC771C65}"/>
          </ac:cxnSpMkLst>
        </pc:cxn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1792860814" sldId="371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792860814" sldId="371"/>
            <ac:spMk id="9" creationId="{700E4841-C4B0-4A88-A37A-C0CE68742D8B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792860814" sldId="371"/>
            <ac:spMk id="10" creationId="{92AFEDEB-FC70-4545-AA71-073C94AE26F3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792860814" sldId="371"/>
            <ac:spMk id="13" creationId="{69EB6A06-9F66-4470-ADE7-73265E177598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792860814" sldId="371"/>
            <ac:spMk id="15" creationId="{B984334B-821D-4956-8666-11BE6EDC533C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1792860814" sldId="371"/>
            <ac:picMk id="7" creationId="{EFC40F77-48B1-4AEA-9845-3693F0B85921}"/>
          </ac:picMkLst>
        </pc:picChg>
        <pc:cxnChg chg="mod">
          <ac:chgData name="La Ngọc Tụ" userId="ea178168-9ad9-4da2-a23c-3da08001968e" providerId="ADAL" clId="{BA92EBFC-1FE9-4A36-B49C-24E83DF90DCB}" dt="2024-10-26T06:28:07.764" v="0"/>
          <ac:cxnSpMkLst>
            <pc:docMk/>
            <pc:sldMk cId="1792860814" sldId="371"/>
            <ac:cxnSpMk id="12" creationId="{48842659-4717-4A01-9876-5A3EEC771C65}"/>
          </ac:cxnSpMkLst>
        </pc:cxn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3197959499" sldId="372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197959499" sldId="372"/>
            <ac:spMk id="3" creationId="{1FF87C97-061D-4E99-A1A8-EB74064397B1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197959499" sldId="372"/>
            <ac:spMk id="9" creationId="{700E4841-C4B0-4A88-A37A-C0CE68742D8B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197959499" sldId="372"/>
            <ac:spMk id="10" creationId="{92AFEDEB-FC70-4545-AA71-073C94AE26F3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197959499" sldId="372"/>
            <ac:spMk id="13" creationId="{69EB6A06-9F66-4470-ADE7-73265E177598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197959499" sldId="372"/>
            <ac:spMk id="15" creationId="{B984334B-821D-4956-8666-11BE6EDC533C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197959499" sldId="372"/>
            <ac:spMk id="16" creationId="{6FB180FD-3DE4-4603-9B58-B553DF5CFD88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3197959499" sldId="372"/>
            <ac:picMk id="7" creationId="{EFC40F77-48B1-4AEA-9845-3693F0B85921}"/>
          </ac:picMkLst>
        </pc:picChg>
        <pc:cxnChg chg="mod">
          <ac:chgData name="La Ngọc Tụ" userId="ea178168-9ad9-4da2-a23c-3da08001968e" providerId="ADAL" clId="{BA92EBFC-1FE9-4A36-B49C-24E83DF90DCB}" dt="2024-10-26T06:28:07.764" v="0"/>
          <ac:cxnSpMkLst>
            <pc:docMk/>
            <pc:sldMk cId="3197959499" sldId="372"/>
            <ac:cxnSpMk id="12" creationId="{48842659-4717-4A01-9876-5A3EEC771C65}"/>
          </ac:cxnSpMkLst>
        </pc:cxn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1494566842" sldId="373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494566842" sldId="373"/>
            <ac:spMk id="3" creationId="{1FF87C97-061D-4E99-A1A8-EB74064397B1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494566842" sldId="373"/>
            <ac:spMk id="9" creationId="{700E4841-C4B0-4A88-A37A-C0CE68742D8B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494566842" sldId="373"/>
            <ac:spMk id="10" creationId="{92AFEDEB-FC70-4545-AA71-073C94AE26F3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494566842" sldId="373"/>
            <ac:spMk id="11" creationId="{029DEDAB-F583-493D-A75E-0F71BB27356C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494566842" sldId="373"/>
            <ac:spMk id="13" creationId="{69EB6A06-9F66-4470-ADE7-73265E177598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494566842" sldId="373"/>
            <ac:spMk id="14" creationId="{A8EB513B-1209-40BC-A1C6-0FE1E9B412C3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1494566842" sldId="373"/>
            <ac:spMk id="15" creationId="{B984334B-821D-4956-8666-11BE6EDC533C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1494566842" sldId="373"/>
            <ac:picMk id="7" creationId="{EFC40F77-48B1-4AEA-9845-3693F0B85921}"/>
          </ac:picMkLst>
        </pc:picChg>
        <pc:cxnChg chg="mod">
          <ac:chgData name="La Ngọc Tụ" userId="ea178168-9ad9-4da2-a23c-3da08001968e" providerId="ADAL" clId="{BA92EBFC-1FE9-4A36-B49C-24E83DF90DCB}" dt="2024-10-26T06:28:07.764" v="0"/>
          <ac:cxnSpMkLst>
            <pc:docMk/>
            <pc:sldMk cId="1494566842" sldId="373"/>
            <ac:cxnSpMk id="12" creationId="{48842659-4717-4A01-9876-5A3EEC771C65}"/>
          </ac:cxnSpMkLst>
        </pc:cxn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3988447638" sldId="374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988447638" sldId="374"/>
            <ac:spMk id="4" creationId="{B8E702EC-26B3-42D7-B85E-BC8D088E6147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3988447638" sldId="374"/>
            <ac:spMk id="5" creationId="{36D25FAB-DC29-4E01-AAC8-66DA46B49772}"/>
          </ac:spMkLst>
        </pc:sp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3988447638" sldId="374"/>
            <ac:picMk id="3" creationId="{C6B594C3-A81B-4F74-A6FC-A168221F21A7}"/>
          </ac:picMkLst>
        </pc:picChg>
      </pc:sldChg>
      <pc:sldChg chg="modSp">
        <pc:chgData name="La Ngọc Tụ" userId="ea178168-9ad9-4da2-a23c-3da08001968e" providerId="ADAL" clId="{BA92EBFC-1FE9-4A36-B49C-24E83DF90DCB}" dt="2024-10-26T06:28:07.764" v="0"/>
        <pc:sldMkLst>
          <pc:docMk/>
          <pc:sldMk cId="737818158" sldId="375"/>
        </pc:sld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k cId="737818158" sldId="375"/>
            <ac:spMk id="5" creationId="{AEC7E239-96E3-4039-A1B7-6852081E118B}"/>
          </ac:spMkLst>
        </pc:spChg>
        <pc:graphicFrameChg chg="mod">
          <ac:chgData name="La Ngọc Tụ" userId="ea178168-9ad9-4da2-a23c-3da08001968e" providerId="ADAL" clId="{BA92EBFC-1FE9-4A36-B49C-24E83DF90DCB}" dt="2024-10-26T06:28:07.764" v="0"/>
          <ac:graphicFrameMkLst>
            <pc:docMk/>
            <pc:sldMk cId="737818158" sldId="375"/>
            <ac:graphicFrameMk id="4" creationId="{1514BE82-E82A-4B73-82EE-E54714DD7C34}"/>
          </ac:graphicFrameMkLst>
        </pc:graphicFrameChg>
        <pc:picChg chg="mod">
          <ac:chgData name="La Ngọc Tụ" userId="ea178168-9ad9-4da2-a23c-3da08001968e" providerId="ADAL" clId="{BA92EBFC-1FE9-4A36-B49C-24E83DF90DCB}" dt="2024-10-26T06:28:07.764" v="0"/>
          <ac:picMkLst>
            <pc:docMk/>
            <pc:sldMk cId="737818158" sldId="375"/>
            <ac:picMk id="3" creationId="{4F6A9AD7-EE86-48F1-B81E-93E7E7038632}"/>
          </ac:picMkLst>
        </pc:picChg>
      </pc:sldChg>
      <pc:sldMasterChg chg="modSp modSldLayout">
        <pc:chgData name="La Ngọc Tụ" userId="ea178168-9ad9-4da2-a23c-3da08001968e" providerId="ADAL" clId="{BA92EBFC-1FE9-4A36-B49C-24E83DF90DCB}" dt="2024-10-26T06:28:07.764" v="0"/>
        <pc:sldMasterMkLst>
          <pc:docMk/>
          <pc:sldMasterMk cId="3592870548" sldId="2147483684"/>
        </pc:sldMasterMkLst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asterMk cId="3592870548" sldId="2147483684"/>
            <ac:spMk id="2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asterMk cId="3592870548" sldId="2147483684"/>
            <ac:spMk id="3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asterMk cId="3592870548" sldId="2147483684"/>
            <ac:spMk id="4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asterMk cId="3592870548" sldId="2147483684"/>
            <ac:spMk id="5" creationId="{00000000-0000-0000-0000-000000000000}"/>
          </ac:spMkLst>
        </pc:spChg>
        <pc:spChg chg="mod">
          <ac:chgData name="La Ngọc Tụ" userId="ea178168-9ad9-4da2-a23c-3da08001968e" providerId="ADAL" clId="{BA92EBFC-1FE9-4A36-B49C-24E83DF90DCB}" dt="2024-10-26T06:28:07.764" v="0"/>
          <ac:spMkLst>
            <pc:docMk/>
            <pc:sldMasterMk cId="3592870548" sldId="2147483684"/>
            <ac:spMk id="6" creationId="{00000000-0000-0000-0000-000000000000}"/>
          </ac:spMkLst>
        </pc:spChg>
        <pc:sldLayoutChg chg="modSp">
          <pc:chgData name="La Ngọc Tụ" userId="ea178168-9ad9-4da2-a23c-3da08001968e" providerId="ADAL" clId="{BA92EBFC-1FE9-4A36-B49C-24E83DF90DCB}" dt="2024-10-26T06:28:07.764" v="0"/>
          <pc:sldLayoutMkLst>
            <pc:docMk/>
            <pc:sldMasterMk cId="3592870548" sldId="2147483684"/>
            <pc:sldLayoutMk cId="4079371932" sldId="2147483685"/>
          </pc:sldLayoutMkLst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079371932" sldId="2147483685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079371932" sldId="2147483685"/>
              <ac:spMk id="3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BA92EBFC-1FE9-4A36-B49C-24E83DF90DCB}" dt="2024-10-26T06:28:07.764" v="0"/>
          <pc:sldLayoutMkLst>
            <pc:docMk/>
            <pc:sldMasterMk cId="3592870548" sldId="2147483684"/>
            <pc:sldLayoutMk cId="1480329809" sldId="2147483687"/>
          </pc:sldLayoutMkLst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1480329809" sldId="2147483687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1480329809" sldId="2147483687"/>
              <ac:spMk id="3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BA92EBFC-1FE9-4A36-B49C-24E83DF90DCB}" dt="2024-10-26T06:28:07.764" v="0"/>
          <pc:sldLayoutMkLst>
            <pc:docMk/>
            <pc:sldMasterMk cId="3592870548" sldId="2147483684"/>
            <pc:sldLayoutMk cId="790631350" sldId="2147483688"/>
          </pc:sldLayoutMkLst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790631350" sldId="2147483688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790631350" sldId="2147483688"/>
              <ac:spMk id="4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BA92EBFC-1FE9-4A36-B49C-24E83DF90DCB}" dt="2024-10-26T06:28:07.764" v="0"/>
          <pc:sldLayoutMkLst>
            <pc:docMk/>
            <pc:sldMasterMk cId="3592870548" sldId="2147483684"/>
            <pc:sldLayoutMk cId="4174188317" sldId="2147483689"/>
          </pc:sldLayoutMkLst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174188317" sldId="2147483689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174188317" sldId="2147483689"/>
              <ac:spMk id="4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174188317" sldId="2147483689"/>
              <ac:spMk id="5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174188317" sldId="2147483689"/>
              <ac:spMk id="6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BA92EBFC-1FE9-4A36-B49C-24E83DF90DCB}" dt="2024-10-26T06:28:07.764" v="0"/>
          <pc:sldLayoutMkLst>
            <pc:docMk/>
            <pc:sldMasterMk cId="3592870548" sldId="2147483684"/>
            <pc:sldLayoutMk cId="403773719" sldId="2147483692"/>
          </pc:sldLayoutMkLst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03773719" sldId="2147483692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03773719" sldId="2147483692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403773719" sldId="2147483692"/>
              <ac:spMk id="4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BA92EBFC-1FE9-4A36-B49C-24E83DF90DCB}" dt="2024-10-26T06:28:07.764" v="0"/>
          <pc:sldLayoutMkLst>
            <pc:docMk/>
            <pc:sldMasterMk cId="3592870548" sldId="2147483684"/>
            <pc:sldLayoutMk cId="371956980" sldId="2147483693"/>
          </pc:sldLayoutMkLst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371956980" sldId="2147483693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371956980" sldId="2147483693"/>
              <ac:spMk id="3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371956980" sldId="2147483693"/>
              <ac:spMk id="4" creationId="{00000000-0000-0000-0000-000000000000}"/>
            </ac:spMkLst>
          </pc:spChg>
        </pc:sldLayoutChg>
        <pc:sldLayoutChg chg="modSp">
          <pc:chgData name="La Ngọc Tụ" userId="ea178168-9ad9-4da2-a23c-3da08001968e" providerId="ADAL" clId="{BA92EBFC-1FE9-4A36-B49C-24E83DF90DCB}" dt="2024-10-26T06:28:07.764" v="0"/>
          <pc:sldLayoutMkLst>
            <pc:docMk/>
            <pc:sldMasterMk cId="3592870548" sldId="2147483684"/>
            <pc:sldLayoutMk cId="1574112528" sldId="2147483695"/>
          </pc:sldLayoutMkLst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1574112528" sldId="2147483695"/>
              <ac:spMk id="2" creationId="{00000000-0000-0000-0000-000000000000}"/>
            </ac:spMkLst>
          </pc:spChg>
          <pc:spChg chg="mod">
            <ac:chgData name="La Ngọc Tụ" userId="ea178168-9ad9-4da2-a23c-3da08001968e" providerId="ADAL" clId="{BA92EBFC-1FE9-4A36-B49C-24E83DF90DCB}" dt="2024-10-26T06:28:07.764" v="0"/>
            <ac:spMkLst>
              <pc:docMk/>
              <pc:sldMasterMk cId="3592870548" sldId="2147483684"/>
              <pc:sldLayoutMk cId="1574112528" sldId="2147483695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3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3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6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6D17-5F23-42A1-ADF3-5C81F72091D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B9C6-CA5A-4C07-9AEB-8586C81C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5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E3B13-A064-905D-8C9B-CF45FA567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5C23B-3CD6-396C-3740-2A74E164ED2F}"/>
              </a:ext>
            </a:extLst>
          </p:cNvPr>
          <p:cNvSpPr/>
          <p:nvPr/>
        </p:nvSpPr>
        <p:spPr>
          <a:xfrm>
            <a:off x="381000" y="990601"/>
            <a:ext cx="1150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Internet là gì 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Để kết nối Internet chúng ta phải làm gì 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Người sử dụng Internet để làm gì?</a:t>
            </a:r>
            <a:endParaRPr lang="en-US" alt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D9C3-6D00-4E97-8023-5299B9B8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40F77-48B1-4AEA-9845-3693F0B8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1" y="-18975"/>
            <a:ext cx="9148689" cy="69194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AFEDEB-FC70-4545-AA71-073C94AE26F3}"/>
              </a:ext>
            </a:extLst>
          </p:cNvPr>
          <p:cNvSpPr/>
          <p:nvPr/>
        </p:nvSpPr>
        <p:spPr>
          <a:xfrm>
            <a:off x="1847528" y="15022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INTERNET</a:t>
            </a:r>
            <a:endParaRPr lang="vi-VN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842659-4717-4A01-9876-5A3EEC771C65}"/>
              </a:ext>
            </a:extLst>
          </p:cNvPr>
          <p:cNvCxnSpPr/>
          <p:nvPr/>
        </p:nvCxnSpPr>
        <p:spPr>
          <a:xfrm>
            <a:off x="6248400" y="1981200"/>
            <a:ext cx="0" cy="486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EB6A06-9F66-4470-ADE7-73265E177598}"/>
              </a:ext>
            </a:extLst>
          </p:cNvPr>
          <p:cNvSpPr txBox="1"/>
          <p:nvPr/>
        </p:nvSpPr>
        <p:spPr>
          <a:xfrm>
            <a:off x="1981200" y="146714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Internet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4334B-821D-4956-8666-11BE6EDC533C}"/>
              </a:ext>
            </a:extLst>
          </p:cNvPr>
          <p:cNvSpPr txBox="1"/>
          <p:nvPr/>
        </p:nvSpPr>
        <p:spPr>
          <a:xfrm>
            <a:off x="1830963" y="2039863"/>
            <a:ext cx="441743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dirty="0">
                <a:solidFill>
                  <a:schemeClr val="bg1"/>
                </a:solidFill>
              </a:rPr>
              <a:t>Internet </a:t>
            </a:r>
            <a:r>
              <a:rPr lang="en-GB" sz="2200" dirty="0" err="1">
                <a:solidFill>
                  <a:schemeClr val="bg1"/>
                </a:solidFill>
              </a:rPr>
              <a:t>là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liên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kết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các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máy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khắp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thế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giới</a:t>
            </a:r>
            <a:endParaRPr lang="en-GB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Máy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có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thể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được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kết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nối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với</a:t>
            </a:r>
            <a:r>
              <a:rPr lang="en-GB" sz="2200" dirty="0">
                <a:solidFill>
                  <a:schemeClr val="bg1"/>
                </a:solidFill>
              </a:rPr>
              <a:t> Internet </a:t>
            </a:r>
            <a:r>
              <a:rPr lang="en-GB" sz="2200" dirty="0" err="1">
                <a:solidFill>
                  <a:schemeClr val="bg1"/>
                </a:solidFill>
              </a:rPr>
              <a:t>thông</a:t>
            </a:r>
            <a:r>
              <a:rPr lang="en-GB" sz="2200" dirty="0">
                <a:solidFill>
                  <a:schemeClr val="bg1"/>
                </a:solidFill>
              </a:rPr>
              <a:t> qua </a:t>
            </a:r>
            <a:r>
              <a:rPr lang="en-GB" sz="2200" dirty="0" err="1">
                <a:solidFill>
                  <a:schemeClr val="bg1"/>
                </a:solidFill>
              </a:rPr>
              <a:t>một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cung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cấp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dịch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vụ</a:t>
            </a:r>
            <a:r>
              <a:rPr lang="en-GB" sz="2200" dirty="0">
                <a:solidFill>
                  <a:schemeClr val="bg1"/>
                </a:solidFill>
              </a:rPr>
              <a:t> Internet.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Người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sử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dụng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truy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cập</a:t>
            </a:r>
            <a:r>
              <a:rPr lang="en-GB" sz="2200" dirty="0">
                <a:solidFill>
                  <a:schemeClr val="bg1"/>
                </a:solidFill>
              </a:rPr>
              <a:t> Internet </a:t>
            </a:r>
            <a:r>
              <a:rPr lang="en-GB" sz="2200" dirty="0" err="1">
                <a:solidFill>
                  <a:schemeClr val="bg1"/>
                </a:solidFill>
              </a:rPr>
              <a:t>để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tìm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kiếm</a:t>
            </a:r>
            <a:r>
              <a:rPr lang="en-GB" sz="2200" dirty="0">
                <a:solidFill>
                  <a:schemeClr val="bg1"/>
                </a:solidFill>
              </a:rPr>
              <a:t>, chia </a:t>
            </a:r>
            <a:r>
              <a:rPr lang="en-GB" sz="2200" dirty="0" err="1">
                <a:solidFill>
                  <a:schemeClr val="bg1"/>
                </a:solidFill>
              </a:rPr>
              <a:t>sẻ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lưu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trữ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trao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đổi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thông</a:t>
            </a:r>
            <a:r>
              <a:rPr lang="en-GB" sz="2200" dirty="0">
                <a:solidFill>
                  <a:schemeClr val="bg1"/>
                </a:solidFill>
              </a:rPr>
              <a:t> tin.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Có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nhiều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dịch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vụ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khác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nhau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Internet:WWW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tìm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kiếm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thư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điện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tử</a:t>
            </a:r>
            <a:r>
              <a:rPr lang="en-GB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E4841-C4B0-4A88-A37A-C0CE68742D8B}"/>
              </a:ext>
            </a:extLst>
          </p:cNvPr>
          <p:cNvSpPr txBox="1"/>
          <p:nvPr/>
        </p:nvSpPr>
        <p:spPr>
          <a:xfrm>
            <a:off x="6365021" y="1462609"/>
            <a:ext cx="4664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Internet: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6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13A6C6-8CB5-4EBB-B8C4-9478B7A8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89" y="190500"/>
            <a:ext cx="897642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6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370369"/>
              </p:ext>
            </p:extLst>
          </p:nvPr>
        </p:nvGraphicFramePr>
        <p:xfrm>
          <a:off x="2983481" y="1524000"/>
          <a:ext cx="5627119" cy="2940180"/>
        </p:xfrm>
        <a:graphic>
          <a:graphicData uri="http://schemas.openxmlformats.org/drawingml/2006/table">
            <a:tbl>
              <a:tblPr/>
              <a:tblGrid>
                <a:gridCol w="4892857">
                  <a:extLst>
                    <a:ext uri="{9D8B030D-6E8A-4147-A177-3AD203B41FA5}">
                      <a16:colId xmlns:a16="http://schemas.microsoft.com/office/drawing/2014/main" val="272219120"/>
                    </a:ext>
                  </a:extLst>
                </a:gridCol>
                <a:gridCol w="734262">
                  <a:extLst>
                    <a:ext uri="{9D8B030D-6E8A-4147-A177-3AD203B41FA5}">
                      <a16:colId xmlns:a16="http://schemas.microsoft.com/office/drawing/2014/main" val="2810609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Tính toàn cầu	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96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949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Tính lưu trữ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420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Tính dễ tiếp cận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940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Tính đa dạng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03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Tính không chủ sở hữu</a:t>
                      </a:r>
                      <a:endParaRPr lang="en-US" sz="24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60375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1" y="914401"/>
            <a:ext cx="7717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có những đặc điểm chính nào? </a:t>
            </a:r>
            <a:endParaRPr lang="en-US" altLang="en-US" sz="2800" b="1" dirty="0">
              <a:solidFill>
                <a:srgbClr val="0000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1683097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162705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3146316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4093360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610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D9C3-6D00-4E97-8023-5299B9B8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40F77-48B1-4AEA-9845-3693F0B8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37" y="-3313"/>
            <a:ext cx="9148689" cy="69194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AFEDEB-FC70-4545-AA71-073C94AE26F3}"/>
              </a:ext>
            </a:extLst>
          </p:cNvPr>
          <p:cNvSpPr/>
          <p:nvPr/>
        </p:nvSpPr>
        <p:spPr>
          <a:xfrm>
            <a:off x="1847528" y="15022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INTERNET</a:t>
            </a:r>
            <a:endParaRPr lang="vi-VN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842659-4717-4A01-9876-5A3EEC771C65}"/>
              </a:ext>
            </a:extLst>
          </p:cNvPr>
          <p:cNvCxnSpPr/>
          <p:nvPr/>
        </p:nvCxnSpPr>
        <p:spPr>
          <a:xfrm>
            <a:off x="6248400" y="1981200"/>
            <a:ext cx="0" cy="486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EB6A06-9F66-4470-ADE7-73265E177598}"/>
              </a:ext>
            </a:extLst>
          </p:cNvPr>
          <p:cNvSpPr txBox="1"/>
          <p:nvPr/>
        </p:nvSpPr>
        <p:spPr>
          <a:xfrm>
            <a:off x="1981200" y="146714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Internet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4334B-821D-4956-8666-11BE6EDC533C}"/>
              </a:ext>
            </a:extLst>
          </p:cNvPr>
          <p:cNvSpPr txBox="1"/>
          <p:nvPr/>
        </p:nvSpPr>
        <p:spPr>
          <a:xfrm>
            <a:off x="1830963" y="2039863"/>
            <a:ext cx="441743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dirty="0">
                <a:solidFill>
                  <a:schemeClr val="bg1"/>
                </a:solidFill>
              </a:rPr>
              <a:t>Internet </a:t>
            </a:r>
            <a:r>
              <a:rPr lang="en-GB" sz="2200" dirty="0" err="1">
                <a:solidFill>
                  <a:schemeClr val="bg1"/>
                </a:solidFill>
              </a:rPr>
              <a:t>là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liên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kết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các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máy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khắp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thế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giới</a:t>
            </a:r>
            <a:endParaRPr lang="en-GB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Máy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có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thể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được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kết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nối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với</a:t>
            </a:r>
            <a:r>
              <a:rPr lang="en-GB" sz="2200" dirty="0">
                <a:solidFill>
                  <a:schemeClr val="bg1"/>
                </a:solidFill>
              </a:rPr>
              <a:t> Internet </a:t>
            </a:r>
            <a:r>
              <a:rPr lang="en-GB" sz="2200" dirty="0" err="1">
                <a:solidFill>
                  <a:schemeClr val="bg1"/>
                </a:solidFill>
              </a:rPr>
              <a:t>thông</a:t>
            </a:r>
            <a:r>
              <a:rPr lang="en-GB" sz="2200" dirty="0">
                <a:solidFill>
                  <a:schemeClr val="bg1"/>
                </a:solidFill>
              </a:rPr>
              <a:t> qua </a:t>
            </a:r>
            <a:r>
              <a:rPr lang="en-GB" sz="2200" dirty="0" err="1">
                <a:solidFill>
                  <a:schemeClr val="bg1"/>
                </a:solidFill>
              </a:rPr>
              <a:t>một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cung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cấp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dịch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vụ</a:t>
            </a:r>
            <a:r>
              <a:rPr lang="en-GB" sz="2200" dirty="0">
                <a:solidFill>
                  <a:schemeClr val="bg1"/>
                </a:solidFill>
              </a:rPr>
              <a:t> Internet.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Người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sử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dụng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truy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cập</a:t>
            </a:r>
            <a:r>
              <a:rPr lang="en-GB" sz="2200" dirty="0">
                <a:solidFill>
                  <a:schemeClr val="bg1"/>
                </a:solidFill>
              </a:rPr>
              <a:t> Internet </a:t>
            </a:r>
            <a:r>
              <a:rPr lang="en-GB" sz="2200" dirty="0" err="1">
                <a:solidFill>
                  <a:schemeClr val="bg1"/>
                </a:solidFill>
              </a:rPr>
              <a:t>để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tìm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kiếm</a:t>
            </a:r>
            <a:r>
              <a:rPr lang="en-GB" sz="2200" dirty="0">
                <a:solidFill>
                  <a:schemeClr val="bg1"/>
                </a:solidFill>
              </a:rPr>
              <a:t>, chia </a:t>
            </a:r>
            <a:r>
              <a:rPr lang="en-GB" sz="2200" dirty="0" err="1">
                <a:solidFill>
                  <a:schemeClr val="bg1"/>
                </a:solidFill>
              </a:rPr>
              <a:t>sẻ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lưu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trữ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trao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đổi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thông</a:t>
            </a:r>
            <a:r>
              <a:rPr lang="en-GB" sz="2200" dirty="0">
                <a:solidFill>
                  <a:schemeClr val="bg1"/>
                </a:solidFill>
              </a:rPr>
              <a:t> tin.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Có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nhiều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dịch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vụ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khác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nhau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Internet:WWW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tìm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kiếm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thư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điện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tử</a:t>
            </a:r>
            <a:r>
              <a:rPr lang="en-GB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E4841-C4B0-4A88-A37A-C0CE68742D8B}"/>
              </a:ext>
            </a:extLst>
          </p:cNvPr>
          <p:cNvSpPr txBox="1"/>
          <p:nvPr/>
        </p:nvSpPr>
        <p:spPr>
          <a:xfrm>
            <a:off x="6365021" y="1462609"/>
            <a:ext cx="4664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Internet: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87C97-061D-4E99-A1A8-EB74064397B1}"/>
              </a:ext>
            </a:extLst>
          </p:cNvPr>
          <p:cNvSpPr txBox="1"/>
          <p:nvPr/>
        </p:nvSpPr>
        <p:spPr>
          <a:xfrm>
            <a:off x="6553200" y="2039862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- </a:t>
            </a:r>
            <a:r>
              <a:rPr lang="en-GB" sz="2200" dirty="0" err="1">
                <a:solidFill>
                  <a:schemeClr val="bg1"/>
                </a:solidFill>
              </a:rPr>
              <a:t>Đặc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điểm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chính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của</a:t>
            </a:r>
            <a:r>
              <a:rPr lang="en-GB" sz="2200" dirty="0">
                <a:solidFill>
                  <a:schemeClr val="bg1"/>
                </a:solidFill>
              </a:rPr>
              <a:t> Internet: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toàn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cầu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tương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tác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dễ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tiếp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cận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không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chủ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sở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hữu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180FD-3DE4-4603-9B58-B553DF5CFD88}"/>
              </a:ext>
            </a:extLst>
          </p:cNvPr>
          <p:cNvSpPr/>
          <p:nvPr/>
        </p:nvSpPr>
        <p:spPr>
          <a:xfrm>
            <a:off x="6365018" y="3424856"/>
            <a:ext cx="3185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Lợi ích Internet: </a:t>
            </a:r>
            <a:endParaRPr lang="en-US" sz="2800" dirty="0">
              <a:solidFill>
                <a:srgbClr val="FFFF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E4D0E-B5EF-4D38-91B3-25A4669FF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9220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D9C3-6D00-4E97-8023-5299B9B8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40F77-48B1-4AEA-9845-3693F0B8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37" y="-3313"/>
            <a:ext cx="9148689" cy="69194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AFEDEB-FC70-4545-AA71-073C94AE26F3}"/>
              </a:ext>
            </a:extLst>
          </p:cNvPr>
          <p:cNvSpPr/>
          <p:nvPr/>
        </p:nvSpPr>
        <p:spPr>
          <a:xfrm>
            <a:off x="1847528" y="15022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INTERNET</a:t>
            </a:r>
            <a:endParaRPr lang="vi-VN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842659-4717-4A01-9876-5A3EEC771C65}"/>
              </a:ext>
            </a:extLst>
          </p:cNvPr>
          <p:cNvCxnSpPr/>
          <p:nvPr/>
        </p:nvCxnSpPr>
        <p:spPr>
          <a:xfrm>
            <a:off x="6248400" y="1981200"/>
            <a:ext cx="0" cy="486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EB6A06-9F66-4470-ADE7-73265E177598}"/>
              </a:ext>
            </a:extLst>
          </p:cNvPr>
          <p:cNvSpPr txBox="1"/>
          <p:nvPr/>
        </p:nvSpPr>
        <p:spPr>
          <a:xfrm>
            <a:off x="1981200" y="146714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Internet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4334B-821D-4956-8666-11BE6EDC533C}"/>
              </a:ext>
            </a:extLst>
          </p:cNvPr>
          <p:cNvSpPr txBox="1"/>
          <p:nvPr/>
        </p:nvSpPr>
        <p:spPr>
          <a:xfrm>
            <a:off x="1830963" y="2039863"/>
            <a:ext cx="441743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dirty="0">
                <a:solidFill>
                  <a:schemeClr val="bg1"/>
                </a:solidFill>
              </a:rPr>
              <a:t>Internet </a:t>
            </a:r>
            <a:r>
              <a:rPr lang="en-GB" sz="2200" dirty="0" err="1">
                <a:solidFill>
                  <a:schemeClr val="bg1"/>
                </a:solidFill>
              </a:rPr>
              <a:t>là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liên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kết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các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máy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khắp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thế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giới</a:t>
            </a:r>
            <a:endParaRPr lang="en-GB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Máy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có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thể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được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kết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nối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với</a:t>
            </a:r>
            <a:r>
              <a:rPr lang="en-GB" sz="2200" dirty="0">
                <a:solidFill>
                  <a:schemeClr val="bg1"/>
                </a:solidFill>
              </a:rPr>
              <a:t> Internet </a:t>
            </a:r>
            <a:r>
              <a:rPr lang="en-GB" sz="2200" dirty="0" err="1">
                <a:solidFill>
                  <a:schemeClr val="bg1"/>
                </a:solidFill>
              </a:rPr>
              <a:t>thông</a:t>
            </a:r>
            <a:r>
              <a:rPr lang="en-GB" sz="2200" dirty="0">
                <a:solidFill>
                  <a:schemeClr val="bg1"/>
                </a:solidFill>
              </a:rPr>
              <a:t> qua </a:t>
            </a:r>
            <a:r>
              <a:rPr lang="en-GB" sz="2200" dirty="0" err="1">
                <a:solidFill>
                  <a:schemeClr val="bg1"/>
                </a:solidFill>
              </a:rPr>
              <a:t>một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cung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cấp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dịch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vụ</a:t>
            </a:r>
            <a:r>
              <a:rPr lang="en-GB" sz="2200" dirty="0">
                <a:solidFill>
                  <a:schemeClr val="bg1"/>
                </a:solidFill>
              </a:rPr>
              <a:t> Internet.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Người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sử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dụng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truy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cập</a:t>
            </a:r>
            <a:r>
              <a:rPr lang="en-GB" sz="2200" dirty="0">
                <a:solidFill>
                  <a:schemeClr val="bg1"/>
                </a:solidFill>
              </a:rPr>
              <a:t> Internet </a:t>
            </a:r>
            <a:r>
              <a:rPr lang="en-GB" sz="2200" dirty="0" err="1">
                <a:solidFill>
                  <a:schemeClr val="bg1"/>
                </a:solidFill>
              </a:rPr>
              <a:t>để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tìm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kiếm</a:t>
            </a:r>
            <a:r>
              <a:rPr lang="en-GB" sz="2200" dirty="0">
                <a:solidFill>
                  <a:schemeClr val="bg1"/>
                </a:solidFill>
              </a:rPr>
              <a:t>, chia </a:t>
            </a:r>
            <a:r>
              <a:rPr lang="en-GB" sz="2200" dirty="0" err="1">
                <a:solidFill>
                  <a:schemeClr val="bg1"/>
                </a:solidFill>
              </a:rPr>
              <a:t>sẻ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lưu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trữ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trao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đổi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thông</a:t>
            </a:r>
            <a:r>
              <a:rPr lang="en-GB" sz="2200" dirty="0">
                <a:solidFill>
                  <a:schemeClr val="bg1"/>
                </a:solidFill>
              </a:rPr>
              <a:t> tin.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Có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nhiều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dịch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vụ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khác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nhau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Internet:WWW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tìm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kiếm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thư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điện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tử</a:t>
            </a:r>
            <a:r>
              <a:rPr lang="en-GB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E4841-C4B0-4A88-A37A-C0CE68742D8B}"/>
              </a:ext>
            </a:extLst>
          </p:cNvPr>
          <p:cNvSpPr txBox="1"/>
          <p:nvPr/>
        </p:nvSpPr>
        <p:spPr>
          <a:xfrm>
            <a:off x="6365021" y="1462609"/>
            <a:ext cx="4664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Internet: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87C97-061D-4E99-A1A8-EB74064397B1}"/>
              </a:ext>
            </a:extLst>
          </p:cNvPr>
          <p:cNvSpPr txBox="1"/>
          <p:nvPr/>
        </p:nvSpPr>
        <p:spPr>
          <a:xfrm>
            <a:off x="6553200" y="2039862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- </a:t>
            </a:r>
            <a:r>
              <a:rPr lang="en-GB" sz="2200" dirty="0" err="1">
                <a:solidFill>
                  <a:schemeClr val="bg1"/>
                </a:solidFill>
              </a:rPr>
              <a:t>Đặc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điểm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chính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của</a:t>
            </a:r>
            <a:r>
              <a:rPr lang="en-GB" sz="2200" dirty="0">
                <a:solidFill>
                  <a:schemeClr val="bg1"/>
                </a:solidFill>
              </a:rPr>
              <a:t> Internet: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toàn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cầu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tương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tác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dễ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tiếp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cận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không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chủ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sở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hữu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DEDAB-F583-493D-A75E-0F71BB27356C}"/>
              </a:ext>
            </a:extLst>
          </p:cNvPr>
          <p:cNvSpPr/>
          <p:nvPr/>
        </p:nvSpPr>
        <p:spPr>
          <a:xfrm>
            <a:off x="6365018" y="3424856"/>
            <a:ext cx="3185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Lợi ích Internet: </a:t>
            </a:r>
            <a:endParaRPr lang="en-US" sz="2800" dirty="0">
              <a:solidFill>
                <a:srgbClr val="FFFF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B513B-1209-40BC-A1C6-0FE1E9B412C3}"/>
              </a:ext>
            </a:extLst>
          </p:cNvPr>
          <p:cNvSpPr txBox="1"/>
          <p:nvPr/>
        </p:nvSpPr>
        <p:spPr>
          <a:xfrm>
            <a:off x="6365022" y="3948077"/>
            <a:ext cx="40655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45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452350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b, d, 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2F3EF-3824-4B6A-BF98-451C65310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143000"/>
            <a:ext cx="914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1981202" y="1615998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2" y="149896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73155" y="295267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3713042" y="431663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594C3-A81B-4F74-A6FC-A168221F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8229600" cy="37675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8E702EC-26B3-42D7-B85E-BC8D088E6147}"/>
              </a:ext>
            </a:extLst>
          </p:cNvPr>
          <p:cNvSpPr/>
          <p:nvPr/>
        </p:nvSpPr>
        <p:spPr>
          <a:xfrm>
            <a:off x="2133600" y="2819400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25FAB-DC29-4E01-AAC8-66DA46B49772}"/>
              </a:ext>
            </a:extLst>
          </p:cNvPr>
          <p:cNvSpPr/>
          <p:nvPr/>
        </p:nvSpPr>
        <p:spPr>
          <a:xfrm>
            <a:off x="2720009" y="4201568"/>
            <a:ext cx="7209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Viettel,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Mobiphone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1981202" y="1615998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2" y="857252"/>
            <a:ext cx="9166269" cy="51434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28432" y="2952673"/>
            <a:ext cx="4089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3713042" y="431663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1981202" y="1615998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1524000" y="82794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2" y="149896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3851" y="295267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3713042" y="431663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A9AD7-EE86-48F1-B81E-93E7E703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58" y="-58553"/>
            <a:ext cx="9210342" cy="1466884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14BE82-E82A-4B73-82EE-E54714DD7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734418"/>
              </p:ext>
            </p:extLst>
          </p:nvPr>
        </p:nvGraphicFramePr>
        <p:xfrm>
          <a:off x="1538909" y="1981200"/>
          <a:ext cx="9114182" cy="4616708"/>
        </p:xfrm>
        <a:graphic>
          <a:graphicData uri="http://schemas.openxmlformats.org/drawingml/2006/table">
            <a:tbl>
              <a:tblPr/>
              <a:tblGrid>
                <a:gridCol w="4161182">
                  <a:extLst>
                    <a:ext uri="{9D8B030D-6E8A-4147-A177-3AD203B41FA5}">
                      <a16:colId xmlns:a16="http://schemas.microsoft.com/office/drawing/2014/main" val="371642859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174344787"/>
                    </a:ext>
                  </a:extLst>
                </a:gridCol>
                <a:gridCol w="1285171">
                  <a:extLst>
                    <a:ext uri="{9D8B030D-6E8A-4147-A177-3AD203B41FA5}">
                      <a16:colId xmlns:a16="http://schemas.microsoft.com/office/drawing/2014/main" val="3127400723"/>
                    </a:ext>
                  </a:extLst>
                </a:gridCol>
                <a:gridCol w="1991429">
                  <a:extLst>
                    <a:ext uri="{9D8B030D-6E8A-4147-A177-3AD203B41FA5}">
                      <a16:colId xmlns:a16="http://schemas.microsoft.com/office/drawing/2014/main" val="483082798"/>
                    </a:ext>
                  </a:extLst>
                </a:gridCol>
              </a:tblGrid>
              <a:tr h="8868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bao giờ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 nhưng ít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 xuyên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000103"/>
                  </a:ext>
                </a:extLst>
              </a:tr>
              <a:tr h="14106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749158"/>
                  </a:ext>
                </a:extLst>
              </a:tr>
              <a:tr h="6859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 gia lớp học trên Internet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96633"/>
                  </a:ext>
                </a:extLst>
              </a:tr>
              <a:tr h="3236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 báo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332987"/>
                  </a:ext>
                </a:extLst>
              </a:tr>
              <a:tr h="3236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 nhạc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625106"/>
                  </a:ext>
                </a:extLst>
              </a:tr>
              <a:tr h="3236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 phim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816018"/>
                  </a:ext>
                </a:extLst>
              </a:tr>
              <a:tr h="3236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game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41383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EC7E239-96E3-4039-A1B7-6852081E118B}"/>
              </a:ext>
            </a:extLst>
          </p:cNvPr>
          <p:cNvSpPr/>
          <p:nvPr/>
        </p:nvSpPr>
        <p:spPr>
          <a:xfrm>
            <a:off x="1905000" y="990601"/>
            <a:ext cx="8610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1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8344" y="1419226"/>
            <a:ext cx="7886700" cy="652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TẬP Ở NHÀ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92" y="2737247"/>
            <a:ext cx="7047309" cy="12846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* Chép bài đầy đủ</a:t>
            </a:r>
          </a:p>
          <a:p>
            <a:pPr marL="0" indent="0" algn="just">
              <a:buNone/>
            </a:pP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* Hoàn thành phần vận dụng vào vở</a:t>
            </a:r>
          </a:p>
          <a:p>
            <a:pPr marL="0" indent="0" algn="just">
              <a:buNone/>
            </a:pP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* Xem lại kiến thức bài 1, 2, 3, 4 , 5 để chuẩn bị cho tiết ôn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9909" y="963668"/>
            <a:ext cx="7380547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internet?</a:t>
            </a:r>
            <a:endParaRPr lang="en-US" sz="28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99559"/>
              </p:ext>
            </p:extLst>
          </p:nvPr>
        </p:nvGraphicFramePr>
        <p:xfrm>
          <a:off x="2008908" y="1905000"/>
          <a:ext cx="8142547" cy="3429762"/>
        </p:xfrm>
        <a:graphic>
          <a:graphicData uri="http://schemas.openxmlformats.org/drawingml/2006/table">
            <a:tbl>
              <a:tblPr firstRow="1" firstCol="1" bandRow="1"/>
              <a:tblGrid>
                <a:gridCol w="6066997">
                  <a:extLst>
                    <a:ext uri="{9D8B030D-6E8A-4147-A177-3AD203B41FA5}">
                      <a16:colId xmlns:a16="http://schemas.microsoft.com/office/drawing/2014/main" val="4583245"/>
                    </a:ext>
                  </a:extLst>
                </a:gridCol>
                <a:gridCol w="878118">
                  <a:extLst>
                    <a:ext uri="{9D8B030D-6E8A-4147-A177-3AD203B41FA5}">
                      <a16:colId xmlns:a16="http://schemas.microsoft.com/office/drawing/2014/main" val="3557626490"/>
                    </a:ext>
                  </a:extLst>
                </a:gridCol>
                <a:gridCol w="1197432">
                  <a:extLst>
                    <a:ext uri="{9D8B030D-6E8A-4147-A177-3AD203B41FA5}">
                      <a16:colId xmlns:a16="http://schemas.microsoft.com/office/drawing/2014/main" val="38135289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92746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Quét nhà</a:t>
                      </a:r>
                      <a:endParaRPr lang="en-US" sz="28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5760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30126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 phim</a:t>
                      </a:r>
                      <a:endParaRPr lang="en-US" sz="28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015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Nấu cơm</a:t>
                      </a:r>
                      <a:endParaRPr lang="en-US" sz="28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37218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6483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40436" y="3810000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0436" y="3302683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4876800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2600" y="2667000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4353580"/>
            <a:ext cx="533400" cy="37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731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209800" y="1869283"/>
            <a:ext cx="7772400" cy="1102519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INTERNET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3094435"/>
            <a:ext cx="4360069" cy="26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637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D9C3-6D00-4E97-8023-5299B9B8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40F77-48B1-4AEA-9845-3693F0B8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1" y="-18975"/>
            <a:ext cx="9148689" cy="69194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AFEDEB-FC70-4545-AA71-073C94AE26F3}"/>
              </a:ext>
            </a:extLst>
          </p:cNvPr>
          <p:cNvSpPr/>
          <p:nvPr/>
        </p:nvSpPr>
        <p:spPr>
          <a:xfrm>
            <a:off x="1847528" y="15022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INTERNET</a:t>
            </a:r>
            <a:endParaRPr lang="vi-VN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842659-4717-4A01-9876-5A3EEC771C65}"/>
              </a:ext>
            </a:extLst>
          </p:cNvPr>
          <p:cNvCxnSpPr/>
          <p:nvPr/>
        </p:nvCxnSpPr>
        <p:spPr>
          <a:xfrm>
            <a:off x="6248400" y="1981200"/>
            <a:ext cx="0" cy="486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EB6A06-9F66-4470-ADE7-73265E177598}"/>
              </a:ext>
            </a:extLst>
          </p:cNvPr>
          <p:cNvSpPr txBox="1"/>
          <p:nvPr/>
        </p:nvSpPr>
        <p:spPr>
          <a:xfrm>
            <a:off x="1981200" y="146714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Internet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073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F7A738-FB30-4949-A136-4901E9BF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42" y="36444"/>
            <a:ext cx="8580264" cy="4301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C9460F-4603-428F-8EF4-AC8F70DC9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05956"/>
            <a:ext cx="8580264" cy="1895623"/>
          </a:xfrm>
          <a:prstGeom prst="rect">
            <a:avLst/>
          </a:prstGeom>
        </p:spPr>
      </p:pic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C8E8D972-A042-46EB-BDF0-87B885E0988F}"/>
              </a:ext>
            </a:extLst>
          </p:cNvPr>
          <p:cNvSpPr/>
          <p:nvPr/>
        </p:nvSpPr>
        <p:spPr>
          <a:xfrm>
            <a:off x="5850474" y="3125985"/>
            <a:ext cx="2607726" cy="1600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82"/>
              <a:gd name="adj6" fmla="val -453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Internet </a:t>
            </a:r>
            <a:r>
              <a:rPr lang="en-GB" sz="2400" dirty="0" err="1"/>
              <a:t>là</a:t>
            </a:r>
            <a:r>
              <a:rPr lang="en-GB" sz="2400" dirty="0"/>
              <a:t> </a:t>
            </a:r>
            <a:r>
              <a:rPr lang="en-GB" sz="2400" dirty="0" err="1"/>
              <a:t>mạng</a:t>
            </a:r>
            <a:r>
              <a:rPr lang="en-GB" sz="2400" dirty="0"/>
              <a:t> </a:t>
            </a:r>
            <a:r>
              <a:rPr lang="en-GB" sz="2400" dirty="0" err="1"/>
              <a:t>liên</a:t>
            </a:r>
            <a:r>
              <a:rPr lang="en-GB" sz="2400" dirty="0"/>
              <a:t> </a:t>
            </a:r>
            <a:r>
              <a:rPr lang="en-GB" sz="2400" dirty="0" err="1"/>
              <a:t>kết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mạng</a:t>
            </a:r>
            <a:r>
              <a:rPr lang="en-GB" sz="2400" dirty="0"/>
              <a:t> </a:t>
            </a:r>
            <a:r>
              <a:rPr lang="en-GB" sz="2400" dirty="0" err="1"/>
              <a:t>máy</a:t>
            </a:r>
            <a:r>
              <a:rPr lang="en-GB" sz="2400" dirty="0"/>
              <a:t> </a:t>
            </a:r>
            <a:r>
              <a:rPr lang="en-GB" sz="2400" dirty="0" err="1"/>
              <a:t>tính</a:t>
            </a:r>
            <a:r>
              <a:rPr lang="en-GB" sz="2400" dirty="0"/>
              <a:t> </a:t>
            </a:r>
            <a:r>
              <a:rPr lang="en-GB" sz="2400" dirty="0" err="1"/>
              <a:t>trên</a:t>
            </a:r>
            <a:r>
              <a:rPr lang="en-GB" sz="2400" dirty="0"/>
              <a:t> </a:t>
            </a:r>
            <a:r>
              <a:rPr lang="en-GB" sz="2400" dirty="0" err="1"/>
              <a:t>khắp</a:t>
            </a:r>
            <a:r>
              <a:rPr lang="en-GB" sz="2400" dirty="0"/>
              <a:t> </a:t>
            </a:r>
            <a:r>
              <a:rPr lang="en-GB" sz="2400" dirty="0" err="1"/>
              <a:t>thế</a:t>
            </a:r>
            <a:r>
              <a:rPr lang="en-GB" sz="2400" dirty="0"/>
              <a:t> </a:t>
            </a:r>
            <a:r>
              <a:rPr lang="en-GB" sz="2400" dirty="0" err="1"/>
              <a:t>giới</a:t>
            </a:r>
            <a:endParaRPr lang="en-GB" sz="2400" dirty="0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04633AC3-244A-4209-8E34-E7CF5DB4F7BB}"/>
              </a:ext>
            </a:extLst>
          </p:cNvPr>
          <p:cNvSpPr/>
          <p:nvPr/>
        </p:nvSpPr>
        <p:spPr>
          <a:xfrm>
            <a:off x="7772400" y="5257800"/>
            <a:ext cx="2895600" cy="1600200"/>
          </a:xfrm>
          <a:prstGeom prst="borderCallout1">
            <a:avLst>
              <a:gd name="adj1" fmla="val 45066"/>
              <a:gd name="adj2" fmla="val -1601"/>
              <a:gd name="adj3" fmla="val 5668"/>
              <a:gd name="adj4" fmla="val -304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Người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dụng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truy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cập</a:t>
            </a:r>
            <a:r>
              <a:rPr lang="en-GB" sz="2400" dirty="0">
                <a:solidFill>
                  <a:srgbClr val="002060"/>
                </a:solidFill>
              </a:rPr>
              <a:t> Internet </a:t>
            </a:r>
            <a:r>
              <a:rPr lang="en-GB" sz="2400" dirty="0" err="1">
                <a:solidFill>
                  <a:srgbClr val="002060"/>
                </a:solidFill>
              </a:rPr>
              <a:t>để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tìm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kiếm</a:t>
            </a:r>
            <a:r>
              <a:rPr lang="en-GB" sz="2400" dirty="0">
                <a:solidFill>
                  <a:srgbClr val="002060"/>
                </a:solidFill>
              </a:rPr>
              <a:t>, chia </a:t>
            </a:r>
            <a:r>
              <a:rPr lang="en-GB" sz="2400" dirty="0" err="1">
                <a:solidFill>
                  <a:srgbClr val="002060"/>
                </a:solidFill>
              </a:rPr>
              <a:t>sẻ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và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trao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đổi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thông</a:t>
            </a:r>
            <a:r>
              <a:rPr lang="en-GB" sz="2400" dirty="0">
                <a:solidFill>
                  <a:srgbClr val="002060"/>
                </a:solidFill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17868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D9C3-6D00-4E97-8023-5299B9B8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40F77-48B1-4AEA-9845-3693F0B8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1" y="-18975"/>
            <a:ext cx="9148689" cy="69194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AFEDEB-FC70-4545-AA71-073C94AE26F3}"/>
              </a:ext>
            </a:extLst>
          </p:cNvPr>
          <p:cNvSpPr/>
          <p:nvPr/>
        </p:nvSpPr>
        <p:spPr>
          <a:xfrm>
            <a:off x="1847528" y="15022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5: INTERNET</a:t>
            </a:r>
            <a:endParaRPr lang="vi-VN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842659-4717-4A01-9876-5A3EEC771C65}"/>
              </a:ext>
            </a:extLst>
          </p:cNvPr>
          <p:cNvCxnSpPr/>
          <p:nvPr/>
        </p:nvCxnSpPr>
        <p:spPr>
          <a:xfrm>
            <a:off x="6248400" y="1981200"/>
            <a:ext cx="0" cy="486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EB6A06-9F66-4470-ADE7-73265E177598}"/>
              </a:ext>
            </a:extLst>
          </p:cNvPr>
          <p:cNvSpPr txBox="1"/>
          <p:nvPr/>
        </p:nvSpPr>
        <p:spPr>
          <a:xfrm>
            <a:off x="1981200" y="146714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Internet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4334B-821D-4956-8666-11BE6EDC533C}"/>
              </a:ext>
            </a:extLst>
          </p:cNvPr>
          <p:cNvSpPr txBox="1"/>
          <p:nvPr/>
        </p:nvSpPr>
        <p:spPr>
          <a:xfrm>
            <a:off x="1830963" y="2039863"/>
            <a:ext cx="441743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200" dirty="0">
                <a:solidFill>
                  <a:schemeClr val="bg1"/>
                </a:solidFill>
              </a:rPr>
              <a:t>Internet </a:t>
            </a:r>
            <a:r>
              <a:rPr lang="en-GB" sz="2200" dirty="0" err="1">
                <a:solidFill>
                  <a:schemeClr val="bg1"/>
                </a:solidFill>
              </a:rPr>
              <a:t>là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liên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kết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các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mạng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máy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khắp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thế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giới</a:t>
            </a:r>
            <a:endParaRPr lang="en-GB" sz="22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Máy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tính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có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thể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được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kết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nối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với</a:t>
            </a:r>
            <a:r>
              <a:rPr lang="en-GB" sz="2200" dirty="0">
                <a:solidFill>
                  <a:schemeClr val="bg1"/>
                </a:solidFill>
              </a:rPr>
              <a:t> Internet </a:t>
            </a:r>
            <a:r>
              <a:rPr lang="en-GB" sz="2200" dirty="0" err="1">
                <a:solidFill>
                  <a:schemeClr val="bg1"/>
                </a:solidFill>
              </a:rPr>
              <a:t>thông</a:t>
            </a:r>
            <a:r>
              <a:rPr lang="en-GB" sz="2200" dirty="0">
                <a:solidFill>
                  <a:schemeClr val="bg1"/>
                </a:solidFill>
              </a:rPr>
              <a:t> qua </a:t>
            </a:r>
            <a:r>
              <a:rPr lang="en-GB" sz="2200" dirty="0" err="1">
                <a:solidFill>
                  <a:schemeClr val="bg1"/>
                </a:solidFill>
              </a:rPr>
              <a:t>một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cung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cấp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dịch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vụ</a:t>
            </a:r>
            <a:r>
              <a:rPr lang="en-GB" sz="2200" dirty="0">
                <a:solidFill>
                  <a:schemeClr val="bg1"/>
                </a:solidFill>
              </a:rPr>
              <a:t> Internet.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Người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sử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dụng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truy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cập</a:t>
            </a:r>
            <a:r>
              <a:rPr lang="en-GB" sz="2200" dirty="0">
                <a:solidFill>
                  <a:schemeClr val="bg1"/>
                </a:solidFill>
              </a:rPr>
              <a:t> Internet </a:t>
            </a:r>
            <a:r>
              <a:rPr lang="en-GB" sz="2200" dirty="0" err="1">
                <a:solidFill>
                  <a:schemeClr val="bg1"/>
                </a:solidFill>
              </a:rPr>
              <a:t>để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tìm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kiếm</a:t>
            </a:r>
            <a:r>
              <a:rPr lang="en-GB" sz="2200" dirty="0">
                <a:solidFill>
                  <a:schemeClr val="bg1"/>
                </a:solidFill>
              </a:rPr>
              <a:t>, chia </a:t>
            </a:r>
            <a:r>
              <a:rPr lang="en-GB" sz="2200" dirty="0" err="1">
                <a:solidFill>
                  <a:schemeClr val="bg1"/>
                </a:solidFill>
              </a:rPr>
              <a:t>sẻ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lưu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trữ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và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trao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đổi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thông</a:t>
            </a:r>
            <a:r>
              <a:rPr lang="en-GB" sz="2200" dirty="0">
                <a:solidFill>
                  <a:schemeClr val="bg1"/>
                </a:solidFill>
              </a:rPr>
              <a:t> tin.</a:t>
            </a:r>
          </a:p>
          <a:p>
            <a:pPr marL="342900" indent="-342900">
              <a:buFontTx/>
              <a:buChar char="-"/>
            </a:pPr>
            <a:r>
              <a:rPr lang="en-GB" sz="2200" dirty="0" err="1">
                <a:solidFill>
                  <a:schemeClr val="bg1"/>
                </a:solidFill>
              </a:rPr>
              <a:t>Có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nhiều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dịch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vụ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khác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nhau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trên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Internet:WWW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tìm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kiếm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thư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điện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tử</a:t>
            </a:r>
            <a:r>
              <a:rPr lang="en-GB" sz="2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0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7900" y="2819401"/>
            <a:ext cx="783094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Internet là mạng ......(1).......các ...(2)... máy tính trên khắp thế giới.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Người sử dụng truy cập Internet để tìm kiếm, ...(3)... lưu trữ và trao đổi ...(4)...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Có nhiều ...(5)... thông tin khác nhau trên Internet</a:t>
            </a:r>
            <a:endParaRPr lang="pt-BR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5442" y="990601"/>
            <a:ext cx="7749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?Em hãy thay các số trong mỗi câu bằng một từ hoặc cụm từ thích hợp.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9126" y="2175366"/>
            <a:ext cx="1269898" cy="55643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pt-BR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sẻ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5804" y="2094409"/>
            <a:ext cx="1023037" cy="55643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1747" y="2113264"/>
            <a:ext cx="1309975" cy="55643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 vụ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2153779"/>
            <a:ext cx="1571264" cy="55643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3108" y="2191076"/>
            <a:ext cx="1329211" cy="55643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 kết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8741" y="2940872"/>
            <a:ext cx="828250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Internet là mạng ......(1).......các .....(2)... máy tính trên khắp thế giới.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Người sử dụng truy cập Internet để tìm kiếm, ............(3).......... lưu trữ và trao đổi .........(4)..........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Có nhiều ...(5)..... thông tin khác nhau trên Internet</a:t>
            </a:r>
            <a:endParaRPr lang="pt-BR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5442" y="990601"/>
            <a:ext cx="7749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?Em hãy thay các số trong mỗi câu bằng một từ hoặc cụm từ thích hợp.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6070" y="2175367"/>
            <a:ext cx="1116010" cy="49019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pt-BR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sẻ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5917" y="2094410"/>
            <a:ext cx="902811" cy="49019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1439" y="2113264"/>
            <a:ext cx="1210588" cy="55643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pt-BR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vụ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5786" y="2153780"/>
            <a:ext cx="1372492" cy="49019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4860" y="2191077"/>
            <a:ext cx="1165704" cy="49019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 kết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4618 0.1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13455 0.1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07 L 0.01997 0.3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4722 0.30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3335 0.371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961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 BÀI 5: INTERNET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TẬP Ở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ncokoj</dc:creator>
  <cp:lastModifiedBy>La Ngọc Tụ</cp:lastModifiedBy>
  <cp:revision>106</cp:revision>
  <dcterms:created xsi:type="dcterms:W3CDTF">2017-02-22T10:22:58Z</dcterms:created>
  <dcterms:modified xsi:type="dcterms:W3CDTF">2024-11-02T07:27:10Z</dcterms:modified>
</cp:coreProperties>
</file>