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08" r:id="rId2"/>
    <p:sldMasterId id="2147483722" r:id="rId3"/>
    <p:sldMasterId id="2147483735" r:id="rId4"/>
  </p:sldMasterIdLst>
  <p:notesMasterIdLst>
    <p:notesMasterId r:id="rId36"/>
  </p:notesMasterIdLst>
  <p:sldIdLst>
    <p:sldId id="256" r:id="rId5"/>
    <p:sldId id="320" r:id="rId6"/>
    <p:sldId id="321" r:id="rId7"/>
    <p:sldId id="322" r:id="rId8"/>
    <p:sldId id="311" r:id="rId9"/>
    <p:sldId id="263" r:id="rId10"/>
    <p:sldId id="323" r:id="rId11"/>
    <p:sldId id="324" r:id="rId12"/>
    <p:sldId id="317" r:id="rId13"/>
    <p:sldId id="266" r:id="rId14"/>
    <p:sldId id="325" r:id="rId15"/>
    <p:sldId id="314" r:id="rId16"/>
    <p:sldId id="316" r:id="rId17"/>
    <p:sldId id="275" r:id="rId18"/>
    <p:sldId id="276" r:id="rId19"/>
    <p:sldId id="277" r:id="rId20"/>
    <p:sldId id="328" r:id="rId21"/>
    <p:sldId id="327" r:id="rId22"/>
    <p:sldId id="283" r:id="rId23"/>
    <p:sldId id="268" r:id="rId24"/>
    <p:sldId id="313" r:id="rId25"/>
    <p:sldId id="288" r:id="rId26"/>
    <p:sldId id="292" r:id="rId27"/>
    <p:sldId id="298" r:id="rId28"/>
    <p:sldId id="297" r:id="rId29"/>
    <p:sldId id="296" r:id="rId30"/>
    <p:sldId id="299" r:id="rId31"/>
    <p:sldId id="304" r:id="rId32"/>
    <p:sldId id="308" r:id="rId33"/>
    <p:sldId id="309" r:id="rId34"/>
    <p:sldId id="285" r:id="rId35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671" autoAdjust="0"/>
  </p:normalViewPr>
  <p:slideViewPr>
    <p:cSldViewPr>
      <p:cViewPr varScale="1">
        <p:scale>
          <a:sx n="68" d="100"/>
          <a:sy n="68" d="100"/>
        </p:scale>
        <p:origin x="792" y="6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718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 Ngọc Tụ" userId="ea178168-9ad9-4da2-a23c-3da08001968e" providerId="ADAL" clId="{9F4B4505-81C0-400D-88CE-CDAF2D44BC5E}"/>
    <pc:docChg chg="modSld modMainMaster modNotesMaster">
      <pc:chgData name="La Ngọc Tụ" userId="ea178168-9ad9-4da2-a23c-3da08001968e" providerId="ADAL" clId="{9F4B4505-81C0-400D-88CE-CDAF2D44BC5E}" dt="2023-10-02T02:09:12.460" v="1"/>
      <pc:docMkLst>
        <pc:docMk/>
      </pc:docMkLst>
      <pc:sldChg chg="modSp">
        <pc:chgData name="La Ngọc Tụ" userId="ea178168-9ad9-4da2-a23c-3da08001968e" providerId="ADAL" clId="{9F4B4505-81C0-400D-88CE-CDAF2D44BC5E}" dt="2023-10-02T02:09:12.460" v="1"/>
        <pc:sldMkLst>
          <pc:docMk/>
          <pc:sldMk cId="1649796705" sldId="256"/>
        </pc:sldMkLst>
        <pc:spChg chg="mod">
          <ac:chgData name="La Ngọc Tụ" userId="ea178168-9ad9-4da2-a23c-3da08001968e" providerId="ADAL" clId="{9F4B4505-81C0-400D-88CE-CDAF2D44BC5E}" dt="2023-10-02T02:09:12.460" v="1"/>
          <ac:spMkLst>
            <pc:docMk/>
            <pc:sldMk cId="1649796705" sldId="256"/>
            <ac:spMk id="4" creationId="{00000000-0000-0000-0000-000000000000}"/>
          </ac:spMkLst>
        </pc:spChg>
      </pc:sldChg>
      <pc:sldChg chg="modSp">
        <pc:chgData name="La Ngọc Tụ" userId="ea178168-9ad9-4da2-a23c-3da08001968e" providerId="ADAL" clId="{9F4B4505-81C0-400D-88CE-CDAF2D44BC5E}" dt="2023-10-02T02:09:12.460" v="1"/>
        <pc:sldMkLst>
          <pc:docMk/>
          <pc:sldMk cId="768625357" sldId="263"/>
        </pc:sldMkLst>
        <pc:spChg chg="mod">
          <ac:chgData name="La Ngọc Tụ" userId="ea178168-9ad9-4da2-a23c-3da08001968e" providerId="ADAL" clId="{9F4B4505-81C0-400D-88CE-CDAF2D44BC5E}" dt="2023-10-02T02:09:12.460" v="1"/>
          <ac:spMkLst>
            <pc:docMk/>
            <pc:sldMk cId="768625357" sldId="263"/>
            <ac:spMk id="4" creationId="{00000000-0000-0000-0000-000000000000}"/>
          </ac:spMkLst>
        </pc:spChg>
        <pc:spChg chg="mod">
          <ac:chgData name="La Ngọc Tụ" userId="ea178168-9ad9-4da2-a23c-3da08001968e" providerId="ADAL" clId="{9F4B4505-81C0-400D-88CE-CDAF2D44BC5E}" dt="2023-10-02T02:09:12.460" v="1"/>
          <ac:spMkLst>
            <pc:docMk/>
            <pc:sldMk cId="768625357" sldId="263"/>
            <ac:spMk id="5" creationId="{00000000-0000-0000-0000-000000000000}"/>
          </ac:spMkLst>
        </pc:spChg>
        <pc:spChg chg="mod">
          <ac:chgData name="La Ngọc Tụ" userId="ea178168-9ad9-4da2-a23c-3da08001968e" providerId="ADAL" clId="{9F4B4505-81C0-400D-88CE-CDAF2D44BC5E}" dt="2023-10-02T02:09:12.460" v="1"/>
          <ac:spMkLst>
            <pc:docMk/>
            <pc:sldMk cId="768625357" sldId="263"/>
            <ac:spMk id="6" creationId="{00000000-0000-0000-0000-000000000000}"/>
          </ac:spMkLst>
        </pc:spChg>
        <pc:spChg chg="mod">
          <ac:chgData name="La Ngọc Tụ" userId="ea178168-9ad9-4da2-a23c-3da08001968e" providerId="ADAL" clId="{9F4B4505-81C0-400D-88CE-CDAF2D44BC5E}" dt="2023-10-02T02:09:12.460" v="1"/>
          <ac:spMkLst>
            <pc:docMk/>
            <pc:sldMk cId="768625357" sldId="263"/>
            <ac:spMk id="7" creationId="{00000000-0000-0000-0000-000000000000}"/>
          </ac:spMkLst>
        </pc:spChg>
        <pc:spChg chg="mod">
          <ac:chgData name="La Ngọc Tụ" userId="ea178168-9ad9-4da2-a23c-3da08001968e" providerId="ADAL" clId="{9F4B4505-81C0-400D-88CE-CDAF2D44BC5E}" dt="2023-10-02T02:09:12.460" v="1"/>
          <ac:spMkLst>
            <pc:docMk/>
            <pc:sldMk cId="768625357" sldId="263"/>
            <ac:spMk id="9" creationId="{00000000-0000-0000-0000-000000000000}"/>
          </ac:spMkLst>
        </pc:spChg>
        <pc:spChg chg="mod">
          <ac:chgData name="La Ngọc Tụ" userId="ea178168-9ad9-4da2-a23c-3da08001968e" providerId="ADAL" clId="{9F4B4505-81C0-400D-88CE-CDAF2D44BC5E}" dt="2023-10-02T02:09:12.460" v="1"/>
          <ac:spMkLst>
            <pc:docMk/>
            <pc:sldMk cId="768625357" sldId="263"/>
            <ac:spMk id="10" creationId="{00000000-0000-0000-0000-000000000000}"/>
          </ac:spMkLst>
        </pc:spChg>
      </pc:sldChg>
      <pc:sldChg chg="modSp">
        <pc:chgData name="La Ngọc Tụ" userId="ea178168-9ad9-4da2-a23c-3da08001968e" providerId="ADAL" clId="{9F4B4505-81C0-400D-88CE-CDAF2D44BC5E}" dt="2023-10-02T02:09:12.460" v="1"/>
        <pc:sldMkLst>
          <pc:docMk/>
          <pc:sldMk cId="715497640" sldId="266"/>
        </pc:sldMkLst>
        <pc:spChg chg="mod">
          <ac:chgData name="La Ngọc Tụ" userId="ea178168-9ad9-4da2-a23c-3da08001968e" providerId="ADAL" clId="{9F4B4505-81C0-400D-88CE-CDAF2D44BC5E}" dt="2023-10-02T02:09:12.460" v="1"/>
          <ac:spMkLst>
            <pc:docMk/>
            <pc:sldMk cId="715497640" sldId="266"/>
            <ac:spMk id="3" creationId="{00000000-0000-0000-0000-000000000000}"/>
          </ac:spMkLst>
        </pc:spChg>
        <pc:spChg chg="mod">
          <ac:chgData name="La Ngọc Tụ" userId="ea178168-9ad9-4da2-a23c-3da08001968e" providerId="ADAL" clId="{9F4B4505-81C0-400D-88CE-CDAF2D44BC5E}" dt="2023-10-02T02:09:12.460" v="1"/>
          <ac:spMkLst>
            <pc:docMk/>
            <pc:sldMk cId="715497640" sldId="266"/>
            <ac:spMk id="4" creationId="{00000000-0000-0000-0000-000000000000}"/>
          </ac:spMkLst>
        </pc:spChg>
        <pc:spChg chg="mod">
          <ac:chgData name="La Ngọc Tụ" userId="ea178168-9ad9-4da2-a23c-3da08001968e" providerId="ADAL" clId="{9F4B4505-81C0-400D-88CE-CDAF2D44BC5E}" dt="2023-10-02T02:09:12.460" v="1"/>
          <ac:spMkLst>
            <pc:docMk/>
            <pc:sldMk cId="715497640" sldId="266"/>
            <ac:spMk id="6" creationId="{00000000-0000-0000-0000-000000000000}"/>
          </ac:spMkLst>
        </pc:spChg>
        <pc:spChg chg="mod">
          <ac:chgData name="La Ngọc Tụ" userId="ea178168-9ad9-4da2-a23c-3da08001968e" providerId="ADAL" clId="{9F4B4505-81C0-400D-88CE-CDAF2D44BC5E}" dt="2023-10-02T02:09:12.460" v="1"/>
          <ac:spMkLst>
            <pc:docMk/>
            <pc:sldMk cId="715497640" sldId="266"/>
            <ac:spMk id="8" creationId="{00000000-0000-0000-0000-000000000000}"/>
          </ac:spMkLst>
        </pc:spChg>
        <pc:spChg chg="mod">
          <ac:chgData name="La Ngọc Tụ" userId="ea178168-9ad9-4da2-a23c-3da08001968e" providerId="ADAL" clId="{9F4B4505-81C0-400D-88CE-CDAF2D44BC5E}" dt="2023-10-02T02:09:12.460" v="1"/>
          <ac:spMkLst>
            <pc:docMk/>
            <pc:sldMk cId="715497640" sldId="266"/>
            <ac:spMk id="9" creationId="{00000000-0000-0000-0000-000000000000}"/>
          </ac:spMkLst>
        </pc:spChg>
        <pc:spChg chg="mod">
          <ac:chgData name="La Ngọc Tụ" userId="ea178168-9ad9-4da2-a23c-3da08001968e" providerId="ADAL" clId="{9F4B4505-81C0-400D-88CE-CDAF2D44BC5E}" dt="2023-10-02T02:09:12.460" v="1"/>
          <ac:spMkLst>
            <pc:docMk/>
            <pc:sldMk cId="715497640" sldId="266"/>
            <ac:spMk id="10" creationId="{00000000-0000-0000-0000-000000000000}"/>
          </ac:spMkLst>
        </pc:spChg>
        <pc:spChg chg="mod">
          <ac:chgData name="La Ngọc Tụ" userId="ea178168-9ad9-4da2-a23c-3da08001968e" providerId="ADAL" clId="{9F4B4505-81C0-400D-88CE-CDAF2D44BC5E}" dt="2023-10-02T02:09:12.460" v="1"/>
          <ac:spMkLst>
            <pc:docMk/>
            <pc:sldMk cId="715497640" sldId="266"/>
            <ac:spMk id="12" creationId="{00000000-0000-0000-0000-000000000000}"/>
          </ac:spMkLst>
        </pc:spChg>
        <pc:spChg chg="mod">
          <ac:chgData name="La Ngọc Tụ" userId="ea178168-9ad9-4da2-a23c-3da08001968e" providerId="ADAL" clId="{9F4B4505-81C0-400D-88CE-CDAF2D44BC5E}" dt="2023-10-02T02:09:12.460" v="1"/>
          <ac:spMkLst>
            <pc:docMk/>
            <pc:sldMk cId="715497640" sldId="266"/>
            <ac:spMk id="14" creationId="{00000000-0000-0000-0000-000000000000}"/>
          </ac:spMkLst>
        </pc:spChg>
        <pc:spChg chg="mod">
          <ac:chgData name="La Ngọc Tụ" userId="ea178168-9ad9-4da2-a23c-3da08001968e" providerId="ADAL" clId="{9F4B4505-81C0-400D-88CE-CDAF2D44BC5E}" dt="2023-10-02T02:09:12.460" v="1"/>
          <ac:spMkLst>
            <pc:docMk/>
            <pc:sldMk cId="715497640" sldId="266"/>
            <ac:spMk id="16" creationId="{00000000-0000-0000-0000-000000000000}"/>
          </ac:spMkLst>
        </pc:spChg>
        <pc:spChg chg="mod">
          <ac:chgData name="La Ngọc Tụ" userId="ea178168-9ad9-4da2-a23c-3da08001968e" providerId="ADAL" clId="{9F4B4505-81C0-400D-88CE-CDAF2D44BC5E}" dt="2023-10-02T02:09:12.460" v="1"/>
          <ac:spMkLst>
            <pc:docMk/>
            <pc:sldMk cId="715497640" sldId="266"/>
            <ac:spMk id="19" creationId="{00000000-0000-0000-0000-000000000000}"/>
          </ac:spMkLst>
        </pc:spChg>
        <pc:picChg chg="mod">
          <ac:chgData name="La Ngọc Tụ" userId="ea178168-9ad9-4da2-a23c-3da08001968e" providerId="ADAL" clId="{9F4B4505-81C0-400D-88CE-CDAF2D44BC5E}" dt="2023-10-02T02:09:12.460" v="1"/>
          <ac:picMkLst>
            <pc:docMk/>
            <pc:sldMk cId="715497640" sldId="266"/>
            <ac:picMk id="3075" creationId="{00000000-0000-0000-0000-000000000000}"/>
          </ac:picMkLst>
        </pc:picChg>
      </pc:sldChg>
      <pc:sldChg chg="modSp">
        <pc:chgData name="La Ngọc Tụ" userId="ea178168-9ad9-4da2-a23c-3da08001968e" providerId="ADAL" clId="{9F4B4505-81C0-400D-88CE-CDAF2D44BC5E}" dt="2023-10-02T02:09:12.460" v="1"/>
        <pc:sldMkLst>
          <pc:docMk/>
          <pc:sldMk cId="3059130996" sldId="268"/>
        </pc:sldMkLst>
        <pc:spChg chg="mod">
          <ac:chgData name="La Ngọc Tụ" userId="ea178168-9ad9-4da2-a23c-3da08001968e" providerId="ADAL" clId="{9F4B4505-81C0-400D-88CE-CDAF2D44BC5E}" dt="2023-10-02T02:09:12.460" v="1"/>
          <ac:spMkLst>
            <pc:docMk/>
            <pc:sldMk cId="3059130996" sldId="268"/>
            <ac:spMk id="7" creationId="{00000000-0000-0000-0000-000000000000}"/>
          </ac:spMkLst>
        </pc:spChg>
        <pc:spChg chg="mod">
          <ac:chgData name="La Ngọc Tụ" userId="ea178168-9ad9-4da2-a23c-3da08001968e" providerId="ADAL" clId="{9F4B4505-81C0-400D-88CE-CDAF2D44BC5E}" dt="2023-10-02T02:09:12.460" v="1"/>
          <ac:spMkLst>
            <pc:docMk/>
            <pc:sldMk cId="3059130996" sldId="268"/>
            <ac:spMk id="8" creationId="{00000000-0000-0000-0000-000000000000}"/>
          </ac:spMkLst>
        </pc:spChg>
        <pc:spChg chg="mod">
          <ac:chgData name="La Ngọc Tụ" userId="ea178168-9ad9-4da2-a23c-3da08001968e" providerId="ADAL" clId="{9F4B4505-81C0-400D-88CE-CDAF2D44BC5E}" dt="2023-10-02T02:09:12.460" v="1"/>
          <ac:spMkLst>
            <pc:docMk/>
            <pc:sldMk cId="3059130996" sldId="268"/>
            <ac:spMk id="9" creationId="{00000000-0000-0000-0000-000000000000}"/>
          </ac:spMkLst>
        </pc:spChg>
        <pc:picChg chg="mod">
          <ac:chgData name="La Ngọc Tụ" userId="ea178168-9ad9-4da2-a23c-3da08001968e" providerId="ADAL" clId="{9F4B4505-81C0-400D-88CE-CDAF2D44BC5E}" dt="2023-10-02T02:09:12.460" v="1"/>
          <ac:picMkLst>
            <pc:docMk/>
            <pc:sldMk cId="3059130996" sldId="268"/>
            <ac:picMk id="10" creationId="{00000000-0000-0000-0000-000000000000}"/>
          </ac:picMkLst>
        </pc:picChg>
        <pc:picChg chg="mod">
          <ac:chgData name="La Ngọc Tụ" userId="ea178168-9ad9-4da2-a23c-3da08001968e" providerId="ADAL" clId="{9F4B4505-81C0-400D-88CE-CDAF2D44BC5E}" dt="2023-10-02T02:09:12.460" v="1"/>
          <ac:picMkLst>
            <pc:docMk/>
            <pc:sldMk cId="3059130996" sldId="268"/>
            <ac:picMk id="1026" creationId="{00000000-0000-0000-0000-000000000000}"/>
          </ac:picMkLst>
        </pc:picChg>
        <pc:picChg chg="mod">
          <ac:chgData name="La Ngọc Tụ" userId="ea178168-9ad9-4da2-a23c-3da08001968e" providerId="ADAL" clId="{9F4B4505-81C0-400D-88CE-CDAF2D44BC5E}" dt="2023-10-02T02:09:12.460" v="1"/>
          <ac:picMkLst>
            <pc:docMk/>
            <pc:sldMk cId="3059130996" sldId="268"/>
            <ac:picMk id="1027" creationId="{00000000-0000-0000-0000-000000000000}"/>
          </ac:picMkLst>
        </pc:picChg>
      </pc:sldChg>
      <pc:sldChg chg="modSp">
        <pc:chgData name="La Ngọc Tụ" userId="ea178168-9ad9-4da2-a23c-3da08001968e" providerId="ADAL" clId="{9F4B4505-81C0-400D-88CE-CDAF2D44BC5E}" dt="2023-10-02T02:09:12.460" v="1"/>
        <pc:sldMkLst>
          <pc:docMk/>
          <pc:sldMk cId="1271497672" sldId="275"/>
        </pc:sldMkLst>
        <pc:spChg chg="mod">
          <ac:chgData name="La Ngọc Tụ" userId="ea178168-9ad9-4da2-a23c-3da08001968e" providerId="ADAL" clId="{9F4B4505-81C0-400D-88CE-CDAF2D44BC5E}" dt="2023-10-02T02:09:12.460" v="1"/>
          <ac:spMkLst>
            <pc:docMk/>
            <pc:sldMk cId="1271497672" sldId="275"/>
            <ac:spMk id="8" creationId="{0667024D-077C-41FB-84FC-D91D5651A194}"/>
          </ac:spMkLst>
        </pc:spChg>
        <pc:spChg chg="mod">
          <ac:chgData name="La Ngọc Tụ" userId="ea178168-9ad9-4da2-a23c-3da08001968e" providerId="ADAL" clId="{9F4B4505-81C0-400D-88CE-CDAF2D44BC5E}" dt="2023-10-02T02:09:12.460" v="1"/>
          <ac:spMkLst>
            <pc:docMk/>
            <pc:sldMk cId="1271497672" sldId="275"/>
            <ac:spMk id="19" creationId="{A98ECE88-115D-4A1D-8452-F943FF1AC741}"/>
          </ac:spMkLst>
        </pc:spChg>
        <pc:spChg chg="mod">
          <ac:chgData name="La Ngọc Tụ" userId="ea178168-9ad9-4da2-a23c-3da08001968e" providerId="ADAL" clId="{9F4B4505-81C0-400D-88CE-CDAF2D44BC5E}" dt="2023-10-02T02:09:12.460" v="1"/>
          <ac:spMkLst>
            <pc:docMk/>
            <pc:sldMk cId="1271497672" sldId="275"/>
            <ac:spMk id="21" creationId="{88E5E567-B90E-4275-AC51-C8D58F3AA2A7}"/>
          </ac:spMkLst>
        </pc:spChg>
        <pc:spChg chg="mod">
          <ac:chgData name="La Ngọc Tụ" userId="ea178168-9ad9-4da2-a23c-3da08001968e" providerId="ADAL" clId="{9F4B4505-81C0-400D-88CE-CDAF2D44BC5E}" dt="2023-10-02T02:09:12.460" v="1"/>
          <ac:spMkLst>
            <pc:docMk/>
            <pc:sldMk cId="1271497672" sldId="275"/>
            <ac:spMk id="23" creationId="{64E263D4-FF99-4115-A750-399C550760EE}"/>
          </ac:spMkLst>
        </pc:spChg>
        <pc:spChg chg="mod">
          <ac:chgData name="La Ngọc Tụ" userId="ea178168-9ad9-4da2-a23c-3da08001968e" providerId="ADAL" clId="{9F4B4505-81C0-400D-88CE-CDAF2D44BC5E}" dt="2023-10-02T02:09:12.460" v="1"/>
          <ac:spMkLst>
            <pc:docMk/>
            <pc:sldMk cId="1271497672" sldId="275"/>
            <ac:spMk id="25" creationId="{00BEFBB1-525B-415D-8E45-ADCB8FD217EA}"/>
          </ac:spMkLst>
        </pc:spChg>
        <pc:picChg chg="mod">
          <ac:chgData name="La Ngọc Tụ" userId="ea178168-9ad9-4da2-a23c-3da08001968e" providerId="ADAL" clId="{9F4B4505-81C0-400D-88CE-CDAF2D44BC5E}" dt="2023-10-02T02:09:12.460" v="1"/>
          <ac:picMkLst>
            <pc:docMk/>
            <pc:sldMk cId="1271497672" sldId="275"/>
            <ac:picMk id="5" creationId="{A9E30F87-AC3B-464A-ACE1-7680D911652F}"/>
          </ac:picMkLst>
        </pc:picChg>
        <pc:picChg chg="mod">
          <ac:chgData name="La Ngọc Tụ" userId="ea178168-9ad9-4da2-a23c-3da08001968e" providerId="ADAL" clId="{9F4B4505-81C0-400D-88CE-CDAF2D44BC5E}" dt="2023-10-02T02:09:12.460" v="1"/>
          <ac:picMkLst>
            <pc:docMk/>
            <pc:sldMk cId="1271497672" sldId="275"/>
            <ac:picMk id="7" creationId="{9C0CBB39-4514-4CD8-8DF7-D11D24549F9F}"/>
          </ac:picMkLst>
        </pc:picChg>
        <pc:picChg chg="mod">
          <ac:chgData name="La Ngọc Tụ" userId="ea178168-9ad9-4da2-a23c-3da08001968e" providerId="ADAL" clId="{9F4B4505-81C0-400D-88CE-CDAF2D44BC5E}" dt="2023-10-02T02:09:12.460" v="1"/>
          <ac:picMkLst>
            <pc:docMk/>
            <pc:sldMk cId="1271497672" sldId="275"/>
            <ac:picMk id="17" creationId="{4B5AB01C-ECF4-4CC5-B79D-24017FBE3B63}"/>
          </ac:picMkLst>
        </pc:picChg>
        <pc:picChg chg="mod">
          <ac:chgData name="La Ngọc Tụ" userId="ea178168-9ad9-4da2-a23c-3da08001968e" providerId="ADAL" clId="{9F4B4505-81C0-400D-88CE-CDAF2D44BC5E}" dt="2023-10-02T02:09:12.460" v="1"/>
          <ac:picMkLst>
            <pc:docMk/>
            <pc:sldMk cId="1271497672" sldId="275"/>
            <ac:picMk id="20" creationId="{FA2065B4-32D5-4275-B2C9-8B5FF2ACCBD4}"/>
          </ac:picMkLst>
        </pc:picChg>
        <pc:picChg chg="mod">
          <ac:chgData name="La Ngọc Tụ" userId="ea178168-9ad9-4da2-a23c-3da08001968e" providerId="ADAL" clId="{9F4B4505-81C0-400D-88CE-CDAF2D44BC5E}" dt="2023-10-02T02:09:12.460" v="1"/>
          <ac:picMkLst>
            <pc:docMk/>
            <pc:sldMk cId="1271497672" sldId="275"/>
            <ac:picMk id="22" creationId="{29116D89-5671-4377-A980-517B605BECAA}"/>
          </ac:picMkLst>
        </pc:picChg>
        <pc:picChg chg="mod">
          <ac:chgData name="La Ngọc Tụ" userId="ea178168-9ad9-4da2-a23c-3da08001968e" providerId="ADAL" clId="{9F4B4505-81C0-400D-88CE-CDAF2D44BC5E}" dt="2023-10-02T02:09:12.460" v="1"/>
          <ac:picMkLst>
            <pc:docMk/>
            <pc:sldMk cId="1271497672" sldId="275"/>
            <ac:picMk id="24" creationId="{5D199BEE-8167-419B-B668-203E8A2CC005}"/>
          </ac:picMkLst>
        </pc:picChg>
        <pc:picChg chg="mod">
          <ac:chgData name="La Ngọc Tụ" userId="ea178168-9ad9-4da2-a23c-3da08001968e" providerId="ADAL" clId="{9F4B4505-81C0-400D-88CE-CDAF2D44BC5E}" dt="2023-10-02T02:09:12.460" v="1"/>
          <ac:picMkLst>
            <pc:docMk/>
            <pc:sldMk cId="1271497672" sldId="275"/>
            <ac:picMk id="4098" creationId="{00000000-0000-0000-0000-000000000000}"/>
          </ac:picMkLst>
        </pc:picChg>
      </pc:sldChg>
      <pc:sldChg chg="modSp">
        <pc:chgData name="La Ngọc Tụ" userId="ea178168-9ad9-4da2-a23c-3da08001968e" providerId="ADAL" clId="{9F4B4505-81C0-400D-88CE-CDAF2D44BC5E}" dt="2023-10-02T02:09:12.460" v="1"/>
        <pc:sldMkLst>
          <pc:docMk/>
          <pc:sldMk cId="1914366299" sldId="276"/>
        </pc:sldMkLst>
        <pc:spChg chg="mod">
          <ac:chgData name="La Ngọc Tụ" userId="ea178168-9ad9-4da2-a23c-3da08001968e" providerId="ADAL" clId="{9F4B4505-81C0-400D-88CE-CDAF2D44BC5E}" dt="2023-10-02T02:09:12.460" v="1"/>
          <ac:spMkLst>
            <pc:docMk/>
            <pc:sldMk cId="1914366299" sldId="276"/>
            <ac:spMk id="8" creationId="{0667024D-077C-41FB-84FC-D91D5651A194}"/>
          </ac:spMkLst>
        </pc:spChg>
        <pc:spChg chg="mod">
          <ac:chgData name="La Ngọc Tụ" userId="ea178168-9ad9-4da2-a23c-3da08001968e" providerId="ADAL" clId="{9F4B4505-81C0-400D-88CE-CDAF2D44BC5E}" dt="2023-10-02T02:09:12.460" v="1"/>
          <ac:spMkLst>
            <pc:docMk/>
            <pc:sldMk cId="1914366299" sldId="276"/>
            <ac:spMk id="19" creationId="{A98ECE88-115D-4A1D-8452-F943FF1AC741}"/>
          </ac:spMkLst>
        </pc:spChg>
        <pc:spChg chg="mod">
          <ac:chgData name="La Ngọc Tụ" userId="ea178168-9ad9-4da2-a23c-3da08001968e" providerId="ADAL" clId="{9F4B4505-81C0-400D-88CE-CDAF2D44BC5E}" dt="2023-10-02T02:09:12.460" v="1"/>
          <ac:spMkLst>
            <pc:docMk/>
            <pc:sldMk cId="1914366299" sldId="276"/>
            <ac:spMk id="21" creationId="{88E5E567-B90E-4275-AC51-C8D58F3AA2A7}"/>
          </ac:spMkLst>
        </pc:spChg>
        <pc:spChg chg="mod">
          <ac:chgData name="La Ngọc Tụ" userId="ea178168-9ad9-4da2-a23c-3da08001968e" providerId="ADAL" clId="{9F4B4505-81C0-400D-88CE-CDAF2D44BC5E}" dt="2023-10-02T02:09:12.460" v="1"/>
          <ac:spMkLst>
            <pc:docMk/>
            <pc:sldMk cId="1914366299" sldId="276"/>
            <ac:spMk id="23" creationId="{64E263D4-FF99-4115-A750-399C550760EE}"/>
          </ac:spMkLst>
        </pc:spChg>
        <pc:spChg chg="mod">
          <ac:chgData name="La Ngọc Tụ" userId="ea178168-9ad9-4da2-a23c-3da08001968e" providerId="ADAL" clId="{9F4B4505-81C0-400D-88CE-CDAF2D44BC5E}" dt="2023-10-02T02:09:12.460" v="1"/>
          <ac:spMkLst>
            <pc:docMk/>
            <pc:sldMk cId="1914366299" sldId="276"/>
            <ac:spMk id="25" creationId="{00BEFBB1-525B-415D-8E45-ADCB8FD217EA}"/>
          </ac:spMkLst>
        </pc:spChg>
        <pc:picChg chg="mod">
          <ac:chgData name="La Ngọc Tụ" userId="ea178168-9ad9-4da2-a23c-3da08001968e" providerId="ADAL" clId="{9F4B4505-81C0-400D-88CE-CDAF2D44BC5E}" dt="2023-10-02T02:09:12.460" v="1"/>
          <ac:picMkLst>
            <pc:docMk/>
            <pc:sldMk cId="1914366299" sldId="276"/>
            <ac:picMk id="5" creationId="{A9E30F87-AC3B-464A-ACE1-7680D911652F}"/>
          </ac:picMkLst>
        </pc:picChg>
        <pc:picChg chg="mod">
          <ac:chgData name="La Ngọc Tụ" userId="ea178168-9ad9-4da2-a23c-3da08001968e" providerId="ADAL" clId="{9F4B4505-81C0-400D-88CE-CDAF2D44BC5E}" dt="2023-10-02T02:09:12.460" v="1"/>
          <ac:picMkLst>
            <pc:docMk/>
            <pc:sldMk cId="1914366299" sldId="276"/>
            <ac:picMk id="7" creationId="{9C0CBB39-4514-4CD8-8DF7-D11D24549F9F}"/>
          </ac:picMkLst>
        </pc:picChg>
        <pc:picChg chg="mod">
          <ac:chgData name="La Ngọc Tụ" userId="ea178168-9ad9-4da2-a23c-3da08001968e" providerId="ADAL" clId="{9F4B4505-81C0-400D-88CE-CDAF2D44BC5E}" dt="2023-10-02T02:09:12.460" v="1"/>
          <ac:picMkLst>
            <pc:docMk/>
            <pc:sldMk cId="1914366299" sldId="276"/>
            <ac:picMk id="13" creationId="{00000000-0000-0000-0000-000000000000}"/>
          </ac:picMkLst>
        </pc:picChg>
        <pc:picChg chg="mod">
          <ac:chgData name="La Ngọc Tụ" userId="ea178168-9ad9-4da2-a23c-3da08001968e" providerId="ADAL" clId="{9F4B4505-81C0-400D-88CE-CDAF2D44BC5E}" dt="2023-10-02T02:09:12.460" v="1"/>
          <ac:picMkLst>
            <pc:docMk/>
            <pc:sldMk cId="1914366299" sldId="276"/>
            <ac:picMk id="17" creationId="{4B5AB01C-ECF4-4CC5-B79D-24017FBE3B63}"/>
          </ac:picMkLst>
        </pc:picChg>
        <pc:picChg chg="mod">
          <ac:chgData name="La Ngọc Tụ" userId="ea178168-9ad9-4da2-a23c-3da08001968e" providerId="ADAL" clId="{9F4B4505-81C0-400D-88CE-CDAF2D44BC5E}" dt="2023-10-02T02:09:12.460" v="1"/>
          <ac:picMkLst>
            <pc:docMk/>
            <pc:sldMk cId="1914366299" sldId="276"/>
            <ac:picMk id="20" creationId="{FA2065B4-32D5-4275-B2C9-8B5FF2ACCBD4}"/>
          </ac:picMkLst>
        </pc:picChg>
        <pc:picChg chg="mod">
          <ac:chgData name="La Ngọc Tụ" userId="ea178168-9ad9-4da2-a23c-3da08001968e" providerId="ADAL" clId="{9F4B4505-81C0-400D-88CE-CDAF2D44BC5E}" dt="2023-10-02T02:09:12.460" v="1"/>
          <ac:picMkLst>
            <pc:docMk/>
            <pc:sldMk cId="1914366299" sldId="276"/>
            <ac:picMk id="22" creationId="{29116D89-5671-4377-A980-517B605BECAA}"/>
          </ac:picMkLst>
        </pc:picChg>
        <pc:picChg chg="mod">
          <ac:chgData name="La Ngọc Tụ" userId="ea178168-9ad9-4da2-a23c-3da08001968e" providerId="ADAL" clId="{9F4B4505-81C0-400D-88CE-CDAF2D44BC5E}" dt="2023-10-02T02:09:12.460" v="1"/>
          <ac:picMkLst>
            <pc:docMk/>
            <pc:sldMk cId="1914366299" sldId="276"/>
            <ac:picMk id="24" creationId="{5D199BEE-8167-419B-B668-203E8A2CC005}"/>
          </ac:picMkLst>
        </pc:picChg>
      </pc:sldChg>
      <pc:sldChg chg="modSp">
        <pc:chgData name="La Ngọc Tụ" userId="ea178168-9ad9-4da2-a23c-3da08001968e" providerId="ADAL" clId="{9F4B4505-81C0-400D-88CE-CDAF2D44BC5E}" dt="2023-10-02T02:09:12.460" v="1"/>
        <pc:sldMkLst>
          <pc:docMk/>
          <pc:sldMk cId="1102772250" sldId="277"/>
        </pc:sldMkLst>
        <pc:spChg chg="mod">
          <ac:chgData name="La Ngọc Tụ" userId="ea178168-9ad9-4da2-a23c-3da08001968e" providerId="ADAL" clId="{9F4B4505-81C0-400D-88CE-CDAF2D44BC5E}" dt="2023-10-02T02:09:12.460" v="1"/>
          <ac:spMkLst>
            <pc:docMk/>
            <pc:sldMk cId="1102772250" sldId="277"/>
            <ac:spMk id="8" creationId="{0667024D-077C-41FB-84FC-D91D5651A194}"/>
          </ac:spMkLst>
        </pc:spChg>
        <pc:spChg chg="mod">
          <ac:chgData name="La Ngọc Tụ" userId="ea178168-9ad9-4da2-a23c-3da08001968e" providerId="ADAL" clId="{9F4B4505-81C0-400D-88CE-CDAF2D44BC5E}" dt="2023-10-02T02:09:12.460" v="1"/>
          <ac:spMkLst>
            <pc:docMk/>
            <pc:sldMk cId="1102772250" sldId="277"/>
            <ac:spMk id="19" creationId="{A98ECE88-115D-4A1D-8452-F943FF1AC741}"/>
          </ac:spMkLst>
        </pc:spChg>
        <pc:spChg chg="mod">
          <ac:chgData name="La Ngọc Tụ" userId="ea178168-9ad9-4da2-a23c-3da08001968e" providerId="ADAL" clId="{9F4B4505-81C0-400D-88CE-CDAF2D44BC5E}" dt="2023-10-02T02:09:12.460" v="1"/>
          <ac:spMkLst>
            <pc:docMk/>
            <pc:sldMk cId="1102772250" sldId="277"/>
            <ac:spMk id="21" creationId="{88E5E567-B90E-4275-AC51-C8D58F3AA2A7}"/>
          </ac:spMkLst>
        </pc:spChg>
        <pc:spChg chg="mod">
          <ac:chgData name="La Ngọc Tụ" userId="ea178168-9ad9-4da2-a23c-3da08001968e" providerId="ADAL" clId="{9F4B4505-81C0-400D-88CE-CDAF2D44BC5E}" dt="2023-10-02T02:09:12.460" v="1"/>
          <ac:spMkLst>
            <pc:docMk/>
            <pc:sldMk cId="1102772250" sldId="277"/>
            <ac:spMk id="23" creationId="{64E263D4-FF99-4115-A750-399C550760EE}"/>
          </ac:spMkLst>
        </pc:spChg>
        <pc:spChg chg="mod">
          <ac:chgData name="La Ngọc Tụ" userId="ea178168-9ad9-4da2-a23c-3da08001968e" providerId="ADAL" clId="{9F4B4505-81C0-400D-88CE-CDAF2D44BC5E}" dt="2023-10-02T02:09:12.460" v="1"/>
          <ac:spMkLst>
            <pc:docMk/>
            <pc:sldMk cId="1102772250" sldId="277"/>
            <ac:spMk id="25" creationId="{00BEFBB1-525B-415D-8E45-ADCB8FD217EA}"/>
          </ac:spMkLst>
        </pc:spChg>
        <pc:picChg chg="mod">
          <ac:chgData name="La Ngọc Tụ" userId="ea178168-9ad9-4da2-a23c-3da08001968e" providerId="ADAL" clId="{9F4B4505-81C0-400D-88CE-CDAF2D44BC5E}" dt="2023-10-02T02:09:12.460" v="1"/>
          <ac:picMkLst>
            <pc:docMk/>
            <pc:sldMk cId="1102772250" sldId="277"/>
            <ac:picMk id="5" creationId="{A9E30F87-AC3B-464A-ACE1-7680D911652F}"/>
          </ac:picMkLst>
        </pc:picChg>
        <pc:picChg chg="mod">
          <ac:chgData name="La Ngọc Tụ" userId="ea178168-9ad9-4da2-a23c-3da08001968e" providerId="ADAL" clId="{9F4B4505-81C0-400D-88CE-CDAF2D44BC5E}" dt="2023-10-02T02:09:12.460" v="1"/>
          <ac:picMkLst>
            <pc:docMk/>
            <pc:sldMk cId="1102772250" sldId="277"/>
            <ac:picMk id="7" creationId="{9C0CBB39-4514-4CD8-8DF7-D11D24549F9F}"/>
          </ac:picMkLst>
        </pc:picChg>
        <pc:picChg chg="mod">
          <ac:chgData name="La Ngọc Tụ" userId="ea178168-9ad9-4da2-a23c-3da08001968e" providerId="ADAL" clId="{9F4B4505-81C0-400D-88CE-CDAF2D44BC5E}" dt="2023-10-02T02:09:12.460" v="1"/>
          <ac:picMkLst>
            <pc:docMk/>
            <pc:sldMk cId="1102772250" sldId="277"/>
            <ac:picMk id="13" creationId="{00000000-0000-0000-0000-000000000000}"/>
          </ac:picMkLst>
        </pc:picChg>
        <pc:picChg chg="mod">
          <ac:chgData name="La Ngọc Tụ" userId="ea178168-9ad9-4da2-a23c-3da08001968e" providerId="ADAL" clId="{9F4B4505-81C0-400D-88CE-CDAF2D44BC5E}" dt="2023-10-02T02:09:12.460" v="1"/>
          <ac:picMkLst>
            <pc:docMk/>
            <pc:sldMk cId="1102772250" sldId="277"/>
            <ac:picMk id="17" creationId="{4B5AB01C-ECF4-4CC5-B79D-24017FBE3B63}"/>
          </ac:picMkLst>
        </pc:picChg>
        <pc:picChg chg="mod">
          <ac:chgData name="La Ngọc Tụ" userId="ea178168-9ad9-4da2-a23c-3da08001968e" providerId="ADAL" clId="{9F4B4505-81C0-400D-88CE-CDAF2D44BC5E}" dt="2023-10-02T02:09:12.460" v="1"/>
          <ac:picMkLst>
            <pc:docMk/>
            <pc:sldMk cId="1102772250" sldId="277"/>
            <ac:picMk id="20" creationId="{FA2065B4-32D5-4275-B2C9-8B5FF2ACCBD4}"/>
          </ac:picMkLst>
        </pc:picChg>
        <pc:picChg chg="mod">
          <ac:chgData name="La Ngọc Tụ" userId="ea178168-9ad9-4da2-a23c-3da08001968e" providerId="ADAL" clId="{9F4B4505-81C0-400D-88CE-CDAF2D44BC5E}" dt="2023-10-02T02:09:12.460" v="1"/>
          <ac:picMkLst>
            <pc:docMk/>
            <pc:sldMk cId="1102772250" sldId="277"/>
            <ac:picMk id="22" creationId="{29116D89-5671-4377-A980-517B605BECAA}"/>
          </ac:picMkLst>
        </pc:picChg>
        <pc:picChg chg="mod">
          <ac:chgData name="La Ngọc Tụ" userId="ea178168-9ad9-4da2-a23c-3da08001968e" providerId="ADAL" clId="{9F4B4505-81C0-400D-88CE-CDAF2D44BC5E}" dt="2023-10-02T02:09:12.460" v="1"/>
          <ac:picMkLst>
            <pc:docMk/>
            <pc:sldMk cId="1102772250" sldId="277"/>
            <ac:picMk id="24" creationId="{5D199BEE-8167-419B-B668-203E8A2CC005}"/>
          </ac:picMkLst>
        </pc:picChg>
      </pc:sldChg>
      <pc:sldChg chg="modSp">
        <pc:chgData name="La Ngọc Tụ" userId="ea178168-9ad9-4da2-a23c-3da08001968e" providerId="ADAL" clId="{9F4B4505-81C0-400D-88CE-CDAF2D44BC5E}" dt="2023-10-02T02:09:12.460" v="1"/>
        <pc:sldMkLst>
          <pc:docMk/>
          <pc:sldMk cId="22837062" sldId="283"/>
        </pc:sldMkLst>
        <pc:spChg chg="mod">
          <ac:chgData name="La Ngọc Tụ" userId="ea178168-9ad9-4da2-a23c-3da08001968e" providerId="ADAL" clId="{9F4B4505-81C0-400D-88CE-CDAF2D44BC5E}" dt="2023-10-02T02:09:12.460" v="1"/>
          <ac:spMkLst>
            <pc:docMk/>
            <pc:sldMk cId="22837062" sldId="283"/>
            <ac:spMk id="6" creationId="{00000000-0000-0000-0000-000000000000}"/>
          </ac:spMkLst>
        </pc:spChg>
        <pc:spChg chg="mod">
          <ac:chgData name="La Ngọc Tụ" userId="ea178168-9ad9-4da2-a23c-3da08001968e" providerId="ADAL" clId="{9F4B4505-81C0-400D-88CE-CDAF2D44BC5E}" dt="2023-10-02T02:09:12.460" v="1"/>
          <ac:spMkLst>
            <pc:docMk/>
            <pc:sldMk cId="22837062" sldId="283"/>
            <ac:spMk id="7" creationId="{9F9A6E3D-7B53-420D-BA88-D98D9E346664}"/>
          </ac:spMkLst>
        </pc:spChg>
      </pc:sldChg>
      <pc:sldChg chg="modSp">
        <pc:chgData name="La Ngọc Tụ" userId="ea178168-9ad9-4da2-a23c-3da08001968e" providerId="ADAL" clId="{9F4B4505-81C0-400D-88CE-CDAF2D44BC5E}" dt="2023-10-02T02:09:12.460" v="1"/>
        <pc:sldMkLst>
          <pc:docMk/>
          <pc:sldMk cId="1109621716" sldId="285"/>
        </pc:sldMkLst>
        <pc:spChg chg="mod">
          <ac:chgData name="La Ngọc Tụ" userId="ea178168-9ad9-4da2-a23c-3da08001968e" providerId="ADAL" clId="{9F4B4505-81C0-400D-88CE-CDAF2D44BC5E}" dt="2023-10-02T02:09:12.460" v="1"/>
          <ac:spMkLst>
            <pc:docMk/>
            <pc:sldMk cId="1109621716" sldId="285"/>
            <ac:spMk id="2" creationId="{00000000-0000-0000-0000-000000000000}"/>
          </ac:spMkLst>
        </pc:spChg>
        <pc:spChg chg="mod">
          <ac:chgData name="La Ngọc Tụ" userId="ea178168-9ad9-4da2-a23c-3da08001968e" providerId="ADAL" clId="{9F4B4505-81C0-400D-88CE-CDAF2D44BC5E}" dt="2023-10-02T02:09:12.460" v="1"/>
          <ac:spMkLst>
            <pc:docMk/>
            <pc:sldMk cId="1109621716" sldId="285"/>
            <ac:spMk id="5" creationId="{00000000-0000-0000-0000-000000000000}"/>
          </ac:spMkLst>
        </pc:spChg>
      </pc:sldChg>
      <pc:sldChg chg="modSp">
        <pc:chgData name="La Ngọc Tụ" userId="ea178168-9ad9-4da2-a23c-3da08001968e" providerId="ADAL" clId="{9F4B4505-81C0-400D-88CE-CDAF2D44BC5E}" dt="2023-10-02T02:09:12.460" v="1"/>
        <pc:sldMkLst>
          <pc:docMk/>
          <pc:sldMk cId="2092925467" sldId="288"/>
        </pc:sldMkLst>
        <pc:spChg chg="mod">
          <ac:chgData name="La Ngọc Tụ" userId="ea178168-9ad9-4da2-a23c-3da08001968e" providerId="ADAL" clId="{9F4B4505-81C0-400D-88CE-CDAF2D44BC5E}" dt="2023-10-02T02:09:12.460" v="1"/>
          <ac:spMkLst>
            <pc:docMk/>
            <pc:sldMk cId="2092925467" sldId="288"/>
            <ac:spMk id="7" creationId="{00000000-0000-0000-0000-000000000000}"/>
          </ac:spMkLst>
        </pc:spChg>
        <pc:spChg chg="mod">
          <ac:chgData name="La Ngọc Tụ" userId="ea178168-9ad9-4da2-a23c-3da08001968e" providerId="ADAL" clId="{9F4B4505-81C0-400D-88CE-CDAF2D44BC5E}" dt="2023-10-02T02:09:12.460" v="1"/>
          <ac:spMkLst>
            <pc:docMk/>
            <pc:sldMk cId="2092925467" sldId="288"/>
            <ac:spMk id="8" creationId="{00000000-0000-0000-0000-000000000000}"/>
          </ac:spMkLst>
        </pc:spChg>
        <pc:picChg chg="mod">
          <ac:chgData name="La Ngọc Tụ" userId="ea178168-9ad9-4da2-a23c-3da08001968e" providerId="ADAL" clId="{9F4B4505-81C0-400D-88CE-CDAF2D44BC5E}" dt="2023-10-02T02:09:12.460" v="1"/>
          <ac:picMkLst>
            <pc:docMk/>
            <pc:sldMk cId="2092925467" sldId="288"/>
            <ac:picMk id="5" creationId="{00000000-0000-0000-0000-000000000000}"/>
          </ac:picMkLst>
        </pc:picChg>
        <pc:picChg chg="mod">
          <ac:chgData name="La Ngọc Tụ" userId="ea178168-9ad9-4da2-a23c-3da08001968e" providerId="ADAL" clId="{9F4B4505-81C0-400D-88CE-CDAF2D44BC5E}" dt="2023-10-02T02:09:12.460" v="1"/>
          <ac:picMkLst>
            <pc:docMk/>
            <pc:sldMk cId="2092925467" sldId="288"/>
            <ac:picMk id="2051" creationId="{00000000-0000-0000-0000-000000000000}"/>
          </ac:picMkLst>
        </pc:picChg>
      </pc:sldChg>
      <pc:sldChg chg="modSp">
        <pc:chgData name="La Ngọc Tụ" userId="ea178168-9ad9-4da2-a23c-3da08001968e" providerId="ADAL" clId="{9F4B4505-81C0-400D-88CE-CDAF2D44BC5E}" dt="2023-10-02T02:09:12.460" v="1"/>
        <pc:sldMkLst>
          <pc:docMk/>
          <pc:sldMk cId="4086855000" sldId="292"/>
        </pc:sldMkLst>
        <pc:spChg chg="mod">
          <ac:chgData name="La Ngọc Tụ" userId="ea178168-9ad9-4da2-a23c-3da08001968e" providerId="ADAL" clId="{9F4B4505-81C0-400D-88CE-CDAF2D44BC5E}" dt="2023-10-02T02:09:12.460" v="1"/>
          <ac:spMkLst>
            <pc:docMk/>
            <pc:sldMk cId="4086855000" sldId="292"/>
            <ac:spMk id="2" creationId="{00000000-0000-0000-0000-000000000000}"/>
          </ac:spMkLst>
        </pc:spChg>
        <pc:spChg chg="mod">
          <ac:chgData name="La Ngọc Tụ" userId="ea178168-9ad9-4da2-a23c-3da08001968e" providerId="ADAL" clId="{9F4B4505-81C0-400D-88CE-CDAF2D44BC5E}" dt="2023-10-02T02:09:12.460" v="1"/>
          <ac:spMkLst>
            <pc:docMk/>
            <pc:sldMk cId="4086855000" sldId="292"/>
            <ac:spMk id="6" creationId="{00000000-0000-0000-0000-000000000000}"/>
          </ac:spMkLst>
        </pc:spChg>
        <pc:spChg chg="mod">
          <ac:chgData name="La Ngọc Tụ" userId="ea178168-9ad9-4da2-a23c-3da08001968e" providerId="ADAL" clId="{9F4B4505-81C0-400D-88CE-CDAF2D44BC5E}" dt="2023-10-02T02:09:12.460" v="1"/>
          <ac:spMkLst>
            <pc:docMk/>
            <pc:sldMk cId="4086855000" sldId="292"/>
            <ac:spMk id="7" creationId="{00000000-0000-0000-0000-000000000000}"/>
          </ac:spMkLst>
        </pc:spChg>
        <pc:spChg chg="mod">
          <ac:chgData name="La Ngọc Tụ" userId="ea178168-9ad9-4da2-a23c-3da08001968e" providerId="ADAL" clId="{9F4B4505-81C0-400D-88CE-CDAF2D44BC5E}" dt="2023-10-02T02:09:12.460" v="1"/>
          <ac:spMkLst>
            <pc:docMk/>
            <pc:sldMk cId="4086855000" sldId="292"/>
            <ac:spMk id="8" creationId="{00000000-0000-0000-0000-000000000000}"/>
          </ac:spMkLst>
        </pc:spChg>
        <pc:picChg chg="mod">
          <ac:chgData name="La Ngọc Tụ" userId="ea178168-9ad9-4da2-a23c-3da08001968e" providerId="ADAL" clId="{9F4B4505-81C0-400D-88CE-CDAF2D44BC5E}" dt="2023-10-02T02:09:12.460" v="1"/>
          <ac:picMkLst>
            <pc:docMk/>
            <pc:sldMk cId="4086855000" sldId="292"/>
            <ac:picMk id="9" creationId="{00000000-0000-0000-0000-000000000000}"/>
          </ac:picMkLst>
        </pc:picChg>
        <pc:picChg chg="mod">
          <ac:chgData name="La Ngọc Tụ" userId="ea178168-9ad9-4da2-a23c-3da08001968e" providerId="ADAL" clId="{9F4B4505-81C0-400D-88CE-CDAF2D44BC5E}" dt="2023-10-02T02:09:12.460" v="1"/>
          <ac:picMkLst>
            <pc:docMk/>
            <pc:sldMk cId="4086855000" sldId="292"/>
            <ac:picMk id="3075" creationId="{00000000-0000-0000-0000-000000000000}"/>
          </ac:picMkLst>
        </pc:picChg>
      </pc:sldChg>
      <pc:sldChg chg="modSp">
        <pc:chgData name="La Ngọc Tụ" userId="ea178168-9ad9-4da2-a23c-3da08001968e" providerId="ADAL" clId="{9F4B4505-81C0-400D-88CE-CDAF2D44BC5E}" dt="2023-10-02T02:09:12.460" v="1"/>
        <pc:sldMkLst>
          <pc:docMk/>
          <pc:sldMk cId="2622428238" sldId="296"/>
        </pc:sldMkLst>
        <pc:spChg chg="mod">
          <ac:chgData name="La Ngọc Tụ" userId="ea178168-9ad9-4da2-a23c-3da08001968e" providerId="ADAL" clId="{9F4B4505-81C0-400D-88CE-CDAF2D44BC5E}" dt="2023-10-02T02:09:12.460" v="1"/>
          <ac:spMkLst>
            <pc:docMk/>
            <pc:sldMk cId="2622428238" sldId="296"/>
            <ac:spMk id="4" creationId="{00000000-0000-0000-0000-000000000000}"/>
          </ac:spMkLst>
        </pc:spChg>
        <pc:spChg chg="mod">
          <ac:chgData name="La Ngọc Tụ" userId="ea178168-9ad9-4da2-a23c-3da08001968e" providerId="ADAL" clId="{9F4B4505-81C0-400D-88CE-CDAF2D44BC5E}" dt="2023-10-02T02:09:12.460" v="1"/>
          <ac:spMkLst>
            <pc:docMk/>
            <pc:sldMk cId="2622428238" sldId="296"/>
            <ac:spMk id="13" creationId="{00000000-0000-0000-0000-000000000000}"/>
          </ac:spMkLst>
        </pc:spChg>
        <pc:spChg chg="mod">
          <ac:chgData name="La Ngọc Tụ" userId="ea178168-9ad9-4da2-a23c-3da08001968e" providerId="ADAL" clId="{9F4B4505-81C0-400D-88CE-CDAF2D44BC5E}" dt="2023-10-02T02:09:12.460" v="1"/>
          <ac:spMkLst>
            <pc:docMk/>
            <pc:sldMk cId="2622428238" sldId="296"/>
            <ac:spMk id="26" creationId="{00000000-0000-0000-0000-000000000000}"/>
          </ac:spMkLst>
        </pc:spChg>
        <pc:spChg chg="mod">
          <ac:chgData name="La Ngọc Tụ" userId="ea178168-9ad9-4da2-a23c-3da08001968e" providerId="ADAL" clId="{9F4B4505-81C0-400D-88CE-CDAF2D44BC5E}" dt="2023-10-02T02:09:12.460" v="1"/>
          <ac:spMkLst>
            <pc:docMk/>
            <pc:sldMk cId="2622428238" sldId="296"/>
            <ac:spMk id="42" creationId="{00000000-0000-0000-0000-000000000000}"/>
          </ac:spMkLst>
        </pc:spChg>
        <pc:spChg chg="mod">
          <ac:chgData name="La Ngọc Tụ" userId="ea178168-9ad9-4da2-a23c-3da08001968e" providerId="ADAL" clId="{9F4B4505-81C0-400D-88CE-CDAF2D44BC5E}" dt="2023-10-02T02:09:12.460" v="1"/>
          <ac:spMkLst>
            <pc:docMk/>
            <pc:sldMk cId="2622428238" sldId="296"/>
            <ac:spMk id="43" creationId="{00000000-0000-0000-0000-000000000000}"/>
          </ac:spMkLst>
        </pc:spChg>
        <pc:spChg chg="mod">
          <ac:chgData name="La Ngọc Tụ" userId="ea178168-9ad9-4da2-a23c-3da08001968e" providerId="ADAL" clId="{9F4B4505-81C0-400D-88CE-CDAF2D44BC5E}" dt="2023-10-02T02:09:12.460" v="1"/>
          <ac:spMkLst>
            <pc:docMk/>
            <pc:sldMk cId="2622428238" sldId="296"/>
            <ac:spMk id="44" creationId="{00000000-0000-0000-0000-000000000000}"/>
          </ac:spMkLst>
        </pc:spChg>
        <pc:picChg chg="mod">
          <ac:chgData name="La Ngọc Tụ" userId="ea178168-9ad9-4da2-a23c-3da08001968e" providerId="ADAL" clId="{9F4B4505-81C0-400D-88CE-CDAF2D44BC5E}" dt="2023-10-02T02:09:12.460" v="1"/>
          <ac:picMkLst>
            <pc:docMk/>
            <pc:sldMk cId="2622428238" sldId="296"/>
            <ac:picMk id="12" creationId="{00000000-0000-0000-0000-000000000000}"/>
          </ac:picMkLst>
        </pc:picChg>
        <pc:picChg chg="mod">
          <ac:chgData name="La Ngọc Tụ" userId="ea178168-9ad9-4da2-a23c-3da08001968e" providerId="ADAL" clId="{9F4B4505-81C0-400D-88CE-CDAF2D44BC5E}" dt="2023-10-02T02:09:12.460" v="1"/>
          <ac:picMkLst>
            <pc:docMk/>
            <pc:sldMk cId="2622428238" sldId="296"/>
            <ac:picMk id="17" creationId="{9C7DBEE8-26A1-4F05-AA2B-AE4A4318B8E8}"/>
          </ac:picMkLst>
        </pc:picChg>
        <pc:picChg chg="mod">
          <ac:chgData name="La Ngọc Tụ" userId="ea178168-9ad9-4da2-a23c-3da08001968e" providerId="ADAL" clId="{9F4B4505-81C0-400D-88CE-CDAF2D44BC5E}" dt="2023-10-02T02:09:12.460" v="1"/>
          <ac:picMkLst>
            <pc:docMk/>
            <pc:sldMk cId="2622428238" sldId="296"/>
            <ac:picMk id="47" creationId="{00000000-0000-0000-0000-000000000000}"/>
          </ac:picMkLst>
        </pc:picChg>
        <pc:picChg chg="mod">
          <ac:chgData name="La Ngọc Tụ" userId="ea178168-9ad9-4da2-a23c-3da08001968e" providerId="ADAL" clId="{9F4B4505-81C0-400D-88CE-CDAF2D44BC5E}" dt="2023-10-02T02:09:12.460" v="1"/>
          <ac:picMkLst>
            <pc:docMk/>
            <pc:sldMk cId="2622428238" sldId="296"/>
            <ac:picMk id="49" creationId="{00000000-0000-0000-0000-000000000000}"/>
          </ac:picMkLst>
        </pc:picChg>
        <pc:picChg chg="mod">
          <ac:chgData name="La Ngọc Tụ" userId="ea178168-9ad9-4da2-a23c-3da08001968e" providerId="ADAL" clId="{9F4B4505-81C0-400D-88CE-CDAF2D44BC5E}" dt="2023-10-02T02:09:12.460" v="1"/>
          <ac:picMkLst>
            <pc:docMk/>
            <pc:sldMk cId="2622428238" sldId="296"/>
            <ac:picMk id="51" creationId="{00000000-0000-0000-0000-000000000000}"/>
          </ac:picMkLst>
        </pc:picChg>
        <pc:picChg chg="mod">
          <ac:chgData name="La Ngọc Tụ" userId="ea178168-9ad9-4da2-a23c-3da08001968e" providerId="ADAL" clId="{9F4B4505-81C0-400D-88CE-CDAF2D44BC5E}" dt="2023-10-02T02:09:12.460" v="1"/>
          <ac:picMkLst>
            <pc:docMk/>
            <pc:sldMk cId="2622428238" sldId="296"/>
            <ac:picMk id="53" creationId="{00000000-0000-0000-0000-000000000000}"/>
          </ac:picMkLst>
        </pc:picChg>
      </pc:sldChg>
      <pc:sldChg chg="modSp">
        <pc:chgData name="La Ngọc Tụ" userId="ea178168-9ad9-4da2-a23c-3da08001968e" providerId="ADAL" clId="{9F4B4505-81C0-400D-88CE-CDAF2D44BC5E}" dt="2023-10-02T02:09:12.460" v="1"/>
        <pc:sldMkLst>
          <pc:docMk/>
          <pc:sldMk cId="3773763536" sldId="297"/>
        </pc:sldMkLst>
        <pc:spChg chg="mod">
          <ac:chgData name="La Ngọc Tụ" userId="ea178168-9ad9-4da2-a23c-3da08001968e" providerId="ADAL" clId="{9F4B4505-81C0-400D-88CE-CDAF2D44BC5E}" dt="2023-10-02T02:09:12.460" v="1"/>
          <ac:spMkLst>
            <pc:docMk/>
            <pc:sldMk cId="3773763536" sldId="297"/>
            <ac:spMk id="4" creationId="{00000000-0000-0000-0000-000000000000}"/>
          </ac:spMkLst>
        </pc:spChg>
        <pc:spChg chg="mod">
          <ac:chgData name="La Ngọc Tụ" userId="ea178168-9ad9-4da2-a23c-3da08001968e" providerId="ADAL" clId="{9F4B4505-81C0-400D-88CE-CDAF2D44BC5E}" dt="2023-10-02T02:09:12.460" v="1"/>
          <ac:spMkLst>
            <pc:docMk/>
            <pc:sldMk cId="3773763536" sldId="297"/>
            <ac:spMk id="13" creationId="{00000000-0000-0000-0000-000000000000}"/>
          </ac:spMkLst>
        </pc:spChg>
        <pc:spChg chg="mod">
          <ac:chgData name="La Ngọc Tụ" userId="ea178168-9ad9-4da2-a23c-3da08001968e" providerId="ADAL" clId="{9F4B4505-81C0-400D-88CE-CDAF2D44BC5E}" dt="2023-10-02T02:09:12.460" v="1"/>
          <ac:spMkLst>
            <pc:docMk/>
            <pc:sldMk cId="3773763536" sldId="297"/>
            <ac:spMk id="26" creationId="{00000000-0000-0000-0000-000000000000}"/>
          </ac:spMkLst>
        </pc:spChg>
        <pc:spChg chg="mod">
          <ac:chgData name="La Ngọc Tụ" userId="ea178168-9ad9-4da2-a23c-3da08001968e" providerId="ADAL" clId="{9F4B4505-81C0-400D-88CE-CDAF2D44BC5E}" dt="2023-10-02T02:09:12.460" v="1"/>
          <ac:spMkLst>
            <pc:docMk/>
            <pc:sldMk cId="3773763536" sldId="297"/>
            <ac:spMk id="42" creationId="{00000000-0000-0000-0000-000000000000}"/>
          </ac:spMkLst>
        </pc:spChg>
        <pc:spChg chg="mod">
          <ac:chgData name="La Ngọc Tụ" userId="ea178168-9ad9-4da2-a23c-3da08001968e" providerId="ADAL" clId="{9F4B4505-81C0-400D-88CE-CDAF2D44BC5E}" dt="2023-10-02T02:09:12.460" v="1"/>
          <ac:spMkLst>
            <pc:docMk/>
            <pc:sldMk cId="3773763536" sldId="297"/>
            <ac:spMk id="43" creationId="{00000000-0000-0000-0000-000000000000}"/>
          </ac:spMkLst>
        </pc:spChg>
        <pc:spChg chg="mod">
          <ac:chgData name="La Ngọc Tụ" userId="ea178168-9ad9-4da2-a23c-3da08001968e" providerId="ADAL" clId="{9F4B4505-81C0-400D-88CE-CDAF2D44BC5E}" dt="2023-10-02T02:09:12.460" v="1"/>
          <ac:spMkLst>
            <pc:docMk/>
            <pc:sldMk cId="3773763536" sldId="297"/>
            <ac:spMk id="44" creationId="{00000000-0000-0000-0000-000000000000}"/>
          </ac:spMkLst>
        </pc:spChg>
        <pc:picChg chg="mod">
          <ac:chgData name="La Ngọc Tụ" userId="ea178168-9ad9-4da2-a23c-3da08001968e" providerId="ADAL" clId="{9F4B4505-81C0-400D-88CE-CDAF2D44BC5E}" dt="2023-10-02T02:09:12.460" v="1"/>
          <ac:picMkLst>
            <pc:docMk/>
            <pc:sldMk cId="3773763536" sldId="297"/>
            <ac:picMk id="12" creationId="{00000000-0000-0000-0000-000000000000}"/>
          </ac:picMkLst>
        </pc:picChg>
        <pc:picChg chg="mod">
          <ac:chgData name="La Ngọc Tụ" userId="ea178168-9ad9-4da2-a23c-3da08001968e" providerId="ADAL" clId="{9F4B4505-81C0-400D-88CE-CDAF2D44BC5E}" dt="2023-10-02T02:09:12.460" v="1"/>
          <ac:picMkLst>
            <pc:docMk/>
            <pc:sldMk cId="3773763536" sldId="297"/>
            <ac:picMk id="18" creationId="{B19B1F08-E992-43DA-8993-50F2CF46D238}"/>
          </ac:picMkLst>
        </pc:picChg>
        <pc:picChg chg="mod">
          <ac:chgData name="La Ngọc Tụ" userId="ea178168-9ad9-4da2-a23c-3da08001968e" providerId="ADAL" clId="{9F4B4505-81C0-400D-88CE-CDAF2D44BC5E}" dt="2023-10-02T02:09:12.460" v="1"/>
          <ac:picMkLst>
            <pc:docMk/>
            <pc:sldMk cId="3773763536" sldId="297"/>
            <ac:picMk id="47" creationId="{00000000-0000-0000-0000-000000000000}"/>
          </ac:picMkLst>
        </pc:picChg>
        <pc:picChg chg="mod">
          <ac:chgData name="La Ngọc Tụ" userId="ea178168-9ad9-4da2-a23c-3da08001968e" providerId="ADAL" clId="{9F4B4505-81C0-400D-88CE-CDAF2D44BC5E}" dt="2023-10-02T02:09:12.460" v="1"/>
          <ac:picMkLst>
            <pc:docMk/>
            <pc:sldMk cId="3773763536" sldId="297"/>
            <ac:picMk id="49" creationId="{00000000-0000-0000-0000-000000000000}"/>
          </ac:picMkLst>
        </pc:picChg>
        <pc:picChg chg="mod">
          <ac:chgData name="La Ngọc Tụ" userId="ea178168-9ad9-4da2-a23c-3da08001968e" providerId="ADAL" clId="{9F4B4505-81C0-400D-88CE-CDAF2D44BC5E}" dt="2023-10-02T02:09:12.460" v="1"/>
          <ac:picMkLst>
            <pc:docMk/>
            <pc:sldMk cId="3773763536" sldId="297"/>
            <ac:picMk id="51" creationId="{00000000-0000-0000-0000-000000000000}"/>
          </ac:picMkLst>
        </pc:picChg>
        <pc:picChg chg="mod">
          <ac:chgData name="La Ngọc Tụ" userId="ea178168-9ad9-4da2-a23c-3da08001968e" providerId="ADAL" clId="{9F4B4505-81C0-400D-88CE-CDAF2D44BC5E}" dt="2023-10-02T02:09:12.460" v="1"/>
          <ac:picMkLst>
            <pc:docMk/>
            <pc:sldMk cId="3773763536" sldId="297"/>
            <ac:picMk id="53" creationId="{00000000-0000-0000-0000-000000000000}"/>
          </ac:picMkLst>
        </pc:picChg>
      </pc:sldChg>
      <pc:sldChg chg="modSp">
        <pc:chgData name="La Ngọc Tụ" userId="ea178168-9ad9-4da2-a23c-3da08001968e" providerId="ADAL" clId="{9F4B4505-81C0-400D-88CE-CDAF2D44BC5E}" dt="2023-10-02T02:09:12.460" v="1"/>
        <pc:sldMkLst>
          <pc:docMk/>
          <pc:sldMk cId="3572963546" sldId="298"/>
        </pc:sldMkLst>
        <pc:spChg chg="mod">
          <ac:chgData name="La Ngọc Tụ" userId="ea178168-9ad9-4da2-a23c-3da08001968e" providerId="ADAL" clId="{9F4B4505-81C0-400D-88CE-CDAF2D44BC5E}" dt="2023-10-02T02:09:12.460" v="1"/>
          <ac:spMkLst>
            <pc:docMk/>
            <pc:sldMk cId="3572963546" sldId="298"/>
            <ac:spMk id="4" creationId="{00000000-0000-0000-0000-000000000000}"/>
          </ac:spMkLst>
        </pc:spChg>
        <pc:spChg chg="mod">
          <ac:chgData name="La Ngọc Tụ" userId="ea178168-9ad9-4da2-a23c-3da08001968e" providerId="ADAL" clId="{9F4B4505-81C0-400D-88CE-CDAF2D44BC5E}" dt="2023-10-02T02:09:12.460" v="1"/>
          <ac:spMkLst>
            <pc:docMk/>
            <pc:sldMk cId="3572963546" sldId="298"/>
            <ac:spMk id="14" creationId="{00000000-0000-0000-0000-000000000000}"/>
          </ac:spMkLst>
        </pc:spChg>
        <pc:spChg chg="mod">
          <ac:chgData name="La Ngọc Tụ" userId="ea178168-9ad9-4da2-a23c-3da08001968e" providerId="ADAL" clId="{9F4B4505-81C0-400D-88CE-CDAF2D44BC5E}" dt="2023-10-02T02:09:12.460" v="1"/>
          <ac:spMkLst>
            <pc:docMk/>
            <pc:sldMk cId="3572963546" sldId="298"/>
            <ac:spMk id="26" creationId="{00000000-0000-0000-0000-000000000000}"/>
          </ac:spMkLst>
        </pc:spChg>
        <pc:spChg chg="mod">
          <ac:chgData name="La Ngọc Tụ" userId="ea178168-9ad9-4da2-a23c-3da08001968e" providerId="ADAL" clId="{9F4B4505-81C0-400D-88CE-CDAF2D44BC5E}" dt="2023-10-02T02:09:12.460" v="1"/>
          <ac:spMkLst>
            <pc:docMk/>
            <pc:sldMk cId="3572963546" sldId="298"/>
            <ac:spMk id="42" creationId="{00000000-0000-0000-0000-000000000000}"/>
          </ac:spMkLst>
        </pc:spChg>
        <pc:spChg chg="mod">
          <ac:chgData name="La Ngọc Tụ" userId="ea178168-9ad9-4da2-a23c-3da08001968e" providerId="ADAL" clId="{9F4B4505-81C0-400D-88CE-CDAF2D44BC5E}" dt="2023-10-02T02:09:12.460" v="1"/>
          <ac:spMkLst>
            <pc:docMk/>
            <pc:sldMk cId="3572963546" sldId="298"/>
            <ac:spMk id="43" creationId="{00000000-0000-0000-0000-000000000000}"/>
          </ac:spMkLst>
        </pc:spChg>
        <pc:spChg chg="mod">
          <ac:chgData name="La Ngọc Tụ" userId="ea178168-9ad9-4da2-a23c-3da08001968e" providerId="ADAL" clId="{9F4B4505-81C0-400D-88CE-CDAF2D44BC5E}" dt="2023-10-02T02:09:12.460" v="1"/>
          <ac:spMkLst>
            <pc:docMk/>
            <pc:sldMk cId="3572963546" sldId="298"/>
            <ac:spMk id="44" creationId="{00000000-0000-0000-0000-000000000000}"/>
          </ac:spMkLst>
        </pc:spChg>
        <pc:picChg chg="mod">
          <ac:chgData name="La Ngọc Tụ" userId="ea178168-9ad9-4da2-a23c-3da08001968e" providerId="ADAL" clId="{9F4B4505-81C0-400D-88CE-CDAF2D44BC5E}" dt="2023-10-02T02:09:12.460" v="1"/>
          <ac:picMkLst>
            <pc:docMk/>
            <pc:sldMk cId="3572963546" sldId="298"/>
            <ac:picMk id="12" creationId="{00000000-0000-0000-0000-000000000000}"/>
          </ac:picMkLst>
        </pc:picChg>
        <pc:picChg chg="mod">
          <ac:chgData name="La Ngọc Tụ" userId="ea178168-9ad9-4da2-a23c-3da08001968e" providerId="ADAL" clId="{9F4B4505-81C0-400D-88CE-CDAF2D44BC5E}" dt="2023-10-02T02:09:12.460" v="1"/>
          <ac:picMkLst>
            <pc:docMk/>
            <pc:sldMk cId="3572963546" sldId="298"/>
            <ac:picMk id="19" creationId="{C85E8988-359A-4EDF-BCF0-69913E4A6F79}"/>
          </ac:picMkLst>
        </pc:picChg>
        <pc:picChg chg="mod">
          <ac:chgData name="La Ngọc Tụ" userId="ea178168-9ad9-4da2-a23c-3da08001968e" providerId="ADAL" clId="{9F4B4505-81C0-400D-88CE-CDAF2D44BC5E}" dt="2023-10-02T02:09:12.460" v="1"/>
          <ac:picMkLst>
            <pc:docMk/>
            <pc:sldMk cId="3572963546" sldId="298"/>
            <ac:picMk id="47" creationId="{00000000-0000-0000-0000-000000000000}"/>
          </ac:picMkLst>
        </pc:picChg>
        <pc:picChg chg="mod">
          <ac:chgData name="La Ngọc Tụ" userId="ea178168-9ad9-4da2-a23c-3da08001968e" providerId="ADAL" clId="{9F4B4505-81C0-400D-88CE-CDAF2D44BC5E}" dt="2023-10-02T02:09:12.460" v="1"/>
          <ac:picMkLst>
            <pc:docMk/>
            <pc:sldMk cId="3572963546" sldId="298"/>
            <ac:picMk id="49" creationId="{00000000-0000-0000-0000-000000000000}"/>
          </ac:picMkLst>
        </pc:picChg>
        <pc:picChg chg="mod">
          <ac:chgData name="La Ngọc Tụ" userId="ea178168-9ad9-4da2-a23c-3da08001968e" providerId="ADAL" clId="{9F4B4505-81C0-400D-88CE-CDAF2D44BC5E}" dt="2023-10-02T02:09:12.460" v="1"/>
          <ac:picMkLst>
            <pc:docMk/>
            <pc:sldMk cId="3572963546" sldId="298"/>
            <ac:picMk id="51" creationId="{00000000-0000-0000-0000-000000000000}"/>
          </ac:picMkLst>
        </pc:picChg>
        <pc:picChg chg="mod">
          <ac:chgData name="La Ngọc Tụ" userId="ea178168-9ad9-4da2-a23c-3da08001968e" providerId="ADAL" clId="{9F4B4505-81C0-400D-88CE-CDAF2D44BC5E}" dt="2023-10-02T02:09:12.460" v="1"/>
          <ac:picMkLst>
            <pc:docMk/>
            <pc:sldMk cId="3572963546" sldId="298"/>
            <ac:picMk id="53" creationId="{00000000-0000-0000-0000-000000000000}"/>
          </ac:picMkLst>
        </pc:picChg>
      </pc:sldChg>
      <pc:sldChg chg="modSp">
        <pc:chgData name="La Ngọc Tụ" userId="ea178168-9ad9-4da2-a23c-3da08001968e" providerId="ADAL" clId="{9F4B4505-81C0-400D-88CE-CDAF2D44BC5E}" dt="2023-10-02T02:09:12.460" v="1"/>
        <pc:sldMkLst>
          <pc:docMk/>
          <pc:sldMk cId="3776426966" sldId="299"/>
        </pc:sldMkLst>
        <pc:spChg chg="mod">
          <ac:chgData name="La Ngọc Tụ" userId="ea178168-9ad9-4da2-a23c-3da08001968e" providerId="ADAL" clId="{9F4B4505-81C0-400D-88CE-CDAF2D44BC5E}" dt="2023-10-02T02:09:12.460" v="1"/>
          <ac:spMkLst>
            <pc:docMk/>
            <pc:sldMk cId="3776426966" sldId="299"/>
            <ac:spMk id="4" creationId="{00000000-0000-0000-0000-000000000000}"/>
          </ac:spMkLst>
        </pc:spChg>
        <pc:spChg chg="mod">
          <ac:chgData name="La Ngọc Tụ" userId="ea178168-9ad9-4da2-a23c-3da08001968e" providerId="ADAL" clId="{9F4B4505-81C0-400D-88CE-CDAF2D44BC5E}" dt="2023-10-02T02:09:12.460" v="1"/>
          <ac:spMkLst>
            <pc:docMk/>
            <pc:sldMk cId="3776426966" sldId="299"/>
            <ac:spMk id="6" creationId="{00000000-0000-0000-0000-000000000000}"/>
          </ac:spMkLst>
        </pc:spChg>
        <pc:spChg chg="mod">
          <ac:chgData name="La Ngọc Tụ" userId="ea178168-9ad9-4da2-a23c-3da08001968e" providerId="ADAL" clId="{9F4B4505-81C0-400D-88CE-CDAF2D44BC5E}" dt="2023-10-02T02:09:12.460" v="1"/>
          <ac:spMkLst>
            <pc:docMk/>
            <pc:sldMk cId="3776426966" sldId="299"/>
            <ac:spMk id="44" creationId="{00000000-0000-0000-0000-000000000000}"/>
          </ac:spMkLst>
        </pc:spChg>
        <pc:picChg chg="mod">
          <ac:chgData name="La Ngọc Tụ" userId="ea178168-9ad9-4da2-a23c-3da08001968e" providerId="ADAL" clId="{9F4B4505-81C0-400D-88CE-CDAF2D44BC5E}" dt="2023-10-02T02:09:12.460" v="1"/>
          <ac:picMkLst>
            <pc:docMk/>
            <pc:sldMk cId="3776426966" sldId="299"/>
            <ac:picMk id="5" creationId="{00000000-0000-0000-0000-000000000000}"/>
          </ac:picMkLst>
        </pc:picChg>
        <pc:picChg chg="mod">
          <ac:chgData name="La Ngọc Tụ" userId="ea178168-9ad9-4da2-a23c-3da08001968e" providerId="ADAL" clId="{9F4B4505-81C0-400D-88CE-CDAF2D44BC5E}" dt="2023-10-02T02:09:12.460" v="1"/>
          <ac:picMkLst>
            <pc:docMk/>
            <pc:sldMk cId="3776426966" sldId="299"/>
            <ac:picMk id="19" creationId="{7F081C38-2E74-462B-B16D-40542823C9CD}"/>
          </ac:picMkLst>
        </pc:picChg>
      </pc:sldChg>
      <pc:sldChg chg="modSp">
        <pc:chgData name="La Ngọc Tụ" userId="ea178168-9ad9-4da2-a23c-3da08001968e" providerId="ADAL" clId="{9F4B4505-81C0-400D-88CE-CDAF2D44BC5E}" dt="2023-10-02T02:09:12.460" v="1"/>
        <pc:sldMkLst>
          <pc:docMk/>
          <pc:sldMk cId="844933213" sldId="304"/>
        </pc:sldMkLst>
        <pc:spChg chg="mod">
          <ac:chgData name="La Ngọc Tụ" userId="ea178168-9ad9-4da2-a23c-3da08001968e" providerId="ADAL" clId="{9F4B4505-81C0-400D-88CE-CDAF2D44BC5E}" dt="2023-10-02T02:09:12.460" v="1"/>
          <ac:spMkLst>
            <pc:docMk/>
            <pc:sldMk cId="844933213" sldId="304"/>
            <ac:spMk id="4" creationId="{00000000-0000-0000-0000-000000000000}"/>
          </ac:spMkLst>
        </pc:spChg>
        <pc:spChg chg="mod">
          <ac:chgData name="La Ngọc Tụ" userId="ea178168-9ad9-4da2-a23c-3da08001968e" providerId="ADAL" clId="{9F4B4505-81C0-400D-88CE-CDAF2D44BC5E}" dt="2023-10-02T02:09:12.460" v="1"/>
          <ac:spMkLst>
            <pc:docMk/>
            <pc:sldMk cId="844933213" sldId="304"/>
            <ac:spMk id="6" creationId="{00000000-0000-0000-0000-000000000000}"/>
          </ac:spMkLst>
        </pc:spChg>
        <pc:picChg chg="mod">
          <ac:chgData name="La Ngọc Tụ" userId="ea178168-9ad9-4da2-a23c-3da08001968e" providerId="ADAL" clId="{9F4B4505-81C0-400D-88CE-CDAF2D44BC5E}" dt="2023-10-02T02:09:12.460" v="1"/>
          <ac:picMkLst>
            <pc:docMk/>
            <pc:sldMk cId="844933213" sldId="304"/>
            <ac:picMk id="5" creationId="{00000000-0000-0000-0000-000000000000}"/>
          </ac:picMkLst>
        </pc:picChg>
        <pc:picChg chg="mod">
          <ac:chgData name="La Ngọc Tụ" userId="ea178168-9ad9-4da2-a23c-3da08001968e" providerId="ADAL" clId="{9F4B4505-81C0-400D-88CE-CDAF2D44BC5E}" dt="2023-10-02T02:09:12.460" v="1"/>
          <ac:picMkLst>
            <pc:docMk/>
            <pc:sldMk cId="844933213" sldId="304"/>
            <ac:picMk id="6146" creationId="{00000000-0000-0000-0000-000000000000}"/>
          </ac:picMkLst>
        </pc:picChg>
      </pc:sldChg>
      <pc:sldChg chg="modSp modNotes">
        <pc:chgData name="La Ngọc Tụ" userId="ea178168-9ad9-4da2-a23c-3da08001968e" providerId="ADAL" clId="{9F4B4505-81C0-400D-88CE-CDAF2D44BC5E}" dt="2023-10-02T02:09:12.460" v="1"/>
        <pc:sldMkLst>
          <pc:docMk/>
          <pc:sldMk cId="1052106144" sldId="308"/>
        </pc:sldMkLst>
        <pc:spChg chg="mod">
          <ac:chgData name="La Ngọc Tụ" userId="ea178168-9ad9-4da2-a23c-3da08001968e" providerId="ADAL" clId="{9F4B4505-81C0-400D-88CE-CDAF2D44BC5E}" dt="2023-10-02T02:09:12.460" v="1"/>
          <ac:spMkLst>
            <pc:docMk/>
            <pc:sldMk cId="1052106144" sldId="308"/>
            <ac:spMk id="2" creationId="{00000000-0000-0000-0000-000000000000}"/>
          </ac:spMkLst>
        </pc:spChg>
        <pc:spChg chg="mod">
          <ac:chgData name="La Ngọc Tụ" userId="ea178168-9ad9-4da2-a23c-3da08001968e" providerId="ADAL" clId="{9F4B4505-81C0-400D-88CE-CDAF2D44BC5E}" dt="2023-10-02T02:09:12.460" v="1"/>
          <ac:spMkLst>
            <pc:docMk/>
            <pc:sldMk cId="1052106144" sldId="308"/>
            <ac:spMk id="4" creationId="{00000000-0000-0000-0000-000000000000}"/>
          </ac:spMkLst>
        </pc:spChg>
        <pc:spChg chg="mod">
          <ac:chgData name="La Ngọc Tụ" userId="ea178168-9ad9-4da2-a23c-3da08001968e" providerId="ADAL" clId="{9F4B4505-81C0-400D-88CE-CDAF2D44BC5E}" dt="2023-10-02T02:09:12.460" v="1"/>
          <ac:spMkLst>
            <pc:docMk/>
            <pc:sldMk cId="1052106144" sldId="308"/>
            <ac:spMk id="6" creationId="{00000000-0000-0000-0000-000000000000}"/>
          </ac:spMkLst>
        </pc:spChg>
        <pc:spChg chg="mod">
          <ac:chgData name="La Ngọc Tụ" userId="ea178168-9ad9-4da2-a23c-3da08001968e" providerId="ADAL" clId="{9F4B4505-81C0-400D-88CE-CDAF2D44BC5E}" dt="2023-10-02T02:09:12.460" v="1"/>
          <ac:spMkLst>
            <pc:docMk/>
            <pc:sldMk cId="1052106144" sldId="308"/>
            <ac:spMk id="7" creationId="{00000000-0000-0000-0000-000000000000}"/>
          </ac:spMkLst>
        </pc:spChg>
        <pc:picChg chg="mod">
          <ac:chgData name="La Ngọc Tụ" userId="ea178168-9ad9-4da2-a23c-3da08001968e" providerId="ADAL" clId="{9F4B4505-81C0-400D-88CE-CDAF2D44BC5E}" dt="2023-10-02T02:09:12.460" v="1"/>
          <ac:picMkLst>
            <pc:docMk/>
            <pc:sldMk cId="1052106144" sldId="308"/>
            <ac:picMk id="5" creationId="{00000000-0000-0000-0000-000000000000}"/>
          </ac:picMkLst>
        </pc:picChg>
      </pc:sldChg>
      <pc:sldChg chg="modSp">
        <pc:chgData name="La Ngọc Tụ" userId="ea178168-9ad9-4da2-a23c-3da08001968e" providerId="ADAL" clId="{9F4B4505-81C0-400D-88CE-CDAF2D44BC5E}" dt="2023-10-02T02:09:12.460" v="1"/>
        <pc:sldMkLst>
          <pc:docMk/>
          <pc:sldMk cId="2239664019" sldId="309"/>
        </pc:sldMkLst>
        <pc:spChg chg="mod">
          <ac:chgData name="La Ngọc Tụ" userId="ea178168-9ad9-4da2-a23c-3da08001968e" providerId="ADAL" clId="{9F4B4505-81C0-400D-88CE-CDAF2D44BC5E}" dt="2023-10-02T02:09:12.460" v="1"/>
          <ac:spMkLst>
            <pc:docMk/>
            <pc:sldMk cId="2239664019" sldId="309"/>
            <ac:spMk id="4" creationId="{00000000-0000-0000-0000-000000000000}"/>
          </ac:spMkLst>
        </pc:spChg>
        <pc:spChg chg="mod">
          <ac:chgData name="La Ngọc Tụ" userId="ea178168-9ad9-4da2-a23c-3da08001968e" providerId="ADAL" clId="{9F4B4505-81C0-400D-88CE-CDAF2D44BC5E}" dt="2023-10-02T02:09:12.460" v="1"/>
          <ac:spMkLst>
            <pc:docMk/>
            <pc:sldMk cId="2239664019" sldId="309"/>
            <ac:spMk id="6" creationId="{00000000-0000-0000-0000-000000000000}"/>
          </ac:spMkLst>
        </pc:spChg>
        <pc:spChg chg="mod">
          <ac:chgData name="La Ngọc Tụ" userId="ea178168-9ad9-4da2-a23c-3da08001968e" providerId="ADAL" clId="{9F4B4505-81C0-400D-88CE-CDAF2D44BC5E}" dt="2023-10-02T02:09:12.460" v="1"/>
          <ac:spMkLst>
            <pc:docMk/>
            <pc:sldMk cId="2239664019" sldId="309"/>
            <ac:spMk id="44" creationId="{00000000-0000-0000-0000-000000000000}"/>
          </ac:spMkLst>
        </pc:spChg>
        <pc:picChg chg="mod">
          <ac:chgData name="La Ngọc Tụ" userId="ea178168-9ad9-4da2-a23c-3da08001968e" providerId="ADAL" clId="{9F4B4505-81C0-400D-88CE-CDAF2D44BC5E}" dt="2023-10-02T02:09:12.460" v="1"/>
          <ac:picMkLst>
            <pc:docMk/>
            <pc:sldMk cId="2239664019" sldId="309"/>
            <ac:picMk id="5" creationId="{00000000-0000-0000-0000-000000000000}"/>
          </ac:picMkLst>
        </pc:picChg>
      </pc:sldChg>
      <pc:sldChg chg="modSp">
        <pc:chgData name="La Ngọc Tụ" userId="ea178168-9ad9-4da2-a23c-3da08001968e" providerId="ADAL" clId="{9F4B4505-81C0-400D-88CE-CDAF2D44BC5E}" dt="2023-10-02T02:09:12.460" v="1"/>
        <pc:sldMkLst>
          <pc:docMk/>
          <pc:sldMk cId="3160299040" sldId="311"/>
        </pc:sldMkLst>
        <pc:spChg chg="mod">
          <ac:chgData name="La Ngọc Tụ" userId="ea178168-9ad9-4da2-a23c-3da08001968e" providerId="ADAL" clId="{9F4B4505-81C0-400D-88CE-CDAF2D44BC5E}" dt="2023-10-02T02:09:12.460" v="1"/>
          <ac:spMkLst>
            <pc:docMk/>
            <pc:sldMk cId="3160299040" sldId="311"/>
            <ac:spMk id="3" creationId="{00000000-0000-0000-0000-000000000000}"/>
          </ac:spMkLst>
        </pc:spChg>
        <pc:spChg chg="mod">
          <ac:chgData name="La Ngọc Tụ" userId="ea178168-9ad9-4da2-a23c-3da08001968e" providerId="ADAL" clId="{9F4B4505-81C0-400D-88CE-CDAF2D44BC5E}" dt="2023-10-02T02:09:12.460" v="1"/>
          <ac:spMkLst>
            <pc:docMk/>
            <pc:sldMk cId="3160299040" sldId="311"/>
            <ac:spMk id="5" creationId="{00000000-0000-0000-0000-000000000000}"/>
          </ac:spMkLst>
        </pc:spChg>
        <pc:picChg chg="mod">
          <ac:chgData name="La Ngọc Tụ" userId="ea178168-9ad9-4da2-a23c-3da08001968e" providerId="ADAL" clId="{9F4B4505-81C0-400D-88CE-CDAF2D44BC5E}" dt="2023-10-02T02:09:12.460" v="1"/>
          <ac:picMkLst>
            <pc:docMk/>
            <pc:sldMk cId="3160299040" sldId="311"/>
            <ac:picMk id="6" creationId="{00000000-0000-0000-0000-000000000000}"/>
          </ac:picMkLst>
        </pc:picChg>
      </pc:sldChg>
      <pc:sldChg chg="modSp modNotes">
        <pc:chgData name="La Ngọc Tụ" userId="ea178168-9ad9-4da2-a23c-3da08001968e" providerId="ADAL" clId="{9F4B4505-81C0-400D-88CE-CDAF2D44BC5E}" dt="2023-10-02T02:09:12.460" v="1"/>
        <pc:sldMkLst>
          <pc:docMk/>
          <pc:sldMk cId="3932703986" sldId="313"/>
        </pc:sldMkLst>
        <pc:spChg chg="mod">
          <ac:chgData name="La Ngọc Tụ" userId="ea178168-9ad9-4da2-a23c-3da08001968e" providerId="ADAL" clId="{9F4B4505-81C0-400D-88CE-CDAF2D44BC5E}" dt="2023-10-02T02:09:12.460" v="1"/>
          <ac:spMkLst>
            <pc:docMk/>
            <pc:sldMk cId="3932703986" sldId="313"/>
            <ac:spMk id="2" creationId="{00000000-0000-0000-0000-000000000000}"/>
          </ac:spMkLst>
        </pc:spChg>
        <pc:spChg chg="mod">
          <ac:chgData name="La Ngọc Tụ" userId="ea178168-9ad9-4da2-a23c-3da08001968e" providerId="ADAL" clId="{9F4B4505-81C0-400D-88CE-CDAF2D44BC5E}" dt="2023-10-02T02:09:12.460" v="1"/>
          <ac:spMkLst>
            <pc:docMk/>
            <pc:sldMk cId="3932703986" sldId="313"/>
            <ac:spMk id="7" creationId="{00000000-0000-0000-0000-000000000000}"/>
          </ac:spMkLst>
        </pc:spChg>
        <pc:spChg chg="mod">
          <ac:chgData name="La Ngọc Tụ" userId="ea178168-9ad9-4da2-a23c-3da08001968e" providerId="ADAL" clId="{9F4B4505-81C0-400D-88CE-CDAF2D44BC5E}" dt="2023-10-02T02:09:12.460" v="1"/>
          <ac:spMkLst>
            <pc:docMk/>
            <pc:sldMk cId="3932703986" sldId="313"/>
            <ac:spMk id="11" creationId="{00000000-0000-0000-0000-000000000000}"/>
          </ac:spMkLst>
        </pc:spChg>
        <pc:spChg chg="mod">
          <ac:chgData name="La Ngọc Tụ" userId="ea178168-9ad9-4da2-a23c-3da08001968e" providerId="ADAL" clId="{9F4B4505-81C0-400D-88CE-CDAF2D44BC5E}" dt="2023-10-02T02:09:12.460" v="1"/>
          <ac:spMkLst>
            <pc:docMk/>
            <pc:sldMk cId="3932703986" sldId="313"/>
            <ac:spMk id="12" creationId="{00000000-0000-0000-0000-000000000000}"/>
          </ac:spMkLst>
        </pc:spChg>
        <pc:spChg chg="mod">
          <ac:chgData name="La Ngọc Tụ" userId="ea178168-9ad9-4da2-a23c-3da08001968e" providerId="ADAL" clId="{9F4B4505-81C0-400D-88CE-CDAF2D44BC5E}" dt="2023-10-02T02:09:12.460" v="1"/>
          <ac:spMkLst>
            <pc:docMk/>
            <pc:sldMk cId="3932703986" sldId="313"/>
            <ac:spMk id="13" creationId="{00000000-0000-0000-0000-000000000000}"/>
          </ac:spMkLst>
        </pc:spChg>
        <pc:spChg chg="mod">
          <ac:chgData name="La Ngọc Tụ" userId="ea178168-9ad9-4da2-a23c-3da08001968e" providerId="ADAL" clId="{9F4B4505-81C0-400D-88CE-CDAF2D44BC5E}" dt="2023-10-02T02:09:12.460" v="1"/>
          <ac:spMkLst>
            <pc:docMk/>
            <pc:sldMk cId="3932703986" sldId="313"/>
            <ac:spMk id="14" creationId="{00000000-0000-0000-0000-000000000000}"/>
          </ac:spMkLst>
        </pc:spChg>
        <pc:spChg chg="mod">
          <ac:chgData name="La Ngọc Tụ" userId="ea178168-9ad9-4da2-a23c-3da08001968e" providerId="ADAL" clId="{9F4B4505-81C0-400D-88CE-CDAF2D44BC5E}" dt="2023-10-02T02:09:12.460" v="1"/>
          <ac:spMkLst>
            <pc:docMk/>
            <pc:sldMk cId="3932703986" sldId="313"/>
            <ac:spMk id="15" creationId="{00000000-0000-0000-0000-000000000000}"/>
          </ac:spMkLst>
        </pc:spChg>
        <pc:spChg chg="mod">
          <ac:chgData name="La Ngọc Tụ" userId="ea178168-9ad9-4da2-a23c-3da08001968e" providerId="ADAL" clId="{9F4B4505-81C0-400D-88CE-CDAF2D44BC5E}" dt="2023-10-02T02:09:12.460" v="1"/>
          <ac:spMkLst>
            <pc:docMk/>
            <pc:sldMk cId="3932703986" sldId="313"/>
            <ac:spMk id="16" creationId="{00000000-0000-0000-0000-000000000000}"/>
          </ac:spMkLst>
        </pc:spChg>
        <pc:spChg chg="mod">
          <ac:chgData name="La Ngọc Tụ" userId="ea178168-9ad9-4da2-a23c-3da08001968e" providerId="ADAL" clId="{9F4B4505-81C0-400D-88CE-CDAF2D44BC5E}" dt="2023-10-02T02:09:12.460" v="1"/>
          <ac:spMkLst>
            <pc:docMk/>
            <pc:sldMk cId="3932703986" sldId="313"/>
            <ac:spMk id="17" creationId="{00000000-0000-0000-0000-000000000000}"/>
          </ac:spMkLst>
        </pc:spChg>
        <pc:spChg chg="mod">
          <ac:chgData name="La Ngọc Tụ" userId="ea178168-9ad9-4da2-a23c-3da08001968e" providerId="ADAL" clId="{9F4B4505-81C0-400D-88CE-CDAF2D44BC5E}" dt="2023-10-02T02:09:12.460" v="1"/>
          <ac:spMkLst>
            <pc:docMk/>
            <pc:sldMk cId="3932703986" sldId="313"/>
            <ac:spMk id="18" creationId="{00000000-0000-0000-0000-000000000000}"/>
          </ac:spMkLst>
        </pc:spChg>
        <pc:spChg chg="mod">
          <ac:chgData name="La Ngọc Tụ" userId="ea178168-9ad9-4da2-a23c-3da08001968e" providerId="ADAL" clId="{9F4B4505-81C0-400D-88CE-CDAF2D44BC5E}" dt="2023-10-02T02:09:12.460" v="1"/>
          <ac:spMkLst>
            <pc:docMk/>
            <pc:sldMk cId="3932703986" sldId="313"/>
            <ac:spMk id="19" creationId="{00000000-0000-0000-0000-000000000000}"/>
          </ac:spMkLst>
        </pc:spChg>
        <pc:spChg chg="mod">
          <ac:chgData name="La Ngọc Tụ" userId="ea178168-9ad9-4da2-a23c-3da08001968e" providerId="ADAL" clId="{9F4B4505-81C0-400D-88CE-CDAF2D44BC5E}" dt="2023-10-02T02:09:12.460" v="1"/>
          <ac:spMkLst>
            <pc:docMk/>
            <pc:sldMk cId="3932703986" sldId="313"/>
            <ac:spMk id="20" creationId="{00000000-0000-0000-0000-000000000000}"/>
          </ac:spMkLst>
        </pc:spChg>
        <pc:picChg chg="mod">
          <ac:chgData name="La Ngọc Tụ" userId="ea178168-9ad9-4da2-a23c-3da08001968e" providerId="ADAL" clId="{9F4B4505-81C0-400D-88CE-CDAF2D44BC5E}" dt="2023-10-02T02:09:12.460" v="1"/>
          <ac:picMkLst>
            <pc:docMk/>
            <pc:sldMk cId="3932703986" sldId="313"/>
            <ac:picMk id="3" creationId="{00000000-0000-0000-0000-000000000000}"/>
          </ac:picMkLst>
        </pc:picChg>
        <pc:picChg chg="mod">
          <ac:chgData name="La Ngọc Tụ" userId="ea178168-9ad9-4da2-a23c-3da08001968e" providerId="ADAL" clId="{9F4B4505-81C0-400D-88CE-CDAF2D44BC5E}" dt="2023-10-02T02:09:12.460" v="1"/>
          <ac:picMkLst>
            <pc:docMk/>
            <pc:sldMk cId="3932703986" sldId="313"/>
            <ac:picMk id="6" creationId="{00000000-0000-0000-0000-000000000000}"/>
          </ac:picMkLst>
        </pc:picChg>
        <pc:picChg chg="mod">
          <ac:chgData name="La Ngọc Tụ" userId="ea178168-9ad9-4da2-a23c-3da08001968e" providerId="ADAL" clId="{9F4B4505-81C0-400D-88CE-CDAF2D44BC5E}" dt="2023-10-02T02:09:12.460" v="1"/>
          <ac:picMkLst>
            <pc:docMk/>
            <pc:sldMk cId="3932703986" sldId="313"/>
            <ac:picMk id="8" creationId="{00000000-0000-0000-0000-000000000000}"/>
          </ac:picMkLst>
        </pc:picChg>
        <pc:picChg chg="mod">
          <ac:chgData name="La Ngọc Tụ" userId="ea178168-9ad9-4da2-a23c-3da08001968e" providerId="ADAL" clId="{9F4B4505-81C0-400D-88CE-CDAF2D44BC5E}" dt="2023-10-02T02:09:12.460" v="1"/>
          <ac:picMkLst>
            <pc:docMk/>
            <pc:sldMk cId="3932703986" sldId="313"/>
            <ac:picMk id="21" creationId="{00000000-0000-0000-0000-000000000000}"/>
          </ac:picMkLst>
        </pc:picChg>
        <pc:picChg chg="mod">
          <ac:chgData name="La Ngọc Tụ" userId="ea178168-9ad9-4da2-a23c-3da08001968e" providerId="ADAL" clId="{9F4B4505-81C0-400D-88CE-CDAF2D44BC5E}" dt="2023-10-02T02:09:12.460" v="1"/>
          <ac:picMkLst>
            <pc:docMk/>
            <pc:sldMk cId="3932703986" sldId="313"/>
            <ac:picMk id="1030" creationId="{00000000-0000-0000-0000-000000000000}"/>
          </ac:picMkLst>
        </pc:picChg>
        <pc:picChg chg="mod">
          <ac:chgData name="La Ngọc Tụ" userId="ea178168-9ad9-4da2-a23c-3da08001968e" providerId="ADAL" clId="{9F4B4505-81C0-400D-88CE-CDAF2D44BC5E}" dt="2023-10-02T02:09:12.460" v="1"/>
          <ac:picMkLst>
            <pc:docMk/>
            <pc:sldMk cId="3932703986" sldId="313"/>
            <ac:picMk id="1031" creationId="{00000000-0000-0000-0000-000000000000}"/>
          </ac:picMkLst>
        </pc:picChg>
      </pc:sldChg>
      <pc:sldChg chg="modSp">
        <pc:chgData name="La Ngọc Tụ" userId="ea178168-9ad9-4da2-a23c-3da08001968e" providerId="ADAL" clId="{9F4B4505-81C0-400D-88CE-CDAF2D44BC5E}" dt="2023-10-02T02:09:12.460" v="1"/>
        <pc:sldMkLst>
          <pc:docMk/>
          <pc:sldMk cId="1239967353" sldId="314"/>
        </pc:sldMkLst>
        <pc:spChg chg="mod">
          <ac:chgData name="La Ngọc Tụ" userId="ea178168-9ad9-4da2-a23c-3da08001968e" providerId="ADAL" clId="{9F4B4505-81C0-400D-88CE-CDAF2D44BC5E}" dt="2023-10-02T02:09:12.460" v="1"/>
          <ac:spMkLst>
            <pc:docMk/>
            <pc:sldMk cId="1239967353" sldId="314"/>
            <ac:spMk id="3" creationId="{00000000-0000-0000-0000-000000000000}"/>
          </ac:spMkLst>
        </pc:spChg>
        <pc:spChg chg="mod">
          <ac:chgData name="La Ngọc Tụ" userId="ea178168-9ad9-4da2-a23c-3da08001968e" providerId="ADAL" clId="{9F4B4505-81C0-400D-88CE-CDAF2D44BC5E}" dt="2023-10-02T02:09:12.460" v="1"/>
          <ac:spMkLst>
            <pc:docMk/>
            <pc:sldMk cId="1239967353" sldId="314"/>
            <ac:spMk id="6" creationId="{00000000-0000-0000-0000-000000000000}"/>
          </ac:spMkLst>
        </pc:spChg>
        <pc:graphicFrameChg chg="mod">
          <ac:chgData name="La Ngọc Tụ" userId="ea178168-9ad9-4da2-a23c-3da08001968e" providerId="ADAL" clId="{9F4B4505-81C0-400D-88CE-CDAF2D44BC5E}" dt="2023-10-02T02:09:12.460" v="1"/>
          <ac:graphicFrameMkLst>
            <pc:docMk/>
            <pc:sldMk cId="1239967353" sldId="314"/>
            <ac:graphicFrameMk id="7" creationId="{00000000-0000-0000-0000-000000000000}"/>
          </ac:graphicFrameMkLst>
        </pc:graphicFrameChg>
      </pc:sldChg>
      <pc:sldChg chg="modSp">
        <pc:chgData name="La Ngọc Tụ" userId="ea178168-9ad9-4da2-a23c-3da08001968e" providerId="ADAL" clId="{9F4B4505-81C0-400D-88CE-CDAF2D44BC5E}" dt="2023-10-02T02:09:12.460" v="1"/>
        <pc:sldMkLst>
          <pc:docMk/>
          <pc:sldMk cId="417070693" sldId="316"/>
        </pc:sldMkLst>
        <pc:spChg chg="mod">
          <ac:chgData name="La Ngọc Tụ" userId="ea178168-9ad9-4da2-a23c-3da08001968e" providerId="ADAL" clId="{9F4B4505-81C0-400D-88CE-CDAF2D44BC5E}" dt="2023-10-02T02:09:12.460" v="1"/>
          <ac:spMkLst>
            <pc:docMk/>
            <pc:sldMk cId="417070693" sldId="316"/>
            <ac:spMk id="3" creationId="{00000000-0000-0000-0000-000000000000}"/>
          </ac:spMkLst>
        </pc:spChg>
        <pc:spChg chg="mod">
          <ac:chgData name="La Ngọc Tụ" userId="ea178168-9ad9-4da2-a23c-3da08001968e" providerId="ADAL" clId="{9F4B4505-81C0-400D-88CE-CDAF2D44BC5E}" dt="2023-10-02T02:09:12.460" v="1"/>
          <ac:spMkLst>
            <pc:docMk/>
            <pc:sldMk cId="417070693" sldId="316"/>
            <ac:spMk id="7" creationId="{00000000-0000-0000-0000-000000000000}"/>
          </ac:spMkLst>
        </pc:spChg>
        <pc:spChg chg="mod">
          <ac:chgData name="La Ngọc Tụ" userId="ea178168-9ad9-4da2-a23c-3da08001968e" providerId="ADAL" clId="{9F4B4505-81C0-400D-88CE-CDAF2D44BC5E}" dt="2023-10-02T02:09:12.460" v="1"/>
          <ac:spMkLst>
            <pc:docMk/>
            <pc:sldMk cId="417070693" sldId="316"/>
            <ac:spMk id="8" creationId="{00000000-0000-0000-0000-000000000000}"/>
          </ac:spMkLst>
        </pc:spChg>
        <pc:graphicFrameChg chg="mod">
          <ac:chgData name="La Ngọc Tụ" userId="ea178168-9ad9-4da2-a23c-3da08001968e" providerId="ADAL" clId="{9F4B4505-81C0-400D-88CE-CDAF2D44BC5E}" dt="2023-10-02T02:09:12.460" v="1"/>
          <ac:graphicFrameMkLst>
            <pc:docMk/>
            <pc:sldMk cId="417070693" sldId="316"/>
            <ac:graphicFrameMk id="4" creationId="{00000000-0000-0000-0000-000000000000}"/>
          </ac:graphicFrameMkLst>
        </pc:graphicFrameChg>
        <pc:graphicFrameChg chg="mod">
          <ac:chgData name="La Ngọc Tụ" userId="ea178168-9ad9-4da2-a23c-3da08001968e" providerId="ADAL" clId="{9F4B4505-81C0-400D-88CE-CDAF2D44BC5E}" dt="2023-10-02T02:09:12.460" v="1"/>
          <ac:graphicFrameMkLst>
            <pc:docMk/>
            <pc:sldMk cId="417070693" sldId="316"/>
            <ac:graphicFrameMk id="9" creationId="{00000000-0000-0000-0000-000000000000}"/>
          </ac:graphicFrameMkLst>
        </pc:graphicFrameChg>
      </pc:sldChg>
      <pc:sldChg chg="modSp">
        <pc:chgData name="La Ngọc Tụ" userId="ea178168-9ad9-4da2-a23c-3da08001968e" providerId="ADAL" clId="{9F4B4505-81C0-400D-88CE-CDAF2D44BC5E}" dt="2023-10-02T02:09:12.460" v="1"/>
        <pc:sldMkLst>
          <pc:docMk/>
          <pc:sldMk cId="3208686019" sldId="317"/>
        </pc:sldMkLst>
        <pc:spChg chg="mod">
          <ac:chgData name="La Ngọc Tụ" userId="ea178168-9ad9-4da2-a23c-3da08001968e" providerId="ADAL" clId="{9F4B4505-81C0-400D-88CE-CDAF2D44BC5E}" dt="2023-10-02T02:09:12.460" v="1"/>
          <ac:spMkLst>
            <pc:docMk/>
            <pc:sldMk cId="3208686019" sldId="317"/>
            <ac:spMk id="7" creationId="{29BB99D1-D6A1-4D88-98F4-74FFB592A158}"/>
          </ac:spMkLst>
        </pc:spChg>
        <pc:spChg chg="mod">
          <ac:chgData name="La Ngọc Tụ" userId="ea178168-9ad9-4da2-a23c-3da08001968e" providerId="ADAL" clId="{9F4B4505-81C0-400D-88CE-CDAF2D44BC5E}" dt="2023-10-02T02:09:12.460" v="1"/>
          <ac:spMkLst>
            <pc:docMk/>
            <pc:sldMk cId="3208686019" sldId="317"/>
            <ac:spMk id="8" creationId="{5BB9D46E-9CD9-47B3-B326-2DDC8CB0F9B5}"/>
          </ac:spMkLst>
        </pc:spChg>
        <pc:picChg chg="mod">
          <ac:chgData name="La Ngọc Tụ" userId="ea178168-9ad9-4da2-a23c-3da08001968e" providerId="ADAL" clId="{9F4B4505-81C0-400D-88CE-CDAF2D44BC5E}" dt="2023-10-02T02:09:12.460" v="1"/>
          <ac:picMkLst>
            <pc:docMk/>
            <pc:sldMk cId="3208686019" sldId="317"/>
            <ac:picMk id="3" creationId="{814B8D77-001D-458A-89D6-2DDDFDF31685}"/>
          </ac:picMkLst>
        </pc:picChg>
        <pc:cxnChg chg="mod">
          <ac:chgData name="La Ngọc Tụ" userId="ea178168-9ad9-4da2-a23c-3da08001968e" providerId="ADAL" clId="{9F4B4505-81C0-400D-88CE-CDAF2D44BC5E}" dt="2023-10-02T02:09:12.460" v="1"/>
          <ac:cxnSpMkLst>
            <pc:docMk/>
            <pc:sldMk cId="3208686019" sldId="317"/>
            <ac:cxnSpMk id="4" creationId="{3051878F-022B-4866-961B-87A0C5712E16}"/>
          </ac:cxnSpMkLst>
        </pc:cxnChg>
      </pc:sldChg>
      <pc:sldChg chg="modSp">
        <pc:chgData name="La Ngọc Tụ" userId="ea178168-9ad9-4da2-a23c-3da08001968e" providerId="ADAL" clId="{9F4B4505-81C0-400D-88CE-CDAF2D44BC5E}" dt="2023-10-02T02:09:12.460" v="1"/>
        <pc:sldMkLst>
          <pc:docMk/>
          <pc:sldMk cId="205673825" sldId="320"/>
        </pc:sldMkLst>
        <pc:graphicFrameChg chg="mod">
          <ac:chgData name="La Ngọc Tụ" userId="ea178168-9ad9-4da2-a23c-3da08001968e" providerId="ADAL" clId="{9F4B4505-81C0-400D-88CE-CDAF2D44BC5E}" dt="2023-10-02T02:09:12.460" v="1"/>
          <ac:graphicFrameMkLst>
            <pc:docMk/>
            <pc:sldMk cId="205673825" sldId="320"/>
            <ac:graphicFrameMk id="4" creationId="{00000000-0000-0000-0000-000000000000}"/>
          </ac:graphicFrameMkLst>
        </pc:graphicFrameChg>
        <pc:picChg chg="mod">
          <ac:chgData name="La Ngọc Tụ" userId="ea178168-9ad9-4da2-a23c-3da08001968e" providerId="ADAL" clId="{9F4B4505-81C0-400D-88CE-CDAF2D44BC5E}" dt="2023-10-02T02:09:12.460" v="1"/>
          <ac:picMkLst>
            <pc:docMk/>
            <pc:sldMk cId="205673825" sldId="320"/>
            <ac:picMk id="7170" creationId="{00000000-0000-0000-0000-000000000000}"/>
          </ac:picMkLst>
        </pc:picChg>
      </pc:sldChg>
      <pc:sldChg chg="modSp">
        <pc:chgData name="La Ngọc Tụ" userId="ea178168-9ad9-4da2-a23c-3da08001968e" providerId="ADAL" clId="{9F4B4505-81C0-400D-88CE-CDAF2D44BC5E}" dt="2023-10-02T02:09:12.460" v="1"/>
        <pc:sldMkLst>
          <pc:docMk/>
          <pc:sldMk cId="2380679364" sldId="321"/>
        </pc:sldMkLst>
        <pc:spChg chg="mod">
          <ac:chgData name="La Ngọc Tụ" userId="ea178168-9ad9-4da2-a23c-3da08001968e" providerId="ADAL" clId="{9F4B4505-81C0-400D-88CE-CDAF2D44BC5E}" dt="2023-10-02T02:09:12.460" v="1"/>
          <ac:spMkLst>
            <pc:docMk/>
            <pc:sldMk cId="2380679364" sldId="321"/>
            <ac:spMk id="33" creationId="{0D2F1F77-6EC7-401A-903B-F46351F79C9C}"/>
          </ac:spMkLst>
        </pc:spChg>
        <pc:spChg chg="mod">
          <ac:chgData name="La Ngọc Tụ" userId="ea178168-9ad9-4da2-a23c-3da08001968e" providerId="ADAL" clId="{9F4B4505-81C0-400D-88CE-CDAF2D44BC5E}" dt="2023-10-02T02:09:12.460" v="1"/>
          <ac:spMkLst>
            <pc:docMk/>
            <pc:sldMk cId="2380679364" sldId="321"/>
            <ac:spMk id="34" creationId="{E1C0A0AF-2E57-47CF-9EEE-041557B8B0DC}"/>
          </ac:spMkLst>
        </pc:spChg>
        <pc:spChg chg="mod">
          <ac:chgData name="La Ngọc Tụ" userId="ea178168-9ad9-4da2-a23c-3da08001968e" providerId="ADAL" clId="{9F4B4505-81C0-400D-88CE-CDAF2D44BC5E}" dt="2023-10-02T02:09:12.460" v="1"/>
          <ac:spMkLst>
            <pc:docMk/>
            <pc:sldMk cId="2380679364" sldId="321"/>
            <ac:spMk id="35" creationId="{E9F85144-FACD-4B74-A3B8-F13F1287126D}"/>
          </ac:spMkLst>
        </pc:spChg>
        <pc:spChg chg="mod">
          <ac:chgData name="La Ngọc Tụ" userId="ea178168-9ad9-4da2-a23c-3da08001968e" providerId="ADAL" clId="{9F4B4505-81C0-400D-88CE-CDAF2D44BC5E}" dt="2023-10-02T02:09:12.460" v="1"/>
          <ac:spMkLst>
            <pc:docMk/>
            <pc:sldMk cId="2380679364" sldId="321"/>
            <ac:spMk id="36" creationId="{6191D698-8EC0-4CC7-99EE-F30C4CDD882B}"/>
          </ac:spMkLst>
        </pc:spChg>
        <pc:spChg chg="mod">
          <ac:chgData name="La Ngọc Tụ" userId="ea178168-9ad9-4da2-a23c-3da08001968e" providerId="ADAL" clId="{9F4B4505-81C0-400D-88CE-CDAF2D44BC5E}" dt="2023-10-02T02:09:12.460" v="1"/>
          <ac:spMkLst>
            <pc:docMk/>
            <pc:sldMk cId="2380679364" sldId="321"/>
            <ac:spMk id="37" creationId="{51B0BB1F-FB92-4777-9A8D-572070033FD2}"/>
          </ac:spMkLst>
        </pc:spChg>
        <pc:spChg chg="mod">
          <ac:chgData name="La Ngọc Tụ" userId="ea178168-9ad9-4da2-a23c-3da08001968e" providerId="ADAL" clId="{9F4B4505-81C0-400D-88CE-CDAF2D44BC5E}" dt="2023-10-02T02:09:12.460" v="1"/>
          <ac:spMkLst>
            <pc:docMk/>
            <pc:sldMk cId="2380679364" sldId="321"/>
            <ac:spMk id="41" creationId="{58FC4858-B881-4E4A-B63E-041859AD3862}"/>
          </ac:spMkLst>
        </pc:spChg>
        <pc:spChg chg="mod">
          <ac:chgData name="La Ngọc Tụ" userId="ea178168-9ad9-4da2-a23c-3da08001968e" providerId="ADAL" clId="{9F4B4505-81C0-400D-88CE-CDAF2D44BC5E}" dt="2023-10-02T02:09:12.460" v="1"/>
          <ac:spMkLst>
            <pc:docMk/>
            <pc:sldMk cId="2380679364" sldId="321"/>
            <ac:spMk id="42" creationId="{96E20593-2206-4EC6-B329-42014F725D84}"/>
          </ac:spMkLst>
        </pc:spChg>
        <pc:spChg chg="mod">
          <ac:chgData name="La Ngọc Tụ" userId="ea178168-9ad9-4da2-a23c-3da08001968e" providerId="ADAL" clId="{9F4B4505-81C0-400D-88CE-CDAF2D44BC5E}" dt="2023-10-02T02:09:12.460" v="1"/>
          <ac:spMkLst>
            <pc:docMk/>
            <pc:sldMk cId="2380679364" sldId="321"/>
            <ac:spMk id="46" creationId="{08EEB888-B824-4CFD-A16C-82BE46C3B4AE}"/>
          </ac:spMkLst>
        </pc:spChg>
        <pc:spChg chg="mod">
          <ac:chgData name="La Ngọc Tụ" userId="ea178168-9ad9-4da2-a23c-3da08001968e" providerId="ADAL" clId="{9F4B4505-81C0-400D-88CE-CDAF2D44BC5E}" dt="2023-10-02T02:09:12.460" v="1"/>
          <ac:spMkLst>
            <pc:docMk/>
            <pc:sldMk cId="2380679364" sldId="321"/>
            <ac:spMk id="47" creationId="{E32AF1B9-12F8-4A0F-96CF-83055312FC96}"/>
          </ac:spMkLst>
        </pc:spChg>
        <pc:spChg chg="mod">
          <ac:chgData name="La Ngọc Tụ" userId="ea178168-9ad9-4da2-a23c-3da08001968e" providerId="ADAL" clId="{9F4B4505-81C0-400D-88CE-CDAF2D44BC5E}" dt="2023-10-02T02:09:12.460" v="1"/>
          <ac:spMkLst>
            <pc:docMk/>
            <pc:sldMk cId="2380679364" sldId="321"/>
            <ac:spMk id="51" creationId="{7452FCC8-0002-4E00-89FF-5E5A8C9554E4}"/>
          </ac:spMkLst>
        </pc:spChg>
        <pc:spChg chg="mod">
          <ac:chgData name="La Ngọc Tụ" userId="ea178168-9ad9-4da2-a23c-3da08001968e" providerId="ADAL" clId="{9F4B4505-81C0-400D-88CE-CDAF2D44BC5E}" dt="2023-10-02T02:09:12.460" v="1"/>
          <ac:spMkLst>
            <pc:docMk/>
            <pc:sldMk cId="2380679364" sldId="321"/>
            <ac:spMk id="52" creationId="{452DFD57-DAE0-4F00-A06E-068F182457D8}"/>
          </ac:spMkLst>
        </pc:spChg>
        <pc:graphicFrameChg chg="mod">
          <ac:chgData name="La Ngọc Tụ" userId="ea178168-9ad9-4da2-a23c-3da08001968e" providerId="ADAL" clId="{9F4B4505-81C0-400D-88CE-CDAF2D44BC5E}" dt="2023-10-02T02:09:12.460" v="1"/>
          <ac:graphicFrameMkLst>
            <pc:docMk/>
            <pc:sldMk cId="2380679364" sldId="321"/>
            <ac:graphicFrameMk id="2" creationId="{E9356F2A-C993-4130-8B7B-0355941703EC}"/>
          </ac:graphicFrameMkLst>
        </pc:graphicFrameChg>
        <pc:graphicFrameChg chg="mod">
          <ac:chgData name="La Ngọc Tụ" userId="ea178168-9ad9-4da2-a23c-3da08001968e" providerId="ADAL" clId="{9F4B4505-81C0-400D-88CE-CDAF2D44BC5E}" dt="2023-10-02T02:09:12.460" v="1"/>
          <ac:graphicFrameMkLst>
            <pc:docMk/>
            <pc:sldMk cId="2380679364" sldId="321"/>
            <ac:graphicFrameMk id="38" creationId="{91431A44-457D-4EE8-AFE0-3CE4FB3CC403}"/>
          </ac:graphicFrameMkLst>
        </pc:graphicFrameChg>
        <pc:graphicFrameChg chg="mod">
          <ac:chgData name="La Ngọc Tụ" userId="ea178168-9ad9-4da2-a23c-3da08001968e" providerId="ADAL" clId="{9F4B4505-81C0-400D-88CE-CDAF2D44BC5E}" dt="2023-10-02T02:09:12.460" v="1"/>
          <ac:graphicFrameMkLst>
            <pc:docMk/>
            <pc:sldMk cId="2380679364" sldId="321"/>
            <ac:graphicFrameMk id="39" creationId="{E687266D-ABFC-4F00-A424-BF260F577F44}"/>
          </ac:graphicFrameMkLst>
        </pc:graphicFrameChg>
        <pc:graphicFrameChg chg="mod">
          <ac:chgData name="La Ngọc Tụ" userId="ea178168-9ad9-4da2-a23c-3da08001968e" providerId="ADAL" clId="{9F4B4505-81C0-400D-88CE-CDAF2D44BC5E}" dt="2023-10-02T02:09:12.460" v="1"/>
          <ac:graphicFrameMkLst>
            <pc:docMk/>
            <pc:sldMk cId="2380679364" sldId="321"/>
            <ac:graphicFrameMk id="43" creationId="{C6D4157B-778C-45D5-A380-77BECC8D1D8E}"/>
          </ac:graphicFrameMkLst>
        </pc:graphicFrameChg>
        <pc:graphicFrameChg chg="mod">
          <ac:chgData name="La Ngọc Tụ" userId="ea178168-9ad9-4da2-a23c-3da08001968e" providerId="ADAL" clId="{9F4B4505-81C0-400D-88CE-CDAF2D44BC5E}" dt="2023-10-02T02:09:12.460" v="1"/>
          <ac:graphicFrameMkLst>
            <pc:docMk/>
            <pc:sldMk cId="2380679364" sldId="321"/>
            <ac:graphicFrameMk id="44" creationId="{C056B33A-5210-4223-96AB-34B1E48032D6}"/>
          </ac:graphicFrameMkLst>
        </pc:graphicFrameChg>
        <pc:graphicFrameChg chg="mod">
          <ac:chgData name="La Ngọc Tụ" userId="ea178168-9ad9-4da2-a23c-3da08001968e" providerId="ADAL" clId="{9F4B4505-81C0-400D-88CE-CDAF2D44BC5E}" dt="2023-10-02T02:09:12.460" v="1"/>
          <ac:graphicFrameMkLst>
            <pc:docMk/>
            <pc:sldMk cId="2380679364" sldId="321"/>
            <ac:graphicFrameMk id="48" creationId="{8D087703-F8C9-48AE-A347-985645B6C1C4}"/>
          </ac:graphicFrameMkLst>
        </pc:graphicFrameChg>
        <pc:graphicFrameChg chg="mod">
          <ac:chgData name="La Ngọc Tụ" userId="ea178168-9ad9-4da2-a23c-3da08001968e" providerId="ADAL" clId="{9F4B4505-81C0-400D-88CE-CDAF2D44BC5E}" dt="2023-10-02T02:09:12.460" v="1"/>
          <ac:graphicFrameMkLst>
            <pc:docMk/>
            <pc:sldMk cId="2380679364" sldId="321"/>
            <ac:graphicFrameMk id="50" creationId="{D6A83320-6543-410F-BB66-244933819581}"/>
          </ac:graphicFrameMkLst>
        </pc:graphicFrameChg>
        <pc:picChg chg="mod">
          <ac:chgData name="La Ngọc Tụ" userId="ea178168-9ad9-4da2-a23c-3da08001968e" providerId="ADAL" clId="{9F4B4505-81C0-400D-88CE-CDAF2D44BC5E}" dt="2023-10-02T02:09:12.460" v="1"/>
          <ac:picMkLst>
            <pc:docMk/>
            <pc:sldMk cId="2380679364" sldId="321"/>
            <ac:picMk id="17" creationId="{9C79D3EA-DF47-45A7-AA98-835C192D3A33}"/>
          </ac:picMkLst>
        </pc:picChg>
        <pc:picChg chg="mod">
          <ac:chgData name="La Ngọc Tụ" userId="ea178168-9ad9-4da2-a23c-3da08001968e" providerId="ADAL" clId="{9F4B4505-81C0-400D-88CE-CDAF2D44BC5E}" dt="2023-10-02T02:09:12.460" v="1"/>
          <ac:picMkLst>
            <pc:docMk/>
            <pc:sldMk cId="2380679364" sldId="321"/>
            <ac:picMk id="32" creationId="{9C79D3EA-DF47-45A7-AA98-835C192D3A33}"/>
          </ac:picMkLst>
        </pc:picChg>
        <pc:cxnChg chg="mod">
          <ac:chgData name="La Ngọc Tụ" userId="ea178168-9ad9-4da2-a23c-3da08001968e" providerId="ADAL" clId="{9F4B4505-81C0-400D-88CE-CDAF2D44BC5E}" dt="2023-10-02T02:09:12.460" v="1"/>
          <ac:cxnSpMkLst>
            <pc:docMk/>
            <pc:sldMk cId="2380679364" sldId="321"/>
            <ac:cxnSpMk id="40" creationId="{A4A88D0A-D955-45A5-ADEE-02BC18B8B5A3}"/>
          </ac:cxnSpMkLst>
        </pc:cxnChg>
        <pc:cxnChg chg="mod">
          <ac:chgData name="La Ngọc Tụ" userId="ea178168-9ad9-4da2-a23c-3da08001968e" providerId="ADAL" clId="{9F4B4505-81C0-400D-88CE-CDAF2D44BC5E}" dt="2023-10-02T02:09:12.460" v="1"/>
          <ac:cxnSpMkLst>
            <pc:docMk/>
            <pc:sldMk cId="2380679364" sldId="321"/>
            <ac:cxnSpMk id="45" creationId="{EA97770A-B3F7-4CD9-9928-DF130B3F024A}"/>
          </ac:cxnSpMkLst>
        </pc:cxnChg>
        <pc:cxnChg chg="mod">
          <ac:chgData name="La Ngọc Tụ" userId="ea178168-9ad9-4da2-a23c-3da08001968e" providerId="ADAL" clId="{9F4B4505-81C0-400D-88CE-CDAF2D44BC5E}" dt="2023-10-02T02:09:12.460" v="1"/>
          <ac:cxnSpMkLst>
            <pc:docMk/>
            <pc:sldMk cId="2380679364" sldId="321"/>
            <ac:cxnSpMk id="49" creationId="{80EE29B1-6EE3-4517-97CC-580C8B30C271}"/>
          </ac:cxnSpMkLst>
        </pc:cxnChg>
      </pc:sldChg>
      <pc:sldChg chg="modSp mod">
        <pc:chgData name="La Ngọc Tụ" userId="ea178168-9ad9-4da2-a23c-3da08001968e" providerId="ADAL" clId="{9F4B4505-81C0-400D-88CE-CDAF2D44BC5E}" dt="2023-10-02T02:09:12.460" v="1"/>
        <pc:sldMkLst>
          <pc:docMk/>
          <pc:sldMk cId="338747338" sldId="322"/>
        </pc:sldMkLst>
        <pc:spChg chg="mod">
          <ac:chgData name="La Ngọc Tụ" userId="ea178168-9ad9-4da2-a23c-3da08001968e" providerId="ADAL" clId="{9F4B4505-81C0-400D-88CE-CDAF2D44BC5E}" dt="2023-10-02T02:09:12.460" v="1"/>
          <ac:spMkLst>
            <pc:docMk/>
            <pc:sldMk cId="338747338" sldId="322"/>
            <ac:spMk id="3" creationId="{E1C0A0AF-2E57-47CF-9EEE-041557B8B0DC}"/>
          </ac:spMkLst>
        </pc:spChg>
        <pc:spChg chg="mod">
          <ac:chgData name="La Ngọc Tụ" userId="ea178168-9ad9-4da2-a23c-3da08001968e" providerId="ADAL" clId="{9F4B4505-81C0-400D-88CE-CDAF2D44BC5E}" dt="2023-10-02T02:09:12.460" v="1"/>
          <ac:spMkLst>
            <pc:docMk/>
            <pc:sldMk cId="338747338" sldId="322"/>
            <ac:spMk id="7" creationId="{E9F85144-FACD-4B74-A3B8-F13F1287126D}"/>
          </ac:spMkLst>
        </pc:spChg>
        <pc:spChg chg="mod">
          <ac:chgData name="La Ngọc Tụ" userId="ea178168-9ad9-4da2-a23c-3da08001968e" providerId="ADAL" clId="{9F4B4505-81C0-400D-88CE-CDAF2D44BC5E}" dt="2023-10-02T02:09:12.460" v="1"/>
          <ac:spMkLst>
            <pc:docMk/>
            <pc:sldMk cId="338747338" sldId="322"/>
            <ac:spMk id="13" creationId="{6191D698-8EC0-4CC7-99EE-F30C4CDD882B}"/>
          </ac:spMkLst>
        </pc:spChg>
        <pc:spChg chg="mod">
          <ac:chgData name="La Ngọc Tụ" userId="ea178168-9ad9-4da2-a23c-3da08001968e" providerId="ADAL" clId="{9F4B4505-81C0-400D-88CE-CDAF2D44BC5E}" dt="2023-10-02T02:09:12.460" v="1"/>
          <ac:spMkLst>
            <pc:docMk/>
            <pc:sldMk cId="338747338" sldId="322"/>
            <ac:spMk id="15" creationId="{51B0BB1F-FB92-4777-9A8D-572070033FD2}"/>
          </ac:spMkLst>
        </pc:spChg>
        <pc:spChg chg="mod">
          <ac:chgData name="La Ngọc Tụ" userId="ea178168-9ad9-4da2-a23c-3da08001968e" providerId="ADAL" clId="{9F4B4505-81C0-400D-88CE-CDAF2D44BC5E}" dt="2023-10-02T02:09:12.460" v="1"/>
          <ac:spMkLst>
            <pc:docMk/>
            <pc:sldMk cId="338747338" sldId="322"/>
            <ac:spMk id="19" creationId="{0D2F1F77-6EC7-401A-903B-F46351F79C9C}"/>
          </ac:spMkLst>
        </pc:spChg>
        <pc:spChg chg="mod">
          <ac:chgData name="La Ngọc Tụ" userId="ea178168-9ad9-4da2-a23c-3da08001968e" providerId="ADAL" clId="{9F4B4505-81C0-400D-88CE-CDAF2D44BC5E}" dt="2023-10-02T02:09:12.460" v="1"/>
          <ac:spMkLst>
            <pc:docMk/>
            <pc:sldMk cId="338747338" sldId="322"/>
            <ac:spMk id="28" creationId="{96E20593-2206-4EC6-B329-42014F725D84}"/>
          </ac:spMkLst>
        </pc:spChg>
        <pc:spChg chg="mod">
          <ac:chgData name="La Ngọc Tụ" userId="ea178168-9ad9-4da2-a23c-3da08001968e" providerId="ADAL" clId="{9F4B4505-81C0-400D-88CE-CDAF2D44BC5E}" dt="2023-10-02T02:09:12.460" v="1"/>
          <ac:spMkLst>
            <pc:docMk/>
            <pc:sldMk cId="338747338" sldId="322"/>
            <ac:spMk id="29" creationId="{166CEDB6-4975-452D-A7A4-70A9E04547C7}"/>
          </ac:spMkLst>
        </pc:spChg>
        <pc:spChg chg="mod">
          <ac:chgData name="La Ngọc Tụ" userId="ea178168-9ad9-4da2-a23c-3da08001968e" providerId="ADAL" clId="{9F4B4505-81C0-400D-88CE-CDAF2D44BC5E}" dt="2023-10-02T02:09:12.460" v="1"/>
          <ac:spMkLst>
            <pc:docMk/>
            <pc:sldMk cId="338747338" sldId="322"/>
            <ac:spMk id="30" creationId="{39C2537A-6C7C-46BD-99FA-992F13E056B9}"/>
          </ac:spMkLst>
        </pc:spChg>
        <pc:spChg chg="mod">
          <ac:chgData name="La Ngọc Tụ" userId="ea178168-9ad9-4da2-a23c-3da08001968e" providerId="ADAL" clId="{9F4B4505-81C0-400D-88CE-CDAF2D44BC5E}" dt="2023-10-02T02:09:12.460" v="1"/>
          <ac:spMkLst>
            <pc:docMk/>
            <pc:sldMk cId="338747338" sldId="322"/>
            <ac:spMk id="32" creationId="{C697A035-04BE-45D5-B251-893C78ED6508}"/>
          </ac:spMkLst>
        </pc:spChg>
        <pc:spChg chg="mod">
          <ac:chgData name="La Ngọc Tụ" userId="ea178168-9ad9-4da2-a23c-3da08001968e" providerId="ADAL" clId="{9F4B4505-81C0-400D-88CE-CDAF2D44BC5E}" dt="2023-10-02T02:09:12.460" v="1"/>
          <ac:spMkLst>
            <pc:docMk/>
            <pc:sldMk cId="338747338" sldId="322"/>
            <ac:spMk id="36" creationId="{E32AF1B9-12F8-4A0F-96CF-83055312FC96}"/>
          </ac:spMkLst>
        </pc:spChg>
        <pc:spChg chg="mod">
          <ac:chgData name="La Ngọc Tụ" userId="ea178168-9ad9-4da2-a23c-3da08001968e" providerId="ADAL" clId="{9F4B4505-81C0-400D-88CE-CDAF2D44BC5E}" dt="2023-10-02T02:09:12.460" v="1"/>
          <ac:spMkLst>
            <pc:docMk/>
            <pc:sldMk cId="338747338" sldId="322"/>
            <ac:spMk id="42" creationId="{452DFD57-DAE0-4F00-A06E-068F182457D8}"/>
          </ac:spMkLst>
        </pc:spChg>
        <pc:graphicFrameChg chg="mod modGraphic">
          <ac:chgData name="La Ngọc Tụ" userId="ea178168-9ad9-4da2-a23c-3da08001968e" providerId="ADAL" clId="{9F4B4505-81C0-400D-88CE-CDAF2D44BC5E}" dt="2023-10-02T02:09:12.460" v="1"/>
          <ac:graphicFrameMkLst>
            <pc:docMk/>
            <pc:sldMk cId="338747338" sldId="322"/>
            <ac:graphicFrameMk id="4" creationId="{B896B78E-682F-4AD4-89B5-F71E2A464FF2}"/>
          </ac:graphicFrameMkLst>
        </pc:graphicFrameChg>
        <pc:graphicFrameChg chg="mod">
          <ac:chgData name="La Ngọc Tụ" userId="ea178168-9ad9-4da2-a23c-3da08001968e" providerId="ADAL" clId="{9F4B4505-81C0-400D-88CE-CDAF2D44BC5E}" dt="2023-10-02T02:09:12.460" v="1"/>
          <ac:graphicFrameMkLst>
            <pc:docMk/>
            <pc:sldMk cId="338747338" sldId="322"/>
            <ac:graphicFrameMk id="8" creationId="{E6DAB570-4617-4D31-84EC-8B303312B566}"/>
          </ac:graphicFrameMkLst>
        </pc:graphicFrameChg>
        <pc:graphicFrameChg chg="mod">
          <ac:chgData name="La Ngọc Tụ" userId="ea178168-9ad9-4da2-a23c-3da08001968e" providerId="ADAL" clId="{9F4B4505-81C0-400D-88CE-CDAF2D44BC5E}" dt="2023-10-02T02:09:12.460" v="1"/>
          <ac:graphicFrameMkLst>
            <pc:docMk/>
            <pc:sldMk cId="338747338" sldId="322"/>
            <ac:graphicFrameMk id="10" creationId="{E2679AD4-B9D8-4C12-82C2-816AA3A10157}"/>
          </ac:graphicFrameMkLst>
        </pc:graphicFrameChg>
        <pc:picChg chg="mod">
          <ac:chgData name="La Ngọc Tụ" userId="ea178168-9ad9-4da2-a23c-3da08001968e" providerId="ADAL" clId="{9F4B4505-81C0-400D-88CE-CDAF2D44BC5E}" dt="2023-10-02T02:09:12.460" v="1"/>
          <ac:picMkLst>
            <pc:docMk/>
            <pc:sldMk cId="338747338" sldId="322"/>
            <ac:picMk id="5" creationId="{94E9BB5D-25E4-4BDE-A9C9-90752AB9B71E}"/>
          </ac:picMkLst>
        </pc:picChg>
        <pc:picChg chg="mod">
          <ac:chgData name="La Ngọc Tụ" userId="ea178168-9ad9-4da2-a23c-3da08001968e" providerId="ADAL" clId="{9F4B4505-81C0-400D-88CE-CDAF2D44BC5E}" dt="2023-10-02T02:09:12.460" v="1"/>
          <ac:picMkLst>
            <pc:docMk/>
            <pc:sldMk cId="338747338" sldId="322"/>
            <ac:picMk id="17" creationId="{9C79D3EA-DF47-45A7-AA98-835C192D3A33}"/>
          </ac:picMkLst>
        </pc:picChg>
      </pc:sldChg>
      <pc:sldChg chg="modSp">
        <pc:chgData name="La Ngọc Tụ" userId="ea178168-9ad9-4da2-a23c-3da08001968e" providerId="ADAL" clId="{9F4B4505-81C0-400D-88CE-CDAF2D44BC5E}" dt="2023-10-02T02:09:12.460" v="1"/>
        <pc:sldMkLst>
          <pc:docMk/>
          <pc:sldMk cId="177280237" sldId="323"/>
        </pc:sldMkLst>
        <pc:spChg chg="mod">
          <ac:chgData name="La Ngọc Tụ" userId="ea178168-9ad9-4da2-a23c-3da08001968e" providerId="ADAL" clId="{9F4B4505-81C0-400D-88CE-CDAF2D44BC5E}" dt="2023-10-02T02:09:12.460" v="1"/>
          <ac:spMkLst>
            <pc:docMk/>
            <pc:sldMk cId="177280237" sldId="323"/>
            <ac:spMk id="8" creationId="{45377984-478D-4761-83AB-56F3FD09AE2F}"/>
          </ac:spMkLst>
        </pc:spChg>
        <pc:spChg chg="mod">
          <ac:chgData name="La Ngọc Tụ" userId="ea178168-9ad9-4da2-a23c-3da08001968e" providerId="ADAL" clId="{9F4B4505-81C0-400D-88CE-CDAF2D44BC5E}" dt="2023-10-02T02:09:12.460" v="1"/>
          <ac:spMkLst>
            <pc:docMk/>
            <pc:sldMk cId="177280237" sldId="323"/>
            <ac:spMk id="12" creationId="{8AB0F19B-6B61-4B10-85FE-D19DC9520C10}"/>
          </ac:spMkLst>
        </pc:spChg>
        <pc:spChg chg="mod">
          <ac:chgData name="La Ngọc Tụ" userId="ea178168-9ad9-4da2-a23c-3da08001968e" providerId="ADAL" clId="{9F4B4505-81C0-400D-88CE-CDAF2D44BC5E}" dt="2023-10-02T02:09:12.460" v="1"/>
          <ac:spMkLst>
            <pc:docMk/>
            <pc:sldMk cId="177280237" sldId="323"/>
            <ac:spMk id="16" creationId="{7A7E05C0-3652-442B-963E-924189636014}"/>
          </ac:spMkLst>
        </pc:spChg>
        <pc:spChg chg="mod">
          <ac:chgData name="La Ngọc Tụ" userId="ea178168-9ad9-4da2-a23c-3da08001968e" providerId="ADAL" clId="{9F4B4505-81C0-400D-88CE-CDAF2D44BC5E}" dt="2023-10-02T02:09:12.460" v="1"/>
          <ac:spMkLst>
            <pc:docMk/>
            <pc:sldMk cId="177280237" sldId="323"/>
            <ac:spMk id="18" creationId="{6BE51B49-6F4C-40FD-B906-22D2CBE49C08}"/>
          </ac:spMkLst>
        </pc:spChg>
        <pc:spChg chg="mod">
          <ac:chgData name="La Ngọc Tụ" userId="ea178168-9ad9-4da2-a23c-3da08001968e" providerId="ADAL" clId="{9F4B4505-81C0-400D-88CE-CDAF2D44BC5E}" dt="2023-10-02T02:09:12.460" v="1"/>
          <ac:spMkLst>
            <pc:docMk/>
            <pc:sldMk cId="177280237" sldId="323"/>
            <ac:spMk id="19" creationId="{6346812B-26A3-4F87-88E3-71432C18FC05}"/>
          </ac:spMkLst>
        </pc:spChg>
        <pc:spChg chg="mod">
          <ac:chgData name="La Ngọc Tụ" userId="ea178168-9ad9-4da2-a23c-3da08001968e" providerId="ADAL" clId="{9F4B4505-81C0-400D-88CE-CDAF2D44BC5E}" dt="2023-10-02T02:09:12.460" v="1"/>
          <ac:spMkLst>
            <pc:docMk/>
            <pc:sldMk cId="177280237" sldId="323"/>
            <ac:spMk id="20" creationId="{FA286DB9-008A-4A91-A5C0-D847998BD691}"/>
          </ac:spMkLst>
        </pc:spChg>
        <pc:spChg chg="mod">
          <ac:chgData name="La Ngọc Tụ" userId="ea178168-9ad9-4da2-a23c-3da08001968e" providerId="ADAL" clId="{9F4B4505-81C0-400D-88CE-CDAF2D44BC5E}" dt="2023-10-02T02:09:12.460" v="1"/>
          <ac:spMkLst>
            <pc:docMk/>
            <pc:sldMk cId="177280237" sldId="323"/>
            <ac:spMk id="22" creationId="{619820BE-055D-43F0-AE02-4096D1C0FD2E}"/>
          </ac:spMkLst>
        </pc:spChg>
        <pc:spChg chg="mod">
          <ac:chgData name="La Ngọc Tụ" userId="ea178168-9ad9-4da2-a23c-3da08001968e" providerId="ADAL" clId="{9F4B4505-81C0-400D-88CE-CDAF2D44BC5E}" dt="2023-10-02T02:09:12.460" v="1"/>
          <ac:spMkLst>
            <pc:docMk/>
            <pc:sldMk cId="177280237" sldId="323"/>
            <ac:spMk id="23" creationId="{C8B9A8AD-B2AE-44E5-996E-1AFCEC76B432}"/>
          </ac:spMkLst>
        </pc:spChg>
        <pc:spChg chg="mod">
          <ac:chgData name="La Ngọc Tụ" userId="ea178168-9ad9-4da2-a23c-3da08001968e" providerId="ADAL" clId="{9F4B4505-81C0-400D-88CE-CDAF2D44BC5E}" dt="2023-10-02T02:09:12.460" v="1"/>
          <ac:spMkLst>
            <pc:docMk/>
            <pc:sldMk cId="177280237" sldId="323"/>
            <ac:spMk id="24" creationId="{49D899FA-218E-47C5-A1F9-F6B44986075F}"/>
          </ac:spMkLst>
        </pc:spChg>
        <pc:spChg chg="mod">
          <ac:chgData name="La Ngọc Tụ" userId="ea178168-9ad9-4da2-a23c-3da08001968e" providerId="ADAL" clId="{9F4B4505-81C0-400D-88CE-CDAF2D44BC5E}" dt="2023-10-02T02:09:12.460" v="1"/>
          <ac:spMkLst>
            <pc:docMk/>
            <pc:sldMk cId="177280237" sldId="323"/>
            <ac:spMk id="26" creationId="{610FEF06-6552-45D3-81CE-C0303FC4F8E3}"/>
          </ac:spMkLst>
        </pc:spChg>
        <pc:graphicFrameChg chg="mod">
          <ac:chgData name="La Ngọc Tụ" userId="ea178168-9ad9-4da2-a23c-3da08001968e" providerId="ADAL" clId="{9F4B4505-81C0-400D-88CE-CDAF2D44BC5E}" dt="2023-10-02T02:09:12.460" v="1"/>
          <ac:graphicFrameMkLst>
            <pc:docMk/>
            <pc:sldMk cId="177280237" sldId="323"/>
            <ac:graphicFrameMk id="4" creationId="{12F4FA3B-2BD1-485C-8F00-A6101DB2F3CA}"/>
          </ac:graphicFrameMkLst>
        </pc:graphicFrameChg>
        <pc:graphicFrameChg chg="mod">
          <ac:chgData name="La Ngọc Tụ" userId="ea178168-9ad9-4da2-a23c-3da08001968e" providerId="ADAL" clId="{9F4B4505-81C0-400D-88CE-CDAF2D44BC5E}" dt="2023-10-02T02:09:12.460" v="1"/>
          <ac:graphicFrameMkLst>
            <pc:docMk/>
            <pc:sldMk cId="177280237" sldId="323"/>
            <ac:graphicFrameMk id="5" creationId="{7CE7E12A-18F8-4904-9AF8-C1651BA78AE8}"/>
          </ac:graphicFrameMkLst>
        </pc:graphicFrameChg>
        <pc:graphicFrameChg chg="mod">
          <ac:chgData name="La Ngọc Tụ" userId="ea178168-9ad9-4da2-a23c-3da08001968e" providerId="ADAL" clId="{9F4B4505-81C0-400D-88CE-CDAF2D44BC5E}" dt="2023-10-02T02:09:12.460" v="1"/>
          <ac:graphicFrameMkLst>
            <pc:docMk/>
            <pc:sldMk cId="177280237" sldId="323"/>
            <ac:graphicFrameMk id="6" creationId="{6B8DBF7F-9C80-43D3-AF1A-36C21F4855CB}"/>
          </ac:graphicFrameMkLst>
        </pc:graphicFrameChg>
        <pc:graphicFrameChg chg="mod">
          <ac:chgData name="La Ngọc Tụ" userId="ea178168-9ad9-4da2-a23c-3da08001968e" providerId="ADAL" clId="{9F4B4505-81C0-400D-88CE-CDAF2D44BC5E}" dt="2023-10-02T02:09:12.460" v="1"/>
          <ac:graphicFrameMkLst>
            <pc:docMk/>
            <pc:sldMk cId="177280237" sldId="323"/>
            <ac:graphicFrameMk id="9" creationId="{89D3C418-2423-49DA-8C1B-439708498B95}"/>
          </ac:graphicFrameMkLst>
        </pc:graphicFrameChg>
        <pc:graphicFrameChg chg="mod">
          <ac:chgData name="La Ngọc Tụ" userId="ea178168-9ad9-4da2-a23c-3da08001968e" providerId="ADAL" clId="{9F4B4505-81C0-400D-88CE-CDAF2D44BC5E}" dt="2023-10-02T02:09:12.460" v="1"/>
          <ac:graphicFrameMkLst>
            <pc:docMk/>
            <pc:sldMk cId="177280237" sldId="323"/>
            <ac:graphicFrameMk id="10" creationId="{B7F87427-36C0-4C97-BC09-861FE73D730F}"/>
          </ac:graphicFrameMkLst>
        </pc:graphicFrameChg>
        <pc:graphicFrameChg chg="mod">
          <ac:chgData name="La Ngọc Tụ" userId="ea178168-9ad9-4da2-a23c-3da08001968e" providerId="ADAL" clId="{9F4B4505-81C0-400D-88CE-CDAF2D44BC5E}" dt="2023-10-02T02:09:12.460" v="1"/>
          <ac:graphicFrameMkLst>
            <pc:docMk/>
            <pc:sldMk cId="177280237" sldId="323"/>
            <ac:graphicFrameMk id="13" creationId="{08DB90DB-C752-4621-A9C6-FA8D9CC4451C}"/>
          </ac:graphicFrameMkLst>
        </pc:graphicFrameChg>
        <pc:graphicFrameChg chg="mod">
          <ac:chgData name="La Ngọc Tụ" userId="ea178168-9ad9-4da2-a23c-3da08001968e" providerId="ADAL" clId="{9F4B4505-81C0-400D-88CE-CDAF2D44BC5E}" dt="2023-10-02T02:09:12.460" v="1"/>
          <ac:graphicFrameMkLst>
            <pc:docMk/>
            <pc:sldMk cId="177280237" sldId="323"/>
            <ac:graphicFrameMk id="15" creationId="{60E1D725-2919-4A67-B3B7-8D66899458ED}"/>
          </ac:graphicFrameMkLst>
        </pc:graphicFrameChg>
        <pc:graphicFrameChg chg="mod">
          <ac:chgData name="La Ngọc Tụ" userId="ea178168-9ad9-4da2-a23c-3da08001968e" providerId="ADAL" clId="{9F4B4505-81C0-400D-88CE-CDAF2D44BC5E}" dt="2023-10-02T02:09:12.460" v="1"/>
          <ac:graphicFrameMkLst>
            <pc:docMk/>
            <pc:sldMk cId="177280237" sldId="323"/>
            <ac:graphicFrameMk id="21" creationId="{9B308F53-3AAB-430D-80B8-2578CA18FEF6}"/>
          </ac:graphicFrameMkLst>
        </pc:graphicFrameChg>
        <pc:graphicFrameChg chg="mod">
          <ac:chgData name="La Ngọc Tụ" userId="ea178168-9ad9-4da2-a23c-3da08001968e" providerId="ADAL" clId="{9F4B4505-81C0-400D-88CE-CDAF2D44BC5E}" dt="2023-10-02T02:09:12.460" v="1"/>
          <ac:graphicFrameMkLst>
            <pc:docMk/>
            <pc:sldMk cId="177280237" sldId="323"/>
            <ac:graphicFrameMk id="25" creationId="{8BA6A282-4677-4398-8841-3A578F973E82}"/>
          </ac:graphicFrameMkLst>
        </pc:graphicFrameChg>
        <pc:cxnChg chg="mod">
          <ac:chgData name="La Ngọc Tụ" userId="ea178168-9ad9-4da2-a23c-3da08001968e" providerId="ADAL" clId="{9F4B4505-81C0-400D-88CE-CDAF2D44BC5E}" dt="2023-10-02T02:09:12.460" v="1"/>
          <ac:cxnSpMkLst>
            <pc:docMk/>
            <pc:sldMk cId="177280237" sldId="323"/>
            <ac:cxnSpMk id="7" creationId="{D43FCBF4-1F68-49C6-ABC6-4FF31A03F098}"/>
          </ac:cxnSpMkLst>
        </pc:cxnChg>
        <pc:cxnChg chg="mod">
          <ac:chgData name="La Ngọc Tụ" userId="ea178168-9ad9-4da2-a23c-3da08001968e" providerId="ADAL" clId="{9F4B4505-81C0-400D-88CE-CDAF2D44BC5E}" dt="2023-10-02T02:09:12.460" v="1"/>
          <ac:cxnSpMkLst>
            <pc:docMk/>
            <pc:sldMk cId="177280237" sldId="323"/>
            <ac:cxnSpMk id="11" creationId="{B97776E1-6C0E-43DD-89C3-580E9D62A9CD}"/>
          </ac:cxnSpMkLst>
        </pc:cxnChg>
        <pc:cxnChg chg="mod">
          <ac:chgData name="La Ngọc Tụ" userId="ea178168-9ad9-4da2-a23c-3da08001968e" providerId="ADAL" clId="{9F4B4505-81C0-400D-88CE-CDAF2D44BC5E}" dt="2023-10-02T02:09:12.460" v="1"/>
          <ac:cxnSpMkLst>
            <pc:docMk/>
            <pc:sldMk cId="177280237" sldId="323"/>
            <ac:cxnSpMk id="14" creationId="{CA28F2DE-D2C2-4BE5-B7EF-8179477F5912}"/>
          </ac:cxnSpMkLst>
        </pc:cxnChg>
      </pc:sldChg>
      <pc:sldChg chg="modSp">
        <pc:chgData name="La Ngọc Tụ" userId="ea178168-9ad9-4da2-a23c-3da08001968e" providerId="ADAL" clId="{9F4B4505-81C0-400D-88CE-CDAF2D44BC5E}" dt="2023-10-02T02:09:12.460" v="1"/>
        <pc:sldMkLst>
          <pc:docMk/>
          <pc:sldMk cId="1400742413" sldId="324"/>
        </pc:sldMkLst>
        <pc:spChg chg="mod">
          <ac:chgData name="La Ngọc Tụ" userId="ea178168-9ad9-4da2-a23c-3da08001968e" providerId="ADAL" clId="{9F4B4505-81C0-400D-88CE-CDAF2D44BC5E}" dt="2023-10-02T02:09:12.460" v="1"/>
          <ac:spMkLst>
            <pc:docMk/>
            <pc:sldMk cId="1400742413" sldId="324"/>
            <ac:spMk id="8" creationId="{45377984-478D-4761-83AB-56F3FD09AE2F}"/>
          </ac:spMkLst>
        </pc:spChg>
        <pc:spChg chg="mod">
          <ac:chgData name="La Ngọc Tụ" userId="ea178168-9ad9-4da2-a23c-3da08001968e" providerId="ADAL" clId="{9F4B4505-81C0-400D-88CE-CDAF2D44BC5E}" dt="2023-10-02T02:09:12.460" v="1"/>
          <ac:spMkLst>
            <pc:docMk/>
            <pc:sldMk cId="1400742413" sldId="324"/>
            <ac:spMk id="12" creationId="{8AB0F19B-6B61-4B10-85FE-D19DC9520C10}"/>
          </ac:spMkLst>
        </pc:spChg>
        <pc:spChg chg="mod">
          <ac:chgData name="La Ngọc Tụ" userId="ea178168-9ad9-4da2-a23c-3da08001968e" providerId="ADAL" clId="{9F4B4505-81C0-400D-88CE-CDAF2D44BC5E}" dt="2023-10-02T02:09:12.460" v="1"/>
          <ac:spMkLst>
            <pc:docMk/>
            <pc:sldMk cId="1400742413" sldId="324"/>
            <ac:spMk id="16" creationId="{7A7E05C0-3652-442B-963E-924189636014}"/>
          </ac:spMkLst>
        </pc:spChg>
        <pc:spChg chg="mod">
          <ac:chgData name="La Ngọc Tụ" userId="ea178168-9ad9-4da2-a23c-3da08001968e" providerId="ADAL" clId="{9F4B4505-81C0-400D-88CE-CDAF2D44BC5E}" dt="2023-10-02T02:09:12.460" v="1"/>
          <ac:spMkLst>
            <pc:docMk/>
            <pc:sldMk cId="1400742413" sldId="324"/>
            <ac:spMk id="18" creationId="{6BE51B49-6F4C-40FD-B906-22D2CBE49C08}"/>
          </ac:spMkLst>
        </pc:spChg>
        <pc:spChg chg="mod">
          <ac:chgData name="La Ngọc Tụ" userId="ea178168-9ad9-4da2-a23c-3da08001968e" providerId="ADAL" clId="{9F4B4505-81C0-400D-88CE-CDAF2D44BC5E}" dt="2023-10-02T02:09:12.460" v="1"/>
          <ac:spMkLst>
            <pc:docMk/>
            <pc:sldMk cId="1400742413" sldId="324"/>
            <ac:spMk id="19" creationId="{6346812B-26A3-4F87-88E3-71432C18FC05}"/>
          </ac:spMkLst>
        </pc:spChg>
        <pc:spChg chg="mod">
          <ac:chgData name="La Ngọc Tụ" userId="ea178168-9ad9-4da2-a23c-3da08001968e" providerId="ADAL" clId="{9F4B4505-81C0-400D-88CE-CDAF2D44BC5E}" dt="2023-10-02T02:09:12.460" v="1"/>
          <ac:spMkLst>
            <pc:docMk/>
            <pc:sldMk cId="1400742413" sldId="324"/>
            <ac:spMk id="20" creationId="{FA286DB9-008A-4A91-A5C0-D847998BD691}"/>
          </ac:spMkLst>
        </pc:spChg>
        <pc:spChg chg="mod">
          <ac:chgData name="La Ngọc Tụ" userId="ea178168-9ad9-4da2-a23c-3da08001968e" providerId="ADAL" clId="{9F4B4505-81C0-400D-88CE-CDAF2D44BC5E}" dt="2023-10-02T02:09:12.460" v="1"/>
          <ac:spMkLst>
            <pc:docMk/>
            <pc:sldMk cId="1400742413" sldId="324"/>
            <ac:spMk id="22" creationId="{619820BE-055D-43F0-AE02-4096D1C0FD2E}"/>
          </ac:spMkLst>
        </pc:spChg>
        <pc:spChg chg="mod">
          <ac:chgData name="La Ngọc Tụ" userId="ea178168-9ad9-4da2-a23c-3da08001968e" providerId="ADAL" clId="{9F4B4505-81C0-400D-88CE-CDAF2D44BC5E}" dt="2023-10-02T02:09:12.460" v="1"/>
          <ac:spMkLst>
            <pc:docMk/>
            <pc:sldMk cId="1400742413" sldId="324"/>
            <ac:spMk id="23" creationId="{C8B9A8AD-B2AE-44E5-996E-1AFCEC76B432}"/>
          </ac:spMkLst>
        </pc:spChg>
        <pc:spChg chg="mod">
          <ac:chgData name="La Ngọc Tụ" userId="ea178168-9ad9-4da2-a23c-3da08001968e" providerId="ADAL" clId="{9F4B4505-81C0-400D-88CE-CDAF2D44BC5E}" dt="2023-10-02T02:09:12.460" v="1"/>
          <ac:spMkLst>
            <pc:docMk/>
            <pc:sldMk cId="1400742413" sldId="324"/>
            <ac:spMk id="24" creationId="{49D899FA-218E-47C5-A1F9-F6B44986075F}"/>
          </ac:spMkLst>
        </pc:spChg>
        <pc:spChg chg="mod">
          <ac:chgData name="La Ngọc Tụ" userId="ea178168-9ad9-4da2-a23c-3da08001968e" providerId="ADAL" clId="{9F4B4505-81C0-400D-88CE-CDAF2D44BC5E}" dt="2023-10-02T02:09:12.460" v="1"/>
          <ac:spMkLst>
            <pc:docMk/>
            <pc:sldMk cId="1400742413" sldId="324"/>
            <ac:spMk id="26" creationId="{610FEF06-6552-45D3-81CE-C0303FC4F8E3}"/>
          </ac:spMkLst>
        </pc:spChg>
        <pc:graphicFrameChg chg="mod">
          <ac:chgData name="La Ngọc Tụ" userId="ea178168-9ad9-4da2-a23c-3da08001968e" providerId="ADAL" clId="{9F4B4505-81C0-400D-88CE-CDAF2D44BC5E}" dt="2023-10-02T02:09:12.460" v="1"/>
          <ac:graphicFrameMkLst>
            <pc:docMk/>
            <pc:sldMk cId="1400742413" sldId="324"/>
            <ac:graphicFrameMk id="4" creationId="{12F4FA3B-2BD1-485C-8F00-A6101DB2F3CA}"/>
          </ac:graphicFrameMkLst>
        </pc:graphicFrameChg>
        <pc:graphicFrameChg chg="mod">
          <ac:chgData name="La Ngọc Tụ" userId="ea178168-9ad9-4da2-a23c-3da08001968e" providerId="ADAL" clId="{9F4B4505-81C0-400D-88CE-CDAF2D44BC5E}" dt="2023-10-02T02:09:12.460" v="1"/>
          <ac:graphicFrameMkLst>
            <pc:docMk/>
            <pc:sldMk cId="1400742413" sldId="324"/>
            <ac:graphicFrameMk id="5" creationId="{7CE7E12A-18F8-4904-9AF8-C1651BA78AE8}"/>
          </ac:graphicFrameMkLst>
        </pc:graphicFrameChg>
        <pc:graphicFrameChg chg="mod">
          <ac:chgData name="La Ngọc Tụ" userId="ea178168-9ad9-4da2-a23c-3da08001968e" providerId="ADAL" clId="{9F4B4505-81C0-400D-88CE-CDAF2D44BC5E}" dt="2023-10-02T02:09:12.460" v="1"/>
          <ac:graphicFrameMkLst>
            <pc:docMk/>
            <pc:sldMk cId="1400742413" sldId="324"/>
            <ac:graphicFrameMk id="6" creationId="{6B8DBF7F-9C80-43D3-AF1A-36C21F4855CB}"/>
          </ac:graphicFrameMkLst>
        </pc:graphicFrameChg>
        <pc:graphicFrameChg chg="mod">
          <ac:chgData name="La Ngọc Tụ" userId="ea178168-9ad9-4da2-a23c-3da08001968e" providerId="ADAL" clId="{9F4B4505-81C0-400D-88CE-CDAF2D44BC5E}" dt="2023-10-02T02:09:12.460" v="1"/>
          <ac:graphicFrameMkLst>
            <pc:docMk/>
            <pc:sldMk cId="1400742413" sldId="324"/>
            <ac:graphicFrameMk id="9" creationId="{89D3C418-2423-49DA-8C1B-439708498B95}"/>
          </ac:graphicFrameMkLst>
        </pc:graphicFrameChg>
        <pc:graphicFrameChg chg="mod">
          <ac:chgData name="La Ngọc Tụ" userId="ea178168-9ad9-4da2-a23c-3da08001968e" providerId="ADAL" clId="{9F4B4505-81C0-400D-88CE-CDAF2D44BC5E}" dt="2023-10-02T02:09:12.460" v="1"/>
          <ac:graphicFrameMkLst>
            <pc:docMk/>
            <pc:sldMk cId="1400742413" sldId="324"/>
            <ac:graphicFrameMk id="10" creationId="{B7F87427-36C0-4C97-BC09-861FE73D730F}"/>
          </ac:graphicFrameMkLst>
        </pc:graphicFrameChg>
        <pc:graphicFrameChg chg="mod">
          <ac:chgData name="La Ngọc Tụ" userId="ea178168-9ad9-4da2-a23c-3da08001968e" providerId="ADAL" clId="{9F4B4505-81C0-400D-88CE-CDAF2D44BC5E}" dt="2023-10-02T02:09:12.460" v="1"/>
          <ac:graphicFrameMkLst>
            <pc:docMk/>
            <pc:sldMk cId="1400742413" sldId="324"/>
            <ac:graphicFrameMk id="13" creationId="{08DB90DB-C752-4621-A9C6-FA8D9CC4451C}"/>
          </ac:graphicFrameMkLst>
        </pc:graphicFrameChg>
        <pc:graphicFrameChg chg="mod">
          <ac:chgData name="La Ngọc Tụ" userId="ea178168-9ad9-4da2-a23c-3da08001968e" providerId="ADAL" clId="{9F4B4505-81C0-400D-88CE-CDAF2D44BC5E}" dt="2023-10-02T02:09:12.460" v="1"/>
          <ac:graphicFrameMkLst>
            <pc:docMk/>
            <pc:sldMk cId="1400742413" sldId="324"/>
            <ac:graphicFrameMk id="15" creationId="{60E1D725-2919-4A67-B3B7-8D66899458ED}"/>
          </ac:graphicFrameMkLst>
        </pc:graphicFrameChg>
        <pc:graphicFrameChg chg="mod">
          <ac:chgData name="La Ngọc Tụ" userId="ea178168-9ad9-4da2-a23c-3da08001968e" providerId="ADAL" clId="{9F4B4505-81C0-400D-88CE-CDAF2D44BC5E}" dt="2023-10-02T02:09:12.460" v="1"/>
          <ac:graphicFrameMkLst>
            <pc:docMk/>
            <pc:sldMk cId="1400742413" sldId="324"/>
            <ac:graphicFrameMk id="21" creationId="{9B308F53-3AAB-430D-80B8-2578CA18FEF6}"/>
          </ac:graphicFrameMkLst>
        </pc:graphicFrameChg>
        <pc:graphicFrameChg chg="mod">
          <ac:chgData name="La Ngọc Tụ" userId="ea178168-9ad9-4da2-a23c-3da08001968e" providerId="ADAL" clId="{9F4B4505-81C0-400D-88CE-CDAF2D44BC5E}" dt="2023-10-02T02:09:12.460" v="1"/>
          <ac:graphicFrameMkLst>
            <pc:docMk/>
            <pc:sldMk cId="1400742413" sldId="324"/>
            <ac:graphicFrameMk id="25" creationId="{8BA6A282-4677-4398-8841-3A578F973E82}"/>
          </ac:graphicFrameMkLst>
        </pc:graphicFrameChg>
        <pc:cxnChg chg="mod">
          <ac:chgData name="La Ngọc Tụ" userId="ea178168-9ad9-4da2-a23c-3da08001968e" providerId="ADAL" clId="{9F4B4505-81C0-400D-88CE-CDAF2D44BC5E}" dt="2023-10-02T02:09:12.460" v="1"/>
          <ac:cxnSpMkLst>
            <pc:docMk/>
            <pc:sldMk cId="1400742413" sldId="324"/>
            <ac:cxnSpMk id="7" creationId="{D43FCBF4-1F68-49C6-ABC6-4FF31A03F098}"/>
          </ac:cxnSpMkLst>
        </pc:cxnChg>
        <pc:cxnChg chg="mod">
          <ac:chgData name="La Ngọc Tụ" userId="ea178168-9ad9-4da2-a23c-3da08001968e" providerId="ADAL" clId="{9F4B4505-81C0-400D-88CE-CDAF2D44BC5E}" dt="2023-10-02T02:09:12.460" v="1"/>
          <ac:cxnSpMkLst>
            <pc:docMk/>
            <pc:sldMk cId="1400742413" sldId="324"/>
            <ac:cxnSpMk id="11" creationId="{B97776E1-6C0E-43DD-89C3-580E9D62A9CD}"/>
          </ac:cxnSpMkLst>
        </pc:cxnChg>
        <pc:cxnChg chg="mod">
          <ac:chgData name="La Ngọc Tụ" userId="ea178168-9ad9-4da2-a23c-3da08001968e" providerId="ADAL" clId="{9F4B4505-81C0-400D-88CE-CDAF2D44BC5E}" dt="2023-10-02T02:09:12.460" v="1"/>
          <ac:cxnSpMkLst>
            <pc:docMk/>
            <pc:sldMk cId="1400742413" sldId="324"/>
            <ac:cxnSpMk id="14" creationId="{CA28F2DE-D2C2-4BE5-B7EF-8179477F5912}"/>
          </ac:cxnSpMkLst>
        </pc:cxnChg>
      </pc:sldChg>
      <pc:sldChg chg="modSp">
        <pc:chgData name="La Ngọc Tụ" userId="ea178168-9ad9-4da2-a23c-3da08001968e" providerId="ADAL" clId="{9F4B4505-81C0-400D-88CE-CDAF2D44BC5E}" dt="2023-10-02T02:09:12.460" v="1"/>
        <pc:sldMkLst>
          <pc:docMk/>
          <pc:sldMk cId="1748203846" sldId="325"/>
        </pc:sldMkLst>
        <pc:spChg chg="mod">
          <ac:chgData name="La Ngọc Tụ" userId="ea178168-9ad9-4da2-a23c-3da08001968e" providerId="ADAL" clId="{9F4B4505-81C0-400D-88CE-CDAF2D44BC5E}" dt="2023-10-02T02:09:12.460" v="1"/>
          <ac:spMkLst>
            <pc:docMk/>
            <pc:sldMk cId="1748203846" sldId="325"/>
            <ac:spMk id="7" creationId="{C74415FB-4E48-4BEF-A5F1-5DA5F7FB9BC9}"/>
          </ac:spMkLst>
        </pc:spChg>
        <pc:spChg chg="mod">
          <ac:chgData name="La Ngọc Tụ" userId="ea178168-9ad9-4da2-a23c-3da08001968e" providerId="ADAL" clId="{9F4B4505-81C0-400D-88CE-CDAF2D44BC5E}" dt="2023-10-02T02:09:12.460" v="1"/>
          <ac:spMkLst>
            <pc:docMk/>
            <pc:sldMk cId="1748203846" sldId="325"/>
            <ac:spMk id="8" creationId="{5BB9D46E-9CD9-47B3-B326-2DDC8CB0F9B5}"/>
          </ac:spMkLst>
        </pc:spChg>
        <pc:spChg chg="mod">
          <ac:chgData name="La Ngọc Tụ" userId="ea178168-9ad9-4da2-a23c-3da08001968e" providerId="ADAL" clId="{9F4B4505-81C0-400D-88CE-CDAF2D44BC5E}" dt="2023-10-02T02:09:12.460" v="1"/>
          <ac:spMkLst>
            <pc:docMk/>
            <pc:sldMk cId="1748203846" sldId="325"/>
            <ac:spMk id="9" creationId="{1BB42AF6-99B4-4F70-8D16-DF888C24D0DF}"/>
          </ac:spMkLst>
        </pc:spChg>
        <pc:picChg chg="mod">
          <ac:chgData name="La Ngọc Tụ" userId="ea178168-9ad9-4da2-a23c-3da08001968e" providerId="ADAL" clId="{9F4B4505-81C0-400D-88CE-CDAF2D44BC5E}" dt="2023-10-02T02:09:12.460" v="1"/>
          <ac:picMkLst>
            <pc:docMk/>
            <pc:sldMk cId="1748203846" sldId="325"/>
            <ac:picMk id="3" creationId="{814B8D77-001D-458A-89D6-2DDDFDF31685}"/>
          </ac:picMkLst>
        </pc:picChg>
        <pc:cxnChg chg="mod">
          <ac:chgData name="La Ngọc Tụ" userId="ea178168-9ad9-4da2-a23c-3da08001968e" providerId="ADAL" clId="{9F4B4505-81C0-400D-88CE-CDAF2D44BC5E}" dt="2023-10-02T02:09:12.460" v="1"/>
          <ac:cxnSpMkLst>
            <pc:docMk/>
            <pc:sldMk cId="1748203846" sldId="325"/>
            <ac:cxnSpMk id="4" creationId="{3051878F-022B-4866-961B-87A0C5712E16}"/>
          </ac:cxnSpMkLst>
        </pc:cxnChg>
      </pc:sldChg>
      <pc:sldChg chg="modSp">
        <pc:chgData name="La Ngọc Tụ" userId="ea178168-9ad9-4da2-a23c-3da08001968e" providerId="ADAL" clId="{9F4B4505-81C0-400D-88CE-CDAF2D44BC5E}" dt="2023-10-02T02:09:12.460" v="1"/>
        <pc:sldMkLst>
          <pc:docMk/>
          <pc:sldMk cId="1340636622" sldId="327"/>
        </pc:sldMkLst>
        <pc:spChg chg="mod">
          <ac:chgData name="La Ngọc Tụ" userId="ea178168-9ad9-4da2-a23c-3da08001968e" providerId="ADAL" clId="{9F4B4505-81C0-400D-88CE-CDAF2D44BC5E}" dt="2023-10-02T02:09:12.460" v="1"/>
          <ac:spMkLst>
            <pc:docMk/>
            <pc:sldMk cId="1340636622" sldId="327"/>
            <ac:spMk id="2" creationId="{27BE0F6D-5057-4B73-8AB4-2DD6F90EAC00}"/>
          </ac:spMkLst>
        </pc:spChg>
        <pc:spChg chg="mod">
          <ac:chgData name="La Ngọc Tụ" userId="ea178168-9ad9-4da2-a23c-3da08001968e" providerId="ADAL" clId="{9F4B4505-81C0-400D-88CE-CDAF2D44BC5E}" dt="2023-10-02T02:09:12.460" v="1"/>
          <ac:spMkLst>
            <pc:docMk/>
            <pc:sldMk cId="1340636622" sldId="327"/>
            <ac:spMk id="3" creationId="{D6A9532B-7BEC-431F-A165-F5F2E01804FB}"/>
          </ac:spMkLst>
        </pc:spChg>
        <pc:spChg chg="mod">
          <ac:chgData name="La Ngọc Tụ" userId="ea178168-9ad9-4da2-a23c-3da08001968e" providerId="ADAL" clId="{9F4B4505-81C0-400D-88CE-CDAF2D44BC5E}" dt="2023-10-02T02:09:12.460" v="1"/>
          <ac:spMkLst>
            <pc:docMk/>
            <pc:sldMk cId="1340636622" sldId="327"/>
            <ac:spMk id="5" creationId="{833B49EA-0CDD-4071-B50B-988FEC675D6A}"/>
          </ac:spMkLst>
        </pc:spChg>
        <pc:picChg chg="mod">
          <ac:chgData name="La Ngọc Tụ" userId="ea178168-9ad9-4da2-a23c-3da08001968e" providerId="ADAL" clId="{9F4B4505-81C0-400D-88CE-CDAF2D44BC5E}" dt="2023-10-02T02:09:12.460" v="1"/>
          <ac:picMkLst>
            <pc:docMk/>
            <pc:sldMk cId="1340636622" sldId="327"/>
            <ac:picMk id="1026" creationId="{1D2FAF8C-3844-41B4-855F-0013FD049712}"/>
          </ac:picMkLst>
        </pc:picChg>
      </pc:sldChg>
      <pc:sldChg chg="modSp">
        <pc:chgData name="La Ngọc Tụ" userId="ea178168-9ad9-4da2-a23c-3da08001968e" providerId="ADAL" clId="{9F4B4505-81C0-400D-88CE-CDAF2D44BC5E}" dt="2023-10-02T02:09:12.460" v="1"/>
        <pc:sldMkLst>
          <pc:docMk/>
          <pc:sldMk cId="6791894" sldId="328"/>
        </pc:sldMkLst>
        <pc:spChg chg="mod">
          <ac:chgData name="La Ngọc Tụ" userId="ea178168-9ad9-4da2-a23c-3da08001968e" providerId="ADAL" clId="{9F4B4505-81C0-400D-88CE-CDAF2D44BC5E}" dt="2023-10-02T02:09:12.460" v="1"/>
          <ac:spMkLst>
            <pc:docMk/>
            <pc:sldMk cId="6791894" sldId="328"/>
            <ac:spMk id="7" creationId="{C74415FB-4E48-4BEF-A5F1-5DA5F7FB9BC9}"/>
          </ac:spMkLst>
        </pc:spChg>
        <pc:spChg chg="mod">
          <ac:chgData name="La Ngọc Tụ" userId="ea178168-9ad9-4da2-a23c-3da08001968e" providerId="ADAL" clId="{9F4B4505-81C0-400D-88CE-CDAF2D44BC5E}" dt="2023-10-02T02:09:12.460" v="1"/>
          <ac:spMkLst>
            <pc:docMk/>
            <pc:sldMk cId="6791894" sldId="328"/>
            <ac:spMk id="8" creationId="{5BB9D46E-9CD9-47B3-B326-2DDC8CB0F9B5}"/>
          </ac:spMkLst>
        </pc:spChg>
        <pc:spChg chg="mod">
          <ac:chgData name="La Ngọc Tụ" userId="ea178168-9ad9-4da2-a23c-3da08001968e" providerId="ADAL" clId="{9F4B4505-81C0-400D-88CE-CDAF2D44BC5E}" dt="2023-10-02T02:09:12.460" v="1"/>
          <ac:spMkLst>
            <pc:docMk/>
            <pc:sldMk cId="6791894" sldId="328"/>
            <ac:spMk id="9" creationId="{1BB42AF6-99B4-4F70-8D16-DF888C24D0DF}"/>
          </ac:spMkLst>
        </pc:spChg>
        <pc:picChg chg="mod">
          <ac:chgData name="La Ngọc Tụ" userId="ea178168-9ad9-4da2-a23c-3da08001968e" providerId="ADAL" clId="{9F4B4505-81C0-400D-88CE-CDAF2D44BC5E}" dt="2023-10-02T02:09:12.460" v="1"/>
          <ac:picMkLst>
            <pc:docMk/>
            <pc:sldMk cId="6791894" sldId="328"/>
            <ac:picMk id="3" creationId="{814B8D77-001D-458A-89D6-2DDDFDF31685}"/>
          </ac:picMkLst>
        </pc:picChg>
        <pc:cxnChg chg="mod">
          <ac:chgData name="La Ngọc Tụ" userId="ea178168-9ad9-4da2-a23c-3da08001968e" providerId="ADAL" clId="{9F4B4505-81C0-400D-88CE-CDAF2D44BC5E}" dt="2023-10-02T02:09:12.460" v="1"/>
          <ac:cxnSpMkLst>
            <pc:docMk/>
            <pc:sldMk cId="6791894" sldId="328"/>
            <ac:cxnSpMk id="4" creationId="{3051878F-022B-4866-961B-87A0C5712E16}"/>
          </ac:cxnSpMkLst>
        </pc:cxnChg>
      </pc:sldChg>
      <pc:sldMasterChg chg="modSp modSldLayout">
        <pc:chgData name="La Ngọc Tụ" userId="ea178168-9ad9-4da2-a23c-3da08001968e" providerId="ADAL" clId="{9F4B4505-81C0-400D-88CE-CDAF2D44BC5E}" dt="2023-10-02T02:09:12.460" v="1"/>
        <pc:sldMasterMkLst>
          <pc:docMk/>
          <pc:sldMasterMk cId="2546862574" sldId="2147483648"/>
        </pc:sldMasterMkLst>
        <pc:spChg chg="mod">
          <ac:chgData name="La Ngọc Tụ" userId="ea178168-9ad9-4da2-a23c-3da08001968e" providerId="ADAL" clId="{9F4B4505-81C0-400D-88CE-CDAF2D44BC5E}" dt="2023-10-02T02:09:12.460" v="1"/>
          <ac:spMkLst>
            <pc:docMk/>
            <pc:sldMasterMk cId="2546862574" sldId="2147483648"/>
            <ac:spMk id="2" creationId="{00000000-0000-0000-0000-000000000000}"/>
          </ac:spMkLst>
        </pc:spChg>
        <pc:spChg chg="mod">
          <ac:chgData name="La Ngọc Tụ" userId="ea178168-9ad9-4da2-a23c-3da08001968e" providerId="ADAL" clId="{9F4B4505-81C0-400D-88CE-CDAF2D44BC5E}" dt="2023-10-02T02:09:12.460" v="1"/>
          <ac:spMkLst>
            <pc:docMk/>
            <pc:sldMasterMk cId="2546862574" sldId="2147483648"/>
            <ac:spMk id="3" creationId="{00000000-0000-0000-0000-000000000000}"/>
          </ac:spMkLst>
        </pc:spChg>
        <pc:spChg chg="mod">
          <ac:chgData name="La Ngọc Tụ" userId="ea178168-9ad9-4da2-a23c-3da08001968e" providerId="ADAL" clId="{9F4B4505-81C0-400D-88CE-CDAF2D44BC5E}" dt="2023-10-02T02:09:12.460" v="1"/>
          <ac:spMkLst>
            <pc:docMk/>
            <pc:sldMasterMk cId="2546862574" sldId="2147483648"/>
            <ac:spMk id="6" creationId="{00000000-0000-0000-0000-000000000000}"/>
          </ac:spMkLst>
        </pc:spChg>
        <pc:sldLayoutChg chg="modSp">
          <pc:chgData name="La Ngọc Tụ" userId="ea178168-9ad9-4da2-a23c-3da08001968e" providerId="ADAL" clId="{9F4B4505-81C0-400D-88CE-CDAF2D44BC5E}" dt="2023-10-02T02:09:12.460" v="1"/>
          <pc:sldLayoutMkLst>
            <pc:docMk/>
            <pc:sldMasterMk cId="2546862574" sldId="2147483648"/>
            <pc:sldLayoutMk cId="2088764457" sldId="2147483649"/>
          </pc:sldLayoutMkLst>
          <pc:spChg chg="mod">
            <ac:chgData name="La Ngọc Tụ" userId="ea178168-9ad9-4da2-a23c-3da08001968e" providerId="ADAL" clId="{9F4B4505-81C0-400D-88CE-CDAF2D44BC5E}" dt="2023-10-02T02:09:12.460" v="1"/>
            <ac:spMkLst>
              <pc:docMk/>
              <pc:sldMasterMk cId="2546862574" sldId="2147483648"/>
              <pc:sldLayoutMk cId="2088764457" sldId="2147483649"/>
              <ac:spMk id="2" creationId="{00000000-0000-0000-0000-000000000000}"/>
            </ac:spMkLst>
          </pc:spChg>
          <pc:spChg chg="mod">
            <ac:chgData name="La Ngọc Tụ" userId="ea178168-9ad9-4da2-a23c-3da08001968e" providerId="ADAL" clId="{9F4B4505-81C0-400D-88CE-CDAF2D44BC5E}" dt="2023-10-02T02:09:12.460" v="1"/>
            <ac:spMkLst>
              <pc:docMk/>
              <pc:sldMasterMk cId="2546862574" sldId="2147483648"/>
              <pc:sldLayoutMk cId="2088764457" sldId="2147483649"/>
              <ac:spMk id="3" creationId="{00000000-0000-0000-0000-000000000000}"/>
            </ac:spMkLst>
          </pc:spChg>
          <pc:spChg chg="mod">
            <ac:chgData name="La Ngọc Tụ" userId="ea178168-9ad9-4da2-a23c-3da08001968e" providerId="ADAL" clId="{9F4B4505-81C0-400D-88CE-CDAF2D44BC5E}" dt="2023-10-02T02:09:12.460" v="1"/>
            <ac:spMkLst>
              <pc:docMk/>
              <pc:sldMasterMk cId="2546862574" sldId="2147483648"/>
              <pc:sldLayoutMk cId="2088764457" sldId="2147483649"/>
              <ac:spMk id="4" creationId="{00000000-0000-0000-0000-000000000000}"/>
            </ac:spMkLst>
          </pc:spChg>
          <pc:spChg chg="mod">
            <ac:chgData name="La Ngọc Tụ" userId="ea178168-9ad9-4da2-a23c-3da08001968e" providerId="ADAL" clId="{9F4B4505-81C0-400D-88CE-CDAF2D44BC5E}" dt="2023-10-02T02:09:12.460" v="1"/>
            <ac:spMkLst>
              <pc:docMk/>
              <pc:sldMasterMk cId="2546862574" sldId="2147483648"/>
              <pc:sldLayoutMk cId="2088764457" sldId="2147483649"/>
              <ac:spMk id="5" creationId="{00000000-0000-0000-0000-000000000000}"/>
            </ac:spMkLst>
          </pc:spChg>
        </pc:sldLayoutChg>
        <pc:sldLayoutChg chg="modSp">
          <pc:chgData name="La Ngọc Tụ" userId="ea178168-9ad9-4da2-a23c-3da08001968e" providerId="ADAL" clId="{9F4B4505-81C0-400D-88CE-CDAF2D44BC5E}" dt="2023-10-02T02:09:12.460" v="1"/>
          <pc:sldLayoutMkLst>
            <pc:docMk/>
            <pc:sldMasterMk cId="2546862574" sldId="2147483648"/>
            <pc:sldLayoutMk cId="982861381" sldId="2147483650"/>
          </pc:sldLayoutMkLst>
          <pc:spChg chg="mod">
            <ac:chgData name="La Ngọc Tụ" userId="ea178168-9ad9-4da2-a23c-3da08001968e" providerId="ADAL" clId="{9F4B4505-81C0-400D-88CE-CDAF2D44BC5E}" dt="2023-10-02T02:09:12.460" v="1"/>
            <ac:spMkLst>
              <pc:docMk/>
              <pc:sldMasterMk cId="2546862574" sldId="2147483648"/>
              <pc:sldLayoutMk cId="982861381" sldId="2147483650"/>
              <ac:spMk id="4" creationId="{00000000-0000-0000-0000-000000000000}"/>
            </ac:spMkLst>
          </pc:spChg>
          <pc:spChg chg="mod">
            <ac:chgData name="La Ngọc Tụ" userId="ea178168-9ad9-4da2-a23c-3da08001968e" providerId="ADAL" clId="{9F4B4505-81C0-400D-88CE-CDAF2D44BC5E}" dt="2023-10-02T02:09:12.460" v="1"/>
            <ac:spMkLst>
              <pc:docMk/>
              <pc:sldMasterMk cId="2546862574" sldId="2147483648"/>
              <pc:sldLayoutMk cId="982861381" sldId="2147483650"/>
              <ac:spMk id="5" creationId="{00000000-0000-0000-0000-000000000000}"/>
            </ac:spMkLst>
          </pc:spChg>
        </pc:sldLayoutChg>
        <pc:sldLayoutChg chg="modSp">
          <pc:chgData name="La Ngọc Tụ" userId="ea178168-9ad9-4da2-a23c-3da08001968e" providerId="ADAL" clId="{9F4B4505-81C0-400D-88CE-CDAF2D44BC5E}" dt="2023-10-02T02:09:12.460" v="1"/>
          <pc:sldLayoutMkLst>
            <pc:docMk/>
            <pc:sldMasterMk cId="2546862574" sldId="2147483648"/>
            <pc:sldLayoutMk cId="4288863616" sldId="2147483651"/>
          </pc:sldLayoutMkLst>
          <pc:spChg chg="mod">
            <ac:chgData name="La Ngọc Tụ" userId="ea178168-9ad9-4da2-a23c-3da08001968e" providerId="ADAL" clId="{9F4B4505-81C0-400D-88CE-CDAF2D44BC5E}" dt="2023-10-02T02:09:12.460" v="1"/>
            <ac:spMkLst>
              <pc:docMk/>
              <pc:sldMasterMk cId="2546862574" sldId="2147483648"/>
              <pc:sldLayoutMk cId="4288863616" sldId="2147483651"/>
              <ac:spMk id="2" creationId="{00000000-0000-0000-0000-000000000000}"/>
            </ac:spMkLst>
          </pc:spChg>
          <pc:spChg chg="mod">
            <ac:chgData name="La Ngọc Tụ" userId="ea178168-9ad9-4da2-a23c-3da08001968e" providerId="ADAL" clId="{9F4B4505-81C0-400D-88CE-CDAF2D44BC5E}" dt="2023-10-02T02:09:12.460" v="1"/>
            <ac:spMkLst>
              <pc:docMk/>
              <pc:sldMasterMk cId="2546862574" sldId="2147483648"/>
              <pc:sldLayoutMk cId="4288863616" sldId="2147483651"/>
              <ac:spMk id="3" creationId="{00000000-0000-0000-0000-000000000000}"/>
            </ac:spMkLst>
          </pc:spChg>
          <pc:spChg chg="mod">
            <ac:chgData name="La Ngọc Tụ" userId="ea178168-9ad9-4da2-a23c-3da08001968e" providerId="ADAL" clId="{9F4B4505-81C0-400D-88CE-CDAF2D44BC5E}" dt="2023-10-02T02:09:12.460" v="1"/>
            <ac:spMkLst>
              <pc:docMk/>
              <pc:sldMasterMk cId="2546862574" sldId="2147483648"/>
              <pc:sldLayoutMk cId="4288863616" sldId="2147483651"/>
              <ac:spMk id="4" creationId="{00000000-0000-0000-0000-000000000000}"/>
            </ac:spMkLst>
          </pc:spChg>
          <pc:spChg chg="mod">
            <ac:chgData name="La Ngọc Tụ" userId="ea178168-9ad9-4da2-a23c-3da08001968e" providerId="ADAL" clId="{9F4B4505-81C0-400D-88CE-CDAF2D44BC5E}" dt="2023-10-02T02:09:12.460" v="1"/>
            <ac:spMkLst>
              <pc:docMk/>
              <pc:sldMasterMk cId="2546862574" sldId="2147483648"/>
              <pc:sldLayoutMk cId="4288863616" sldId="2147483651"/>
              <ac:spMk id="5" creationId="{00000000-0000-0000-0000-000000000000}"/>
            </ac:spMkLst>
          </pc:spChg>
        </pc:sldLayoutChg>
        <pc:sldLayoutChg chg="modSp">
          <pc:chgData name="La Ngọc Tụ" userId="ea178168-9ad9-4da2-a23c-3da08001968e" providerId="ADAL" clId="{9F4B4505-81C0-400D-88CE-CDAF2D44BC5E}" dt="2023-10-02T02:09:12.460" v="1"/>
          <pc:sldLayoutMkLst>
            <pc:docMk/>
            <pc:sldMasterMk cId="2546862574" sldId="2147483648"/>
            <pc:sldLayoutMk cId="2954944290" sldId="2147483652"/>
          </pc:sldLayoutMkLst>
          <pc:spChg chg="mod">
            <ac:chgData name="La Ngọc Tụ" userId="ea178168-9ad9-4da2-a23c-3da08001968e" providerId="ADAL" clId="{9F4B4505-81C0-400D-88CE-CDAF2D44BC5E}" dt="2023-10-02T02:09:12.460" v="1"/>
            <ac:spMkLst>
              <pc:docMk/>
              <pc:sldMasterMk cId="2546862574" sldId="2147483648"/>
              <pc:sldLayoutMk cId="2954944290" sldId="2147483652"/>
              <ac:spMk id="3" creationId="{00000000-0000-0000-0000-000000000000}"/>
            </ac:spMkLst>
          </pc:spChg>
          <pc:spChg chg="mod">
            <ac:chgData name="La Ngọc Tụ" userId="ea178168-9ad9-4da2-a23c-3da08001968e" providerId="ADAL" clId="{9F4B4505-81C0-400D-88CE-CDAF2D44BC5E}" dt="2023-10-02T02:09:12.460" v="1"/>
            <ac:spMkLst>
              <pc:docMk/>
              <pc:sldMasterMk cId="2546862574" sldId="2147483648"/>
              <pc:sldLayoutMk cId="2954944290" sldId="2147483652"/>
              <ac:spMk id="4" creationId="{00000000-0000-0000-0000-000000000000}"/>
            </ac:spMkLst>
          </pc:spChg>
          <pc:spChg chg="mod">
            <ac:chgData name="La Ngọc Tụ" userId="ea178168-9ad9-4da2-a23c-3da08001968e" providerId="ADAL" clId="{9F4B4505-81C0-400D-88CE-CDAF2D44BC5E}" dt="2023-10-02T02:09:12.460" v="1"/>
            <ac:spMkLst>
              <pc:docMk/>
              <pc:sldMasterMk cId="2546862574" sldId="2147483648"/>
              <pc:sldLayoutMk cId="2954944290" sldId="2147483652"/>
              <ac:spMk id="5" creationId="{00000000-0000-0000-0000-000000000000}"/>
            </ac:spMkLst>
          </pc:spChg>
          <pc:spChg chg="mod">
            <ac:chgData name="La Ngọc Tụ" userId="ea178168-9ad9-4da2-a23c-3da08001968e" providerId="ADAL" clId="{9F4B4505-81C0-400D-88CE-CDAF2D44BC5E}" dt="2023-10-02T02:09:12.460" v="1"/>
            <ac:spMkLst>
              <pc:docMk/>
              <pc:sldMasterMk cId="2546862574" sldId="2147483648"/>
              <pc:sldLayoutMk cId="2954944290" sldId="2147483652"/>
              <ac:spMk id="6" creationId="{00000000-0000-0000-0000-000000000000}"/>
            </ac:spMkLst>
          </pc:spChg>
        </pc:sldLayoutChg>
        <pc:sldLayoutChg chg="modSp">
          <pc:chgData name="La Ngọc Tụ" userId="ea178168-9ad9-4da2-a23c-3da08001968e" providerId="ADAL" clId="{9F4B4505-81C0-400D-88CE-CDAF2D44BC5E}" dt="2023-10-02T02:09:12.460" v="1"/>
          <pc:sldLayoutMkLst>
            <pc:docMk/>
            <pc:sldMasterMk cId="2546862574" sldId="2147483648"/>
            <pc:sldLayoutMk cId="880629197" sldId="2147483653"/>
          </pc:sldLayoutMkLst>
          <pc:spChg chg="mod">
            <ac:chgData name="La Ngọc Tụ" userId="ea178168-9ad9-4da2-a23c-3da08001968e" providerId="ADAL" clId="{9F4B4505-81C0-400D-88CE-CDAF2D44BC5E}" dt="2023-10-02T02:09:12.460" v="1"/>
            <ac:spMkLst>
              <pc:docMk/>
              <pc:sldMasterMk cId="2546862574" sldId="2147483648"/>
              <pc:sldLayoutMk cId="880629197" sldId="2147483653"/>
              <ac:spMk id="3" creationId="{00000000-0000-0000-0000-000000000000}"/>
            </ac:spMkLst>
          </pc:spChg>
          <pc:spChg chg="mod">
            <ac:chgData name="La Ngọc Tụ" userId="ea178168-9ad9-4da2-a23c-3da08001968e" providerId="ADAL" clId="{9F4B4505-81C0-400D-88CE-CDAF2D44BC5E}" dt="2023-10-02T02:09:12.460" v="1"/>
            <ac:spMkLst>
              <pc:docMk/>
              <pc:sldMasterMk cId="2546862574" sldId="2147483648"/>
              <pc:sldLayoutMk cId="880629197" sldId="2147483653"/>
              <ac:spMk id="4" creationId="{00000000-0000-0000-0000-000000000000}"/>
            </ac:spMkLst>
          </pc:spChg>
          <pc:spChg chg="mod">
            <ac:chgData name="La Ngọc Tụ" userId="ea178168-9ad9-4da2-a23c-3da08001968e" providerId="ADAL" clId="{9F4B4505-81C0-400D-88CE-CDAF2D44BC5E}" dt="2023-10-02T02:09:12.460" v="1"/>
            <ac:spMkLst>
              <pc:docMk/>
              <pc:sldMasterMk cId="2546862574" sldId="2147483648"/>
              <pc:sldLayoutMk cId="880629197" sldId="2147483653"/>
              <ac:spMk id="5" creationId="{00000000-0000-0000-0000-000000000000}"/>
            </ac:spMkLst>
          </pc:spChg>
          <pc:spChg chg="mod">
            <ac:chgData name="La Ngọc Tụ" userId="ea178168-9ad9-4da2-a23c-3da08001968e" providerId="ADAL" clId="{9F4B4505-81C0-400D-88CE-CDAF2D44BC5E}" dt="2023-10-02T02:09:12.460" v="1"/>
            <ac:spMkLst>
              <pc:docMk/>
              <pc:sldMasterMk cId="2546862574" sldId="2147483648"/>
              <pc:sldLayoutMk cId="880629197" sldId="2147483653"/>
              <ac:spMk id="6" creationId="{00000000-0000-0000-0000-000000000000}"/>
            </ac:spMkLst>
          </pc:spChg>
          <pc:spChg chg="mod">
            <ac:chgData name="La Ngọc Tụ" userId="ea178168-9ad9-4da2-a23c-3da08001968e" providerId="ADAL" clId="{9F4B4505-81C0-400D-88CE-CDAF2D44BC5E}" dt="2023-10-02T02:09:12.460" v="1"/>
            <ac:spMkLst>
              <pc:docMk/>
              <pc:sldMasterMk cId="2546862574" sldId="2147483648"/>
              <pc:sldLayoutMk cId="880629197" sldId="2147483653"/>
              <ac:spMk id="7" creationId="{00000000-0000-0000-0000-000000000000}"/>
            </ac:spMkLst>
          </pc:spChg>
          <pc:spChg chg="mod">
            <ac:chgData name="La Ngọc Tụ" userId="ea178168-9ad9-4da2-a23c-3da08001968e" providerId="ADAL" clId="{9F4B4505-81C0-400D-88CE-CDAF2D44BC5E}" dt="2023-10-02T02:09:12.460" v="1"/>
            <ac:spMkLst>
              <pc:docMk/>
              <pc:sldMasterMk cId="2546862574" sldId="2147483648"/>
              <pc:sldLayoutMk cId="880629197" sldId="2147483653"/>
              <ac:spMk id="8" creationId="{00000000-0000-0000-0000-000000000000}"/>
            </ac:spMkLst>
          </pc:spChg>
        </pc:sldLayoutChg>
        <pc:sldLayoutChg chg="modSp">
          <pc:chgData name="La Ngọc Tụ" userId="ea178168-9ad9-4da2-a23c-3da08001968e" providerId="ADAL" clId="{9F4B4505-81C0-400D-88CE-CDAF2D44BC5E}" dt="2023-10-02T02:09:12.460" v="1"/>
          <pc:sldLayoutMkLst>
            <pc:docMk/>
            <pc:sldMasterMk cId="2546862574" sldId="2147483648"/>
            <pc:sldLayoutMk cId="3851932133" sldId="2147483654"/>
          </pc:sldLayoutMkLst>
          <pc:spChg chg="mod">
            <ac:chgData name="La Ngọc Tụ" userId="ea178168-9ad9-4da2-a23c-3da08001968e" providerId="ADAL" clId="{9F4B4505-81C0-400D-88CE-CDAF2D44BC5E}" dt="2023-10-02T02:09:12.460" v="1"/>
            <ac:spMkLst>
              <pc:docMk/>
              <pc:sldMasterMk cId="2546862574" sldId="2147483648"/>
              <pc:sldLayoutMk cId="3851932133" sldId="2147483654"/>
              <ac:spMk id="3" creationId="{00000000-0000-0000-0000-000000000000}"/>
            </ac:spMkLst>
          </pc:spChg>
          <pc:spChg chg="mod">
            <ac:chgData name="La Ngọc Tụ" userId="ea178168-9ad9-4da2-a23c-3da08001968e" providerId="ADAL" clId="{9F4B4505-81C0-400D-88CE-CDAF2D44BC5E}" dt="2023-10-02T02:09:12.460" v="1"/>
            <ac:spMkLst>
              <pc:docMk/>
              <pc:sldMasterMk cId="2546862574" sldId="2147483648"/>
              <pc:sldLayoutMk cId="3851932133" sldId="2147483654"/>
              <ac:spMk id="4" creationId="{00000000-0000-0000-0000-000000000000}"/>
            </ac:spMkLst>
          </pc:spChg>
        </pc:sldLayoutChg>
        <pc:sldLayoutChg chg="modSp">
          <pc:chgData name="La Ngọc Tụ" userId="ea178168-9ad9-4da2-a23c-3da08001968e" providerId="ADAL" clId="{9F4B4505-81C0-400D-88CE-CDAF2D44BC5E}" dt="2023-10-02T02:09:12.460" v="1"/>
          <pc:sldLayoutMkLst>
            <pc:docMk/>
            <pc:sldMasterMk cId="2546862574" sldId="2147483648"/>
            <pc:sldLayoutMk cId="345758821" sldId="2147483655"/>
          </pc:sldLayoutMkLst>
          <pc:spChg chg="mod">
            <ac:chgData name="La Ngọc Tụ" userId="ea178168-9ad9-4da2-a23c-3da08001968e" providerId="ADAL" clId="{9F4B4505-81C0-400D-88CE-CDAF2D44BC5E}" dt="2023-10-02T02:09:12.460" v="1"/>
            <ac:spMkLst>
              <pc:docMk/>
              <pc:sldMasterMk cId="2546862574" sldId="2147483648"/>
              <pc:sldLayoutMk cId="345758821" sldId="2147483655"/>
              <ac:spMk id="2" creationId="{00000000-0000-0000-0000-000000000000}"/>
            </ac:spMkLst>
          </pc:spChg>
          <pc:spChg chg="mod">
            <ac:chgData name="La Ngọc Tụ" userId="ea178168-9ad9-4da2-a23c-3da08001968e" providerId="ADAL" clId="{9F4B4505-81C0-400D-88CE-CDAF2D44BC5E}" dt="2023-10-02T02:09:12.460" v="1"/>
            <ac:spMkLst>
              <pc:docMk/>
              <pc:sldMasterMk cId="2546862574" sldId="2147483648"/>
              <pc:sldLayoutMk cId="345758821" sldId="2147483655"/>
              <ac:spMk id="3" creationId="{00000000-0000-0000-0000-000000000000}"/>
            </ac:spMkLst>
          </pc:spChg>
        </pc:sldLayoutChg>
        <pc:sldLayoutChg chg="modSp">
          <pc:chgData name="La Ngọc Tụ" userId="ea178168-9ad9-4da2-a23c-3da08001968e" providerId="ADAL" clId="{9F4B4505-81C0-400D-88CE-CDAF2D44BC5E}" dt="2023-10-02T02:09:12.460" v="1"/>
          <pc:sldLayoutMkLst>
            <pc:docMk/>
            <pc:sldMasterMk cId="2546862574" sldId="2147483648"/>
            <pc:sldLayoutMk cId="1105703002" sldId="2147483656"/>
          </pc:sldLayoutMkLst>
          <pc:spChg chg="mod">
            <ac:chgData name="La Ngọc Tụ" userId="ea178168-9ad9-4da2-a23c-3da08001968e" providerId="ADAL" clId="{9F4B4505-81C0-400D-88CE-CDAF2D44BC5E}" dt="2023-10-02T02:09:12.460" v="1"/>
            <ac:spMkLst>
              <pc:docMk/>
              <pc:sldMasterMk cId="2546862574" sldId="2147483648"/>
              <pc:sldLayoutMk cId="1105703002" sldId="2147483656"/>
              <ac:spMk id="2" creationId="{00000000-0000-0000-0000-000000000000}"/>
            </ac:spMkLst>
          </pc:spChg>
          <pc:spChg chg="mod">
            <ac:chgData name="La Ngọc Tụ" userId="ea178168-9ad9-4da2-a23c-3da08001968e" providerId="ADAL" clId="{9F4B4505-81C0-400D-88CE-CDAF2D44BC5E}" dt="2023-10-02T02:09:12.460" v="1"/>
            <ac:spMkLst>
              <pc:docMk/>
              <pc:sldMasterMk cId="2546862574" sldId="2147483648"/>
              <pc:sldLayoutMk cId="1105703002" sldId="2147483656"/>
              <ac:spMk id="3" creationId="{00000000-0000-0000-0000-000000000000}"/>
            </ac:spMkLst>
          </pc:spChg>
          <pc:spChg chg="mod">
            <ac:chgData name="La Ngọc Tụ" userId="ea178168-9ad9-4da2-a23c-3da08001968e" providerId="ADAL" clId="{9F4B4505-81C0-400D-88CE-CDAF2D44BC5E}" dt="2023-10-02T02:09:12.460" v="1"/>
            <ac:spMkLst>
              <pc:docMk/>
              <pc:sldMasterMk cId="2546862574" sldId="2147483648"/>
              <pc:sldLayoutMk cId="1105703002" sldId="2147483656"/>
              <ac:spMk id="4" creationId="{00000000-0000-0000-0000-000000000000}"/>
            </ac:spMkLst>
          </pc:spChg>
          <pc:spChg chg="mod">
            <ac:chgData name="La Ngọc Tụ" userId="ea178168-9ad9-4da2-a23c-3da08001968e" providerId="ADAL" clId="{9F4B4505-81C0-400D-88CE-CDAF2D44BC5E}" dt="2023-10-02T02:09:12.460" v="1"/>
            <ac:spMkLst>
              <pc:docMk/>
              <pc:sldMasterMk cId="2546862574" sldId="2147483648"/>
              <pc:sldLayoutMk cId="1105703002" sldId="2147483656"/>
              <ac:spMk id="5" creationId="{00000000-0000-0000-0000-000000000000}"/>
            </ac:spMkLst>
          </pc:spChg>
          <pc:spChg chg="mod">
            <ac:chgData name="La Ngọc Tụ" userId="ea178168-9ad9-4da2-a23c-3da08001968e" providerId="ADAL" clId="{9F4B4505-81C0-400D-88CE-CDAF2D44BC5E}" dt="2023-10-02T02:09:12.460" v="1"/>
            <ac:spMkLst>
              <pc:docMk/>
              <pc:sldMasterMk cId="2546862574" sldId="2147483648"/>
              <pc:sldLayoutMk cId="1105703002" sldId="2147483656"/>
              <ac:spMk id="6" creationId="{00000000-0000-0000-0000-000000000000}"/>
            </ac:spMkLst>
          </pc:spChg>
        </pc:sldLayoutChg>
        <pc:sldLayoutChg chg="modSp">
          <pc:chgData name="La Ngọc Tụ" userId="ea178168-9ad9-4da2-a23c-3da08001968e" providerId="ADAL" clId="{9F4B4505-81C0-400D-88CE-CDAF2D44BC5E}" dt="2023-10-02T02:09:12.460" v="1"/>
          <pc:sldLayoutMkLst>
            <pc:docMk/>
            <pc:sldMasterMk cId="2546862574" sldId="2147483648"/>
            <pc:sldLayoutMk cId="724393350" sldId="2147483657"/>
          </pc:sldLayoutMkLst>
          <pc:spChg chg="mod">
            <ac:chgData name="La Ngọc Tụ" userId="ea178168-9ad9-4da2-a23c-3da08001968e" providerId="ADAL" clId="{9F4B4505-81C0-400D-88CE-CDAF2D44BC5E}" dt="2023-10-02T02:09:12.460" v="1"/>
            <ac:spMkLst>
              <pc:docMk/>
              <pc:sldMasterMk cId="2546862574" sldId="2147483648"/>
              <pc:sldLayoutMk cId="724393350" sldId="2147483657"/>
              <ac:spMk id="2" creationId="{00000000-0000-0000-0000-000000000000}"/>
            </ac:spMkLst>
          </pc:spChg>
          <pc:spChg chg="mod">
            <ac:chgData name="La Ngọc Tụ" userId="ea178168-9ad9-4da2-a23c-3da08001968e" providerId="ADAL" clId="{9F4B4505-81C0-400D-88CE-CDAF2D44BC5E}" dt="2023-10-02T02:09:12.460" v="1"/>
            <ac:spMkLst>
              <pc:docMk/>
              <pc:sldMasterMk cId="2546862574" sldId="2147483648"/>
              <pc:sldLayoutMk cId="724393350" sldId="2147483657"/>
              <ac:spMk id="3" creationId="{00000000-0000-0000-0000-000000000000}"/>
            </ac:spMkLst>
          </pc:spChg>
          <pc:spChg chg="mod">
            <ac:chgData name="La Ngọc Tụ" userId="ea178168-9ad9-4da2-a23c-3da08001968e" providerId="ADAL" clId="{9F4B4505-81C0-400D-88CE-CDAF2D44BC5E}" dt="2023-10-02T02:09:12.460" v="1"/>
            <ac:spMkLst>
              <pc:docMk/>
              <pc:sldMasterMk cId="2546862574" sldId="2147483648"/>
              <pc:sldLayoutMk cId="724393350" sldId="2147483657"/>
              <ac:spMk id="4" creationId="{00000000-0000-0000-0000-000000000000}"/>
            </ac:spMkLst>
          </pc:spChg>
          <pc:spChg chg="mod">
            <ac:chgData name="La Ngọc Tụ" userId="ea178168-9ad9-4da2-a23c-3da08001968e" providerId="ADAL" clId="{9F4B4505-81C0-400D-88CE-CDAF2D44BC5E}" dt="2023-10-02T02:09:12.460" v="1"/>
            <ac:spMkLst>
              <pc:docMk/>
              <pc:sldMasterMk cId="2546862574" sldId="2147483648"/>
              <pc:sldLayoutMk cId="724393350" sldId="2147483657"/>
              <ac:spMk id="5" creationId="{00000000-0000-0000-0000-000000000000}"/>
            </ac:spMkLst>
          </pc:spChg>
          <pc:spChg chg="mod">
            <ac:chgData name="La Ngọc Tụ" userId="ea178168-9ad9-4da2-a23c-3da08001968e" providerId="ADAL" clId="{9F4B4505-81C0-400D-88CE-CDAF2D44BC5E}" dt="2023-10-02T02:09:12.460" v="1"/>
            <ac:spMkLst>
              <pc:docMk/>
              <pc:sldMasterMk cId="2546862574" sldId="2147483648"/>
              <pc:sldLayoutMk cId="724393350" sldId="2147483657"/>
              <ac:spMk id="6" creationId="{00000000-0000-0000-0000-000000000000}"/>
            </ac:spMkLst>
          </pc:spChg>
        </pc:sldLayoutChg>
        <pc:sldLayoutChg chg="modSp">
          <pc:chgData name="La Ngọc Tụ" userId="ea178168-9ad9-4da2-a23c-3da08001968e" providerId="ADAL" clId="{9F4B4505-81C0-400D-88CE-CDAF2D44BC5E}" dt="2023-10-02T02:09:12.460" v="1"/>
          <pc:sldLayoutMkLst>
            <pc:docMk/>
            <pc:sldMasterMk cId="2546862574" sldId="2147483648"/>
            <pc:sldLayoutMk cId="485725421" sldId="2147483658"/>
          </pc:sldLayoutMkLst>
          <pc:spChg chg="mod">
            <ac:chgData name="La Ngọc Tụ" userId="ea178168-9ad9-4da2-a23c-3da08001968e" providerId="ADAL" clId="{9F4B4505-81C0-400D-88CE-CDAF2D44BC5E}" dt="2023-10-02T02:09:12.460" v="1"/>
            <ac:spMkLst>
              <pc:docMk/>
              <pc:sldMasterMk cId="2546862574" sldId="2147483648"/>
              <pc:sldLayoutMk cId="485725421" sldId="2147483658"/>
              <ac:spMk id="4" creationId="{00000000-0000-0000-0000-000000000000}"/>
            </ac:spMkLst>
          </pc:spChg>
          <pc:spChg chg="mod">
            <ac:chgData name="La Ngọc Tụ" userId="ea178168-9ad9-4da2-a23c-3da08001968e" providerId="ADAL" clId="{9F4B4505-81C0-400D-88CE-CDAF2D44BC5E}" dt="2023-10-02T02:09:12.460" v="1"/>
            <ac:spMkLst>
              <pc:docMk/>
              <pc:sldMasterMk cId="2546862574" sldId="2147483648"/>
              <pc:sldLayoutMk cId="485725421" sldId="2147483658"/>
              <ac:spMk id="5" creationId="{00000000-0000-0000-0000-000000000000}"/>
            </ac:spMkLst>
          </pc:spChg>
        </pc:sldLayoutChg>
        <pc:sldLayoutChg chg="modSp">
          <pc:chgData name="La Ngọc Tụ" userId="ea178168-9ad9-4da2-a23c-3da08001968e" providerId="ADAL" clId="{9F4B4505-81C0-400D-88CE-CDAF2D44BC5E}" dt="2023-10-02T02:09:12.460" v="1"/>
          <pc:sldLayoutMkLst>
            <pc:docMk/>
            <pc:sldMasterMk cId="2546862574" sldId="2147483648"/>
            <pc:sldLayoutMk cId="24557156" sldId="2147483659"/>
          </pc:sldLayoutMkLst>
          <pc:spChg chg="mod">
            <ac:chgData name="La Ngọc Tụ" userId="ea178168-9ad9-4da2-a23c-3da08001968e" providerId="ADAL" clId="{9F4B4505-81C0-400D-88CE-CDAF2D44BC5E}" dt="2023-10-02T02:09:12.460" v="1"/>
            <ac:spMkLst>
              <pc:docMk/>
              <pc:sldMasterMk cId="2546862574" sldId="2147483648"/>
              <pc:sldLayoutMk cId="24557156" sldId="2147483659"/>
              <ac:spMk id="2" creationId="{00000000-0000-0000-0000-000000000000}"/>
            </ac:spMkLst>
          </pc:spChg>
          <pc:spChg chg="mod">
            <ac:chgData name="La Ngọc Tụ" userId="ea178168-9ad9-4da2-a23c-3da08001968e" providerId="ADAL" clId="{9F4B4505-81C0-400D-88CE-CDAF2D44BC5E}" dt="2023-10-02T02:09:12.460" v="1"/>
            <ac:spMkLst>
              <pc:docMk/>
              <pc:sldMasterMk cId="2546862574" sldId="2147483648"/>
              <pc:sldLayoutMk cId="24557156" sldId="2147483659"/>
              <ac:spMk id="3" creationId="{00000000-0000-0000-0000-000000000000}"/>
            </ac:spMkLst>
          </pc:spChg>
          <pc:spChg chg="mod">
            <ac:chgData name="La Ngọc Tụ" userId="ea178168-9ad9-4da2-a23c-3da08001968e" providerId="ADAL" clId="{9F4B4505-81C0-400D-88CE-CDAF2D44BC5E}" dt="2023-10-02T02:09:12.460" v="1"/>
            <ac:spMkLst>
              <pc:docMk/>
              <pc:sldMasterMk cId="2546862574" sldId="2147483648"/>
              <pc:sldLayoutMk cId="24557156" sldId="2147483659"/>
              <ac:spMk id="4" creationId="{00000000-0000-0000-0000-000000000000}"/>
            </ac:spMkLst>
          </pc:spChg>
          <pc:spChg chg="mod">
            <ac:chgData name="La Ngọc Tụ" userId="ea178168-9ad9-4da2-a23c-3da08001968e" providerId="ADAL" clId="{9F4B4505-81C0-400D-88CE-CDAF2D44BC5E}" dt="2023-10-02T02:09:12.460" v="1"/>
            <ac:spMkLst>
              <pc:docMk/>
              <pc:sldMasterMk cId="2546862574" sldId="2147483648"/>
              <pc:sldLayoutMk cId="24557156" sldId="2147483659"/>
              <ac:spMk id="5" creationId="{00000000-0000-0000-0000-000000000000}"/>
            </ac:spMkLst>
          </pc:spChg>
        </pc:sldLayoutChg>
      </pc:sldMasterChg>
      <pc:sldMasterChg chg="modSp modSldLayout">
        <pc:chgData name="La Ngọc Tụ" userId="ea178168-9ad9-4da2-a23c-3da08001968e" providerId="ADAL" clId="{9F4B4505-81C0-400D-88CE-CDAF2D44BC5E}" dt="2023-10-02T02:09:12.460" v="1"/>
        <pc:sldMasterMkLst>
          <pc:docMk/>
          <pc:sldMasterMk cId="4071584958" sldId="2147483660"/>
        </pc:sldMasterMkLst>
        <pc:spChg chg="mod">
          <ac:chgData name="La Ngọc Tụ" userId="ea178168-9ad9-4da2-a23c-3da08001968e" providerId="ADAL" clId="{9F4B4505-81C0-400D-88CE-CDAF2D44BC5E}" dt="2023-10-02T02:09:12.460" v="1"/>
          <ac:spMkLst>
            <pc:docMk/>
            <pc:sldMasterMk cId="4071584958" sldId="2147483660"/>
            <ac:spMk id="2" creationId="{E5A2E02D-E0E2-4A80-8F57-8FE31FB5DBF2}"/>
          </ac:spMkLst>
        </pc:spChg>
        <pc:spChg chg="mod">
          <ac:chgData name="La Ngọc Tụ" userId="ea178168-9ad9-4da2-a23c-3da08001968e" providerId="ADAL" clId="{9F4B4505-81C0-400D-88CE-CDAF2D44BC5E}" dt="2023-10-02T02:09:12.460" v="1"/>
          <ac:spMkLst>
            <pc:docMk/>
            <pc:sldMasterMk cId="4071584958" sldId="2147483660"/>
            <ac:spMk id="3" creationId="{FEE03057-A137-4B19-865C-2FC72969C7E5}"/>
          </ac:spMkLst>
        </pc:spChg>
        <pc:spChg chg="mod">
          <ac:chgData name="La Ngọc Tụ" userId="ea178168-9ad9-4da2-a23c-3da08001968e" providerId="ADAL" clId="{9F4B4505-81C0-400D-88CE-CDAF2D44BC5E}" dt="2023-10-02T02:09:12.460" v="1"/>
          <ac:spMkLst>
            <pc:docMk/>
            <pc:sldMasterMk cId="4071584958" sldId="2147483660"/>
            <ac:spMk id="4" creationId="{F0EFA37F-7CDF-4AA6-93AE-94B3FA4F4A87}"/>
          </ac:spMkLst>
        </pc:spChg>
        <pc:spChg chg="mod">
          <ac:chgData name="La Ngọc Tụ" userId="ea178168-9ad9-4da2-a23c-3da08001968e" providerId="ADAL" clId="{9F4B4505-81C0-400D-88CE-CDAF2D44BC5E}" dt="2023-10-02T02:09:12.460" v="1"/>
          <ac:spMkLst>
            <pc:docMk/>
            <pc:sldMasterMk cId="4071584958" sldId="2147483660"/>
            <ac:spMk id="5" creationId="{391D6ECB-C279-47B4-8FA3-DE1ADCE7081F}"/>
          </ac:spMkLst>
        </pc:spChg>
        <pc:spChg chg="mod">
          <ac:chgData name="La Ngọc Tụ" userId="ea178168-9ad9-4da2-a23c-3da08001968e" providerId="ADAL" clId="{9F4B4505-81C0-400D-88CE-CDAF2D44BC5E}" dt="2023-10-02T02:09:12.460" v="1"/>
          <ac:spMkLst>
            <pc:docMk/>
            <pc:sldMasterMk cId="4071584958" sldId="2147483660"/>
            <ac:spMk id="6" creationId="{D0248301-85C3-4A8E-BC22-25CE7E8FE5D9}"/>
          </ac:spMkLst>
        </pc:spChg>
        <pc:sldLayoutChg chg="modSp">
          <pc:chgData name="La Ngọc Tụ" userId="ea178168-9ad9-4da2-a23c-3da08001968e" providerId="ADAL" clId="{9F4B4505-81C0-400D-88CE-CDAF2D44BC5E}" dt="2023-10-02T02:09:12.460" v="1"/>
          <pc:sldLayoutMkLst>
            <pc:docMk/>
            <pc:sldMasterMk cId="4071584958" sldId="2147483660"/>
            <pc:sldLayoutMk cId="2319031333" sldId="2147483661"/>
          </pc:sldLayoutMkLst>
          <pc:spChg chg="mod">
            <ac:chgData name="La Ngọc Tụ" userId="ea178168-9ad9-4da2-a23c-3da08001968e" providerId="ADAL" clId="{9F4B4505-81C0-400D-88CE-CDAF2D44BC5E}" dt="2023-10-02T02:09:12.460" v="1"/>
            <ac:spMkLst>
              <pc:docMk/>
              <pc:sldMasterMk cId="4071584958" sldId="2147483660"/>
              <pc:sldLayoutMk cId="2319031333" sldId="2147483661"/>
              <ac:spMk id="2" creationId="{11C81C43-8C97-4787-9E67-6FEE1D84B477}"/>
            </ac:spMkLst>
          </pc:spChg>
          <pc:spChg chg="mod">
            <ac:chgData name="La Ngọc Tụ" userId="ea178168-9ad9-4da2-a23c-3da08001968e" providerId="ADAL" clId="{9F4B4505-81C0-400D-88CE-CDAF2D44BC5E}" dt="2023-10-02T02:09:12.460" v="1"/>
            <ac:spMkLst>
              <pc:docMk/>
              <pc:sldMasterMk cId="4071584958" sldId="2147483660"/>
              <pc:sldLayoutMk cId="2319031333" sldId="2147483661"/>
              <ac:spMk id="3" creationId="{A8585F07-951E-439A-A7DB-15EAAACEFB8B}"/>
            </ac:spMkLst>
          </pc:spChg>
        </pc:sldLayoutChg>
        <pc:sldLayoutChg chg="modSp">
          <pc:chgData name="La Ngọc Tụ" userId="ea178168-9ad9-4da2-a23c-3da08001968e" providerId="ADAL" clId="{9F4B4505-81C0-400D-88CE-CDAF2D44BC5E}" dt="2023-10-02T02:09:12.460" v="1"/>
          <pc:sldLayoutMkLst>
            <pc:docMk/>
            <pc:sldMasterMk cId="4071584958" sldId="2147483660"/>
            <pc:sldLayoutMk cId="1247852495" sldId="2147483663"/>
          </pc:sldLayoutMkLst>
          <pc:spChg chg="mod">
            <ac:chgData name="La Ngọc Tụ" userId="ea178168-9ad9-4da2-a23c-3da08001968e" providerId="ADAL" clId="{9F4B4505-81C0-400D-88CE-CDAF2D44BC5E}" dt="2023-10-02T02:09:12.460" v="1"/>
            <ac:spMkLst>
              <pc:docMk/>
              <pc:sldMasterMk cId="4071584958" sldId="2147483660"/>
              <pc:sldLayoutMk cId="1247852495" sldId="2147483663"/>
              <ac:spMk id="2" creationId="{E5347905-26D5-4AAD-B9AA-0768E6AC4592}"/>
            </ac:spMkLst>
          </pc:spChg>
          <pc:spChg chg="mod">
            <ac:chgData name="La Ngọc Tụ" userId="ea178168-9ad9-4da2-a23c-3da08001968e" providerId="ADAL" clId="{9F4B4505-81C0-400D-88CE-CDAF2D44BC5E}" dt="2023-10-02T02:09:12.460" v="1"/>
            <ac:spMkLst>
              <pc:docMk/>
              <pc:sldMasterMk cId="4071584958" sldId="2147483660"/>
              <pc:sldLayoutMk cId="1247852495" sldId="2147483663"/>
              <ac:spMk id="3" creationId="{02004625-889A-4B5E-91DF-886F4BF9A1B3}"/>
            </ac:spMkLst>
          </pc:spChg>
        </pc:sldLayoutChg>
        <pc:sldLayoutChg chg="modSp">
          <pc:chgData name="La Ngọc Tụ" userId="ea178168-9ad9-4da2-a23c-3da08001968e" providerId="ADAL" clId="{9F4B4505-81C0-400D-88CE-CDAF2D44BC5E}" dt="2023-10-02T02:09:12.460" v="1"/>
          <pc:sldLayoutMkLst>
            <pc:docMk/>
            <pc:sldMasterMk cId="4071584958" sldId="2147483660"/>
            <pc:sldLayoutMk cId="2433591667" sldId="2147483664"/>
          </pc:sldLayoutMkLst>
          <pc:spChg chg="mod">
            <ac:chgData name="La Ngọc Tụ" userId="ea178168-9ad9-4da2-a23c-3da08001968e" providerId="ADAL" clId="{9F4B4505-81C0-400D-88CE-CDAF2D44BC5E}" dt="2023-10-02T02:09:12.460" v="1"/>
            <ac:spMkLst>
              <pc:docMk/>
              <pc:sldMasterMk cId="4071584958" sldId="2147483660"/>
              <pc:sldLayoutMk cId="2433591667" sldId="2147483664"/>
              <ac:spMk id="3" creationId="{AFCBC757-CD1E-4576-A47C-CB261696FB33}"/>
            </ac:spMkLst>
          </pc:spChg>
          <pc:spChg chg="mod">
            <ac:chgData name="La Ngọc Tụ" userId="ea178168-9ad9-4da2-a23c-3da08001968e" providerId="ADAL" clId="{9F4B4505-81C0-400D-88CE-CDAF2D44BC5E}" dt="2023-10-02T02:09:12.460" v="1"/>
            <ac:spMkLst>
              <pc:docMk/>
              <pc:sldMasterMk cId="4071584958" sldId="2147483660"/>
              <pc:sldLayoutMk cId="2433591667" sldId="2147483664"/>
              <ac:spMk id="4" creationId="{988A03A0-58CF-4752-9C67-37DF396D5749}"/>
            </ac:spMkLst>
          </pc:spChg>
        </pc:sldLayoutChg>
        <pc:sldLayoutChg chg="modSp">
          <pc:chgData name="La Ngọc Tụ" userId="ea178168-9ad9-4da2-a23c-3da08001968e" providerId="ADAL" clId="{9F4B4505-81C0-400D-88CE-CDAF2D44BC5E}" dt="2023-10-02T02:09:12.460" v="1"/>
          <pc:sldLayoutMkLst>
            <pc:docMk/>
            <pc:sldMasterMk cId="4071584958" sldId="2147483660"/>
            <pc:sldLayoutMk cId="3989792666" sldId="2147483665"/>
          </pc:sldLayoutMkLst>
          <pc:spChg chg="mod">
            <ac:chgData name="La Ngọc Tụ" userId="ea178168-9ad9-4da2-a23c-3da08001968e" providerId="ADAL" clId="{9F4B4505-81C0-400D-88CE-CDAF2D44BC5E}" dt="2023-10-02T02:09:12.460" v="1"/>
            <ac:spMkLst>
              <pc:docMk/>
              <pc:sldMasterMk cId="4071584958" sldId="2147483660"/>
              <pc:sldLayoutMk cId="3989792666" sldId="2147483665"/>
              <ac:spMk id="2" creationId="{A0658389-E235-40B6-936E-696FC894403F}"/>
            </ac:spMkLst>
          </pc:spChg>
          <pc:spChg chg="mod">
            <ac:chgData name="La Ngọc Tụ" userId="ea178168-9ad9-4da2-a23c-3da08001968e" providerId="ADAL" clId="{9F4B4505-81C0-400D-88CE-CDAF2D44BC5E}" dt="2023-10-02T02:09:12.460" v="1"/>
            <ac:spMkLst>
              <pc:docMk/>
              <pc:sldMasterMk cId="4071584958" sldId="2147483660"/>
              <pc:sldLayoutMk cId="3989792666" sldId="2147483665"/>
              <ac:spMk id="3" creationId="{514DAA47-EFF5-4C2F-9FDC-F931255CB527}"/>
            </ac:spMkLst>
          </pc:spChg>
          <pc:spChg chg="mod">
            <ac:chgData name="La Ngọc Tụ" userId="ea178168-9ad9-4da2-a23c-3da08001968e" providerId="ADAL" clId="{9F4B4505-81C0-400D-88CE-CDAF2D44BC5E}" dt="2023-10-02T02:09:12.460" v="1"/>
            <ac:spMkLst>
              <pc:docMk/>
              <pc:sldMasterMk cId="4071584958" sldId="2147483660"/>
              <pc:sldLayoutMk cId="3989792666" sldId="2147483665"/>
              <ac:spMk id="4" creationId="{F2C21C54-9AE0-411F-9D51-FEFD85BFDA19}"/>
            </ac:spMkLst>
          </pc:spChg>
          <pc:spChg chg="mod">
            <ac:chgData name="La Ngọc Tụ" userId="ea178168-9ad9-4da2-a23c-3da08001968e" providerId="ADAL" clId="{9F4B4505-81C0-400D-88CE-CDAF2D44BC5E}" dt="2023-10-02T02:09:12.460" v="1"/>
            <ac:spMkLst>
              <pc:docMk/>
              <pc:sldMasterMk cId="4071584958" sldId="2147483660"/>
              <pc:sldLayoutMk cId="3989792666" sldId="2147483665"/>
              <ac:spMk id="5" creationId="{50FFB7A6-68BD-4C89-BA50-7D80DB075728}"/>
            </ac:spMkLst>
          </pc:spChg>
          <pc:spChg chg="mod">
            <ac:chgData name="La Ngọc Tụ" userId="ea178168-9ad9-4da2-a23c-3da08001968e" providerId="ADAL" clId="{9F4B4505-81C0-400D-88CE-CDAF2D44BC5E}" dt="2023-10-02T02:09:12.460" v="1"/>
            <ac:spMkLst>
              <pc:docMk/>
              <pc:sldMasterMk cId="4071584958" sldId="2147483660"/>
              <pc:sldLayoutMk cId="3989792666" sldId="2147483665"/>
              <ac:spMk id="6" creationId="{0EDE108A-A856-441A-966E-3E2BB718821D}"/>
            </ac:spMkLst>
          </pc:spChg>
        </pc:sldLayoutChg>
        <pc:sldLayoutChg chg="modSp">
          <pc:chgData name="La Ngọc Tụ" userId="ea178168-9ad9-4da2-a23c-3da08001968e" providerId="ADAL" clId="{9F4B4505-81C0-400D-88CE-CDAF2D44BC5E}" dt="2023-10-02T02:09:12.460" v="1"/>
          <pc:sldLayoutMkLst>
            <pc:docMk/>
            <pc:sldMasterMk cId="4071584958" sldId="2147483660"/>
            <pc:sldLayoutMk cId="3860246833" sldId="2147483668"/>
          </pc:sldLayoutMkLst>
          <pc:spChg chg="mod">
            <ac:chgData name="La Ngọc Tụ" userId="ea178168-9ad9-4da2-a23c-3da08001968e" providerId="ADAL" clId="{9F4B4505-81C0-400D-88CE-CDAF2D44BC5E}" dt="2023-10-02T02:09:12.460" v="1"/>
            <ac:spMkLst>
              <pc:docMk/>
              <pc:sldMasterMk cId="4071584958" sldId="2147483660"/>
              <pc:sldLayoutMk cId="3860246833" sldId="2147483668"/>
              <ac:spMk id="2" creationId="{757A13A2-0F07-409B-831B-72D749F7D2A5}"/>
            </ac:spMkLst>
          </pc:spChg>
          <pc:spChg chg="mod">
            <ac:chgData name="La Ngọc Tụ" userId="ea178168-9ad9-4da2-a23c-3da08001968e" providerId="ADAL" clId="{9F4B4505-81C0-400D-88CE-CDAF2D44BC5E}" dt="2023-10-02T02:09:12.460" v="1"/>
            <ac:spMkLst>
              <pc:docMk/>
              <pc:sldMasterMk cId="4071584958" sldId="2147483660"/>
              <pc:sldLayoutMk cId="3860246833" sldId="2147483668"/>
              <ac:spMk id="3" creationId="{975E48B1-9887-47FC-8B33-EFB791754619}"/>
            </ac:spMkLst>
          </pc:spChg>
          <pc:spChg chg="mod">
            <ac:chgData name="La Ngọc Tụ" userId="ea178168-9ad9-4da2-a23c-3da08001968e" providerId="ADAL" clId="{9F4B4505-81C0-400D-88CE-CDAF2D44BC5E}" dt="2023-10-02T02:09:12.460" v="1"/>
            <ac:spMkLst>
              <pc:docMk/>
              <pc:sldMasterMk cId="4071584958" sldId="2147483660"/>
              <pc:sldLayoutMk cId="3860246833" sldId="2147483668"/>
              <ac:spMk id="4" creationId="{3A22928A-5C9B-4E0E-ACA5-DAC8E8FE6796}"/>
            </ac:spMkLst>
          </pc:spChg>
        </pc:sldLayoutChg>
        <pc:sldLayoutChg chg="modSp">
          <pc:chgData name="La Ngọc Tụ" userId="ea178168-9ad9-4da2-a23c-3da08001968e" providerId="ADAL" clId="{9F4B4505-81C0-400D-88CE-CDAF2D44BC5E}" dt="2023-10-02T02:09:12.460" v="1"/>
          <pc:sldLayoutMkLst>
            <pc:docMk/>
            <pc:sldMasterMk cId="4071584958" sldId="2147483660"/>
            <pc:sldLayoutMk cId="987588475" sldId="2147483669"/>
          </pc:sldLayoutMkLst>
          <pc:spChg chg="mod">
            <ac:chgData name="La Ngọc Tụ" userId="ea178168-9ad9-4da2-a23c-3da08001968e" providerId="ADAL" clId="{9F4B4505-81C0-400D-88CE-CDAF2D44BC5E}" dt="2023-10-02T02:09:12.460" v="1"/>
            <ac:spMkLst>
              <pc:docMk/>
              <pc:sldMasterMk cId="4071584958" sldId="2147483660"/>
              <pc:sldLayoutMk cId="987588475" sldId="2147483669"/>
              <ac:spMk id="2" creationId="{BA5FE272-8DF8-4794-AC33-8E0DC53546E7}"/>
            </ac:spMkLst>
          </pc:spChg>
          <pc:spChg chg="mod">
            <ac:chgData name="La Ngọc Tụ" userId="ea178168-9ad9-4da2-a23c-3da08001968e" providerId="ADAL" clId="{9F4B4505-81C0-400D-88CE-CDAF2D44BC5E}" dt="2023-10-02T02:09:12.460" v="1"/>
            <ac:spMkLst>
              <pc:docMk/>
              <pc:sldMasterMk cId="4071584958" sldId="2147483660"/>
              <pc:sldLayoutMk cId="987588475" sldId="2147483669"/>
              <ac:spMk id="3" creationId="{CB5D5AD1-1ACC-41B3-9D01-029208B9BCDB}"/>
            </ac:spMkLst>
          </pc:spChg>
          <pc:spChg chg="mod">
            <ac:chgData name="La Ngọc Tụ" userId="ea178168-9ad9-4da2-a23c-3da08001968e" providerId="ADAL" clId="{9F4B4505-81C0-400D-88CE-CDAF2D44BC5E}" dt="2023-10-02T02:09:12.460" v="1"/>
            <ac:spMkLst>
              <pc:docMk/>
              <pc:sldMasterMk cId="4071584958" sldId="2147483660"/>
              <pc:sldLayoutMk cId="987588475" sldId="2147483669"/>
              <ac:spMk id="4" creationId="{91274EE8-8D24-4E30-85CE-3EAE8BCBF09F}"/>
            </ac:spMkLst>
          </pc:spChg>
        </pc:sldLayoutChg>
        <pc:sldLayoutChg chg="modSp">
          <pc:chgData name="La Ngọc Tụ" userId="ea178168-9ad9-4da2-a23c-3da08001968e" providerId="ADAL" clId="{9F4B4505-81C0-400D-88CE-CDAF2D44BC5E}" dt="2023-10-02T02:09:12.460" v="1"/>
          <pc:sldLayoutMkLst>
            <pc:docMk/>
            <pc:sldMasterMk cId="4071584958" sldId="2147483660"/>
            <pc:sldLayoutMk cId="3898995566" sldId="2147483671"/>
          </pc:sldLayoutMkLst>
          <pc:spChg chg="mod">
            <ac:chgData name="La Ngọc Tụ" userId="ea178168-9ad9-4da2-a23c-3da08001968e" providerId="ADAL" clId="{9F4B4505-81C0-400D-88CE-CDAF2D44BC5E}" dt="2023-10-02T02:09:12.460" v="1"/>
            <ac:spMkLst>
              <pc:docMk/>
              <pc:sldMasterMk cId="4071584958" sldId="2147483660"/>
              <pc:sldLayoutMk cId="3898995566" sldId="2147483671"/>
              <ac:spMk id="2" creationId="{314702B4-D98D-4F11-BE96-F1FF275EA9F9}"/>
            </ac:spMkLst>
          </pc:spChg>
          <pc:spChg chg="mod">
            <ac:chgData name="La Ngọc Tụ" userId="ea178168-9ad9-4da2-a23c-3da08001968e" providerId="ADAL" clId="{9F4B4505-81C0-400D-88CE-CDAF2D44BC5E}" dt="2023-10-02T02:09:12.460" v="1"/>
            <ac:spMkLst>
              <pc:docMk/>
              <pc:sldMasterMk cId="4071584958" sldId="2147483660"/>
              <pc:sldLayoutMk cId="3898995566" sldId="2147483671"/>
              <ac:spMk id="3" creationId="{4D53901C-0C8D-4F10-9997-6AE651BBC890}"/>
            </ac:spMkLst>
          </pc:spChg>
        </pc:sldLayoutChg>
      </pc:sldMasterChg>
      <pc:sldMasterChg chg="modSp modSldLayout">
        <pc:chgData name="La Ngọc Tụ" userId="ea178168-9ad9-4da2-a23c-3da08001968e" providerId="ADAL" clId="{9F4B4505-81C0-400D-88CE-CDAF2D44BC5E}" dt="2023-10-02T02:09:12.460" v="1"/>
        <pc:sldMasterMkLst>
          <pc:docMk/>
          <pc:sldMasterMk cId="3092128814" sldId="2147483696"/>
        </pc:sldMasterMkLst>
        <pc:spChg chg="mod">
          <ac:chgData name="La Ngọc Tụ" userId="ea178168-9ad9-4da2-a23c-3da08001968e" providerId="ADAL" clId="{9F4B4505-81C0-400D-88CE-CDAF2D44BC5E}" dt="2023-10-02T02:09:12.460" v="1"/>
          <ac:spMkLst>
            <pc:docMk/>
            <pc:sldMasterMk cId="3092128814" sldId="2147483696"/>
            <ac:spMk id="2" creationId="{00000000-0000-0000-0000-000000000000}"/>
          </ac:spMkLst>
        </pc:spChg>
        <pc:spChg chg="mod">
          <ac:chgData name="La Ngọc Tụ" userId="ea178168-9ad9-4da2-a23c-3da08001968e" providerId="ADAL" clId="{9F4B4505-81C0-400D-88CE-CDAF2D44BC5E}" dt="2023-10-02T02:09:12.460" v="1"/>
          <ac:spMkLst>
            <pc:docMk/>
            <pc:sldMasterMk cId="3092128814" sldId="2147483696"/>
            <ac:spMk id="3" creationId="{00000000-0000-0000-0000-000000000000}"/>
          </ac:spMkLst>
        </pc:spChg>
        <pc:spChg chg="mod">
          <ac:chgData name="La Ngọc Tụ" userId="ea178168-9ad9-4da2-a23c-3da08001968e" providerId="ADAL" clId="{9F4B4505-81C0-400D-88CE-CDAF2D44BC5E}" dt="2023-10-02T02:09:12.460" v="1"/>
          <ac:spMkLst>
            <pc:docMk/>
            <pc:sldMasterMk cId="3092128814" sldId="2147483696"/>
            <ac:spMk id="4" creationId="{00000000-0000-0000-0000-000000000000}"/>
          </ac:spMkLst>
        </pc:spChg>
        <pc:spChg chg="mod">
          <ac:chgData name="La Ngọc Tụ" userId="ea178168-9ad9-4da2-a23c-3da08001968e" providerId="ADAL" clId="{9F4B4505-81C0-400D-88CE-CDAF2D44BC5E}" dt="2023-10-02T02:09:12.460" v="1"/>
          <ac:spMkLst>
            <pc:docMk/>
            <pc:sldMasterMk cId="3092128814" sldId="2147483696"/>
            <ac:spMk id="5" creationId="{00000000-0000-0000-0000-000000000000}"/>
          </ac:spMkLst>
        </pc:spChg>
        <pc:spChg chg="mod">
          <ac:chgData name="La Ngọc Tụ" userId="ea178168-9ad9-4da2-a23c-3da08001968e" providerId="ADAL" clId="{9F4B4505-81C0-400D-88CE-CDAF2D44BC5E}" dt="2023-10-02T02:09:12.460" v="1"/>
          <ac:spMkLst>
            <pc:docMk/>
            <pc:sldMasterMk cId="3092128814" sldId="2147483696"/>
            <ac:spMk id="6" creationId="{00000000-0000-0000-0000-000000000000}"/>
          </ac:spMkLst>
        </pc:spChg>
        <pc:sldLayoutChg chg="modSp">
          <pc:chgData name="La Ngọc Tụ" userId="ea178168-9ad9-4da2-a23c-3da08001968e" providerId="ADAL" clId="{9F4B4505-81C0-400D-88CE-CDAF2D44BC5E}" dt="2023-10-02T02:09:12.460" v="1"/>
          <pc:sldLayoutMkLst>
            <pc:docMk/>
            <pc:sldMasterMk cId="3092128814" sldId="2147483696"/>
            <pc:sldLayoutMk cId="4223170189" sldId="2147483697"/>
          </pc:sldLayoutMkLst>
          <pc:spChg chg="mod">
            <ac:chgData name="La Ngọc Tụ" userId="ea178168-9ad9-4da2-a23c-3da08001968e" providerId="ADAL" clId="{9F4B4505-81C0-400D-88CE-CDAF2D44BC5E}" dt="2023-10-02T02:09:12.460" v="1"/>
            <ac:spMkLst>
              <pc:docMk/>
              <pc:sldMasterMk cId="3092128814" sldId="2147483696"/>
              <pc:sldLayoutMk cId="4223170189" sldId="2147483697"/>
              <ac:spMk id="2" creationId="{00000000-0000-0000-0000-000000000000}"/>
            </ac:spMkLst>
          </pc:spChg>
          <pc:spChg chg="mod">
            <ac:chgData name="La Ngọc Tụ" userId="ea178168-9ad9-4da2-a23c-3da08001968e" providerId="ADAL" clId="{9F4B4505-81C0-400D-88CE-CDAF2D44BC5E}" dt="2023-10-02T02:09:12.460" v="1"/>
            <ac:spMkLst>
              <pc:docMk/>
              <pc:sldMasterMk cId="3092128814" sldId="2147483696"/>
              <pc:sldLayoutMk cId="4223170189" sldId="2147483697"/>
              <ac:spMk id="3" creationId="{00000000-0000-0000-0000-000000000000}"/>
            </ac:spMkLst>
          </pc:spChg>
        </pc:sldLayoutChg>
        <pc:sldLayoutChg chg="modSp">
          <pc:chgData name="La Ngọc Tụ" userId="ea178168-9ad9-4da2-a23c-3da08001968e" providerId="ADAL" clId="{9F4B4505-81C0-400D-88CE-CDAF2D44BC5E}" dt="2023-10-02T02:09:12.460" v="1"/>
          <pc:sldLayoutMkLst>
            <pc:docMk/>
            <pc:sldMasterMk cId="3092128814" sldId="2147483696"/>
            <pc:sldLayoutMk cId="963834355" sldId="2147483699"/>
          </pc:sldLayoutMkLst>
          <pc:spChg chg="mod">
            <ac:chgData name="La Ngọc Tụ" userId="ea178168-9ad9-4da2-a23c-3da08001968e" providerId="ADAL" clId="{9F4B4505-81C0-400D-88CE-CDAF2D44BC5E}" dt="2023-10-02T02:09:12.460" v="1"/>
            <ac:spMkLst>
              <pc:docMk/>
              <pc:sldMasterMk cId="3092128814" sldId="2147483696"/>
              <pc:sldLayoutMk cId="963834355" sldId="2147483699"/>
              <ac:spMk id="2" creationId="{00000000-0000-0000-0000-000000000000}"/>
            </ac:spMkLst>
          </pc:spChg>
          <pc:spChg chg="mod">
            <ac:chgData name="La Ngọc Tụ" userId="ea178168-9ad9-4da2-a23c-3da08001968e" providerId="ADAL" clId="{9F4B4505-81C0-400D-88CE-CDAF2D44BC5E}" dt="2023-10-02T02:09:12.460" v="1"/>
            <ac:spMkLst>
              <pc:docMk/>
              <pc:sldMasterMk cId="3092128814" sldId="2147483696"/>
              <pc:sldLayoutMk cId="963834355" sldId="2147483699"/>
              <ac:spMk id="3" creationId="{00000000-0000-0000-0000-000000000000}"/>
            </ac:spMkLst>
          </pc:spChg>
        </pc:sldLayoutChg>
        <pc:sldLayoutChg chg="modSp">
          <pc:chgData name="La Ngọc Tụ" userId="ea178168-9ad9-4da2-a23c-3da08001968e" providerId="ADAL" clId="{9F4B4505-81C0-400D-88CE-CDAF2D44BC5E}" dt="2023-10-02T02:09:12.460" v="1"/>
          <pc:sldLayoutMkLst>
            <pc:docMk/>
            <pc:sldMasterMk cId="3092128814" sldId="2147483696"/>
            <pc:sldLayoutMk cId="1534747876" sldId="2147483700"/>
          </pc:sldLayoutMkLst>
          <pc:spChg chg="mod">
            <ac:chgData name="La Ngọc Tụ" userId="ea178168-9ad9-4da2-a23c-3da08001968e" providerId="ADAL" clId="{9F4B4505-81C0-400D-88CE-CDAF2D44BC5E}" dt="2023-10-02T02:09:12.460" v="1"/>
            <ac:spMkLst>
              <pc:docMk/>
              <pc:sldMasterMk cId="3092128814" sldId="2147483696"/>
              <pc:sldLayoutMk cId="1534747876" sldId="2147483700"/>
              <ac:spMk id="3" creationId="{00000000-0000-0000-0000-000000000000}"/>
            </ac:spMkLst>
          </pc:spChg>
          <pc:spChg chg="mod">
            <ac:chgData name="La Ngọc Tụ" userId="ea178168-9ad9-4da2-a23c-3da08001968e" providerId="ADAL" clId="{9F4B4505-81C0-400D-88CE-CDAF2D44BC5E}" dt="2023-10-02T02:09:12.460" v="1"/>
            <ac:spMkLst>
              <pc:docMk/>
              <pc:sldMasterMk cId="3092128814" sldId="2147483696"/>
              <pc:sldLayoutMk cId="1534747876" sldId="2147483700"/>
              <ac:spMk id="4" creationId="{00000000-0000-0000-0000-000000000000}"/>
            </ac:spMkLst>
          </pc:spChg>
        </pc:sldLayoutChg>
        <pc:sldLayoutChg chg="modSp">
          <pc:chgData name="La Ngọc Tụ" userId="ea178168-9ad9-4da2-a23c-3da08001968e" providerId="ADAL" clId="{9F4B4505-81C0-400D-88CE-CDAF2D44BC5E}" dt="2023-10-02T02:09:12.460" v="1"/>
          <pc:sldLayoutMkLst>
            <pc:docMk/>
            <pc:sldMasterMk cId="3092128814" sldId="2147483696"/>
            <pc:sldLayoutMk cId="2071247945" sldId="2147483701"/>
          </pc:sldLayoutMkLst>
          <pc:spChg chg="mod">
            <ac:chgData name="La Ngọc Tụ" userId="ea178168-9ad9-4da2-a23c-3da08001968e" providerId="ADAL" clId="{9F4B4505-81C0-400D-88CE-CDAF2D44BC5E}" dt="2023-10-02T02:09:12.460" v="1"/>
            <ac:spMkLst>
              <pc:docMk/>
              <pc:sldMasterMk cId="3092128814" sldId="2147483696"/>
              <pc:sldLayoutMk cId="2071247945" sldId="2147483701"/>
              <ac:spMk id="2" creationId="{00000000-0000-0000-0000-000000000000}"/>
            </ac:spMkLst>
          </pc:spChg>
          <pc:spChg chg="mod">
            <ac:chgData name="La Ngọc Tụ" userId="ea178168-9ad9-4da2-a23c-3da08001968e" providerId="ADAL" clId="{9F4B4505-81C0-400D-88CE-CDAF2D44BC5E}" dt="2023-10-02T02:09:12.460" v="1"/>
            <ac:spMkLst>
              <pc:docMk/>
              <pc:sldMasterMk cId="3092128814" sldId="2147483696"/>
              <pc:sldLayoutMk cId="2071247945" sldId="2147483701"/>
              <ac:spMk id="3" creationId="{00000000-0000-0000-0000-000000000000}"/>
            </ac:spMkLst>
          </pc:spChg>
          <pc:spChg chg="mod">
            <ac:chgData name="La Ngọc Tụ" userId="ea178168-9ad9-4da2-a23c-3da08001968e" providerId="ADAL" clId="{9F4B4505-81C0-400D-88CE-CDAF2D44BC5E}" dt="2023-10-02T02:09:12.460" v="1"/>
            <ac:spMkLst>
              <pc:docMk/>
              <pc:sldMasterMk cId="3092128814" sldId="2147483696"/>
              <pc:sldLayoutMk cId="2071247945" sldId="2147483701"/>
              <ac:spMk id="4" creationId="{00000000-0000-0000-0000-000000000000}"/>
            </ac:spMkLst>
          </pc:spChg>
          <pc:spChg chg="mod">
            <ac:chgData name="La Ngọc Tụ" userId="ea178168-9ad9-4da2-a23c-3da08001968e" providerId="ADAL" clId="{9F4B4505-81C0-400D-88CE-CDAF2D44BC5E}" dt="2023-10-02T02:09:12.460" v="1"/>
            <ac:spMkLst>
              <pc:docMk/>
              <pc:sldMasterMk cId="3092128814" sldId="2147483696"/>
              <pc:sldLayoutMk cId="2071247945" sldId="2147483701"/>
              <ac:spMk id="5" creationId="{00000000-0000-0000-0000-000000000000}"/>
            </ac:spMkLst>
          </pc:spChg>
          <pc:spChg chg="mod">
            <ac:chgData name="La Ngọc Tụ" userId="ea178168-9ad9-4da2-a23c-3da08001968e" providerId="ADAL" clId="{9F4B4505-81C0-400D-88CE-CDAF2D44BC5E}" dt="2023-10-02T02:09:12.460" v="1"/>
            <ac:spMkLst>
              <pc:docMk/>
              <pc:sldMasterMk cId="3092128814" sldId="2147483696"/>
              <pc:sldLayoutMk cId="2071247945" sldId="2147483701"/>
              <ac:spMk id="6" creationId="{00000000-0000-0000-0000-000000000000}"/>
            </ac:spMkLst>
          </pc:spChg>
        </pc:sldLayoutChg>
        <pc:sldLayoutChg chg="modSp">
          <pc:chgData name="La Ngọc Tụ" userId="ea178168-9ad9-4da2-a23c-3da08001968e" providerId="ADAL" clId="{9F4B4505-81C0-400D-88CE-CDAF2D44BC5E}" dt="2023-10-02T02:09:12.460" v="1"/>
          <pc:sldLayoutMkLst>
            <pc:docMk/>
            <pc:sldMasterMk cId="3092128814" sldId="2147483696"/>
            <pc:sldLayoutMk cId="2980472248" sldId="2147483704"/>
          </pc:sldLayoutMkLst>
          <pc:spChg chg="mod">
            <ac:chgData name="La Ngọc Tụ" userId="ea178168-9ad9-4da2-a23c-3da08001968e" providerId="ADAL" clId="{9F4B4505-81C0-400D-88CE-CDAF2D44BC5E}" dt="2023-10-02T02:09:12.460" v="1"/>
            <ac:spMkLst>
              <pc:docMk/>
              <pc:sldMasterMk cId="3092128814" sldId="2147483696"/>
              <pc:sldLayoutMk cId="2980472248" sldId="2147483704"/>
              <ac:spMk id="2" creationId="{00000000-0000-0000-0000-000000000000}"/>
            </ac:spMkLst>
          </pc:spChg>
          <pc:spChg chg="mod">
            <ac:chgData name="La Ngọc Tụ" userId="ea178168-9ad9-4da2-a23c-3da08001968e" providerId="ADAL" clId="{9F4B4505-81C0-400D-88CE-CDAF2D44BC5E}" dt="2023-10-02T02:09:12.460" v="1"/>
            <ac:spMkLst>
              <pc:docMk/>
              <pc:sldMasterMk cId="3092128814" sldId="2147483696"/>
              <pc:sldLayoutMk cId="2980472248" sldId="2147483704"/>
              <ac:spMk id="3" creationId="{00000000-0000-0000-0000-000000000000}"/>
            </ac:spMkLst>
          </pc:spChg>
          <pc:spChg chg="mod">
            <ac:chgData name="La Ngọc Tụ" userId="ea178168-9ad9-4da2-a23c-3da08001968e" providerId="ADAL" clId="{9F4B4505-81C0-400D-88CE-CDAF2D44BC5E}" dt="2023-10-02T02:09:12.460" v="1"/>
            <ac:spMkLst>
              <pc:docMk/>
              <pc:sldMasterMk cId="3092128814" sldId="2147483696"/>
              <pc:sldLayoutMk cId="2980472248" sldId="2147483704"/>
              <ac:spMk id="4" creationId="{00000000-0000-0000-0000-000000000000}"/>
            </ac:spMkLst>
          </pc:spChg>
        </pc:sldLayoutChg>
        <pc:sldLayoutChg chg="modSp">
          <pc:chgData name="La Ngọc Tụ" userId="ea178168-9ad9-4da2-a23c-3da08001968e" providerId="ADAL" clId="{9F4B4505-81C0-400D-88CE-CDAF2D44BC5E}" dt="2023-10-02T02:09:12.460" v="1"/>
          <pc:sldLayoutMkLst>
            <pc:docMk/>
            <pc:sldMasterMk cId="3092128814" sldId="2147483696"/>
            <pc:sldLayoutMk cId="3088242882" sldId="2147483705"/>
          </pc:sldLayoutMkLst>
          <pc:spChg chg="mod">
            <ac:chgData name="La Ngọc Tụ" userId="ea178168-9ad9-4da2-a23c-3da08001968e" providerId="ADAL" clId="{9F4B4505-81C0-400D-88CE-CDAF2D44BC5E}" dt="2023-10-02T02:09:12.460" v="1"/>
            <ac:spMkLst>
              <pc:docMk/>
              <pc:sldMasterMk cId="3092128814" sldId="2147483696"/>
              <pc:sldLayoutMk cId="3088242882" sldId="2147483705"/>
              <ac:spMk id="2" creationId="{00000000-0000-0000-0000-000000000000}"/>
            </ac:spMkLst>
          </pc:spChg>
          <pc:spChg chg="mod">
            <ac:chgData name="La Ngọc Tụ" userId="ea178168-9ad9-4da2-a23c-3da08001968e" providerId="ADAL" clId="{9F4B4505-81C0-400D-88CE-CDAF2D44BC5E}" dt="2023-10-02T02:09:12.460" v="1"/>
            <ac:spMkLst>
              <pc:docMk/>
              <pc:sldMasterMk cId="3092128814" sldId="2147483696"/>
              <pc:sldLayoutMk cId="3088242882" sldId="2147483705"/>
              <ac:spMk id="3" creationId="{00000000-0000-0000-0000-000000000000}"/>
            </ac:spMkLst>
          </pc:spChg>
          <pc:spChg chg="mod">
            <ac:chgData name="La Ngọc Tụ" userId="ea178168-9ad9-4da2-a23c-3da08001968e" providerId="ADAL" clId="{9F4B4505-81C0-400D-88CE-CDAF2D44BC5E}" dt="2023-10-02T02:09:12.460" v="1"/>
            <ac:spMkLst>
              <pc:docMk/>
              <pc:sldMasterMk cId="3092128814" sldId="2147483696"/>
              <pc:sldLayoutMk cId="3088242882" sldId="2147483705"/>
              <ac:spMk id="4" creationId="{00000000-0000-0000-0000-000000000000}"/>
            </ac:spMkLst>
          </pc:spChg>
        </pc:sldLayoutChg>
        <pc:sldLayoutChg chg="modSp">
          <pc:chgData name="La Ngọc Tụ" userId="ea178168-9ad9-4da2-a23c-3da08001968e" providerId="ADAL" clId="{9F4B4505-81C0-400D-88CE-CDAF2D44BC5E}" dt="2023-10-02T02:09:12.460" v="1"/>
          <pc:sldLayoutMkLst>
            <pc:docMk/>
            <pc:sldMasterMk cId="3092128814" sldId="2147483696"/>
            <pc:sldLayoutMk cId="905069901" sldId="2147483707"/>
          </pc:sldLayoutMkLst>
          <pc:spChg chg="mod">
            <ac:chgData name="La Ngọc Tụ" userId="ea178168-9ad9-4da2-a23c-3da08001968e" providerId="ADAL" clId="{9F4B4505-81C0-400D-88CE-CDAF2D44BC5E}" dt="2023-10-02T02:09:12.460" v="1"/>
            <ac:spMkLst>
              <pc:docMk/>
              <pc:sldMasterMk cId="3092128814" sldId="2147483696"/>
              <pc:sldLayoutMk cId="905069901" sldId="2147483707"/>
              <ac:spMk id="2" creationId="{00000000-0000-0000-0000-000000000000}"/>
            </ac:spMkLst>
          </pc:spChg>
          <pc:spChg chg="mod">
            <ac:chgData name="La Ngọc Tụ" userId="ea178168-9ad9-4da2-a23c-3da08001968e" providerId="ADAL" clId="{9F4B4505-81C0-400D-88CE-CDAF2D44BC5E}" dt="2023-10-02T02:09:12.460" v="1"/>
            <ac:spMkLst>
              <pc:docMk/>
              <pc:sldMasterMk cId="3092128814" sldId="2147483696"/>
              <pc:sldLayoutMk cId="905069901" sldId="2147483707"/>
              <ac:spMk id="3" creationId="{00000000-0000-0000-0000-000000000000}"/>
            </ac:spMkLst>
          </pc:spChg>
        </pc:sldLayoutChg>
      </pc:sldMasterChg>
      <pc:sldMasterChg chg="modSp modSldLayout">
        <pc:chgData name="La Ngọc Tụ" userId="ea178168-9ad9-4da2-a23c-3da08001968e" providerId="ADAL" clId="{9F4B4505-81C0-400D-88CE-CDAF2D44BC5E}" dt="2023-10-02T02:09:12.460" v="1"/>
        <pc:sldMasterMkLst>
          <pc:docMk/>
          <pc:sldMasterMk cId="2797242035" sldId="2147483708"/>
        </pc:sldMasterMkLst>
        <pc:spChg chg="mod">
          <ac:chgData name="La Ngọc Tụ" userId="ea178168-9ad9-4da2-a23c-3da08001968e" providerId="ADAL" clId="{9F4B4505-81C0-400D-88CE-CDAF2D44BC5E}" dt="2023-10-02T02:09:12.460" v="1"/>
          <ac:spMkLst>
            <pc:docMk/>
            <pc:sldMasterMk cId="2797242035" sldId="2147483708"/>
            <ac:spMk id="2" creationId="{00000000-0000-0000-0000-000000000000}"/>
          </ac:spMkLst>
        </pc:spChg>
        <pc:spChg chg="mod">
          <ac:chgData name="La Ngọc Tụ" userId="ea178168-9ad9-4da2-a23c-3da08001968e" providerId="ADAL" clId="{9F4B4505-81C0-400D-88CE-CDAF2D44BC5E}" dt="2023-10-02T02:09:12.460" v="1"/>
          <ac:spMkLst>
            <pc:docMk/>
            <pc:sldMasterMk cId="2797242035" sldId="2147483708"/>
            <ac:spMk id="3" creationId="{00000000-0000-0000-0000-000000000000}"/>
          </ac:spMkLst>
        </pc:spChg>
        <pc:spChg chg="mod">
          <ac:chgData name="La Ngọc Tụ" userId="ea178168-9ad9-4da2-a23c-3da08001968e" providerId="ADAL" clId="{9F4B4505-81C0-400D-88CE-CDAF2D44BC5E}" dt="2023-10-02T02:09:12.460" v="1"/>
          <ac:spMkLst>
            <pc:docMk/>
            <pc:sldMasterMk cId="2797242035" sldId="2147483708"/>
            <ac:spMk id="6" creationId="{00000000-0000-0000-0000-000000000000}"/>
          </ac:spMkLst>
        </pc:spChg>
        <pc:sldLayoutChg chg="modSp">
          <pc:chgData name="La Ngọc Tụ" userId="ea178168-9ad9-4da2-a23c-3da08001968e" providerId="ADAL" clId="{9F4B4505-81C0-400D-88CE-CDAF2D44BC5E}" dt="2023-10-02T02:09:12.460" v="1"/>
          <pc:sldLayoutMkLst>
            <pc:docMk/>
            <pc:sldMasterMk cId="2797242035" sldId="2147483708"/>
            <pc:sldLayoutMk cId="432324110" sldId="2147483709"/>
          </pc:sldLayoutMkLst>
          <pc:spChg chg="mod">
            <ac:chgData name="La Ngọc Tụ" userId="ea178168-9ad9-4da2-a23c-3da08001968e" providerId="ADAL" clId="{9F4B4505-81C0-400D-88CE-CDAF2D44BC5E}" dt="2023-10-02T02:09:12.460" v="1"/>
            <ac:spMkLst>
              <pc:docMk/>
              <pc:sldMasterMk cId="2797242035" sldId="2147483708"/>
              <pc:sldLayoutMk cId="432324110" sldId="2147483709"/>
              <ac:spMk id="2" creationId="{00000000-0000-0000-0000-000000000000}"/>
            </ac:spMkLst>
          </pc:spChg>
          <pc:spChg chg="mod">
            <ac:chgData name="La Ngọc Tụ" userId="ea178168-9ad9-4da2-a23c-3da08001968e" providerId="ADAL" clId="{9F4B4505-81C0-400D-88CE-CDAF2D44BC5E}" dt="2023-10-02T02:09:12.460" v="1"/>
            <ac:spMkLst>
              <pc:docMk/>
              <pc:sldMasterMk cId="2797242035" sldId="2147483708"/>
              <pc:sldLayoutMk cId="432324110" sldId="2147483709"/>
              <ac:spMk id="3" creationId="{00000000-0000-0000-0000-000000000000}"/>
            </ac:spMkLst>
          </pc:spChg>
          <pc:spChg chg="mod">
            <ac:chgData name="La Ngọc Tụ" userId="ea178168-9ad9-4da2-a23c-3da08001968e" providerId="ADAL" clId="{9F4B4505-81C0-400D-88CE-CDAF2D44BC5E}" dt="2023-10-02T02:09:12.460" v="1"/>
            <ac:spMkLst>
              <pc:docMk/>
              <pc:sldMasterMk cId="2797242035" sldId="2147483708"/>
              <pc:sldLayoutMk cId="432324110" sldId="2147483709"/>
              <ac:spMk id="4" creationId="{00000000-0000-0000-0000-000000000000}"/>
            </ac:spMkLst>
          </pc:spChg>
          <pc:spChg chg="mod">
            <ac:chgData name="La Ngọc Tụ" userId="ea178168-9ad9-4da2-a23c-3da08001968e" providerId="ADAL" clId="{9F4B4505-81C0-400D-88CE-CDAF2D44BC5E}" dt="2023-10-02T02:09:12.460" v="1"/>
            <ac:spMkLst>
              <pc:docMk/>
              <pc:sldMasterMk cId="2797242035" sldId="2147483708"/>
              <pc:sldLayoutMk cId="432324110" sldId="2147483709"/>
              <ac:spMk id="5" creationId="{00000000-0000-0000-0000-000000000000}"/>
            </ac:spMkLst>
          </pc:spChg>
        </pc:sldLayoutChg>
        <pc:sldLayoutChg chg="modSp">
          <pc:chgData name="La Ngọc Tụ" userId="ea178168-9ad9-4da2-a23c-3da08001968e" providerId="ADAL" clId="{9F4B4505-81C0-400D-88CE-CDAF2D44BC5E}" dt="2023-10-02T02:09:12.460" v="1"/>
          <pc:sldLayoutMkLst>
            <pc:docMk/>
            <pc:sldMasterMk cId="2797242035" sldId="2147483708"/>
            <pc:sldLayoutMk cId="1813997362" sldId="2147483710"/>
          </pc:sldLayoutMkLst>
          <pc:spChg chg="mod">
            <ac:chgData name="La Ngọc Tụ" userId="ea178168-9ad9-4da2-a23c-3da08001968e" providerId="ADAL" clId="{9F4B4505-81C0-400D-88CE-CDAF2D44BC5E}" dt="2023-10-02T02:09:12.460" v="1"/>
            <ac:spMkLst>
              <pc:docMk/>
              <pc:sldMasterMk cId="2797242035" sldId="2147483708"/>
              <pc:sldLayoutMk cId="1813997362" sldId="2147483710"/>
              <ac:spMk id="4" creationId="{00000000-0000-0000-0000-000000000000}"/>
            </ac:spMkLst>
          </pc:spChg>
          <pc:spChg chg="mod">
            <ac:chgData name="La Ngọc Tụ" userId="ea178168-9ad9-4da2-a23c-3da08001968e" providerId="ADAL" clId="{9F4B4505-81C0-400D-88CE-CDAF2D44BC5E}" dt="2023-10-02T02:09:12.460" v="1"/>
            <ac:spMkLst>
              <pc:docMk/>
              <pc:sldMasterMk cId="2797242035" sldId="2147483708"/>
              <pc:sldLayoutMk cId="1813997362" sldId="2147483710"/>
              <ac:spMk id="5" creationId="{00000000-0000-0000-0000-000000000000}"/>
            </ac:spMkLst>
          </pc:spChg>
        </pc:sldLayoutChg>
        <pc:sldLayoutChg chg="modSp">
          <pc:chgData name="La Ngọc Tụ" userId="ea178168-9ad9-4da2-a23c-3da08001968e" providerId="ADAL" clId="{9F4B4505-81C0-400D-88CE-CDAF2D44BC5E}" dt="2023-10-02T02:09:12.460" v="1"/>
          <pc:sldLayoutMkLst>
            <pc:docMk/>
            <pc:sldMasterMk cId="2797242035" sldId="2147483708"/>
            <pc:sldLayoutMk cId="1194417254" sldId="2147483711"/>
          </pc:sldLayoutMkLst>
          <pc:spChg chg="mod">
            <ac:chgData name="La Ngọc Tụ" userId="ea178168-9ad9-4da2-a23c-3da08001968e" providerId="ADAL" clId="{9F4B4505-81C0-400D-88CE-CDAF2D44BC5E}" dt="2023-10-02T02:09:12.460" v="1"/>
            <ac:spMkLst>
              <pc:docMk/>
              <pc:sldMasterMk cId="2797242035" sldId="2147483708"/>
              <pc:sldLayoutMk cId="1194417254" sldId="2147483711"/>
              <ac:spMk id="2" creationId="{00000000-0000-0000-0000-000000000000}"/>
            </ac:spMkLst>
          </pc:spChg>
          <pc:spChg chg="mod">
            <ac:chgData name="La Ngọc Tụ" userId="ea178168-9ad9-4da2-a23c-3da08001968e" providerId="ADAL" clId="{9F4B4505-81C0-400D-88CE-CDAF2D44BC5E}" dt="2023-10-02T02:09:12.460" v="1"/>
            <ac:spMkLst>
              <pc:docMk/>
              <pc:sldMasterMk cId="2797242035" sldId="2147483708"/>
              <pc:sldLayoutMk cId="1194417254" sldId="2147483711"/>
              <ac:spMk id="3" creationId="{00000000-0000-0000-0000-000000000000}"/>
            </ac:spMkLst>
          </pc:spChg>
          <pc:spChg chg="mod">
            <ac:chgData name="La Ngọc Tụ" userId="ea178168-9ad9-4da2-a23c-3da08001968e" providerId="ADAL" clId="{9F4B4505-81C0-400D-88CE-CDAF2D44BC5E}" dt="2023-10-02T02:09:12.460" v="1"/>
            <ac:spMkLst>
              <pc:docMk/>
              <pc:sldMasterMk cId="2797242035" sldId="2147483708"/>
              <pc:sldLayoutMk cId="1194417254" sldId="2147483711"/>
              <ac:spMk id="4" creationId="{00000000-0000-0000-0000-000000000000}"/>
            </ac:spMkLst>
          </pc:spChg>
          <pc:spChg chg="mod">
            <ac:chgData name="La Ngọc Tụ" userId="ea178168-9ad9-4da2-a23c-3da08001968e" providerId="ADAL" clId="{9F4B4505-81C0-400D-88CE-CDAF2D44BC5E}" dt="2023-10-02T02:09:12.460" v="1"/>
            <ac:spMkLst>
              <pc:docMk/>
              <pc:sldMasterMk cId="2797242035" sldId="2147483708"/>
              <pc:sldLayoutMk cId="1194417254" sldId="2147483711"/>
              <ac:spMk id="5" creationId="{00000000-0000-0000-0000-000000000000}"/>
            </ac:spMkLst>
          </pc:spChg>
        </pc:sldLayoutChg>
        <pc:sldLayoutChg chg="modSp">
          <pc:chgData name="La Ngọc Tụ" userId="ea178168-9ad9-4da2-a23c-3da08001968e" providerId="ADAL" clId="{9F4B4505-81C0-400D-88CE-CDAF2D44BC5E}" dt="2023-10-02T02:09:12.460" v="1"/>
          <pc:sldLayoutMkLst>
            <pc:docMk/>
            <pc:sldMasterMk cId="2797242035" sldId="2147483708"/>
            <pc:sldLayoutMk cId="2816259318" sldId="2147483712"/>
          </pc:sldLayoutMkLst>
          <pc:spChg chg="mod">
            <ac:chgData name="La Ngọc Tụ" userId="ea178168-9ad9-4da2-a23c-3da08001968e" providerId="ADAL" clId="{9F4B4505-81C0-400D-88CE-CDAF2D44BC5E}" dt="2023-10-02T02:09:12.460" v="1"/>
            <ac:spMkLst>
              <pc:docMk/>
              <pc:sldMasterMk cId="2797242035" sldId="2147483708"/>
              <pc:sldLayoutMk cId="2816259318" sldId="2147483712"/>
              <ac:spMk id="3" creationId="{00000000-0000-0000-0000-000000000000}"/>
            </ac:spMkLst>
          </pc:spChg>
          <pc:spChg chg="mod">
            <ac:chgData name="La Ngọc Tụ" userId="ea178168-9ad9-4da2-a23c-3da08001968e" providerId="ADAL" clId="{9F4B4505-81C0-400D-88CE-CDAF2D44BC5E}" dt="2023-10-02T02:09:12.460" v="1"/>
            <ac:spMkLst>
              <pc:docMk/>
              <pc:sldMasterMk cId="2797242035" sldId="2147483708"/>
              <pc:sldLayoutMk cId="2816259318" sldId="2147483712"/>
              <ac:spMk id="4" creationId="{00000000-0000-0000-0000-000000000000}"/>
            </ac:spMkLst>
          </pc:spChg>
          <pc:spChg chg="mod">
            <ac:chgData name="La Ngọc Tụ" userId="ea178168-9ad9-4da2-a23c-3da08001968e" providerId="ADAL" clId="{9F4B4505-81C0-400D-88CE-CDAF2D44BC5E}" dt="2023-10-02T02:09:12.460" v="1"/>
            <ac:spMkLst>
              <pc:docMk/>
              <pc:sldMasterMk cId="2797242035" sldId="2147483708"/>
              <pc:sldLayoutMk cId="2816259318" sldId="2147483712"/>
              <ac:spMk id="5" creationId="{00000000-0000-0000-0000-000000000000}"/>
            </ac:spMkLst>
          </pc:spChg>
          <pc:spChg chg="mod">
            <ac:chgData name="La Ngọc Tụ" userId="ea178168-9ad9-4da2-a23c-3da08001968e" providerId="ADAL" clId="{9F4B4505-81C0-400D-88CE-CDAF2D44BC5E}" dt="2023-10-02T02:09:12.460" v="1"/>
            <ac:spMkLst>
              <pc:docMk/>
              <pc:sldMasterMk cId="2797242035" sldId="2147483708"/>
              <pc:sldLayoutMk cId="2816259318" sldId="2147483712"/>
              <ac:spMk id="6" creationId="{00000000-0000-0000-0000-000000000000}"/>
            </ac:spMkLst>
          </pc:spChg>
        </pc:sldLayoutChg>
        <pc:sldLayoutChg chg="modSp">
          <pc:chgData name="La Ngọc Tụ" userId="ea178168-9ad9-4da2-a23c-3da08001968e" providerId="ADAL" clId="{9F4B4505-81C0-400D-88CE-CDAF2D44BC5E}" dt="2023-10-02T02:09:12.460" v="1"/>
          <pc:sldLayoutMkLst>
            <pc:docMk/>
            <pc:sldMasterMk cId="2797242035" sldId="2147483708"/>
            <pc:sldLayoutMk cId="1870422034" sldId="2147483713"/>
          </pc:sldLayoutMkLst>
          <pc:spChg chg="mod">
            <ac:chgData name="La Ngọc Tụ" userId="ea178168-9ad9-4da2-a23c-3da08001968e" providerId="ADAL" clId="{9F4B4505-81C0-400D-88CE-CDAF2D44BC5E}" dt="2023-10-02T02:09:12.460" v="1"/>
            <ac:spMkLst>
              <pc:docMk/>
              <pc:sldMasterMk cId="2797242035" sldId="2147483708"/>
              <pc:sldLayoutMk cId="1870422034" sldId="2147483713"/>
              <ac:spMk id="3" creationId="{00000000-0000-0000-0000-000000000000}"/>
            </ac:spMkLst>
          </pc:spChg>
          <pc:spChg chg="mod">
            <ac:chgData name="La Ngọc Tụ" userId="ea178168-9ad9-4da2-a23c-3da08001968e" providerId="ADAL" clId="{9F4B4505-81C0-400D-88CE-CDAF2D44BC5E}" dt="2023-10-02T02:09:12.460" v="1"/>
            <ac:spMkLst>
              <pc:docMk/>
              <pc:sldMasterMk cId="2797242035" sldId="2147483708"/>
              <pc:sldLayoutMk cId="1870422034" sldId="2147483713"/>
              <ac:spMk id="4" creationId="{00000000-0000-0000-0000-000000000000}"/>
            </ac:spMkLst>
          </pc:spChg>
          <pc:spChg chg="mod">
            <ac:chgData name="La Ngọc Tụ" userId="ea178168-9ad9-4da2-a23c-3da08001968e" providerId="ADAL" clId="{9F4B4505-81C0-400D-88CE-CDAF2D44BC5E}" dt="2023-10-02T02:09:12.460" v="1"/>
            <ac:spMkLst>
              <pc:docMk/>
              <pc:sldMasterMk cId="2797242035" sldId="2147483708"/>
              <pc:sldLayoutMk cId="1870422034" sldId="2147483713"/>
              <ac:spMk id="5" creationId="{00000000-0000-0000-0000-000000000000}"/>
            </ac:spMkLst>
          </pc:spChg>
          <pc:spChg chg="mod">
            <ac:chgData name="La Ngọc Tụ" userId="ea178168-9ad9-4da2-a23c-3da08001968e" providerId="ADAL" clId="{9F4B4505-81C0-400D-88CE-CDAF2D44BC5E}" dt="2023-10-02T02:09:12.460" v="1"/>
            <ac:spMkLst>
              <pc:docMk/>
              <pc:sldMasterMk cId="2797242035" sldId="2147483708"/>
              <pc:sldLayoutMk cId="1870422034" sldId="2147483713"/>
              <ac:spMk id="6" creationId="{00000000-0000-0000-0000-000000000000}"/>
            </ac:spMkLst>
          </pc:spChg>
          <pc:spChg chg="mod">
            <ac:chgData name="La Ngọc Tụ" userId="ea178168-9ad9-4da2-a23c-3da08001968e" providerId="ADAL" clId="{9F4B4505-81C0-400D-88CE-CDAF2D44BC5E}" dt="2023-10-02T02:09:12.460" v="1"/>
            <ac:spMkLst>
              <pc:docMk/>
              <pc:sldMasterMk cId="2797242035" sldId="2147483708"/>
              <pc:sldLayoutMk cId="1870422034" sldId="2147483713"/>
              <ac:spMk id="7" creationId="{00000000-0000-0000-0000-000000000000}"/>
            </ac:spMkLst>
          </pc:spChg>
          <pc:spChg chg="mod">
            <ac:chgData name="La Ngọc Tụ" userId="ea178168-9ad9-4da2-a23c-3da08001968e" providerId="ADAL" clId="{9F4B4505-81C0-400D-88CE-CDAF2D44BC5E}" dt="2023-10-02T02:09:12.460" v="1"/>
            <ac:spMkLst>
              <pc:docMk/>
              <pc:sldMasterMk cId="2797242035" sldId="2147483708"/>
              <pc:sldLayoutMk cId="1870422034" sldId="2147483713"/>
              <ac:spMk id="8" creationId="{00000000-0000-0000-0000-000000000000}"/>
            </ac:spMkLst>
          </pc:spChg>
        </pc:sldLayoutChg>
        <pc:sldLayoutChg chg="modSp">
          <pc:chgData name="La Ngọc Tụ" userId="ea178168-9ad9-4da2-a23c-3da08001968e" providerId="ADAL" clId="{9F4B4505-81C0-400D-88CE-CDAF2D44BC5E}" dt="2023-10-02T02:09:12.460" v="1"/>
          <pc:sldLayoutMkLst>
            <pc:docMk/>
            <pc:sldMasterMk cId="2797242035" sldId="2147483708"/>
            <pc:sldLayoutMk cId="3422542137" sldId="2147483714"/>
          </pc:sldLayoutMkLst>
          <pc:spChg chg="mod">
            <ac:chgData name="La Ngọc Tụ" userId="ea178168-9ad9-4da2-a23c-3da08001968e" providerId="ADAL" clId="{9F4B4505-81C0-400D-88CE-CDAF2D44BC5E}" dt="2023-10-02T02:09:12.460" v="1"/>
            <ac:spMkLst>
              <pc:docMk/>
              <pc:sldMasterMk cId="2797242035" sldId="2147483708"/>
              <pc:sldLayoutMk cId="3422542137" sldId="2147483714"/>
              <ac:spMk id="3" creationId="{00000000-0000-0000-0000-000000000000}"/>
            </ac:spMkLst>
          </pc:spChg>
          <pc:spChg chg="mod">
            <ac:chgData name="La Ngọc Tụ" userId="ea178168-9ad9-4da2-a23c-3da08001968e" providerId="ADAL" clId="{9F4B4505-81C0-400D-88CE-CDAF2D44BC5E}" dt="2023-10-02T02:09:12.460" v="1"/>
            <ac:spMkLst>
              <pc:docMk/>
              <pc:sldMasterMk cId="2797242035" sldId="2147483708"/>
              <pc:sldLayoutMk cId="3422542137" sldId="2147483714"/>
              <ac:spMk id="4" creationId="{00000000-0000-0000-0000-000000000000}"/>
            </ac:spMkLst>
          </pc:spChg>
        </pc:sldLayoutChg>
        <pc:sldLayoutChg chg="modSp">
          <pc:chgData name="La Ngọc Tụ" userId="ea178168-9ad9-4da2-a23c-3da08001968e" providerId="ADAL" clId="{9F4B4505-81C0-400D-88CE-CDAF2D44BC5E}" dt="2023-10-02T02:09:12.460" v="1"/>
          <pc:sldLayoutMkLst>
            <pc:docMk/>
            <pc:sldMasterMk cId="2797242035" sldId="2147483708"/>
            <pc:sldLayoutMk cId="1458423536" sldId="2147483715"/>
          </pc:sldLayoutMkLst>
          <pc:spChg chg="mod">
            <ac:chgData name="La Ngọc Tụ" userId="ea178168-9ad9-4da2-a23c-3da08001968e" providerId="ADAL" clId="{9F4B4505-81C0-400D-88CE-CDAF2D44BC5E}" dt="2023-10-02T02:09:12.460" v="1"/>
            <ac:spMkLst>
              <pc:docMk/>
              <pc:sldMasterMk cId="2797242035" sldId="2147483708"/>
              <pc:sldLayoutMk cId="1458423536" sldId="2147483715"/>
              <ac:spMk id="2" creationId="{00000000-0000-0000-0000-000000000000}"/>
            </ac:spMkLst>
          </pc:spChg>
          <pc:spChg chg="mod">
            <ac:chgData name="La Ngọc Tụ" userId="ea178168-9ad9-4da2-a23c-3da08001968e" providerId="ADAL" clId="{9F4B4505-81C0-400D-88CE-CDAF2D44BC5E}" dt="2023-10-02T02:09:12.460" v="1"/>
            <ac:spMkLst>
              <pc:docMk/>
              <pc:sldMasterMk cId="2797242035" sldId="2147483708"/>
              <pc:sldLayoutMk cId="1458423536" sldId="2147483715"/>
              <ac:spMk id="3" creationId="{00000000-0000-0000-0000-000000000000}"/>
            </ac:spMkLst>
          </pc:spChg>
        </pc:sldLayoutChg>
        <pc:sldLayoutChg chg="modSp">
          <pc:chgData name="La Ngọc Tụ" userId="ea178168-9ad9-4da2-a23c-3da08001968e" providerId="ADAL" clId="{9F4B4505-81C0-400D-88CE-CDAF2D44BC5E}" dt="2023-10-02T02:09:12.460" v="1"/>
          <pc:sldLayoutMkLst>
            <pc:docMk/>
            <pc:sldMasterMk cId="2797242035" sldId="2147483708"/>
            <pc:sldLayoutMk cId="3469737600" sldId="2147483716"/>
          </pc:sldLayoutMkLst>
          <pc:spChg chg="mod">
            <ac:chgData name="La Ngọc Tụ" userId="ea178168-9ad9-4da2-a23c-3da08001968e" providerId="ADAL" clId="{9F4B4505-81C0-400D-88CE-CDAF2D44BC5E}" dt="2023-10-02T02:09:12.460" v="1"/>
            <ac:spMkLst>
              <pc:docMk/>
              <pc:sldMasterMk cId="2797242035" sldId="2147483708"/>
              <pc:sldLayoutMk cId="3469737600" sldId="2147483716"/>
              <ac:spMk id="2" creationId="{00000000-0000-0000-0000-000000000000}"/>
            </ac:spMkLst>
          </pc:spChg>
          <pc:spChg chg="mod">
            <ac:chgData name="La Ngọc Tụ" userId="ea178168-9ad9-4da2-a23c-3da08001968e" providerId="ADAL" clId="{9F4B4505-81C0-400D-88CE-CDAF2D44BC5E}" dt="2023-10-02T02:09:12.460" v="1"/>
            <ac:spMkLst>
              <pc:docMk/>
              <pc:sldMasterMk cId="2797242035" sldId="2147483708"/>
              <pc:sldLayoutMk cId="3469737600" sldId="2147483716"/>
              <ac:spMk id="3" creationId="{00000000-0000-0000-0000-000000000000}"/>
            </ac:spMkLst>
          </pc:spChg>
          <pc:spChg chg="mod">
            <ac:chgData name="La Ngọc Tụ" userId="ea178168-9ad9-4da2-a23c-3da08001968e" providerId="ADAL" clId="{9F4B4505-81C0-400D-88CE-CDAF2D44BC5E}" dt="2023-10-02T02:09:12.460" v="1"/>
            <ac:spMkLst>
              <pc:docMk/>
              <pc:sldMasterMk cId="2797242035" sldId="2147483708"/>
              <pc:sldLayoutMk cId="3469737600" sldId="2147483716"/>
              <ac:spMk id="4" creationId="{00000000-0000-0000-0000-000000000000}"/>
            </ac:spMkLst>
          </pc:spChg>
          <pc:spChg chg="mod">
            <ac:chgData name="La Ngọc Tụ" userId="ea178168-9ad9-4da2-a23c-3da08001968e" providerId="ADAL" clId="{9F4B4505-81C0-400D-88CE-CDAF2D44BC5E}" dt="2023-10-02T02:09:12.460" v="1"/>
            <ac:spMkLst>
              <pc:docMk/>
              <pc:sldMasterMk cId="2797242035" sldId="2147483708"/>
              <pc:sldLayoutMk cId="3469737600" sldId="2147483716"/>
              <ac:spMk id="5" creationId="{00000000-0000-0000-0000-000000000000}"/>
            </ac:spMkLst>
          </pc:spChg>
          <pc:spChg chg="mod">
            <ac:chgData name="La Ngọc Tụ" userId="ea178168-9ad9-4da2-a23c-3da08001968e" providerId="ADAL" clId="{9F4B4505-81C0-400D-88CE-CDAF2D44BC5E}" dt="2023-10-02T02:09:12.460" v="1"/>
            <ac:spMkLst>
              <pc:docMk/>
              <pc:sldMasterMk cId="2797242035" sldId="2147483708"/>
              <pc:sldLayoutMk cId="3469737600" sldId="2147483716"/>
              <ac:spMk id="6" creationId="{00000000-0000-0000-0000-000000000000}"/>
            </ac:spMkLst>
          </pc:spChg>
        </pc:sldLayoutChg>
        <pc:sldLayoutChg chg="modSp">
          <pc:chgData name="La Ngọc Tụ" userId="ea178168-9ad9-4da2-a23c-3da08001968e" providerId="ADAL" clId="{9F4B4505-81C0-400D-88CE-CDAF2D44BC5E}" dt="2023-10-02T02:09:12.460" v="1"/>
          <pc:sldLayoutMkLst>
            <pc:docMk/>
            <pc:sldMasterMk cId="2797242035" sldId="2147483708"/>
            <pc:sldLayoutMk cId="377031648" sldId="2147483717"/>
          </pc:sldLayoutMkLst>
          <pc:spChg chg="mod">
            <ac:chgData name="La Ngọc Tụ" userId="ea178168-9ad9-4da2-a23c-3da08001968e" providerId="ADAL" clId="{9F4B4505-81C0-400D-88CE-CDAF2D44BC5E}" dt="2023-10-02T02:09:12.460" v="1"/>
            <ac:spMkLst>
              <pc:docMk/>
              <pc:sldMasterMk cId="2797242035" sldId="2147483708"/>
              <pc:sldLayoutMk cId="377031648" sldId="2147483717"/>
              <ac:spMk id="2" creationId="{00000000-0000-0000-0000-000000000000}"/>
            </ac:spMkLst>
          </pc:spChg>
          <pc:spChg chg="mod">
            <ac:chgData name="La Ngọc Tụ" userId="ea178168-9ad9-4da2-a23c-3da08001968e" providerId="ADAL" clId="{9F4B4505-81C0-400D-88CE-CDAF2D44BC5E}" dt="2023-10-02T02:09:12.460" v="1"/>
            <ac:spMkLst>
              <pc:docMk/>
              <pc:sldMasterMk cId="2797242035" sldId="2147483708"/>
              <pc:sldLayoutMk cId="377031648" sldId="2147483717"/>
              <ac:spMk id="3" creationId="{00000000-0000-0000-0000-000000000000}"/>
            </ac:spMkLst>
          </pc:spChg>
          <pc:spChg chg="mod">
            <ac:chgData name="La Ngọc Tụ" userId="ea178168-9ad9-4da2-a23c-3da08001968e" providerId="ADAL" clId="{9F4B4505-81C0-400D-88CE-CDAF2D44BC5E}" dt="2023-10-02T02:09:12.460" v="1"/>
            <ac:spMkLst>
              <pc:docMk/>
              <pc:sldMasterMk cId="2797242035" sldId="2147483708"/>
              <pc:sldLayoutMk cId="377031648" sldId="2147483717"/>
              <ac:spMk id="4" creationId="{00000000-0000-0000-0000-000000000000}"/>
            </ac:spMkLst>
          </pc:spChg>
          <pc:spChg chg="mod">
            <ac:chgData name="La Ngọc Tụ" userId="ea178168-9ad9-4da2-a23c-3da08001968e" providerId="ADAL" clId="{9F4B4505-81C0-400D-88CE-CDAF2D44BC5E}" dt="2023-10-02T02:09:12.460" v="1"/>
            <ac:spMkLst>
              <pc:docMk/>
              <pc:sldMasterMk cId="2797242035" sldId="2147483708"/>
              <pc:sldLayoutMk cId="377031648" sldId="2147483717"/>
              <ac:spMk id="5" creationId="{00000000-0000-0000-0000-000000000000}"/>
            </ac:spMkLst>
          </pc:spChg>
          <pc:spChg chg="mod">
            <ac:chgData name="La Ngọc Tụ" userId="ea178168-9ad9-4da2-a23c-3da08001968e" providerId="ADAL" clId="{9F4B4505-81C0-400D-88CE-CDAF2D44BC5E}" dt="2023-10-02T02:09:12.460" v="1"/>
            <ac:spMkLst>
              <pc:docMk/>
              <pc:sldMasterMk cId="2797242035" sldId="2147483708"/>
              <pc:sldLayoutMk cId="377031648" sldId="2147483717"/>
              <ac:spMk id="6" creationId="{00000000-0000-0000-0000-000000000000}"/>
            </ac:spMkLst>
          </pc:spChg>
        </pc:sldLayoutChg>
        <pc:sldLayoutChg chg="modSp">
          <pc:chgData name="La Ngọc Tụ" userId="ea178168-9ad9-4da2-a23c-3da08001968e" providerId="ADAL" clId="{9F4B4505-81C0-400D-88CE-CDAF2D44BC5E}" dt="2023-10-02T02:09:12.460" v="1"/>
          <pc:sldLayoutMkLst>
            <pc:docMk/>
            <pc:sldMasterMk cId="2797242035" sldId="2147483708"/>
            <pc:sldLayoutMk cId="2042266266" sldId="2147483718"/>
          </pc:sldLayoutMkLst>
          <pc:spChg chg="mod">
            <ac:chgData name="La Ngọc Tụ" userId="ea178168-9ad9-4da2-a23c-3da08001968e" providerId="ADAL" clId="{9F4B4505-81C0-400D-88CE-CDAF2D44BC5E}" dt="2023-10-02T02:09:12.460" v="1"/>
            <ac:spMkLst>
              <pc:docMk/>
              <pc:sldMasterMk cId="2797242035" sldId="2147483708"/>
              <pc:sldLayoutMk cId="2042266266" sldId="2147483718"/>
              <ac:spMk id="4" creationId="{00000000-0000-0000-0000-000000000000}"/>
            </ac:spMkLst>
          </pc:spChg>
          <pc:spChg chg="mod">
            <ac:chgData name="La Ngọc Tụ" userId="ea178168-9ad9-4da2-a23c-3da08001968e" providerId="ADAL" clId="{9F4B4505-81C0-400D-88CE-CDAF2D44BC5E}" dt="2023-10-02T02:09:12.460" v="1"/>
            <ac:spMkLst>
              <pc:docMk/>
              <pc:sldMasterMk cId="2797242035" sldId="2147483708"/>
              <pc:sldLayoutMk cId="2042266266" sldId="2147483718"/>
              <ac:spMk id="5" creationId="{00000000-0000-0000-0000-000000000000}"/>
            </ac:spMkLst>
          </pc:spChg>
        </pc:sldLayoutChg>
        <pc:sldLayoutChg chg="modSp">
          <pc:chgData name="La Ngọc Tụ" userId="ea178168-9ad9-4da2-a23c-3da08001968e" providerId="ADAL" clId="{9F4B4505-81C0-400D-88CE-CDAF2D44BC5E}" dt="2023-10-02T02:09:12.460" v="1"/>
          <pc:sldLayoutMkLst>
            <pc:docMk/>
            <pc:sldMasterMk cId="2797242035" sldId="2147483708"/>
            <pc:sldLayoutMk cId="2538479853" sldId="2147483719"/>
          </pc:sldLayoutMkLst>
          <pc:spChg chg="mod">
            <ac:chgData name="La Ngọc Tụ" userId="ea178168-9ad9-4da2-a23c-3da08001968e" providerId="ADAL" clId="{9F4B4505-81C0-400D-88CE-CDAF2D44BC5E}" dt="2023-10-02T02:09:12.460" v="1"/>
            <ac:spMkLst>
              <pc:docMk/>
              <pc:sldMasterMk cId="2797242035" sldId="2147483708"/>
              <pc:sldLayoutMk cId="2538479853" sldId="2147483719"/>
              <ac:spMk id="2" creationId="{00000000-0000-0000-0000-000000000000}"/>
            </ac:spMkLst>
          </pc:spChg>
          <pc:spChg chg="mod">
            <ac:chgData name="La Ngọc Tụ" userId="ea178168-9ad9-4da2-a23c-3da08001968e" providerId="ADAL" clId="{9F4B4505-81C0-400D-88CE-CDAF2D44BC5E}" dt="2023-10-02T02:09:12.460" v="1"/>
            <ac:spMkLst>
              <pc:docMk/>
              <pc:sldMasterMk cId="2797242035" sldId="2147483708"/>
              <pc:sldLayoutMk cId="2538479853" sldId="2147483719"/>
              <ac:spMk id="3" creationId="{00000000-0000-0000-0000-000000000000}"/>
            </ac:spMkLst>
          </pc:spChg>
          <pc:spChg chg="mod">
            <ac:chgData name="La Ngọc Tụ" userId="ea178168-9ad9-4da2-a23c-3da08001968e" providerId="ADAL" clId="{9F4B4505-81C0-400D-88CE-CDAF2D44BC5E}" dt="2023-10-02T02:09:12.460" v="1"/>
            <ac:spMkLst>
              <pc:docMk/>
              <pc:sldMasterMk cId="2797242035" sldId="2147483708"/>
              <pc:sldLayoutMk cId="2538479853" sldId="2147483719"/>
              <ac:spMk id="4" creationId="{00000000-0000-0000-0000-000000000000}"/>
            </ac:spMkLst>
          </pc:spChg>
          <pc:spChg chg="mod">
            <ac:chgData name="La Ngọc Tụ" userId="ea178168-9ad9-4da2-a23c-3da08001968e" providerId="ADAL" clId="{9F4B4505-81C0-400D-88CE-CDAF2D44BC5E}" dt="2023-10-02T02:09:12.460" v="1"/>
            <ac:spMkLst>
              <pc:docMk/>
              <pc:sldMasterMk cId="2797242035" sldId="2147483708"/>
              <pc:sldLayoutMk cId="2538479853" sldId="2147483719"/>
              <ac:spMk id="5" creationId="{00000000-0000-0000-0000-000000000000}"/>
            </ac:spMkLst>
          </pc:spChg>
        </pc:sldLayout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8266F11-E028-4DB8-AC21-35942FFB13A4}" type="doc">
      <dgm:prSet loTypeId="urn:microsoft.com/office/officeart/2005/8/layout/chevron2" loCatId="process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BEC45A1-B878-48BF-85B5-0047717E2415}">
      <dgm:prSet phldrT="[Text]"/>
      <dgm:spPr/>
      <dgm:t>
        <a:bodyPr/>
        <a:lstStyle/>
        <a:p>
          <a:r>
            <a:rPr lang="en-US" b="1" dirty="0">
              <a:latin typeface="Cambria" pitchFamily="18" charset="0"/>
            </a:rPr>
            <a:t>HĐ1</a:t>
          </a:r>
        </a:p>
      </dgm:t>
    </dgm:pt>
    <dgm:pt modelId="{510FF3D7-4BF0-4D11-B49B-B6742C54389D}" type="parTrans" cxnId="{F4ECC8F0-4340-40FC-9BB2-FADC973B05F5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F59D1DD6-04C3-41A0-A473-22EEFA772F8F}" type="sibTrans" cxnId="{F4ECC8F0-4340-40FC-9BB2-FADC973B05F5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C06850DA-9698-484D-AC0C-4474CE47B19D}">
      <dgm:prSet phldrT="[Text]"/>
      <dgm:spPr/>
      <dgm:t>
        <a:bodyPr/>
        <a:lstStyle/>
        <a:p>
          <a:r>
            <a:rPr lang="en-US" b="1" dirty="0">
              <a:latin typeface="Cambria" pitchFamily="18" charset="0"/>
            </a:rPr>
            <a:t>KHỞI ĐỘNG</a:t>
          </a:r>
        </a:p>
      </dgm:t>
    </dgm:pt>
    <dgm:pt modelId="{519CFAE1-B6A0-40C3-82A3-217C179D3D2A}" type="parTrans" cxnId="{A073EA2A-EB1B-4E64-A336-B28E8CC089AC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FC7FBAA8-B086-4300-A553-79CD7737B1EB}" type="sibTrans" cxnId="{A073EA2A-EB1B-4E64-A336-B28E8CC089AC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F379CBE6-CF85-4F70-933B-AC682C39BB7D}">
      <dgm:prSet phldrT="[Text]"/>
      <dgm:spPr/>
      <dgm:t>
        <a:bodyPr/>
        <a:lstStyle/>
        <a:p>
          <a:r>
            <a:rPr lang="en-US" b="1" dirty="0">
              <a:latin typeface="Cambria" pitchFamily="18" charset="0"/>
            </a:rPr>
            <a:t>HĐ2</a:t>
          </a:r>
        </a:p>
      </dgm:t>
    </dgm:pt>
    <dgm:pt modelId="{6AE0E342-809A-4CD7-8794-E358A8E7018B}" type="parTrans" cxnId="{27FD3019-40F9-41C7-8D44-CBA1547C1972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400A36D9-8181-4120-8D24-0395CA0CC210}" type="sibTrans" cxnId="{27FD3019-40F9-41C7-8D44-CBA1547C1972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042ECF77-459B-41C7-9823-DE903F8A4931}">
      <dgm:prSet phldrT="[Text]"/>
      <dgm:spPr/>
      <dgm:t>
        <a:bodyPr/>
        <a:lstStyle/>
        <a:p>
          <a:r>
            <a:rPr lang="en-US" b="1">
              <a:latin typeface="Cambria" pitchFamily="18" charset="0"/>
            </a:rPr>
            <a:t>BIỂU DIỄN THÔNG TIN TRONG MÁY TÍNH</a:t>
          </a:r>
          <a:endParaRPr lang="en-US" b="1" dirty="0">
            <a:latin typeface="Cambria" pitchFamily="18" charset="0"/>
          </a:endParaRPr>
        </a:p>
      </dgm:t>
    </dgm:pt>
    <dgm:pt modelId="{72EBE417-41C7-40BA-A5CA-98356F532309}" type="parTrans" cxnId="{A88DA491-CD0B-44FC-A37D-3BA4BCD18E75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C5054410-8DD1-4233-8E7B-B03D58D2F8E7}" type="sibTrans" cxnId="{A88DA491-CD0B-44FC-A37D-3BA4BCD18E75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FC14F758-2498-447B-A7AF-00FDBA0F8A5E}">
      <dgm:prSet phldrT="[Text]"/>
      <dgm:spPr/>
      <dgm:t>
        <a:bodyPr/>
        <a:lstStyle/>
        <a:p>
          <a:r>
            <a:rPr lang="en-US" b="1" dirty="0">
              <a:latin typeface="Cambria" pitchFamily="18" charset="0"/>
            </a:rPr>
            <a:t>HĐ3</a:t>
          </a:r>
        </a:p>
      </dgm:t>
    </dgm:pt>
    <dgm:pt modelId="{605748FF-EF01-46BD-B49B-B428FB12926D}" type="parTrans" cxnId="{6EB85461-2AFC-4FEF-8268-29C7C8024ADD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6F61C51E-8294-4E33-AA2E-707EE3F79C30}" type="sibTrans" cxnId="{6EB85461-2AFC-4FEF-8268-29C7C8024ADD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2D49C1AC-D38D-411C-9709-4CAEACF210BF}">
      <dgm:prSet phldrT="[Text]"/>
      <dgm:spPr/>
      <dgm:t>
        <a:bodyPr/>
        <a:lstStyle/>
        <a:p>
          <a:r>
            <a:rPr lang="en-US" b="1">
              <a:latin typeface="Cambria" pitchFamily="18" charset="0"/>
            </a:rPr>
            <a:t>ĐƠN VỊ ĐO THÔNG THIN</a:t>
          </a:r>
          <a:endParaRPr lang="en-US" b="1" dirty="0">
            <a:latin typeface="Cambria" pitchFamily="18" charset="0"/>
          </a:endParaRPr>
        </a:p>
      </dgm:t>
    </dgm:pt>
    <dgm:pt modelId="{5753BECE-9FB9-4BE1-ACC2-B5EB759B4903}" type="parTrans" cxnId="{FB26ED5E-BF99-474C-A7D9-936CAC85AA71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B1AE9F59-CB49-4BE4-83C1-7A77E940C692}" type="sibTrans" cxnId="{FB26ED5E-BF99-474C-A7D9-936CAC85AA71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13D2CABD-727C-48D2-8595-4F7FD265DC1E}">
      <dgm:prSet phldrT="[Text]"/>
      <dgm:spPr/>
      <dgm:t>
        <a:bodyPr/>
        <a:lstStyle/>
        <a:p>
          <a:r>
            <a:rPr lang="en-US" b="1" dirty="0">
              <a:latin typeface="Cambria" pitchFamily="18" charset="0"/>
            </a:rPr>
            <a:t>HĐ4</a:t>
          </a:r>
        </a:p>
      </dgm:t>
    </dgm:pt>
    <dgm:pt modelId="{254BB954-F167-4FF2-99AA-0FE9FF8AE0A1}" type="parTrans" cxnId="{01A7EECA-763B-44DB-A1F7-34099390CDC6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96B0FC2A-B923-461A-82CA-5960ED9D04FC}" type="sibTrans" cxnId="{01A7EECA-763B-44DB-A1F7-34099390CDC6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4F3C8A23-2C72-45D5-9F16-6BF51C34BA86}">
      <dgm:prSet/>
      <dgm:spPr/>
      <dgm:t>
        <a:bodyPr/>
        <a:lstStyle/>
        <a:p>
          <a:r>
            <a:rPr lang="en-US" b="1">
              <a:latin typeface="Cambria" pitchFamily="18" charset="0"/>
            </a:rPr>
            <a:t>LUYỆN TẬP</a:t>
          </a:r>
          <a:endParaRPr lang="en-US" b="1" dirty="0">
            <a:latin typeface="Cambria" pitchFamily="18" charset="0"/>
          </a:endParaRPr>
        </a:p>
      </dgm:t>
    </dgm:pt>
    <dgm:pt modelId="{D39ED653-86D8-4A09-8680-93ECAC0F2C49}" type="parTrans" cxnId="{35B14F76-9C77-4E97-BE23-C95D80F1EBF4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577CD3C8-4B2F-48C6-94D3-4A1F36D0D854}" type="sibTrans" cxnId="{35B14F76-9C77-4E97-BE23-C95D80F1EBF4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3417E034-5946-4B93-AEB1-06D4166D50F5}">
      <dgm:prSet phldrT="[Text]"/>
      <dgm:spPr/>
      <dgm:t>
        <a:bodyPr/>
        <a:lstStyle/>
        <a:p>
          <a:r>
            <a:rPr lang="en-US" b="1" dirty="0">
              <a:latin typeface="Cambria" pitchFamily="18" charset="0"/>
            </a:rPr>
            <a:t>HĐ5</a:t>
          </a:r>
        </a:p>
      </dgm:t>
    </dgm:pt>
    <dgm:pt modelId="{6F5945B9-DE3F-4C32-9BCA-993128FD5004}" type="parTrans" cxnId="{712920E6-2721-49B3-86B0-C17F3638FDB5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94197097-01CD-490C-9889-C20B719D583F}" type="sibTrans" cxnId="{712920E6-2721-49B3-86B0-C17F3638FDB5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80D53C2D-25F9-4CCF-A1C8-D46827CF88CF}">
      <dgm:prSet/>
      <dgm:spPr/>
      <dgm:t>
        <a:bodyPr/>
        <a:lstStyle/>
        <a:p>
          <a:r>
            <a:rPr lang="en-US" b="1">
              <a:latin typeface="Cambria" pitchFamily="18" charset="0"/>
            </a:rPr>
            <a:t>VẬN DỤNG</a:t>
          </a:r>
          <a:endParaRPr lang="en-US" b="1" dirty="0">
            <a:latin typeface="Cambria" pitchFamily="18" charset="0"/>
          </a:endParaRPr>
        </a:p>
      </dgm:t>
    </dgm:pt>
    <dgm:pt modelId="{1A6BFF0F-95F6-45B8-8948-93E466C8A5E3}" type="parTrans" cxnId="{0CB4543D-3E1D-4E78-B36E-0045D4FCF719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44B00358-A8CA-4354-A0F1-F1DAD2F8ED09}" type="sibTrans" cxnId="{0CB4543D-3E1D-4E78-B36E-0045D4FCF719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2EC9BC4A-D4A7-46B2-8F8C-52C35A3BDBB2}" type="pres">
      <dgm:prSet presAssocID="{D8266F11-E028-4DB8-AC21-35942FFB13A4}" presName="linearFlow" presStyleCnt="0">
        <dgm:presLayoutVars>
          <dgm:dir/>
          <dgm:animLvl val="lvl"/>
          <dgm:resizeHandles val="exact"/>
        </dgm:presLayoutVars>
      </dgm:prSet>
      <dgm:spPr/>
    </dgm:pt>
    <dgm:pt modelId="{C56F1BBA-AF7C-41D6-8FCE-0B8A89C7F482}" type="pres">
      <dgm:prSet presAssocID="{9BEC45A1-B878-48BF-85B5-0047717E2415}" presName="composite" presStyleCnt="0"/>
      <dgm:spPr/>
    </dgm:pt>
    <dgm:pt modelId="{C8CB19B0-3B43-4F96-ABB7-5255525F0E55}" type="pres">
      <dgm:prSet presAssocID="{9BEC45A1-B878-48BF-85B5-0047717E2415}" presName="parentText" presStyleLbl="alignNode1" presStyleIdx="0" presStyleCnt="5">
        <dgm:presLayoutVars>
          <dgm:chMax val="1"/>
          <dgm:bulletEnabled val="1"/>
        </dgm:presLayoutVars>
      </dgm:prSet>
      <dgm:spPr/>
    </dgm:pt>
    <dgm:pt modelId="{E2B8869B-60AF-4361-8B7A-E7F99D127A96}" type="pres">
      <dgm:prSet presAssocID="{9BEC45A1-B878-48BF-85B5-0047717E2415}" presName="descendantText" presStyleLbl="alignAcc1" presStyleIdx="0" presStyleCnt="5" custLinFactNeighborY="3972">
        <dgm:presLayoutVars>
          <dgm:bulletEnabled val="1"/>
        </dgm:presLayoutVars>
      </dgm:prSet>
      <dgm:spPr/>
    </dgm:pt>
    <dgm:pt modelId="{88BEFBFE-22C1-4BEE-B15C-7C0E35F70233}" type="pres">
      <dgm:prSet presAssocID="{F59D1DD6-04C3-41A0-A473-22EEFA772F8F}" presName="sp" presStyleCnt="0"/>
      <dgm:spPr/>
    </dgm:pt>
    <dgm:pt modelId="{379689BD-07C6-4E65-95FB-FAEADAEA7325}" type="pres">
      <dgm:prSet presAssocID="{F379CBE6-CF85-4F70-933B-AC682C39BB7D}" presName="composite" presStyleCnt="0"/>
      <dgm:spPr/>
    </dgm:pt>
    <dgm:pt modelId="{06B72AD2-612B-4DDE-8A65-7356D5159209}" type="pres">
      <dgm:prSet presAssocID="{F379CBE6-CF85-4F70-933B-AC682C39BB7D}" presName="parentText" presStyleLbl="alignNode1" presStyleIdx="1" presStyleCnt="5">
        <dgm:presLayoutVars>
          <dgm:chMax val="1"/>
          <dgm:bulletEnabled val="1"/>
        </dgm:presLayoutVars>
      </dgm:prSet>
      <dgm:spPr/>
    </dgm:pt>
    <dgm:pt modelId="{C324E07D-0C26-4EB2-A4B2-E627D2151BE7}" type="pres">
      <dgm:prSet presAssocID="{F379CBE6-CF85-4F70-933B-AC682C39BB7D}" presName="descendantText" presStyleLbl="alignAcc1" presStyleIdx="1" presStyleCnt="5">
        <dgm:presLayoutVars>
          <dgm:bulletEnabled val="1"/>
        </dgm:presLayoutVars>
      </dgm:prSet>
      <dgm:spPr/>
    </dgm:pt>
    <dgm:pt modelId="{595CF10D-35EE-4331-B3AB-37E1E86043AA}" type="pres">
      <dgm:prSet presAssocID="{400A36D9-8181-4120-8D24-0395CA0CC210}" presName="sp" presStyleCnt="0"/>
      <dgm:spPr/>
    </dgm:pt>
    <dgm:pt modelId="{C9998D1E-F784-40C9-8D71-34E3F97C37D8}" type="pres">
      <dgm:prSet presAssocID="{FC14F758-2498-447B-A7AF-00FDBA0F8A5E}" presName="composite" presStyleCnt="0"/>
      <dgm:spPr/>
    </dgm:pt>
    <dgm:pt modelId="{5252AAB6-4EE5-47C3-A85B-49315BA605E7}" type="pres">
      <dgm:prSet presAssocID="{FC14F758-2498-447B-A7AF-00FDBA0F8A5E}" presName="parentText" presStyleLbl="alignNode1" presStyleIdx="2" presStyleCnt="5">
        <dgm:presLayoutVars>
          <dgm:chMax val="1"/>
          <dgm:bulletEnabled val="1"/>
        </dgm:presLayoutVars>
      </dgm:prSet>
      <dgm:spPr/>
    </dgm:pt>
    <dgm:pt modelId="{1180D28D-FA42-43A0-B8F0-D5D72E204BF4}" type="pres">
      <dgm:prSet presAssocID="{FC14F758-2498-447B-A7AF-00FDBA0F8A5E}" presName="descendantText" presStyleLbl="alignAcc1" presStyleIdx="2" presStyleCnt="5">
        <dgm:presLayoutVars>
          <dgm:bulletEnabled val="1"/>
        </dgm:presLayoutVars>
      </dgm:prSet>
      <dgm:spPr/>
    </dgm:pt>
    <dgm:pt modelId="{4493D011-590D-4ACF-A0F9-6B9AE6E22BE2}" type="pres">
      <dgm:prSet presAssocID="{6F61C51E-8294-4E33-AA2E-707EE3F79C30}" presName="sp" presStyleCnt="0"/>
      <dgm:spPr/>
    </dgm:pt>
    <dgm:pt modelId="{D4A3A470-F81E-413B-AC56-E3D96C784284}" type="pres">
      <dgm:prSet presAssocID="{13D2CABD-727C-48D2-8595-4F7FD265DC1E}" presName="composite" presStyleCnt="0"/>
      <dgm:spPr/>
    </dgm:pt>
    <dgm:pt modelId="{02C0A129-41D9-4A2E-84F9-B86DCEDAF7AD}" type="pres">
      <dgm:prSet presAssocID="{13D2CABD-727C-48D2-8595-4F7FD265DC1E}" presName="parentText" presStyleLbl="alignNode1" presStyleIdx="3" presStyleCnt="5">
        <dgm:presLayoutVars>
          <dgm:chMax val="1"/>
          <dgm:bulletEnabled val="1"/>
        </dgm:presLayoutVars>
      </dgm:prSet>
      <dgm:spPr/>
    </dgm:pt>
    <dgm:pt modelId="{1B8FF1BA-87CA-44A1-A048-159C0CB9A588}" type="pres">
      <dgm:prSet presAssocID="{13D2CABD-727C-48D2-8595-4F7FD265DC1E}" presName="descendantText" presStyleLbl="alignAcc1" presStyleIdx="3" presStyleCnt="5">
        <dgm:presLayoutVars>
          <dgm:bulletEnabled val="1"/>
        </dgm:presLayoutVars>
      </dgm:prSet>
      <dgm:spPr/>
    </dgm:pt>
    <dgm:pt modelId="{3647F09D-1579-4B93-9695-0AA01D43E20B}" type="pres">
      <dgm:prSet presAssocID="{96B0FC2A-B923-461A-82CA-5960ED9D04FC}" presName="sp" presStyleCnt="0"/>
      <dgm:spPr/>
    </dgm:pt>
    <dgm:pt modelId="{61F01BD9-6BFF-43D4-B318-186A781F8B14}" type="pres">
      <dgm:prSet presAssocID="{3417E034-5946-4B93-AEB1-06D4166D50F5}" presName="composite" presStyleCnt="0"/>
      <dgm:spPr/>
    </dgm:pt>
    <dgm:pt modelId="{B5F27B00-F0EE-450A-84E5-7E9F6D6F624A}" type="pres">
      <dgm:prSet presAssocID="{3417E034-5946-4B93-AEB1-06D4166D50F5}" presName="parentText" presStyleLbl="alignNode1" presStyleIdx="4" presStyleCnt="5">
        <dgm:presLayoutVars>
          <dgm:chMax val="1"/>
          <dgm:bulletEnabled val="1"/>
        </dgm:presLayoutVars>
      </dgm:prSet>
      <dgm:spPr/>
    </dgm:pt>
    <dgm:pt modelId="{EA07C083-4291-4CC8-98A6-B9C416BAEEB3}" type="pres">
      <dgm:prSet presAssocID="{3417E034-5946-4B93-AEB1-06D4166D50F5}" presName="descendantText" presStyleLbl="alignAcc1" presStyleIdx="4" presStyleCnt="5">
        <dgm:presLayoutVars>
          <dgm:bulletEnabled val="1"/>
        </dgm:presLayoutVars>
      </dgm:prSet>
      <dgm:spPr/>
    </dgm:pt>
  </dgm:ptLst>
  <dgm:cxnLst>
    <dgm:cxn modelId="{27FD3019-40F9-41C7-8D44-CBA1547C1972}" srcId="{D8266F11-E028-4DB8-AC21-35942FFB13A4}" destId="{F379CBE6-CF85-4F70-933B-AC682C39BB7D}" srcOrd="1" destOrd="0" parTransId="{6AE0E342-809A-4CD7-8794-E358A8E7018B}" sibTransId="{400A36D9-8181-4120-8D24-0395CA0CC210}"/>
    <dgm:cxn modelId="{9DC4B224-736C-44AA-BFA8-EB29A9FDCDCC}" type="presOf" srcId="{FC14F758-2498-447B-A7AF-00FDBA0F8A5E}" destId="{5252AAB6-4EE5-47C3-A85B-49315BA605E7}" srcOrd="0" destOrd="0" presId="urn:microsoft.com/office/officeart/2005/8/layout/chevron2"/>
    <dgm:cxn modelId="{A073EA2A-EB1B-4E64-A336-B28E8CC089AC}" srcId="{9BEC45A1-B878-48BF-85B5-0047717E2415}" destId="{C06850DA-9698-484D-AC0C-4474CE47B19D}" srcOrd="0" destOrd="0" parTransId="{519CFAE1-B6A0-40C3-82A3-217C179D3D2A}" sibTransId="{FC7FBAA8-B086-4300-A553-79CD7737B1EB}"/>
    <dgm:cxn modelId="{6AF61F31-E91A-47AB-A635-EF725B28B935}" type="presOf" srcId="{D8266F11-E028-4DB8-AC21-35942FFB13A4}" destId="{2EC9BC4A-D4A7-46B2-8F8C-52C35A3BDBB2}" srcOrd="0" destOrd="0" presId="urn:microsoft.com/office/officeart/2005/8/layout/chevron2"/>
    <dgm:cxn modelId="{0CB4543D-3E1D-4E78-B36E-0045D4FCF719}" srcId="{3417E034-5946-4B93-AEB1-06D4166D50F5}" destId="{80D53C2D-25F9-4CCF-A1C8-D46827CF88CF}" srcOrd="0" destOrd="0" parTransId="{1A6BFF0F-95F6-45B8-8948-93E466C8A5E3}" sibTransId="{44B00358-A8CA-4354-A0F1-F1DAD2F8ED09}"/>
    <dgm:cxn modelId="{FB26ED5E-BF99-474C-A7D9-936CAC85AA71}" srcId="{FC14F758-2498-447B-A7AF-00FDBA0F8A5E}" destId="{2D49C1AC-D38D-411C-9709-4CAEACF210BF}" srcOrd="0" destOrd="0" parTransId="{5753BECE-9FB9-4BE1-ACC2-B5EB759B4903}" sibTransId="{B1AE9F59-CB49-4BE4-83C1-7A77E940C692}"/>
    <dgm:cxn modelId="{F9CB275F-D661-4E96-9019-75ECFB108D8D}" type="presOf" srcId="{13D2CABD-727C-48D2-8595-4F7FD265DC1E}" destId="{02C0A129-41D9-4A2E-84F9-B86DCEDAF7AD}" srcOrd="0" destOrd="0" presId="urn:microsoft.com/office/officeart/2005/8/layout/chevron2"/>
    <dgm:cxn modelId="{6EB85461-2AFC-4FEF-8268-29C7C8024ADD}" srcId="{D8266F11-E028-4DB8-AC21-35942FFB13A4}" destId="{FC14F758-2498-447B-A7AF-00FDBA0F8A5E}" srcOrd="2" destOrd="0" parTransId="{605748FF-EF01-46BD-B49B-B428FB12926D}" sibTransId="{6F61C51E-8294-4E33-AA2E-707EE3F79C30}"/>
    <dgm:cxn modelId="{DFFEDB43-F764-4C53-A3B6-D3B0F7BB5713}" type="presOf" srcId="{4F3C8A23-2C72-45D5-9F16-6BF51C34BA86}" destId="{1B8FF1BA-87CA-44A1-A048-159C0CB9A588}" srcOrd="0" destOrd="0" presId="urn:microsoft.com/office/officeart/2005/8/layout/chevron2"/>
    <dgm:cxn modelId="{95B8866D-DDA4-462E-8202-1DB8AE7DCB0A}" type="presOf" srcId="{2D49C1AC-D38D-411C-9709-4CAEACF210BF}" destId="{1180D28D-FA42-43A0-B8F0-D5D72E204BF4}" srcOrd="0" destOrd="0" presId="urn:microsoft.com/office/officeart/2005/8/layout/chevron2"/>
    <dgm:cxn modelId="{35B14F76-9C77-4E97-BE23-C95D80F1EBF4}" srcId="{13D2CABD-727C-48D2-8595-4F7FD265DC1E}" destId="{4F3C8A23-2C72-45D5-9F16-6BF51C34BA86}" srcOrd="0" destOrd="0" parTransId="{D39ED653-86D8-4A09-8680-93ECAC0F2C49}" sibTransId="{577CD3C8-4B2F-48C6-94D3-4A1F36D0D854}"/>
    <dgm:cxn modelId="{AEB17585-D3CB-49C6-9DE8-20C7B9129E72}" type="presOf" srcId="{F379CBE6-CF85-4F70-933B-AC682C39BB7D}" destId="{06B72AD2-612B-4DDE-8A65-7356D5159209}" srcOrd="0" destOrd="0" presId="urn:microsoft.com/office/officeart/2005/8/layout/chevron2"/>
    <dgm:cxn modelId="{B475548A-A83A-4F57-82AA-E7EFEA23D635}" type="presOf" srcId="{042ECF77-459B-41C7-9823-DE903F8A4931}" destId="{C324E07D-0C26-4EB2-A4B2-E627D2151BE7}" srcOrd="0" destOrd="0" presId="urn:microsoft.com/office/officeart/2005/8/layout/chevron2"/>
    <dgm:cxn modelId="{A88DA491-CD0B-44FC-A37D-3BA4BCD18E75}" srcId="{F379CBE6-CF85-4F70-933B-AC682C39BB7D}" destId="{042ECF77-459B-41C7-9823-DE903F8A4931}" srcOrd="0" destOrd="0" parTransId="{72EBE417-41C7-40BA-A5CA-98356F532309}" sibTransId="{C5054410-8DD1-4233-8E7B-B03D58D2F8E7}"/>
    <dgm:cxn modelId="{70B9F7AE-F1C5-4498-81CC-7AE7EE76855C}" type="presOf" srcId="{C06850DA-9698-484D-AC0C-4474CE47B19D}" destId="{E2B8869B-60AF-4361-8B7A-E7F99D127A96}" srcOrd="0" destOrd="0" presId="urn:microsoft.com/office/officeart/2005/8/layout/chevron2"/>
    <dgm:cxn modelId="{BD8D95C2-71A6-4F4E-A4CE-BFE508C45435}" type="presOf" srcId="{80D53C2D-25F9-4CCF-A1C8-D46827CF88CF}" destId="{EA07C083-4291-4CC8-98A6-B9C416BAEEB3}" srcOrd="0" destOrd="0" presId="urn:microsoft.com/office/officeart/2005/8/layout/chevron2"/>
    <dgm:cxn modelId="{01A7EECA-763B-44DB-A1F7-34099390CDC6}" srcId="{D8266F11-E028-4DB8-AC21-35942FFB13A4}" destId="{13D2CABD-727C-48D2-8595-4F7FD265DC1E}" srcOrd="3" destOrd="0" parTransId="{254BB954-F167-4FF2-99AA-0FE9FF8AE0A1}" sibTransId="{96B0FC2A-B923-461A-82CA-5960ED9D04FC}"/>
    <dgm:cxn modelId="{AF8C84E4-16DB-4363-9BA6-C32A1ACF9BA4}" type="presOf" srcId="{3417E034-5946-4B93-AEB1-06D4166D50F5}" destId="{B5F27B00-F0EE-450A-84E5-7E9F6D6F624A}" srcOrd="0" destOrd="0" presId="urn:microsoft.com/office/officeart/2005/8/layout/chevron2"/>
    <dgm:cxn modelId="{712920E6-2721-49B3-86B0-C17F3638FDB5}" srcId="{D8266F11-E028-4DB8-AC21-35942FFB13A4}" destId="{3417E034-5946-4B93-AEB1-06D4166D50F5}" srcOrd="4" destOrd="0" parTransId="{6F5945B9-DE3F-4C32-9BCA-993128FD5004}" sibTransId="{94197097-01CD-490C-9889-C20B719D583F}"/>
    <dgm:cxn modelId="{3B6F7CEC-CE07-40A4-9A03-A75DC5727FC7}" type="presOf" srcId="{9BEC45A1-B878-48BF-85B5-0047717E2415}" destId="{C8CB19B0-3B43-4F96-ABB7-5255525F0E55}" srcOrd="0" destOrd="0" presId="urn:microsoft.com/office/officeart/2005/8/layout/chevron2"/>
    <dgm:cxn modelId="{F4ECC8F0-4340-40FC-9BB2-FADC973B05F5}" srcId="{D8266F11-E028-4DB8-AC21-35942FFB13A4}" destId="{9BEC45A1-B878-48BF-85B5-0047717E2415}" srcOrd="0" destOrd="0" parTransId="{510FF3D7-4BF0-4D11-B49B-B6742C54389D}" sibTransId="{F59D1DD6-04C3-41A0-A473-22EEFA772F8F}"/>
    <dgm:cxn modelId="{CCF457CF-1908-45FB-BF04-C093E4130551}" type="presParOf" srcId="{2EC9BC4A-D4A7-46B2-8F8C-52C35A3BDBB2}" destId="{C56F1BBA-AF7C-41D6-8FCE-0B8A89C7F482}" srcOrd="0" destOrd="0" presId="urn:microsoft.com/office/officeart/2005/8/layout/chevron2"/>
    <dgm:cxn modelId="{A7F851FD-3FAC-4DD6-A035-D561C7921459}" type="presParOf" srcId="{C56F1BBA-AF7C-41D6-8FCE-0B8A89C7F482}" destId="{C8CB19B0-3B43-4F96-ABB7-5255525F0E55}" srcOrd="0" destOrd="0" presId="urn:microsoft.com/office/officeart/2005/8/layout/chevron2"/>
    <dgm:cxn modelId="{F9FBEA6A-6B53-40FC-AE6F-B741B2B66DCC}" type="presParOf" srcId="{C56F1BBA-AF7C-41D6-8FCE-0B8A89C7F482}" destId="{E2B8869B-60AF-4361-8B7A-E7F99D127A96}" srcOrd="1" destOrd="0" presId="urn:microsoft.com/office/officeart/2005/8/layout/chevron2"/>
    <dgm:cxn modelId="{D299AAEC-F679-42D6-BA7B-F442AB6149A2}" type="presParOf" srcId="{2EC9BC4A-D4A7-46B2-8F8C-52C35A3BDBB2}" destId="{88BEFBFE-22C1-4BEE-B15C-7C0E35F70233}" srcOrd="1" destOrd="0" presId="urn:microsoft.com/office/officeart/2005/8/layout/chevron2"/>
    <dgm:cxn modelId="{4FBF49E8-CE6E-428E-8240-CC2B751F894D}" type="presParOf" srcId="{2EC9BC4A-D4A7-46B2-8F8C-52C35A3BDBB2}" destId="{379689BD-07C6-4E65-95FB-FAEADAEA7325}" srcOrd="2" destOrd="0" presId="urn:microsoft.com/office/officeart/2005/8/layout/chevron2"/>
    <dgm:cxn modelId="{23389AAB-4A2D-4BB8-81A4-40A5FB419784}" type="presParOf" srcId="{379689BD-07C6-4E65-95FB-FAEADAEA7325}" destId="{06B72AD2-612B-4DDE-8A65-7356D5159209}" srcOrd="0" destOrd="0" presId="urn:microsoft.com/office/officeart/2005/8/layout/chevron2"/>
    <dgm:cxn modelId="{6A4C2200-462D-4302-B87A-682EBA3E73D6}" type="presParOf" srcId="{379689BD-07C6-4E65-95FB-FAEADAEA7325}" destId="{C324E07D-0C26-4EB2-A4B2-E627D2151BE7}" srcOrd="1" destOrd="0" presId="urn:microsoft.com/office/officeart/2005/8/layout/chevron2"/>
    <dgm:cxn modelId="{C4B091D4-4587-4CD8-9655-0B09F2F2C49D}" type="presParOf" srcId="{2EC9BC4A-D4A7-46B2-8F8C-52C35A3BDBB2}" destId="{595CF10D-35EE-4331-B3AB-37E1E86043AA}" srcOrd="3" destOrd="0" presId="urn:microsoft.com/office/officeart/2005/8/layout/chevron2"/>
    <dgm:cxn modelId="{6A0C31A5-583A-42EC-A312-E40BF9C9166B}" type="presParOf" srcId="{2EC9BC4A-D4A7-46B2-8F8C-52C35A3BDBB2}" destId="{C9998D1E-F784-40C9-8D71-34E3F97C37D8}" srcOrd="4" destOrd="0" presId="urn:microsoft.com/office/officeart/2005/8/layout/chevron2"/>
    <dgm:cxn modelId="{0304580F-1FF3-48DD-99B1-1A407BEF3201}" type="presParOf" srcId="{C9998D1E-F784-40C9-8D71-34E3F97C37D8}" destId="{5252AAB6-4EE5-47C3-A85B-49315BA605E7}" srcOrd="0" destOrd="0" presId="urn:microsoft.com/office/officeart/2005/8/layout/chevron2"/>
    <dgm:cxn modelId="{23C903D6-9514-40A9-9FE8-904EF8DB7CC9}" type="presParOf" srcId="{C9998D1E-F784-40C9-8D71-34E3F97C37D8}" destId="{1180D28D-FA42-43A0-B8F0-D5D72E204BF4}" srcOrd="1" destOrd="0" presId="urn:microsoft.com/office/officeart/2005/8/layout/chevron2"/>
    <dgm:cxn modelId="{982A1865-D87A-4FAE-9A9B-4859B2263D97}" type="presParOf" srcId="{2EC9BC4A-D4A7-46B2-8F8C-52C35A3BDBB2}" destId="{4493D011-590D-4ACF-A0F9-6B9AE6E22BE2}" srcOrd="5" destOrd="0" presId="urn:microsoft.com/office/officeart/2005/8/layout/chevron2"/>
    <dgm:cxn modelId="{9544F493-E040-4988-9ABF-52ECF5536020}" type="presParOf" srcId="{2EC9BC4A-D4A7-46B2-8F8C-52C35A3BDBB2}" destId="{D4A3A470-F81E-413B-AC56-E3D96C784284}" srcOrd="6" destOrd="0" presId="urn:microsoft.com/office/officeart/2005/8/layout/chevron2"/>
    <dgm:cxn modelId="{1A6DC749-75D3-4286-9B82-09C6B7ABB0F3}" type="presParOf" srcId="{D4A3A470-F81E-413B-AC56-E3D96C784284}" destId="{02C0A129-41D9-4A2E-84F9-B86DCEDAF7AD}" srcOrd="0" destOrd="0" presId="urn:microsoft.com/office/officeart/2005/8/layout/chevron2"/>
    <dgm:cxn modelId="{33878835-DAAC-4049-8F0E-084E0F13DC17}" type="presParOf" srcId="{D4A3A470-F81E-413B-AC56-E3D96C784284}" destId="{1B8FF1BA-87CA-44A1-A048-159C0CB9A588}" srcOrd="1" destOrd="0" presId="urn:microsoft.com/office/officeart/2005/8/layout/chevron2"/>
    <dgm:cxn modelId="{B4CB7F3C-A67A-46D5-843A-F47D1A1BC2CB}" type="presParOf" srcId="{2EC9BC4A-D4A7-46B2-8F8C-52C35A3BDBB2}" destId="{3647F09D-1579-4B93-9695-0AA01D43E20B}" srcOrd="7" destOrd="0" presId="urn:microsoft.com/office/officeart/2005/8/layout/chevron2"/>
    <dgm:cxn modelId="{8343053F-AF95-4E03-8DC4-A228B493A02E}" type="presParOf" srcId="{2EC9BC4A-D4A7-46B2-8F8C-52C35A3BDBB2}" destId="{61F01BD9-6BFF-43D4-B318-186A781F8B14}" srcOrd="8" destOrd="0" presId="urn:microsoft.com/office/officeart/2005/8/layout/chevron2"/>
    <dgm:cxn modelId="{22BDAECE-2174-4043-8605-005A6360B285}" type="presParOf" srcId="{61F01BD9-6BFF-43D4-B318-186A781F8B14}" destId="{B5F27B00-F0EE-450A-84E5-7E9F6D6F624A}" srcOrd="0" destOrd="0" presId="urn:microsoft.com/office/officeart/2005/8/layout/chevron2"/>
    <dgm:cxn modelId="{CCEC3222-85A9-4314-87DE-293394F31BD0}" type="presParOf" srcId="{61F01BD9-6BFF-43D4-B318-186A781F8B14}" destId="{EA07C083-4291-4CC8-98A6-B9C416BAEEB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C1F3908-00D6-475E-BCA2-DCBDFED8F1D8}" type="doc">
      <dgm:prSet loTypeId="urn:microsoft.com/office/officeart/2005/8/layout/process1" loCatId="process" qsTypeId="urn:microsoft.com/office/officeart/2005/8/quickstyle/3d7" qsCatId="3D" csTypeId="urn:microsoft.com/office/officeart/2005/8/colors/colorful2" csCatId="colorful" phldr="1"/>
      <dgm:spPr/>
    </dgm:pt>
    <dgm:pt modelId="{FDA68E76-D240-4A04-9107-3E2BFF071DE4}">
      <dgm:prSet phldrT="[Text]"/>
      <dgm:spPr/>
      <dgm:t>
        <a:bodyPr/>
        <a:lstStyle/>
        <a:p>
          <a:r>
            <a:rPr lang="vi-VN">
              <a:latin typeface="+mj-lt"/>
            </a:rPr>
            <a:t>4</a:t>
          </a:r>
        </a:p>
      </dgm:t>
    </dgm:pt>
    <dgm:pt modelId="{F5E1AE73-DF29-41A2-978E-150419B0228B}" type="parTrans" cxnId="{2168C76B-C80E-4541-8917-51FA45509887}">
      <dgm:prSet/>
      <dgm:spPr/>
      <dgm:t>
        <a:bodyPr/>
        <a:lstStyle/>
        <a:p>
          <a:endParaRPr lang="vi-VN"/>
        </a:p>
      </dgm:t>
    </dgm:pt>
    <dgm:pt modelId="{29D580A4-EDFC-41E9-8261-3B2038D4158F}" type="sibTrans" cxnId="{2168C76B-C80E-4541-8917-51FA45509887}">
      <dgm:prSet/>
      <dgm:spPr/>
      <dgm:t>
        <a:bodyPr/>
        <a:lstStyle/>
        <a:p>
          <a:endParaRPr lang="vi-VN"/>
        </a:p>
      </dgm:t>
    </dgm:pt>
    <dgm:pt modelId="{3351F3BF-0307-442E-9289-957E411A3E47}">
      <dgm:prSet phldrT="[Text]"/>
      <dgm:spPr/>
      <dgm:t>
        <a:bodyPr/>
        <a:lstStyle/>
        <a:p>
          <a:r>
            <a:rPr lang="vi-VN" b="1" dirty="0">
              <a:solidFill>
                <a:srgbClr val="002060"/>
              </a:solidFill>
              <a:latin typeface="+mj-lt"/>
            </a:rPr>
            <a:t>100</a:t>
          </a:r>
        </a:p>
      </dgm:t>
    </dgm:pt>
    <dgm:pt modelId="{7E15146A-1588-4C37-A96D-A722B9799B96}" type="parTrans" cxnId="{6A154C3E-63B2-4CFC-B54C-ACD4CED29392}">
      <dgm:prSet/>
      <dgm:spPr/>
      <dgm:t>
        <a:bodyPr/>
        <a:lstStyle/>
        <a:p>
          <a:endParaRPr lang="vi-VN"/>
        </a:p>
      </dgm:t>
    </dgm:pt>
    <dgm:pt modelId="{EECE91BF-4C0F-4B0A-ACA3-A7BE8351CBBD}" type="sibTrans" cxnId="{6A154C3E-63B2-4CFC-B54C-ACD4CED29392}">
      <dgm:prSet/>
      <dgm:spPr/>
      <dgm:t>
        <a:bodyPr/>
        <a:lstStyle/>
        <a:p>
          <a:endParaRPr lang="vi-VN"/>
        </a:p>
      </dgm:t>
    </dgm:pt>
    <dgm:pt modelId="{A5821E09-9459-4938-9B82-4E1B066E5E53}" type="pres">
      <dgm:prSet presAssocID="{6C1F3908-00D6-475E-BCA2-DCBDFED8F1D8}" presName="Name0" presStyleCnt="0">
        <dgm:presLayoutVars>
          <dgm:dir/>
          <dgm:resizeHandles val="exact"/>
        </dgm:presLayoutVars>
      </dgm:prSet>
      <dgm:spPr/>
    </dgm:pt>
    <dgm:pt modelId="{9B67F81C-C11B-4AEC-8F62-9AEEAE37BC03}" type="pres">
      <dgm:prSet presAssocID="{FDA68E76-D240-4A04-9107-3E2BFF071DE4}" presName="node" presStyleLbl="node1" presStyleIdx="0" presStyleCnt="2" custLinFactNeighborX="4019" custLinFactNeighborY="-28503">
        <dgm:presLayoutVars>
          <dgm:bulletEnabled val="1"/>
        </dgm:presLayoutVars>
      </dgm:prSet>
      <dgm:spPr/>
    </dgm:pt>
    <dgm:pt modelId="{EB98EA5B-56F5-4C5D-AA95-B4B8B1A94EAE}" type="pres">
      <dgm:prSet presAssocID="{29D580A4-EDFC-41E9-8261-3B2038D4158F}" presName="sibTrans" presStyleLbl="sibTrans2D1" presStyleIdx="0" presStyleCnt="1"/>
      <dgm:spPr/>
    </dgm:pt>
    <dgm:pt modelId="{F03EF56C-E861-49CD-B31E-E7A878328BB0}" type="pres">
      <dgm:prSet presAssocID="{29D580A4-EDFC-41E9-8261-3B2038D4158F}" presName="connectorText" presStyleLbl="sibTrans2D1" presStyleIdx="0" presStyleCnt="1"/>
      <dgm:spPr/>
    </dgm:pt>
    <dgm:pt modelId="{678A5C76-CAFA-4FFA-B168-CC0F6DDD15BA}" type="pres">
      <dgm:prSet presAssocID="{3351F3BF-0307-442E-9289-957E411A3E47}" presName="node" presStyleLbl="node1" presStyleIdx="1" presStyleCnt="2" custLinFactNeighborX="243" custLinFactNeighborY="2307">
        <dgm:presLayoutVars>
          <dgm:bulletEnabled val="1"/>
        </dgm:presLayoutVars>
      </dgm:prSet>
      <dgm:spPr/>
    </dgm:pt>
  </dgm:ptLst>
  <dgm:cxnLst>
    <dgm:cxn modelId="{287C7D1B-DFD3-4B36-8C2E-3057CE225B9B}" type="presOf" srcId="{29D580A4-EDFC-41E9-8261-3B2038D4158F}" destId="{EB98EA5B-56F5-4C5D-AA95-B4B8B1A94EAE}" srcOrd="0" destOrd="0" presId="urn:microsoft.com/office/officeart/2005/8/layout/process1"/>
    <dgm:cxn modelId="{6A154C3E-63B2-4CFC-B54C-ACD4CED29392}" srcId="{6C1F3908-00D6-475E-BCA2-DCBDFED8F1D8}" destId="{3351F3BF-0307-442E-9289-957E411A3E47}" srcOrd="1" destOrd="0" parTransId="{7E15146A-1588-4C37-A96D-A722B9799B96}" sibTransId="{EECE91BF-4C0F-4B0A-ACA3-A7BE8351CBBD}"/>
    <dgm:cxn modelId="{0220C35C-6555-4147-9215-9CF9E7C6040B}" type="presOf" srcId="{6C1F3908-00D6-475E-BCA2-DCBDFED8F1D8}" destId="{A5821E09-9459-4938-9B82-4E1B066E5E53}" srcOrd="0" destOrd="0" presId="urn:microsoft.com/office/officeart/2005/8/layout/process1"/>
    <dgm:cxn modelId="{2168C76B-C80E-4541-8917-51FA45509887}" srcId="{6C1F3908-00D6-475E-BCA2-DCBDFED8F1D8}" destId="{FDA68E76-D240-4A04-9107-3E2BFF071DE4}" srcOrd="0" destOrd="0" parTransId="{F5E1AE73-DF29-41A2-978E-150419B0228B}" sibTransId="{29D580A4-EDFC-41E9-8261-3B2038D4158F}"/>
    <dgm:cxn modelId="{E05E9897-2927-49AC-ADC7-79EED0CE0743}" type="presOf" srcId="{29D580A4-EDFC-41E9-8261-3B2038D4158F}" destId="{F03EF56C-E861-49CD-B31E-E7A878328BB0}" srcOrd="1" destOrd="0" presId="urn:microsoft.com/office/officeart/2005/8/layout/process1"/>
    <dgm:cxn modelId="{9746C4A0-6069-4071-8B17-FEEB5E1FD719}" type="presOf" srcId="{FDA68E76-D240-4A04-9107-3E2BFF071DE4}" destId="{9B67F81C-C11B-4AEC-8F62-9AEEAE37BC03}" srcOrd="0" destOrd="0" presId="urn:microsoft.com/office/officeart/2005/8/layout/process1"/>
    <dgm:cxn modelId="{008D97BB-2FDB-4A21-BE9C-35F7ED897033}" type="presOf" srcId="{3351F3BF-0307-442E-9289-957E411A3E47}" destId="{678A5C76-CAFA-4FFA-B168-CC0F6DDD15BA}" srcOrd="0" destOrd="0" presId="urn:microsoft.com/office/officeart/2005/8/layout/process1"/>
    <dgm:cxn modelId="{361CF34A-2DEC-402A-A699-A55827265B3E}" type="presParOf" srcId="{A5821E09-9459-4938-9B82-4E1B066E5E53}" destId="{9B67F81C-C11B-4AEC-8F62-9AEEAE37BC03}" srcOrd="0" destOrd="0" presId="urn:microsoft.com/office/officeart/2005/8/layout/process1"/>
    <dgm:cxn modelId="{CB4E2E11-D958-4E67-B44B-79C23B97BDC0}" type="presParOf" srcId="{A5821E09-9459-4938-9B82-4E1B066E5E53}" destId="{EB98EA5B-56F5-4C5D-AA95-B4B8B1A94EAE}" srcOrd="1" destOrd="0" presId="urn:microsoft.com/office/officeart/2005/8/layout/process1"/>
    <dgm:cxn modelId="{C4324427-67A3-4D3E-B0D1-F12CA29FF713}" type="presParOf" srcId="{EB98EA5B-56F5-4C5D-AA95-B4B8B1A94EAE}" destId="{F03EF56C-E861-49CD-B31E-E7A878328BB0}" srcOrd="0" destOrd="0" presId="urn:microsoft.com/office/officeart/2005/8/layout/process1"/>
    <dgm:cxn modelId="{9EA82DD9-BAA7-42DF-A1F7-2CBBD5263D6A}" type="presParOf" srcId="{A5821E09-9459-4938-9B82-4E1B066E5E53}" destId="{678A5C76-CAFA-4FFA-B168-CC0F6DDD15BA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C1F3908-00D6-475E-BCA2-DCBDFED8F1D8}" type="doc">
      <dgm:prSet loTypeId="urn:microsoft.com/office/officeart/2005/8/layout/process1" loCatId="process" qsTypeId="urn:microsoft.com/office/officeart/2005/8/quickstyle/3d7" qsCatId="3D" csTypeId="urn:microsoft.com/office/officeart/2005/8/colors/colorful2" csCatId="colorful" phldr="1"/>
      <dgm:spPr/>
    </dgm:pt>
    <dgm:pt modelId="{FDA68E76-D240-4A04-9107-3E2BFF071DE4}">
      <dgm:prSet phldrT="[Text]"/>
      <dgm:spPr/>
      <dgm:t>
        <a:bodyPr/>
        <a:lstStyle/>
        <a:p>
          <a:r>
            <a:rPr lang="en-GB" dirty="0">
              <a:latin typeface="+mj-lt"/>
            </a:rPr>
            <a:t>3</a:t>
          </a:r>
          <a:endParaRPr lang="vi-VN" dirty="0">
            <a:latin typeface="+mj-lt"/>
          </a:endParaRPr>
        </a:p>
      </dgm:t>
    </dgm:pt>
    <dgm:pt modelId="{F5E1AE73-DF29-41A2-978E-150419B0228B}" type="parTrans" cxnId="{2168C76B-C80E-4541-8917-51FA45509887}">
      <dgm:prSet/>
      <dgm:spPr/>
      <dgm:t>
        <a:bodyPr/>
        <a:lstStyle/>
        <a:p>
          <a:endParaRPr lang="vi-VN"/>
        </a:p>
      </dgm:t>
    </dgm:pt>
    <dgm:pt modelId="{29D580A4-EDFC-41E9-8261-3B2038D4158F}" type="sibTrans" cxnId="{2168C76B-C80E-4541-8917-51FA45509887}">
      <dgm:prSet/>
      <dgm:spPr/>
      <dgm:t>
        <a:bodyPr/>
        <a:lstStyle/>
        <a:p>
          <a:endParaRPr lang="vi-VN"/>
        </a:p>
      </dgm:t>
    </dgm:pt>
    <dgm:pt modelId="{3351F3BF-0307-442E-9289-957E411A3E47}">
      <dgm:prSet phldrT="[Text]"/>
      <dgm:spPr/>
      <dgm:t>
        <a:bodyPr/>
        <a:lstStyle/>
        <a:p>
          <a:r>
            <a:rPr lang="en-GB" b="1" dirty="0">
              <a:solidFill>
                <a:srgbClr val="002060"/>
              </a:solidFill>
              <a:latin typeface="+mj-lt"/>
            </a:rPr>
            <a:t>011</a:t>
          </a:r>
          <a:endParaRPr lang="vi-VN" b="1" dirty="0">
            <a:solidFill>
              <a:srgbClr val="002060"/>
            </a:solidFill>
            <a:latin typeface="+mj-lt"/>
          </a:endParaRPr>
        </a:p>
      </dgm:t>
    </dgm:pt>
    <dgm:pt modelId="{7E15146A-1588-4C37-A96D-A722B9799B96}" type="parTrans" cxnId="{6A154C3E-63B2-4CFC-B54C-ACD4CED29392}">
      <dgm:prSet/>
      <dgm:spPr/>
      <dgm:t>
        <a:bodyPr/>
        <a:lstStyle/>
        <a:p>
          <a:endParaRPr lang="vi-VN"/>
        </a:p>
      </dgm:t>
    </dgm:pt>
    <dgm:pt modelId="{EECE91BF-4C0F-4B0A-ACA3-A7BE8351CBBD}" type="sibTrans" cxnId="{6A154C3E-63B2-4CFC-B54C-ACD4CED29392}">
      <dgm:prSet/>
      <dgm:spPr/>
      <dgm:t>
        <a:bodyPr/>
        <a:lstStyle/>
        <a:p>
          <a:endParaRPr lang="vi-VN"/>
        </a:p>
      </dgm:t>
    </dgm:pt>
    <dgm:pt modelId="{A5821E09-9459-4938-9B82-4E1B066E5E53}" type="pres">
      <dgm:prSet presAssocID="{6C1F3908-00D6-475E-BCA2-DCBDFED8F1D8}" presName="Name0" presStyleCnt="0">
        <dgm:presLayoutVars>
          <dgm:dir/>
          <dgm:resizeHandles val="exact"/>
        </dgm:presLayoutVars>
      </dgm:prSet>
      <dgm:spPr/>
    </dgm:pt>
    <dgm:pt modelId="{9B67F81C-C11B-4AEC-8F62-9AEEAE37BC03}" type="pres">
      <dgm:prSet presAssocID="{FDA68E76-D240-4A04-9107-3E2BFF071DE4}" presName="node" presStyleLbl="node1" presStyleIdx="0" presStyleCnt="2" custLinFactNeighborX="4019" custLinFactNeighborY="-28503">
        <dgm:presLayoutVars>
          <dgm:bulletEnabled val="1"/>
        </dgm:presLayoutVars>
      </dgm:prSet>
      <dgm:spPr/>
    </dgm:pt>
    <dgm:pt modelId="{EB98EA5B-56F5-4C5D-AA95-B4B8B1A94EAE}" type="pres">
      <dgm:prSet presAssocID="{29D580A4-EDFC-41E9-8261-3B2038D4158F}" presName="sibTrans" presStyleLbl="sibTrans2D1" presStyleIdx="0" presStyleCnt="1"/>
      <dgm:spPr/>
    </dgm:pt>
    <dgm:pt modelId="{F03EF56C-E861-49CD-B31E-E7A878328BB0}" type="pres">
      <dgm:prSet presAssocID="{29D580A4-EDFC-41E9-8261-3B2038D4158F}" presName="connectorText" presStyleLbl="sibTrans2D1" presStyleIdx="0" presStyleCnt="1"/>
      <dgm:spPr/>
    </dgm:pt>
    <dgm:pt modelId="{678A5C76-CAFA-4FFA-B168-CC0F6DDD15BA}" type="pres">
      <dgm:prSet presAssocID="{3351F3BF-0307-442E-9289-957E411A3E47}" presName="node" presStyleLbl="node1" presStyleIdx="1" presStyleCnt="2" custLinFactNeighborX="243" custLinFactNeighborY="2307">
        <dgm:presLayoutVars>
          <dgm:bulletEnabled val="1"/>
        </dgm:presLayoutVars>
      </dgm:prSet>
      <dgm:spPr/>
    </dgm:pt>
  </dgm:ptLst>
  <dgm:cxnLst>
    <dgm:cxn modelId="{287C7D1B-DFD3-4B36-8C2E-3057CE225B9B}" type="presOf" srcId="{29D580A4-EDFC-41E9-8261-3B2038D4158F}" destId="{EB98EA5B-56F5-4C5D-AA95-B4B8B1A94EAE}" srcOrd="0" destOrd="0" presId="urn:microsoft.com/office/officeart/2005/8/layout/process1"/>
    <dgm:cxn modelId="{6A154C3E-63B2-4CFC-B54C-ACD4CED29392}" srcId="{6C1F3908-00D6-475E-BCA2-DCBDFED8F1D8}" destId="{3351F3BF-0307-442E-9289-957E411A3E47}" srcOrd="1" destOrd="0" parTransId="{7E15146A-1588-4C37-A96D-A722B9799B96}" sibTransId="{EECE91BF-4C0F-4B0A-ACA3-A7BE8351CBBD}"/>
    <dgm:cxn modelId="{0220C35C-6555-4147-9215-9CF9E7C6040B}" type="presOf" srcId="{6C1F3908-00D6-475E-BCA2-DCBDFED8F1D8}" destId="{A5821E09-9459-4938-9B82-4E1B066E5E53}" srcOrd="0" destOrd="0" presId="urn:microsoft.com/office/officeart/2005/8/layout/process1"/>
    <dgm:cxn modelId="{2168C76B-C80E-4541-8917-51FA45509887}" srcId="{6C1F3908-00D6-475E-BCA2-DCBDFED8F1D8}" destId="{FDA68E76-D240-4A04-9107-3E2BFF071DE4}" srcOrd="0" destOrd="0" parTransId="{F5E1AE73-DF29-41A2-978E-150419B0228B}" sibTransId="{29D580A4-EDFC-41E9-8261-3B2038D4158F}"/>
    <dgm:cxn modelId="{E05E9897-2927-49AC-ADC7-79EED0CE0743}" type="presOf" srcId="{29D580A4-EDFC-41E9-8261-3B2038D4158F}" destId="{F03EF56C-E861-49CD-B31E-E7A878328BB0}" srcOrd="1" destOrd="0" presId="urn:microsoft.com/office/officeart/2005/8/layout/process1"/>
    <dgm:cxn modelId="{9746C4A0-6069-4071-8B17-FEEB5E1FD719}" type="presOf" srcId="{FDA68E76-D240-4A04-9107-3E2BFF071DE4}" destId="{9B67F81C-C11B-4AEC-8F62-9AEEAE37BC03}" srcOrd="0" destOrd="0" presId="urn:microsoft.com/office/officeart/2005/8/layout/process1"/>
    <dgm:cxn modelId="{008D97BB-2FDB-4A21-BE9C-35F7ED897033}" type="presOf" srcId="{3351F3BF-0307-442E-9289-957E411A3E47}" destId="{678A5C76-CAFA-4FFA-B168-CC0F6DDD15BA}" srcOrd="0" destOrd="0" presId="urn:microsoft.com/office/officeart/2005/8/layout/process1"/>
    <dgm:cxn modelId="{361CF34A-2DEC-402A-A699-A55827265B3E}" type="presParOf" srcId="{A5821E09-9459-4938-9B82-4E1B066E5E53}" destId="{9B67F81C-C11B-4AEC-8F62-9AEEAE37BC03}" srcOrd="0" destOrd="0" presId="urn:microsoft.com/office/officeart/2005/8/layout/process1"/>
    <dgm:cxn modelId="{CB4E2E11-D958-4E67-B44B-79C23B97BDC0}" type="presParOf" srcId="{A5821E09-9459-4938-9B82-4E1B066E5E53}" destId="{EB98EA5B-56F5-4C5D-AA95-B4B8B1A94EAE}" srcOrd="1" destOrd="0" presId="urn:microsoft.com/office/officeart/2005/8/layout/process1"/>
    <dgm:cxn modelId="{C4324427-67A3-4D3E-B0D1-F12CA29FF713}" type="presParOf" srcId="{EB98EA5B-56F5-4C5D-AA95-B4B8B1A94EAE}" destId="{F03EF56C-E861-49CD-B31E-E7A878328BB0}" srcOrd="0" destOrd="0" presId="urn:microsoft.com/office/officeart/2005/8/layout/process1"/>
    <dgm:cxn modelId="{9EA82DD9-BAA7-42DF-A1F7-2CBBD5263D6A}" type="presParOf" srcId="{A5821E09-9459-4938-9B82-4E1B066E5E53}" destId="{678A5C76-CAFA-4FFA-B168-CC0F6DDD15BA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C1F3908-00D6-475E-BCA2-DCBDFED8F1D8}" type="doc">
      <dgm:prSet loTypeId="urn:microsoft.com/office/officeart/2005/8/layout/process1" loCatId="process" qsTypeId="urn:microsoft.com/office/officeart/2005/8/quickstyle/3d7" qsCatId="3D" csTypeId="urn:microsoft.com/office/officeart/2005/8/colors/colorful2" csCatId="colorful" phldr="1"/>
      <dgm:spPr/>
    </dgm:pt>
    <dgm:pt modelId="{FDA68E76-D240-4A04-9107-3E2BFF071DE4}">
      <dgm:prSet phldrT="[Text]"/>
      <dgm:spPr/>
      <dgm:t>
        <a:bodyPr/>
        <a:lstStyle/>
        <a:p>
          <a:r>
            <a:rPr lang="en-GB" dirty="0">
              <a:latin typeface="+mj-lt"/>
            </a:rPr>
            <a:t>6</a:t>
          </a:r>
          <a:endParaRPr lang="vi-VN" dirty="0">
            <a:latin typeface="+mj-lt"/>
          </a:endParaRPr>
        </a:p>
      </dgm:t>
    </dgm:pt>
    <dgm:pt modelId="{F5E1AE73-DF29-41A2-978E-150419B0228B}" type="parTrans" cxnId="{2168C76B-C80E-4541-8917-51FA45509887}">
      <dgm:prSet/>
      <dgm:spPr/>
      <dgm:t>
        <a:bodyPr/>
        <a:lstStyle/>
        <a:p>
          <a:endParaRPr lang="vi-VN"/>
        </a:p>
      </dgm:t>
    </dgm:pt>
    <dgm:pt modelId="{29D580A4-EDFC-41E9-8261-3B2038D4158F}" type="sibTrans" cxnId="{2168C76B-C80E-4541-8917-51FA45509887}">
      <dgm:prSet/>
      <dgm:spPr/>
      <dgm:t>
        <a:bodyPr/>
        <a:lstStyle/>
        <a:p>
          <a:endParaRPr lang="vi-VN"/>
        </a:p>
      </dgm:t>
    </dgm:pt>
    <dgm:pt modelId="{3351F3BF-0307-442E-9289-957E411A3E47}">
      <dgm:prSet phldrT="[Text]"/>
      <dgm:spPr/>
      <dgm:t>
        <a:bodyPr/>
        <a:lstStyle/>
        <a:p>
          <a:r>
            <a:rPr lang="en-GB" b="1" dirty="0">
              <a:solidFill>
                <a:srgbClr val="002060"/>
              </a:solidFill>
              <a:latin typeface="+mj-lt"/>
            </a:rPr>
            <a:t>110</a:t>
          </a:r>
          <a:endParaRPr lang="vi-VN" b="1" dirty="0">
            <a:solidFill>
              <a:srgbClr val="002060"/>
            </a:solidFill>
            <a:latin typeface="+mj-lt"/>
          </a:endParaRPr>
        </a:p>
      </dgm:t>
    </dgm:pt>
    <dgm:pt modelId="{7E15146A-1588-4C37-A96D-A722B9799B96}" type="parTrans" cxnId="{6A154C3E-63B2-4CFC-B54C-ACD4CED29392}">
      <dgm:prSet/>
      <dgm:spPr/>
      <dgm:t>
        <a:bodyPr/>
        <a:lstStyle/>
        <a:p>
          <a:endParaRPr lang="vi-VN"/>
        </a:p>
      </dgm:t>
    </dgm:pt>
    <dgm:pt modelId="{EECE91BF-4C0F-4B0A-ACA3-A7BE8351CBBD}" type="sibTrans" cxnId="{6A154C3E-63B2-4CFC-B54C-ACD4CED29392}">
      <dgm:prSet/>
      <dgm:spPr/>
      <dgm:t>
        <a:bodyPr/>
        <a:lstStyle/>
        <a:p>
          <a:endParaRPr lang="vi-VN"/>
        </a:p>
      </dgm:t>
    </dgm:pt>
    <dgm:pt modelId="{A5821E09-9459-4938-9B82-4E1B066E5E53}" type="pres">
      <dgm:prSet presAssocID="{6C1F3908-00D6-475E-BCA2-DCBDFED8F1D8}" presName="Name0" presStyleCnt="0">
        <dgm:presLayoutVars>
          <dgm:dir/>
          <dgm:resizeHandles val="exact"/>
        </dgm:presLayoutVars>
      </dgm:prSet>
      <dgm:spPr/>
    </dgm:pt>
    <dgm:pt modelId="{9B67F81C-C11B-4AEC-8F62-9AEEAE37BC03}" type="pres">
      <dgm:prSet presAssocID="{FDA68E76-D240-4A04-9107-3E2BFF071DE4}" presName="node" presStyleLbl="node1" presStyleIdx="0" presStyleCnt="2" custLinFactNeighborX="4019" custLinFactNeighborY="-28503">
        <dgm:presLayoutVars>
          <dgm:bulletEnabled val="1"/>
        </dgm:presLayoutVars>
      </dgm:prSet>
      <dgm:spPr/>
    </dgm:pt>
    <dgm:pt modelId="{EB98EA5B-56F5-4C5D-AA95-B4B8B1A94EAE}" type="pres">
      <dgm:prSet presAssocID="{29D580A4-EDFC-41E9-8261-3B2038D4158F}" presName="sibTrans" presStyleLbl="sibTrans2D1" presStyleIdx="0" presStyleCnt="1"/>
      <dgm:spPr/>
    </dgm:pt>
    <dgm:pt modelId="{F03EF56C-E861-49CD-B31E-E7A878328BB0}" type="pres">
      <dgm:prSet presAssocID="{29D580A4-EDFC-41E9-8261-3B2038D4158F}" presName="connectorText" presStyleLbl="sibTrans2D1" presStyleIdx="0" presStyleCnt="1"/>
      <dgm:spPr/>
    </dgm:pt>
    <dgm:pt modelId="{678A5C76-CAFA-4FFA-B168-CC0F6DDD15BA}" type="pres">
      <dgm:prSet presAssocID="{3351F3BF-0307-442E-9289-957E411A3E47}" presName="node" presStyleLbl="node1" presStyleIdx="1" presStyleCnt="2" custLinFactNeighborX="243" custLinFactNeighborY="2307">
        <dgm:presLayoutVars>
          <dgm:bulletEnabled val="1"/>
        </dgm:presLayoutVars>
      </dgm:prSet>
      <dgm:spPr/>
    </dgm:pt>
  </dgm:ptLst>
  <dgm:cxnLst>
    <dgm:cxn modelId="{287C7D1B-DFD3-4B36-8C2E-3057CE225B9B}" type="presOf" srcId="{29D580A4-EDFC-41E9-8261-3B2038D4158F}" destId="{EB98EA5B-56F5-4C5D-AA95-B4B8B1A94EAE}" srcOrd="0" destOrd="0" presId="urn:microsoft.com/office/officeart/2005/8/layout/process1"/>
    <dgm:cxn modelId="{6A154C3E-63B2-4CFC-B54C-ACD4CED29392}" srcId="{6C1F3908-00D6-475E-BCA2-DCBDFED8F1D8}" destId="{3351F3BF-0307-442E-9289-957E411A3E47}" srcOrd="1" destOrd="0" parTransId="{7E15146A-1588-4C37-A96D-A722B9799B96}" sibTransId="{EECE91BF-4C0F-4B0A-ACA3-A7BE8351CBBD}"/>
    <dgm:cxn modelId="{0220C35C-6555-4147-9215-9CF9E7C6040B}" type="presOf" srcId="{6C1F3908-00D6-475E-BCA2-DCBDFED8F1D8}" destId="{A5821E09-9459-4938-9B82-4E1B066E5E53}" srcOrd="0" destOrd="0" presId="urn:microsoft.com/office/officeart/2005/8/layout/process1"/>
    <dgm:cxn modelId="{2168C76B-C80E-4541-8917-51FA45509887}" srcId="{6C1F3908-00D6-475E-BCA2-DCBDFED8F1D8}" destId="{FDA68E76-D240-4A04-9107-3E2BFF071DE4}" srcOrd="0" destOrd="0" parTransId="{F5E1AE73-DF29-41A2-978E-150419B0228B}" sibTransId="{29D580A4-EDFC-41E9-8261-3B2038D4158F}"/>
    <dgm:cxn modelId="{E05E9897-2927-49AC-ADC7-79EED0CE0743}" type="presOf" srcId="{29D580A4-EDFC-41E9-8261-3B2038D4158F}" destId="{F03EF56C-E861-49CD-B31E-E7A878328BB0}" srcOrd="1" destOrd="0" presId="urn:microsoft.com/office/officeart/2005/8/layout/process1"/>
    <dgm:cxn modelId="{9746C4A0-6069-4071-8B17-FEEB5E1FD719}" type="presOf" srcId="{FDA68E76-D240-4A04-9107-3E2BFF071DE4}" destId="{9B67F81C-C11B-4AEC-8F62-9AEEAE37BC03}" srcOrd="0" destOrd="0" presId="urn:microsoft.com/office/officeart/2005/8/layout/process1"/>
    <dgm:cxn modelId="{008D97BB-2FDB-4A21-BE9C-35F7ED897033}" type="presOf" srcId="{3351F3BF-0307-442E-9289-957E411A3E47}" destId="{678A5C76-CAFA-4FFA-B168-CC0F6DDD15BA}" srcOrd="0" destOrd="0" presId="urn:microsoft.com/office/officeart/2005/8/layout/process1"/>
    <dgm:cxn modelId="{361CF34A-2DEC-402A-A699-A55827265B3E}" type="presParOf" srcId="{A5821E09-9459-4938-9B82-4E1B066E5E53}" destId="{9B67F81C-C11B-4AEC-8F62-9AEEAE37BC03}" srcOrd="0" destOrd="0" presId="urn:microsoft.com/office/officeart/2005/8/layout/process1"/>
    <dgm:cxn modelId="{CB4E2E11-D958-4E67-B44B-79C23B97BDC0}" type="presParOf" srcId="{A5821E09-9459-4938-9B82-4E1B066E5E53}" destId="{EB98EA5B-56F5-4C5D-AA95-B4B8B1A94EAE}" srcOrd="1" destOrd="0" presId="urn:microsoft.com/office/officeart/2005/8/layout/process1"/>
    <dgm:cxn modelId="{C4324427-67A3-4D3E-B0D1-F12CA29FF713}" type="presParOf" srcId="{EB98EA5B-56F5-4C5D-AA95-B4B8B1A94EAE}" destId="{F03EF56C-E861-49CD-B31E-E7A878328BB0}" srcOrd="0" destOrd="0" presId="urn:microsoft.com/office/officeart/2005/8/layout/process1"/>
    <dgm:cxn modelId="{9EA82DD9-BAA7-42DF-A1F7-2CBBD5263D6A}" type="presParOf" srcId="{A5821E09-9459-4938-9B82-4E1B066E5E53}" destId="{678A5C76-CAFA-4FFA-B168-CC0F6DDD15BA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CB19B0-3B43-4F96-ABB7-5255525F0E55}">
      <dsp:nvSpPr>
        <dsp:cNvPr id="0" name=""/>
        <dsp:cNvSpPr/>
      </dsp:nvSpPr>
      <dsp:spPr>
        <a:xfrm rot="5400000">
          <a:off x="-164836" y="166260"/>
          <a:ext cx="1098909" cy="769236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>
              <a:latin typeface="Cambria" pitchFamily="18" charset="0"/>
            </a:rPr>
            <a:t>HĐ1</a:t>
          </a:r>
        </a:p>
      </dsp:txBody>
      <dsp:txXfrm rot="-5400000">
        <a:off x="1" y="386041"/>
        <a:ext cx="769236" cy="329673"/>
      </dsp:txXfrm>
    </dsp:sp>
    <dsp:sp modelId="{E2B8869B-60AF-4361-8B7A-E7F99D127A96}">
      <dsp:nvSpPr>
        <dsp:cNvPr id="0" name=""/>
        <dsp:cNvSpPr/>
      </dsp:nvSpPr>
      <dsp:spPr>
        <a:xfrm rot="5400000">
          <a:off x="4130228" y="-3331196"/>
          <a:ext cx="714291" cy="743627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6248" tIns="18415" rIns="18415" bIns="18415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900" b="1" kern="1200" dirty="0">
              <a:latin typeface="Cambria" pitchFamily="18" charset="0"/>
            </a:rPr>
            <a:t>KHỞI ĐỘNG</a:t>
          </a:r>
        </a:p>
      </dsp:txBody>
      <dsp:txXfrm rot="-5400000">
        <a:off x="769237" y="64664"/>
        <a:ext cx="7401406" cy="644553"/>
      </dsp:txXfrm>
    </dsp:sp>
    <dsp:sp modelId="{06B72AD2-612B-4DDE-8A65-7356D5159209}">
      <dsp:nvSpPr>
        <dsp:cNvPr id="0" name=""/>
        <dsp:cNvSpPr/>
      </dsp:nvSpPr>
      <dsp:spPr>
        <a:xfrm rot="5400000">
          <a:off x="-164836" y="1148121"/>
          <a:ext cx="1098909" cy="769236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>
              <a:latin typeface="Cambria" pitchFamily="18" charset="0"/>
            </a:rPr>
            <a:t>HĐ2</a:t>
          </a:r>
        </a:p>
      </dsp:txBody>
      <dsp:txXfrm rot="-5400000">
        <a:off x="1" y="1367902"/>
        <a:ext cx="769236" cy="329673"/>
      </dsp:txXfrm>
    </dsp:sp>
    <dsp:sp modelId="{C324E07D-0C26-4EB2-A4B2-E627D2151BE7}">
      <dsp:nvSpPr>
        <dsp:cNvPr id="0" name=""/>
        <dsp:cNvSpPr/>
      </dsp:nvSpPr>
      <dsp:spPr>
        <a:xfrm rot="5400000">
          <a:off x="4130228" y="-2377707"/>
          <a:ext cx="714291" cy="743627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6248" tIns="18415" rIns="18415" bIns="18415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900" b="1" kern="1200">
              <a:latin typeface="Cambria" pitchFamily="18" charset="0"/>
            </a:rPr>
            <a:t>BIỂU DIỄN THÔNG TIN TRONG MÁY TÍNH</a:t>
          </a:r>
          <a:endParaRPr lang="en-US" sz="2900" b="1" kern="1200" dirty="0">
            <a:latin typeface="Cambria" pitchFamily="18" charset="0"/>
          </a:endParaRPr>
        </a:p>
      </dsp:txBody>
      <dsp:txXfrm rot="-5400000">
        <a:off x="769237" y="1018153"/>
        <a:ext cx="7401406" cy="644553"/>
      </dsp:txXfrm>
    </dsp:sp>
    <dsp:sp modelId="{5252AAB6-4EE5-47C3-A85B-49315BA605E7}">
      <dsp:nvSpPr>
        <dsp:cNvPr id="0" name=""/>
        <dsp:cNvSpPr/>
      </dsp:nvSpPr>
      <dsp:spPr>
        <a:xfrm rot="5400000">
          <a:off x="-164836" y="2129981"/>
          <a:ext cx="1098909" cy="769236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>
              <a:latin typeface="Cambria" pitchFamily="18" charset="0"/>
            </a:rPr>
            <a:t>HĐ3</a:t>
          </a:r>
        </a:p>
      </dsp:txBody>
      <dsp:txXfrm rot="-5400000">
        <a:off x="1" y="2349762"/>
        <a:ext cx="769236" cy="329673"/>
      </dsp:txXfrm>
    </dsp:sp>
    <dsp:sp modelId="{1180D28D-FA42-43A0-B8F0-D5D72E204BF4}">
      <dsp:nvSpPr>
        <dsp:cNvPr id="0" name=""/>
        <dsp:cNvSpPr/>
      </dsp:nvSpPr>
      <dsp:spPr>
        <a:xfrm rot="5400000">
          <a:off x="4130228" y="-1395846"/>
          <a:ext cx="714291" cy="743627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6248" tIns="18415" rIns="18415" bIns="18415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900" b="1" kern="1200">
              <a:latin typeface="Cambria" pitchFamily="18" charset="0"/>
            </a:rPr>
            <a:t>ĐƠN VỊ ĐO THÔNG THIN</a:t>
          </a:r>
          <a:endParaRPr lang="en-US" sz="2900" b="1" kern="1200" dirty="0">
            <a:latin typeface="Cambria" pitchFamily="18" charset="0"/>
          </a:endParaRPr>
        </a:p>
      </dsp:txBody>
      <dsp:txXfrm rot="-5400000">
        <a:off x="769237" y="2000014"/>
        <a:ext cx="7401406" cy="644553"/>
      </dsp:txXfrm>
    </dsp:sp>
    <dsp:sp modelId="{02C0A129-41D9-4A2E-84F9-B86DCEDAF7AD}">
      <dsp:nvSpPr>
        <dsp:cNvPr id="0" name=""/>
        <dsp:cNvSpPr/>
      </dsp:nvSpPr>
      <dsp:spPr>
        <a:xfrm rot="5400000">
          <a:off x="-164836" y="3111842"/>
          <a:ext cx="1098909" cy="769236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>
              <a:latin typeface="Cambria" pitchFamily="18" charset="0"/>
            </a:rPr>
            <a:t>HĐ4</a:t>
          </a:r>
        </a:p>
      </dsp:txBody>
      <dsp:txXfrm rot="-5400000">
        <a:off x="1" y="3331623"/>
        <a:ext cx="769236" cy="329673"/>
      </dsp:txXfrm>
    </dsp:sp>
    <dsp:sp modelId="{1B8FF1BA-87CA-44A1-A048-159C0CB9A588}">
      <dsp:nvSpPr>
        <dsp:cNvPr id="0" name=""/>
        <dsp:cNvSpPr/>
      </dsp:nvSpPr>
      <dsp:spPr>
        <a:xfrm rot="5400000">
          <a:off x="4130228" y="-413986"/>
          <a:ext cx="714291" cy="743627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6248" tIns="18415" rIns="18415" bIns="18415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900" b="1" kern="1200">
              <a:latin typeface="Cambria" pitchFamily="18" charset="0"/>
            </a:rPr>
            <a:t>LUYỆN TẬP</a:t>
          </a:r>
          <a:endParaRPr lang="en-US" sz="2900" b="1" kern="1200" dirty="0">
            <a:latin typeface="Cambria" pitchFamily="18" charset="0"/>
          </a:endParaRPr>
        </a:p>
      </dsp:txBody>
      <dsp:txXfrm rot="-5400000">
        <a:off x="769237" y="2981874"/>
        <a:ext cx="7401406" cy="644553"/>
      </dsp:txXfrm>
    </dsp:sp>
    <dsp:sp modelId="{B5F27B00-F0EE-450A-84E5-7E9F6D6F624A}">
      <dsp:nvSpPr>
        <dsp:cNvPr id="0" name=""/>
        <dsp:cNvSpPr/>
      </dsp:nvSpPr>
      <dsp:spPr>
        <a:xfrm rot="5400000">
          <a:off x="-164836" y="4093702"/>
          <a:ext cx="1098909" cy="769236"/>
        </a:xfrm>
        <a:prstGeom prst="chevron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>
              <a:latin typeface="Cambria" pitchFamily="18" charset="0"/>
            </a:rPr>
            <a:t>HĐ5</a:t>
          </a:r>
        </a:p>
      </dsp:txBody>
      <dsp:txXfrm rot="-5400000">
        <a:off x="1" y="4313483"/>
        <a:ext cx="769236" cy="329673"/>
      </dsp:txXfrm>
    </dsp:sp>
    <dsp:sp modelId="{EA07C083-4291-4CC8-98A6-B9C416BAEEB3}">
      <dsp:nvSpPr>
        <dsp:cNvPr id="0" name=""/>
        <dsp:cNvSpPr/>
      </dsp:nvSpPr>
      <dsp:spPr>
        <a:xfrm rot="5400000">
          <a:off x="4130228" y="567874"/>
          <a:ext cx="714291" cy="743627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6248" tIns="18415" rIns="18415" bIns="18415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900" b="1" kern="1200">
              <a:latin typeface="Cambria" pitchFamily="18" charset="0"/>
            </a:rPr>
            <a:t>VẬN DỤNG</a:t>
          </a:r>
          <a:endParaRPr lang="en-US" sz="2900" b="1" kern="1200" dirty="0">
            <a:latin typeface="Cambria" pitchFamily="18" charset="0"/>
          </a:endParaRPr>
        </a:p>
      </dsp:txBody>
      <dsp:txXfrm rot="-5400000">
        <a:off x="769237" y="3963735"/>
        <a:ext cx="7401406" cy="64455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67F81C-C11B-4AEC-8F62-9AEEAE37BC03}">
      <dsp:nvSpPr>
        <dsp:cNvPr id="0" name=""/>
        <dsp:cNvSpPr/>
      </dsp:nvSpPr>
      <dsp:spPr>
        <a:xfrm>
          <a:off x="19833" y="0"/>
          <a:ext cx="1198744" cy="65193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2900" kern="1200">
              <a:latin typeface="+mj-lt"/>
            </a:rPr>
            <a:t>4</a:t>
          </a:r>
        </a:p>
      </dsp:txBody>
      <dsp:txXfrm>
        <a:off x="38927" y="19094"/>
        <a:ext cx="1160556" cy="613744"/>
      </dsp:txXfrm>
    </dsp:sp>
    <dsp:sp modelId="{EB98EA5B-56F5-4C5D-AA95-B4B8B1A94EAE}">
      <dsp:nvSpPr>
        <dsp:cNvPr id="0" name=""/>
        <dsp:cNvSpPr/>
      </dsp:nvSpPr>
      <dsp:spPr>
        <a:xfrm>
          <a:off x="1333775" y="177321"/>
          <a:ext cx="244218" cy="2972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vi-VN" sz="1300" kern="1200"/>
        </a:p>
      </dsp:txBody>
      <dsp:txXfrm>
        <a:off x="1333775" y="236779"/>
        <a:ext cx="170953" cy="178372"/>
      </dsp:txXfrm>
    </dsp:sp>
    <dsp:sp modelId="{678A5C76-CAFA-4FFA-B168-CC0F6DDD15BA}">
      <dsp:nvSpPr>
        <dsp:cNvPr id="0" name=""/>
        <dsp:cNvSpPr/>
      </dsp:nvSpPr>
      <dsp:spPr>
        <a:xfrm>
          <a:off x="1679367" y="0"/>
          <a:ext cx="1198744" cy="651932"/>
        </a:xfrm>
        <a:prstGeom prst="roundRect">
          <a:avLst>
            <a:gd name="adj" fmla="val 10000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2900" b="1" kern="1200" dirty="0">
              <a:solidFill>
                <a:srgbClr val="002060"/>
              </a:solidFill>
              <a:latin typeface="+mj-lt"/>
            </a:rPr>
            <a:t>100</a:t>
          </a:r>
        </a:p>
      </dsp:txBody>
      <dsp:txXfrm>
        <a:off x="1698461" y="19094"/>
        <a:ext cx="1160556" cy="61374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67F81C-C11B-4AEC-8F62-9AEEAE37BC03}">
      <dsp:nvSpPr>
        <dsp:cNvPr id="0" name=""/>
        <dsp:cNvSpPr/>
      </dsp:nvSpPr>
      <dsp:spPr>
        <a:xfrm>
          <a:off x="19833" y="0"/>
          <a:ext cx="1198744" cy="65193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>
              <a:latin typeface="+mj-lt"/>
            </a:rPr>
            <a:t>3</a:t>
          </a:r>
          <a:endParaRPr lang="vi-VN" sz="2800" kern="1200" dirty="0">
            <a:latin typeface="+mj-lt"/>
          </a:endParaRPr>
        </a:p>
      </dsp:txBody>
      <dsp:txXfrm>
        <a:off x="38927" y="19094"/>
        <a:ext cx="1160556" cy="613744"/>
      </dsp:txXfrm>
    </dsp:sp>
    <dsp:sp modelId="{EB98EA5B-56F5-4C5D-AA95-B4B8B1A94EAE}">
      <dsp:nvSpPr>
        <dsp:cNvPr id="0" name=""/>
        <dsp:cNvSpPr/>
      </dsp:nvSpPr>
      <dsp:spPr>
        <a:xfrm>
          <a:off x="1333775" y="177321"/>
          <a:ext cx="244218" cy="2972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vi-VN" sz="1300" kern="1200"/>
        </a:p>
      </dsp:txBody>
      <dsp:txXfrm>
        <a:off x="1333775" y="236779"/>
        <a:ext cx="170953" cy="178372"/>
      </dsp:txXfrm>
    </dsp:sp>
    <dsp:sp modelId="{678A5C76-CAFA-4FFA-B168-CC0F6DDD15BA}">
      <dsp:nvSpPr>
        <dsp:cNvPr id="0" name=""/>
        <dsp:cNvSpPr/>
      </dsp:nvSpPr>
      <dsp:spPr>
        <a:xfrm>
          <a:off x="1679367" y="0"/>
          <a:ext cx="1198744" cy="651932"/>
        </a:xfrm>
        <a:prstGeom prst="roundRect">
          <a:avLst>
            <a:gd name="adj" fmla="val 10000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b="1" kern="1200" dirty="0">
              <a:solidFill>
                <a:srgbClr val="002060"/>
              </a:solidFill>
              <a:latin typeface="+mj-lt"/>
            </a:rPr>
            <a:t>011</a:t>
          </a:r>
          <a:endParaRPr lang="vi-VN" sz="2800" b="1" kern="1200" dirty="0">
            <a:solidFill>
              <a:srgbClr val="002060"/>
            </a:solidFill>
            <a:latin typeface="+mj-lt"/>
          </a:endParaRPr>
        </a:p>
      </dsp:txBody>
      <dsp:txXfrm>
        <a:off x="1698461" y="19094"/>
        <a:ext cx="1160556" cy="61374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67F81C-C11B-4AEC-8F62-9AEEAE37BC03}">
      <dsp:nvSpPr>
        <dsp:cNvPr id="0" name=""/>
        <dsp:cNvSpPr/>
      </dsp:nvSpPr>
      <dsp:spPr>
        <a:xfrm>
          <a:off x="19833" y="0"/>
          <a:ext cx="1198744" cy="65193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>
              <a:latin typeface="+mj-lt"/>
            </a:rPr>
            <a:t>6</a:t>
          </a:r>
          <a:endParaRPr lang="vi-VN" sz="2800" kern="1200" dirty="0">
            <a:latin typeface="+mj-lt"/>
          </a:endParaRPr>
        </a:p>
      </dsp:txBody>
      <dsp:txXfrm>
        <a:off x="38927" y="19094"/>
        <a:ext cx="1160556" cy="613744"/>
      </dsp:txXfrm>
    </dsp:sp>
    <dsp:sp modelId="{EB98EA5B-56F5-4C5D-AA95-B4B8B1A94EAE}">
      <dsp:nvSpPr>
        <dsp:cNvPr id="0" name=""/>
        <dsp:cNvSpPr/>
      </dsp:nvSpPr>
      <dsp:spPr>
        <a:xfrm>
          <a:off x="1333775" y="177321"/>
          <a:ext cx="244218" cy="2972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vi-VN" sz="1300" kern="1200"/>
        </a:p>
      </dsp:txBody>
      <dsp:txXfrm>
        <a:off x="1333775" y="236779"/>
        <a:ext cx="170953" cy="178372"/>
      </dsp:txXfrm>
    </dsp:sp>
    <dsp:sp modelId="{678A5C76-CAFA-4FFA-B168-CC0F6DDD15BA}">
      <dsp:nvSpPr>
        <dsp:cNvPr id="0" name=""/>
        <dsp:cNvSpPr/>
      </dsp:nvSpPr>
      <dsp:spPr>
        <a:xfrm>
          <a:off x="1679367" y="0"/>
          <a:ext cx="1198744" cy="651932"/>
        </a:xfrm>
        <a:prstGeom prst="roundRect">
          <a:avLst>
            <a:gd name="adj" fmla="val 10000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b="1" kern="1200" dirty="0">
              <a:solidFill>
                <a:srgbClr val="002060"/>
              </a:solidFill>
              <a:latin typeface="+mj-lt"/>
            </a:rPr>
            <a:t>110</a:t>
          </a:r>
          <a:endParaRPr lang="vi-VN" sz="2800" b="1" kern="1200" dirty="0">
            <a:solidFill>
              <a:srgbClr val="002060"/>
            </a:solidFill>
            <a:latin typeface="+mj-lt"/>
          </a:endParaRPr>
        </a:p>
      </dsp:txBody>
      <dsp:txXfrm>
        <a:off x="1698461" y="19094"/>
        <a:ext cx="1160556" cy="6137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401452-26A3-43D3-89C0-1F8B4F759154}" type="datetimeFigureOut">
              <a:rPr lang="vi-VN" smtClean="0"/>
              <a:t>02/10/2023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71992F-7B4F-4F14-9D4A-FC1612944A3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908228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71992F-7B4F-4F14-9D4A-FC1612944A3C}" type="slidenum">
              <a:rPr lang="vi-VN" smtClean="0"/>
              <a:t>21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927266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71992F-7B4F-4F14-9D4A-FC1612944A3C}" type="slidenum">
              <a:rPr lang="vi-VN" smtClean="0"/>
              <a:t>29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12118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44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69"/>
            <a:ext cx="2844800" cy="365125"/>
          </a:xfrm>
          <a:prstGeom prst="rect">
            <a:avLst/>
          </a:prstGeom>
        </p:spPr>
        <p:txBody>
          <a:bodyPr/>
          <a:lstStyle/>
          <a:p>
            <a:fld id="{8776EAA2-86A1-4D5A-9D3A-CAEA51727D2A}" type="datetimeFigureOut">
              <a:rPr lang="vi-VN" smtClean="0"/>
              <a:t>02/10/2023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69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5E3E-F3CF-4192-A728-76519D6DB9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887644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69"/>
            <a:ext cx="2844800" cy="365125"/>
          </a:xfrm>
          <a:prstGeom prst="rect">
            <a:avLst/>
          </a:prstGeom>
        </p:spPr>
        <p:txBody>
          <a:bodyPr/>
          <a:lstStyle/>
          <a:p>
            <a:fld id="{8776EAA2-86A1-4D5A-9D3A-CAEA51727D2A}" type="datetimeFigureOut">
              <a:rPr lang="vi-VN" smtClean="0"/>
              <a:t>02/10/2023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69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5E3E-F3CF-4192-A728-76519D6DB9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857254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57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57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69"/>
            <a:ext cx="2844800" cy="365125"/>
          </a:xfrm>
          <a:prstGeom prst="rect">
            <a:avLst/>
          </a:prstGeom>
        </p:spPr>
        <p:txBody>
          <a:bodyPr/>
          <a:lstStyle/>
          <a:p>
            <a:fld id="{8776EAA2-86A1-4D5A-9D3A-CAEA51727D2A}" type="datetimeFigureOut">
              <a:rPr lang="vi-VN" smtClean="0"/>
              <a:t>02/10/2023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69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5E3E-F3CF-4192-A728-76519D6DB9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5571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0385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44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69"/>
            <a:ext cx="2844800" cy="365125"/>
          </a:xfrm>
          <a:prstGeom prst="rect">
            <a:avLst/>
          </a:prstGeom>
        </p:spPr>
        <p:txBody>
          <a:bodyPr/>
          <a:lstStyle/>
          <a:p>
            <a:fld id="{8776EAA2-86A1-4D5A-9D3A-CAEA51727D2A}" type="datetimeFigureOut">
              <a:rPr lang="vi-VN" smtClean="0">
                <a:solidFill>
                  <a:prstClr val="black"/>
                </a:solidFill>
              </a:rPr>
              <a:pPr/>
              <a:t>02/10/2023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69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5E3E-F3CF-4192-A728-76519D6DB90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23241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69"/>
            <a:ext cx="2844800" cy="365125"/>
          </a:xfrm>
          <a:prstGeom prst="rect">
            <a:avLst/>
          </a:prstGeom>
        </p:spPr>
        <p:txBody>
          <a:bodyPr/>
          <a:lstStyle/>
          <a:p>
            <a:fld id="{8776EAA2-86A1-4D5A-9D3A-CAEA51727D2A}" type="datetimeFigureOut">
              <a:rPr lang="vi-VN" smtClean="0">
                <a:solidFill>
                  <a:prstClr val="black"/>
                </a:solidFill>
              </a:rPr>
              <a:pPr/>
              <a:t>02/10/2023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69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5E3E-F3CF-4192-A728-76519D6DB90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39973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1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69"/>
            <a:ext cx="2844800" cy="365125"/>
          </a:xfrm>
          <a:prstGeom prst="rect">
            <a:avLst/>
          </a:prstGeom>
        </p:spPr>
        <p:txBody>
          <a:bodyPr/>
          <a:lstStyle/>
          <a:p>
            <a:fld id="{8776EAA2-86A1-4D5A-9D3A-CAEA51727D2A}" type="datetimeFigureOut">
              <a:rPr lang="vi-VN" smtClean="0">
                <a:solidFill>
                  <a:prstClr val="black"/>
                </a:solidFill>
              </a:rPr>
              <a:pPr/>
              <a:t>02/10/2023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69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5E3E-F3CF-4192-A728-76519D6DB90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44172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69"/>
            <a:ext cx="2844800" cy="365125"/>
          </a:xfrm>
          <a:prstGeom prst="rect">
            <a:avLst/>
          </a:prstGeom>
        </p:spPr>
        <p:txBody>
          <a:bodyPr/>
          <a:lstStyle/>
          <a:p>
            <a:fld id="{8776EAA2-86A1-4D5A-9D3A-CAEA51727D2A}" type="datetimeFigureOut">
              <a:rPr lang="vi-VN" smtClean="0">
                <a:solidFill>
                  <a:prstClr val="black"/>
                </a:solidFill>
              </a:rPr>
              <a:pPr/>
              <a:t>02/10/2023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69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5E3E-F3CF-4192-A728-76519D6DB90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62593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8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8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69"/>
            <a:ext cx="2844800" cy="365125"/>
          </a:xfrm>
          <a:prstGeom prst="rect">
            <a:avLst/>
          </a:prstGeom>
        </p:spPr>
        <p:txBody>
          <a:bodyPr/>
          <a:lstStyle/>
          <a:p>
            <a:fld id="{8776EAA2-86A1-4D5A-9D3A-CAEA51727D2A}" type="datetimeFigureOut">
              <a:rPr lang="vi-VN" smtClean="0">
                <a:solidFill>
                  <a:prstClr val="black"/>
                </a:solidFill>
              </a:rPr>
              <a:pPr/>
              <a:t>02/10/2023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69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5E3E-F3CF-4192-A728-76519D6DB90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4220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69"/>
            <a:ext cx="2844800" cy="365125"/>
          </a:xfrm>
          <a:prstGeom prst="rect">
            <a:avLst/>
          </a:prstGeom>
        </p:spPr>
        <p:txBody>
          <a:bodyPr/>
          <a:lstStyle/>
          <a:p>
            <a:fld id="{8776EAA2-86A1-4D5A-9D3A-CAEA51727D2A}" type="datetimeFigureOut">
              <a:rPr lang="vi-VN" smtClean="0">
                <a:solidFill>
                  <a:prstClr val="black"/>
                </a:solidFill>
              </a:rPr>
              <a:pPr/>
              <a:t>02/10/2023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69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5E3E-F3CF-4192-A728-76519D6DB90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25421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69"/>
            <a:ext cx="2844800" cy="365125"/>
          </a:xfrm>
          <a:prstGeom prst="rect">
            <a:avLst/>
          </a:prstGeom>
        </p:spPr>
        <p:txBody>
          <a:bodyPr/>
          <a:lstStyle/>
          <a:p>
            <a:fld id="{8776EAA2-86A1-4D5A-9D3A-CAEA51727D2A}" type="datetimeFigureOut">
              <a:rPr lang="vi-VN" smtClean="0">
                <a:solidFill>
                  <a:prstClr val="black"/>
                </a:solidFill>
              </a:rPr>
              <a:pPr/>
              <a:t>02/10/2023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69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5E3E-F3CF-4192-A728-76519D6DB90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423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69"/>
            <a:ext cx="2844800" cy="365125"/>
          </a:xfrm>
          <a:prstGeom prst="rect">
            <a:avLst/>
          </a:prstGeom>
        </p:spPr>
        <p:txBody>
          <a:bodyPr/>
          <a:lstStyle/>
          <a:p>
            <a:fld id="{8776EAA2-86A1-4D5A-9D3A-CAEA51727D2A}" type="datetimeFigureOut">
              <a:rPr lang="vi-VN" smtClean="0"/>
              <a:t>02/10/2023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69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5E3E-F3CF-4192-A728-76519D6DB9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828613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69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69"/>
            <a:ext cx="2844800" cy="365125"/>
          </a:xfrm>
          <a:prstGeom prst="rect">
            <a:avLst/>
          </a:prstGeom>
        </p:spPr>
        <p:txBody>
          <a:bodyPr/>
          <a:lstStyle/>
          <a:p>
            <a:fld id="{8776EAA2-86A1-4D5A-9D3A-CAEA51727D2A}" type="datetimeFigureOut">
              <a:rPr lang="vi-VN" smtClean="0">
                <a:solidFill>
                  <a:prstClr val="black"/>
                </a:solidFill>
              </a:rPr>
              <a:pPr/>
              <a:t>02/10/2023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69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5E3E-F3CF-4192-A728-76519D6DB90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97376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69"/>
            <a:ext cx="2844800" cy="365125"/>
          </a:xfrm>
          <a:prstGeom prst="rect">
            <a:avLst/>
          </a:prstGeom>
        </p:spPr>
        <p:txBody>
          <a:bodyPr/>
          <a:lstStyle/>
          <a:p>
            <a:fld id="{8776EAA2-86A1-4D5A-9D3A-CAEA51727D2A}" type="datetimeFigureOut">
              <a:rPr lang="vi-VN" smtClean="0">
                <a:solidFill>
                  <a:prstClr val="black"/>
                </a:solidFill>
              </a:rPr>
              <a:pPr/>
              <a:t>02/10/2023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69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5E3E-F3CF-4192-A728-76519D6DB90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0316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69"/>
            <a:ext cx="2844800" cy="365125"/>
          </a:xfrm>
          <a:prstGeom prst="rect">
            <a:avLst/>
          </a:prstGeom>
        </p:spPr>
        <p:txBody>
          <a:bodyPr/>
          <a:lstStyle/>
          <a:p>
            <a:fld id="{8776EAA2-86A1-4D5A-9D3A-CAEA51727D2A}" type="datetimeFigureOut">
              <a:rPr lang="vi-VN" smtClean="0">
                <a:solidFill>
                  <a:prstClr val="black"/>
                </a:solidFill>
              </a:rPr>
              <a:pPr/>
              <a:t>02/10/2023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69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5E3E-F3CF-4192-A728-76519D6DB90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22662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57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57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69"/>
            <a:ext cx="2844800" cy="365125"/>
          </a:xfrm>
          <a:prstGeom prst="rect">
            <a:avLst/>
          </a:prstGeom>
        </p:spPr>
        <p:txBody>
          <a:bodyPr/>
          <a:lstStyle/>
          <a:p>
            <a:fld id="{8776EAA2-86A1-4D5A-9D3A-CAEA51727D2A}" type="datetimeFigureOut">
              <a:rPr lang="vi-VN" smtClean="0">
                <a:solidFill>
                  <a:prstClr val="black"/>
                </a:solidFill>
              </a:rPr>
              <a:pPr/>
              <a:t>02/10/2023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69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5E3E-F3CF-4192-A728-76519D6DB90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84798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02/10/2023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44784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02/10/2023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38208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02/10/2023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835155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02/10/2023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001105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02/10/2023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018196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02/10/2023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95827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1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69"/>
            <a:ext cx="2844800" cy="365125"/>
          </a:xfrm>
          <a:prstGeom prst="rect">
            <a:avLst/>
          </a:prstGeom>
        </p:spPr>
        <p:txBody>
          <a:bodyPr/>
          <a:lstStyle/>
          <a:p>
            <a:fld id="{8776EAA2-86A1-4D5A-9D3A-CAEA51727D2A}" type="datetimeFigureOut">
              <a:rPr lang="vi-VN" smtClean="0"/>
              <a:t>02/10/2023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69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5E3E-F3CF-4192-A728-76519D6DB9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8886361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02/10/2023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662150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02/10/2023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244391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02/10/2023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014481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02/10/2023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560177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02/10/2023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220114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6583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02/10/2023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533188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02/10/2023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384528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02/10/2023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258288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02/10/2023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64378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69"/>
            <a:ext cx="2844800" cy="365125"/>
          </a:xfrm>
          <a:prstGeom prst="rect">
            <a:avLst/>
          </a:prstGeom>
        </p:spPr>
        <p:txBody>
          <a:bodyPr/>
          <a:lstStyle/>
          <a:p>
            <a:fld id="{8776EAA2-86A1-4D5A-9D3A-CAEA51727D2A}" type="datetimeFigureOut">
              <a:rPr lang="vi-VN" smtClean="0"/>
              <a:t>02/10/2023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69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5E3E-F3CF-4192-A728-76519D6DB9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5494429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02/10/2023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127260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02/10/2023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609013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02/10/2023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927973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02/10/2023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856425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02/10/2023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05645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02/10/2023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15870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02/10/2023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8213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8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8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69"/>
            <a:ext cx="2844800" cy="365125"/>
          </a:xfrm>
          <a:prstGeom prst="rect">
            <a:avLst/>
          </a:prstGeom>
        </p:spPr>
        <p:txBody>
          <a:bodyPr/>
          <a:lstStyle/>
          <a:p>
            <a:fld id="{8776EAA2-86A1-4D5A-9D3A-CAEA51727D2A}" type="datetimeFigureOut">
              <a:rPr lang="vi-VN" smtClean="0"/>
              <a:t>02/10/2023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69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5E3E-F3CF-4192-A728-76519D6DB9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806291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69"/>
            <a:ext cx="2844800" cy="365125"/>
          </a:xfrm>
          <a:prstGeom prst="rect">
            <a:avLst/>
          </a:prstGeom>
        </p:spPr>
        <p:txBody>
          <a:bodyPr/>
          <a:lstStyle/>
          <a:p>
            <a:fld id="{8776EAA2-86A1-4D5A-9D3A-CAEA51727D2A}" type="datetimeFigureOut">
              <a:rPr lang="vi-VN" smtClean="0"/>
              <a:t>02/10/2023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69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5E3E-F3CF-4192-A728-76519D6DB9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519321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69"/>
            <a:ext cx="2844800" cy="365125"/>
          </a:xfrm>
          <a:prstGeom prst="rect">
            <a:avLst/>
          </a:prstGeom>
        </p:spPr>
        <p:txBody>
          <a:bodyPr/>
          <a:lstStyle/>
          <a:p>
            <a:fld id="{8776EAA2-86A1-4D5A-9D3A-CAEA51727D2A}" type="datetimeFigureOut">
              <a:rPr lang="vi-VN" smtClean="0"/>
              <a:t>02/10/2023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69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5E3E-F3CF-4192-A728-76519D6DB9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57588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69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69"/>
            <a:ext cx="2844800" cy="365125"/>
          </a:xfrm>
          <a:prstGeom prst="rect">
            <a:avLst/>
          </a:prstGeom>
        </p:spPr>
        <p:txBody>
          <a:bodyPr/>
          <a:lstStyle/>
          <a:p>
            <a:fld id="{8776EAA2-86A1-4D5A-9D3A-CAEA51727D2A}" type="datetimeFigureOut">
              <a:rPr lang="vi-VN" smtClean="0"/>
              <a:t>02/10/2023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69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5E3E-F3CF-4192-A728-76519D6DB9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057030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69"/>
            <a:ext cx="2844800" cy="365125"/>
          </a:xfrm>
          <a:prstGeom prst="rect">
            <a:avLst/>
          </a:prstGeom>
        </p:spPr>
        <p:txBody>
          <a:bodyPr/>
          <a:lstStyle/>
          <a:p>
            <a:fld id="{8776EAA2-86A1-4D5A-9D3A-CAEA51727D2A}" type="datetimeFigureOut">
              <a:rPr lang="vi-VN" smtClean="0"/>
              <a:t>02/10/2023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69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5E3E-F3CF-4192-A728-76519D6DB9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24393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6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fld id="{5B655E3E-F3CF-4192-A728-76519D6DB90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46862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72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Times New Roman" pitchFamily="18" charset="0"/>
          <a:ea typeface="+mj-ea"/>
          <a:cs typeface="Times New Roman" pitchFamily="18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6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fld id="{5B655E3E-F3CF-4192-A728-76519D6DB90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7242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Times New Roman" pitchFamily="18" charset="0"/>
          <a:ea typeface="+mj-ea"/>
          <a:cs typeface="Times New Roman" pitchFamily="18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02/10/2023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655E3E-F3CF-4192-A728-76519D6DB90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22334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02/10/2023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655E3E-F3CF-4192-A728-76519D6DB90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25922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0.gif"/><Relationship Id="rId5" Type="http://schemas.openxmlformats.org/officeDocument/2006/relationships/image" Target="../media/image9.gif"/><Relationship Id="rId4" Type="http://schemas.openxmlformats.org/officeDocument/2006/relationships/image" Target="../media/image8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1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0.gif"/><Relationship Id="rId5" Type="http://schemas.openxmlformats.org/officeDocument/2006/relationships/image" Target="../media/image9.gif"/><Relationship Id="rId4" Type="http://schemas.openxmlformats.org/officeDocument/2006/relationships/image" Target="../media/image8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1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0.gif"/><Relationship Id="rId5" Type="http://schemas.openxmlformats.org/officeDocument/2006/relationships/image" Target="../media/image9.gif"/><Relationship Id="rId4" Type="http://schemas.openxmlformats.org/officeDocument/2006/relationships/image" Target="../media/image8.gi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5.jp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audio" Target="../media/audio4.wav"/><Relationship Id="rId7" Type="http://schemas.openxmlformats.org/officeDocument/2006/relationships/image" Target="../media/image24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audio" Target="../media/audio5.wav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audio" Target="../media/audio5.wav"/><Relationship Id="rId7" Type="http://schemas.openxmlformats.org/officeDocument/2006/relationships/image" Target="../media/image22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audio" Target="../media/audio4.wav"/><Relationship Id="rId9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audio" Target="../media/audio4.wav"/><Relationship Id="rId7" Type="http://schemas.openxmlformats.org/officeDocument/2006/relationships/image" Target="../media/image23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27.png"/><Relationship Id="rId5" Type="http://schemas.openxmlformats.org/officeDocument/2006/relationships/image" Target="../media/image22.png"/><Relationship Id="rId10" Type="http://schemas.openxmlformats.org/officeDocument/2006/relationships/image" Target="../media/image25.png"/><Relationship Id="rId4" Type="http://schemas.openxmlformats.org/officeDocument/2006/relationships/audio" Target="../media/audio5.wav"/><Relationship Id="rId9" Type="http://schemas.openxmlformats.org/officeDocument/2006/relationships/image" Target="../media/image2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pngimg.com/download/62470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hyperlink" Target="http://pngimg.com/download/62470" TargetMode="External"/><Relationship Id="rId7" Type="http://schemas.openxmlformats.org/officeDocument/2006/relationships/diagramColors" Target="../diagrams/colors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85764" y="2681626"/>
            <a:ext cx="882047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3</a:t>
            </a:r>
          </a:p>
          <a:p>
            <a:pPr algn="ctr"/>
            <a:r>
              <a:rPr lang="en-US" sz="40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THÔNG TIN TRONG MÁY TÍNH</a:t>
            </a:r>
            <a:endParaRPr lang="vi-VN" sz="40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97967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16741" y="1573880"/>
            <a:ext cx="7726090" cy="86409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vi-VN" sz="2200" dirty="0"/>
              <a:t>a)</a:t>
            </a:r>
            <a:r>
              <a:rPr lang="en-US" sz="2200" dirty="0"/>
              <a:t> </a:t>
            </a:r>
            <a:r>
              <a:rPr lang="en-US" sz="2200" dirty="0" err="1"/>
              <a:t>Số</a:t>
            </a:r>
            <a:r>
              <a:rPr lang="en-US" sz="2200" dirty="0"/>
              <a:t> </a:t>
            </a:r>
            <a:r>
              <a:rPr lang="en-US" sz="2200" dirty="0" err="1"/>
              <a:t>được</a:t>
            </a:r>
            <a:r>
              <a:rPr lang="en-US" sz="2200" dirty="0"/>
              <a:t> </a:t>
            </a:r>
            <a:r>
              <a:rPr lang="en-US" sz="2200" dirty="0" err="1"/>
              <a:t>chuyển</a:t>
            </a:r>
            <a:r>
              <a:rPr lang="en-US" sz="2200" dirty="0"/>
              <a:t> </a:t>
            </a:r>
            <a:r>
              <a:rPr lang="en-US" sz="2200" dirty="0" err="1"/>
              <a:t>thành</a:t>
            </a:r>
            <a:r>
              <a:rPr lang="en-US" sz="2200" dirty="0"/>
              <a:t> </a:t>
            </a:r>
            <a:r>
              <a:rPr lang="en-US" sz="2200" dirty="0" err="1"/>
              <a:t>dãy</a:t>
            </a:r>
            <a:r>
              <a:rPr lang="en-US" sz="2200" dirty="0"/>
              <a:t> </a:t>
            </a:r>
            <a:r>
              <a:rPr lang="en-US" sz="2200" dirty="0" err="1"/>
              <a:t>gồm</a:t>
            </a:r>
            <a:r>
              <a:rPr lang="en-US" sz="2200" dirty="0"/>
              <a:t> </a:t>
            </a:r>
            <a:r>
              <a:rPr lang="en-US" sz="2200" dirty="0" err="1"/>
              <a:t>các</a:t>
            </a:r>
            <a:r>
              <a:rPr lang="en-US" sz="2200" dirty="0"/>
              <a:t> </a:t>
            </a:r>
            <a:r>
              <a:rPr lang="en-US" sz="2200" dirty="0" err="1"/>
              <a:t>kí</a:t>
            </a:r>
            <a:r>
              <a:rPr lang="en-US" sz="2200" dirty="0"/>
              <a:t> </a:t>
            </a:r>
            <a:r>
              <a:rPr lang="en-US" sz="2200" dirty="0" err="1"/>
              <a:t>hiệu</a:t>
            </a:r>
            <a:r>
              <a:rPr lang="en-US" sz="2200" dirty="0"/>
              <a:t> 0 </a:t>
            </a:r>
            <a:r>
              <a:rPr lang="en-US" sz="2200" dirty="0" err="1"/>
              <a:t>và</a:t>
            </a:r>
            <a:r>
              <a:rPr lang="en-US" sz="2200" dirty="0"/>
              <a:t> 1. </a:t>
            </a:r>
            <a:r>
              <a:rPr lang="en-US" sz="2200" dirty="0" err="1"/>
              <a:t>Được</a:t>
            </a:r>
            <a:r>
              <a:rPr lang="en-US" sz="2200" dirty="0"/>
              <a:t> </a:t>
            </a:r>
            <a:r>
              <a:rPr lang="en-US" sz="2200" dirty="0" err="1"/>
              <a:t>gọi</a:t>
            </a:r>
            <a:r>
              <a:rPr lang="en-US" sz="2200" dirty="0"/>
              <a:t> </a:t>
            </a:r>
            <a:r>
              <a:rPr lang="en-US" sz="2200" dirty="0" err="1"/>
              <a:t>là</a:t>
            </a:r>
            <a:r>
              <a:rPr lang="en-US" sz="2200" dirty="0"/>
              <a:t> </a:t>
            </a:r>
            <a:r>
              <a:rPr lang="en-US" sz="2200" dirty="0" err="1"/>
              <a:t>dãy</a:t>
            </a:r>
            <a:r>
              <a:rPr lang="en-US" sz="2200" dirty="0">
                <a:solidFill>
                  <a:srgbClr val="C00000"/>
                </a:solidFill>
              </a:rPr>
              <a:t>....</a:t>
            </a:r>
            <a:r>
              <a:rPr lang="en-US" sz="2200" b="1" dirty="0">
                <a:solidFill>
                  <a:srgbClr val="C00000"/>
                </a:solidFill>
              </a:rPr>
              <a:t>(1)</a:t>
            </a:r>
            <a:r>
              <a:rPr lang="en-US" sz="2200" dirty="0">
                <a:solidFill>
                  <a:srgbClr val="C00000"/>
                </a:solidFill>
              </a:rPr>
              <a:t>....</a:t>
            </a:r>
            <a:endParaRPr lang="vi-VN" sz="2200" dirty="0"/>
          </a:p>
          <a:p>
            <a:pPr marL="0" indent="0" algn="just">
              <a:buNone/>
            </a:pPr>
            <a:endParaRPr lang="vi-VN" sz="22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444259" y="505135"/>
            <a:ext cx="7797200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</a:lstStyle>
          <a:p>
            <a:pPr algn="just"/>
            <a:r>
              <a:rPr lang="en-US" sz="2200" b="1" dirty="0" err="1">
                <a:solidFill>
                  <a:srgbClr val="0000FF"/>
                </a:solidFill>
              </a:rPr>
              <a:t>Em</a:t>
            </a:r>
            <a:r>
              <a:rPr lang="en-US" sz="2200" b="1" dirty="0">
                <a:solidFill>
                  <a:srgbClr val="0000FF"/>
                </a:solidFill>
              </a:rPr>
              <a:t> </a:t>
            </a:r>
            <a:r>
              <a:rPr lang="en-US" sz="2200" b="1" dirty="0" err="1">
                <a:solidFill>
                  <a:srgbClr val="0000FF"/>
                </a:solidFill>
              </a:rPr>
              <a:t>hãy</a:t>
            </a:r>
            <a:r>
              <a:rPr lang="en-US" sz="2200" b="1" dirty="0">
                <a:solidFill>
                  <a:srgbClr val="0000FF"/>
                </a:solidFill>
              </a:rPr>
              <a:t> </a:t>
            </a:r>
            <a:r>
              <a:rPr lang="en-US" sz="2200" b="1" dirty="0" err="1">
                <a:solidFill>
                  <a:srgbClr val="0000FF"/>
                </a:solidFill>
              </a:rPr>
              <a:t>đọc</a:t>
            </a:r>
            <a:r>
              <a:rPr lang="en-US" sz="2200" b="1" dirty="0">
                <a:solidFill>
                  <a:srgbClr val="0000FF"/>
                </a:solidFill>
              </a:rPr>
              <a:t> </a:t>
            </a:r>
            <a:r>
              <a:rPr lang="en-US" sz="2200" b="1" dirty="0" err="1">
                <a:solidFill>
                  <a:srgbClr val="0000FF"/>
                </a:solidFill>
              </a:rPr>
              <a:t>thông</a:t>
            </a:r>
            <a:r>
              <a:rPr lang="en-US" sz="2200" b="1" dirty="0">
                <a:solidFill>
                  <a:srgbClr val="0000FF"/>
                </a:solidFill>
              </a:rPr>
              <a:t> tin </a:t>
            </a:r>
            <a:r>
              <a:rPr lang="en-US" sz="2200" b="1" dirty="0" err="1">
                <a:solidFill>
                  <a:srgbClr val="0000FF"/>
                </a:solidFill>
              </a:rPr>
              <a:t>trang</a:t>
            </a:r>
            <a:r>
              <a:rPr lang="en-US" sz="2200" b="1" dirty="0">
                <a:solidFill>
                  <a:srgbClr val="0000FF"/>
                </a:solidFill>
              </a:rPr>
              <a:t> 12-13 (SGK) </a:t>
            </a:r>
            <a:r>
              <a:rPr lang="en-US" sz="2200" b="1" dirty="0" err="1">
                <a:solidFill>
                  <a:srgbClr val="0000FF"/>
                </a:solidFill>
              </a:rPr>
              <a:t>và</a:t>
            </a:r>
            <a:r>
              <a:rPr lang="en-US" sz="2200" b="1" dirty="0">
                <a:solidFill>
                  <a:srgbClr val="0000FF"/>
                </a:solidFill>
              </a:rPr>
              <a:t> </a:t>
            </a:r>
            <a:r>
              <a:rPr lang="en-US" sz="2200" b="1" dirty="0" err="1">
                <a:solidFill>
                  <a:srgbClr val="0000FF"/>
                </a:solidFill>
              </a:rPr>
              <a:t>điền</a:t>
            </a:r>
            <a:r>
              <a:rPr lang="en-US" sz="2200" b="1" dirty="0">
                <a:solidFill>
                  <a:srgbClr val="0000FF"/>
                </a:solidFill>
              </a:rPr>
              <a:t> </a:t>
            </a:r>
            <a:r>
              <a:rPr lang="en-US" sz="2200" b="1" dirty="0" err="1">
                <a:solidFill>
                  <a:srgbClr val="0000FF"/>
                </a:solidFill>
              </a:rPr>
              <a:t>nội</a:t>
            </a:r>
            <a:r>
              <a:rPr lang="en-US" sz="2200" b="1" dirty="0">
                <a:solidFill>
                  <a:srgbClr val="0000FF"/>
                </a:solidFill>
              </a:rPr>
              <a:t> dung </a:t>
            </a:r>
            <a:r>
              <a:rPr lang="en-US" sz="2200" b="1" dirty="0" err="1">
                <a:solidFill>
                  <a:srgbClr val="0000FF"/>
                </a:solidFill>
              </a:rPr>
              <a:t>thích</a:t>
            </a:r>
            <a:r>
              <a:rPr lang="en-US" sz="2200" b="1" dirty="0">
                <a:solidFill>
                  <a:srgbClr val="0000FF"/>
                </a:solidFill>
              </a:rPr>
              <a:t> </a:t>
            </a:r>
            <a:r>
              <a:rPr lang="en-US" sz="2200" b="1" dirty="0" err="1">
                <a:solidFill>
                  <a:srgbClr val="0000FF"/>
                </a:solidFill>
              </a:rPr>
              <a:t>hợp</a:t>
            </a:r>
            <a:r>
              <a:rPr lang="en-US" sz="2200" b="1" dirty="0">
                <a:solidFill>
                  <a:srgbClr val="0000FF"/>
                </a:solidFill>
              </a:rPr>
              <a:t> </a:t>
            </a:r>
            <a:r>
              <a:rPr lang="en-US" sz="2200" b="1" dirty="0" err="1">
                <a:solidFill>
                  <a:srgbClr val="0000FF"/>
                </a:solidFill>
              </a:rPr>
              <a:t>vào</a:t>
            </a:r>
            <a:r>
              <a:rPr lang="en-US" sz="2200" b="1" dirty="0">
                <a:solidFill>
                  <a:srgbClr val="0000FF"/>
                </a:solidFill>
              </a:rPr>
              <a:t> </a:t>
            </a:r>
            <a:r>
              <a:rPr lang="en-US" sz="2200" b="1" dirty="0" err="1">
                <a:solidFill>
                  <a:srgbClr val="0000FF"/>
                </a:solidFill>
              </a:rPr>
              <a:t>chỗ</a:t>
            </a:r>
            <a:r>
              <a:rPr lang="en-US" sz="2200" b="1" dirty="0">
                <a:solidFill>
                  <a:srgbClr val="0000FF"/>
                </a:solidFill>
              </a:rPr>
              <a:t> </a:t>
            </a:r>
            <a:r>
              <a:rPr lang="en-US" sz="2200" b="1" dirty="0" err="1">
                <a:solidFill>
                  <a:srgbClr val="0000FF"/>
                </a:solidFill>
              </a:rPr>
              <a:t>có</a:t>
            </a:r>
            <a:r>
              <a:rPr lang="en-US" sz="2200" b="1" dirty="0">
                <a:solidFill>
                  <a:srgbClr val="0000FF"/>
                </a:solidFill>
              </a:rPr>
              <a:t> </a:t>
            </a:r>
            <a:r>
              <a:rPr lang="en-US" sz="2200" b="1" dirty="0" err="1">
                <a:solidFill>
                  <a:srgbClr val="0000FF"/>
                </a:solidFill>
              </a:rPr>
              <a:t>dấu</a:t>
            </a:r>
            <a:r>
              <a:rPr lang="en-US" sz="2200" b="1" dirty="0">
                <a:solidFill>
                  <a:srgbClr val="0000FF"/>
                </a:solidFill>
              </a:rPr>
              <a:t> (....) </a:t>
            </a:r>
            <a:r>
              <a:rPr lang="en-US" sz="2200" b="1" dirty="0" err="1">
                <a:solidFill>
                  <a:srgbClr val="0000FF"/>
                </a:solidFill>
              </a:rPr>
              <a:t>để</a:t>
            </a:r>
            <a:r>
              <a:rPr lang="en-US" sz="2200" b="1" dirty="0">
                <a:solidFill>
                  <a:srgbClr val="0000FF"/>
                </a:solidFill>
              </a:rPr>
              <a:t> </a:t>
            </a:r>
            <a:r>
              <a:rPr lang="en-US" sz="2200" b="1" dirty="0" err="1">
                <a:solidFill>
                  <a:srgbClr val="0000FF"/>
                </a:solidFill>
              </a:rPr>
              <a:t>tìm</a:t>
            </a:r>
            <a:r>
              <a:rPr lang="en-US" sz="2200" b="1" dirty="0">
                <a:solidFill>
                  <a:srgbClr val="0000FF"/>
                </a:solidFill>
              </a:rPr>
              <a:t> </a:t>
            </a:r>
            <a:r>
              <a:rPr lang="en-US" sz="2200" b="1" dirty="0" err="1">
                <a:solidFill>
                  <a:srgbClr val="0000FF"/>
                </a:solidFill>
              </a:rPr>
              <a:t>hiểu</a:t>
            </a:r>
            <a:r>
              <a:rPr lang="en-US" sz="2200" b="1" dirty="0">
                <a:solidFill>
                  <a:srgbClr val="0000FF"/>
                </a:solidFill>
              </a:rPr>
              <a:t> </a:t>
            </a:r>
            <a:r>
              <a:rPr lang="en-US" sz="2200" b="1" dirty="0" err="1">
                <a:solidFill>
                  <a:srgbClr val="0000FF"/>
                </a:solidFill>
              </a:rPr>
              <a:t>về</a:t>
            </a:r>
            <a:r>
              <a:rPr lang="en-US" sz="2200" b="1" dirty="0">
                <a:solidFill>
                  <a:srgbClr val="0000FF"/>
                </a:solidFill>
              </a:rPr>
              <a:t> </a:t>
            </a:r>
            <a:r>
              <a:rPr lang="en-US" sz="2200" b="1" dirty="0" err="1">
                <a:solidFill>
                  <a:srgbClr val="0000FF"/>
                </a:solidFill>
              </a:rPr>
              <a:t>cách</a:t>
            </a:r>
            <a:r>
              <a:rPr lang="en-US" sz="2200" b="1" dirty="0">
                <a:solidFill>
                  <a:srgbClr val="0000FF"/>
                </a:solidFill>
              </a:rPr>
              <a:t> </a:t>
            </a:r>
            <a:r>
              <a:rPr lang="en-US" sz="2200" b="1" dirty="0" err="1">
                <a:solidFill>
                  <a:srgbClr val="0000FF"/>
                </a:solidFill>
              </a:rPr>
              <a:t>biểu</a:t>
            </a:r>
            <a:r>
              <a:rPr lang="en-US" sz="2200" b="1" dirty="0">
                <a:solidFill>
                  <a:srgbClr val="0000FF"/>
                </a:solidFill>
              </a:rPr>
              <a:t> </a:t>
            </a:r>
            <a:r>
              <a:rPr lang="en-US" sz="2200" b="1" dirty="0" err="1">
                <a:solidFill>
                  <a:srgbClr val="0000FF"/>
                </a:solidFill>
              </a:rPr>
              <a:t>diễn</a:t>
            </a:r>
            <a:r>
              <a:rPr lang="en-US" sz="2200" b="1" dirty="0">
                <a:solidFill>
                  <a:srgbClr val="0000FF"/>
                </a:solidFill>
              </a:rPr>
              <a:t> </a:t>
            </a:r>
            <a:r>
              <a:rPr lang="en-US" sz="2200" b="1" dirty="0" err="1">
                <a:solidFill>
                  <a:srgbClr val="0000FF"/>
                </a:solidFill>
              </a:rPr>
              <a:t>thông</a:t>
            </a:r>
            <a:r>
              <a:rPr lang="en-US" sz="2200" b="1" dirty="0">
                <a:solidFill>
                  <a:srgbClr val="0000FF"/>
                </a:solidFill>
              </a:rPr>
              <a:t> tin </a:t>
            </a:r>
            <a:r>
              <a:rPr lang="en-US" sz="2200" b="1" dirty="0" err="1">
                <a:solidFill>
                  <a:srgbClr val="0000FF"/>
                </a:solidFill>
              </a:rPr>
              <a:t>trong</a:t>
            </a:r>
            <a:r>
              <a:rPr lang="en-US" sz="2200" b="1" dirty="0">
                <a:solidFill>
                  <a:srgbClr val="0000FF"/>
                </a:solidFill>
              </a:rPr>
              <a:t> </a:t>
            </a:r>
            <a:r>
              <a:rPr lang="en-US" sz="2200" b="1" dirty="0" err="1">
                <a:solidFill>
                  <a:srgbClr val="0000FF"/>
                </a:solidFill>
              </a:rPr>
              <a:t>máy</a:t>
            </a:r>
            <a:r>
              <a:rPr lang="en-US" sz="2200" b="1" dirty="0">
                <a:solidFill>
                  <a:srgbClr val="0000FF"/>
                </a:solidFill>
              </a:rPr>
              <a:t> </a:t>
            </a:r>
            <a:r>
              <a:rPr lang="en-US" sz="2200" b="1" dirty="0" err="1">
                <a:solidFill>
                  <a:srgbClr val="0000FF"/>
                </a:solidFill>
              </a:rPr>
              <a:t>tính</a:t>
            </a:r>
            <a:r>
              <a:rPr lang="en-US" sz="2200" b="1" dirty="0">
                <a:solidFill>
                  <a:srgbClr val="0000FF"/>
                </a:solidFill>
              </a:rPr>
              <a:t>:</a:t>
            </a:r>
            <a:endParaRPr lang="vi-VN" sz="2200" b="1" dirty="0">
              <a:solidFill>
                <a:srgbClr val="0000FF"/>
              </a:solidFill>
            </a:endParaRPr>
          </a:p>
          <a:p>
            <a:pPr algn="just"/>
            <a:endParaRPr lang="vi-VN" sz="2200" dirty="0">
              <a:solidFill>
                <a:srgbClr val="0000FF"/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887651" y="2747715"/>
            <a:ext cx="7755180" cy="8640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2200" dirty="0"/>
              <a:t>b) </a:t>
            </a:r>
            <a:r>
              <a:rPr lang="en-US" sz="2200" dirty="0" err="1"/>
              <a:t>Văn</a:t>
            </a:r>
            <a:r>
              <a:rPr lang="en-US" sz="2200" dirty="0"/>
              <a:t> </a:t>
            </a:r>
            <a:r>
              <a:rPr lang="en-US" sz="2200" dirty="0" err="1"/>
              <a:t>bản</a:t>
            </a:r>
            <a:r>
              <a:rPr lang="en-US" sz="2200" dirty="0"/>
              <a:t> </a:t>
            </a:r>
            <a:r>
              <a:rPr lang="en-US" sz="2200" dirty="0" err="1"/>
              <a:t>được</a:t>
            </a:r>
            <a:r>
              <a:rPr lang="en-US" sz="2200" dirty="0"/>
              <a:t> </a:t>
            </a:r>
            <a:r>
              <a:rPr lang="en-US" sz="2200" dirty="0" err="1"/>
              <a:t>chuyển</a:t>
            </a:r>
            <a:r>
              <a:rPr lang="en-US" sz="2200" dirty="0"/>
              <a:t> </a:t>
            </a:r>
            <a:r>
              <a:rPr lang="en-US" sz="2200" dirty="0" err="1"/>
              <a:t>thành</a:t>
            </a:r>
            <a:r>
              <a:rPr lang="en-US" sz="2200" dirty="0"/>
              <a:t> </a:t>
            </a:r>
            <a:r>
              <a:rPr lang="en-US" sz="2200" dirty="0" err="1"/>
              <a:t>dãy</a:t>
            </a:r>
            <a:r>
              <a:rPr lang="en-US" sz="2200" dirty="0"/>
              <a:t> bit </a:t>
            </a:r>
            <a:r>
              <a:rPr lang="en-US" sz="2200" dirty="0" err="1"/>
              <a:t>bằng</a:t>
            </a:r>
            <a:r>
              <a:rPr lang="en-US" sz="2200" dirty="0"/>
              <a:t> </a:t>
            </a:r>
            <a:r>
              <a:rPr lang="en-US" sz="2200" dirty="0" err="1"/>
              <a:t>cách</a:t>
            </a:r>
            <a:r>
              <a:rPr lang="en-US" sz="2200" dirty="0"/>
              <a:t> </a:t>
            </a:r>
            <a:r>
              <a:rPr lang="en-US" sz="2200" dirty="0" err="1"/>
              <a:t>chuyển</a:t>
            </a:r>
            <a:r>
              <a:rPr lang="en-US" sz="2200" dirty="0"/>
              <a:t> </a:t>
            </a:r>
            <a:r>
              <a:rPr lang="en-US" sz="2200" dirty="0" err="1"/>
              <a:t>từng</a:t>
            </a:r>
            <a:r>
              <a:rPr lang="en-US" sz="2200" dirty="0"/>
              <a:t>.......</a:t>
            </a:r>
            <a:r>
              <a:rPr lang="en-US" sz="2200" b="1" dirty="0">
                <a:solidFill>
                  <a:srgbClr val="FF0000"/>
                </a:solidFill>
              </a:rPr>
              <a:t>(2)</a:t>
            </a:r>
            <a:r>
              <a:rPr lang="en-US" sz="2200" dirty="0"/>
              <a:t>..... </a:t>
            </a:r>
            <a:r>
              <a:rPr lang="en-US" sz="2200" dirty="0" err="1"/>
              <a:t>một</a:t>
            </a:r>
            <a:r>
              <a:rPr lang="en-US" sz="2200" dirty="0"/>
              <a:t>. </a:t>
            </a:r>
            <a:endParaRPr lang="vi-VN" sz="2200" dirty="0"/>
          </a:p>
          <a:p>
            <a:pPr marL="0" indent="0" algn="just">
              <a:buNone/>
            </a:pPr>
            <a:endParaRPr lang="vi-VN" sz="2200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870709" y="3892867"/>
            <a:ext cx="8049636" cy="8640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200" dirty="0"/>
              <a:t>c) </a:t>
            </a:r>
            <a:r>
              <a:rPr lang="en-US" sz="2200" dirty="0" err="1"/>
              <a:t>Hình</a:t>
            </a:r>
            <a:r>
              <a:rPr lang="en-US" sz="2200" dirty="0"/>
              <a:t> </a:t>
            </a:r>
            <a:r>
              <a:rPr lang="en-US" sz="2200" dirty="0" err="1"/>
              <a:t>ảnh</a:t>
            </a:r>
            <a:r>
              <a:rPr lang="en-US" sz="2200" dirty="0"/>
              <a:t> </a:t>
            </a:r>
            <a:r>
              <a:rPr lang="en-US" sz="2200" dirty="0" err="1"/>
              <a:t>cũng</a:t>
            </a:r>
            <a:r>
              <a:rPr lang="en-US" sz="2200" dirty="0"/>
              <a:t> </a:t>
            </a:r>
            <a:r>
              <a:rPr lang="en-US" sz="2200" dirty="0" err="1"/>
              <a:t>cần</a:t>
            </a:r>
            <a:r>
              <a:rPr lang="en-US" sz="2200" dirty="0"/>
              <a:t> </a:t>
            </a:r>
            <a:r>
              <a:rPr lang="en-US" sz="2200" dirty="0" err="1"/>
              <a:t>được</a:t>
            </a:r>
            <a:r>
              <a:rPr lang="en-US" sz="2200" dirty="0"/>
              <a:t> </a:t>
            </a:r>
            <a:r>
              <a:rPr lang="en-US" sz="2200" dirty="0" err="1"/>
              <a:t>chuyển</a:t>
            </a:r>
            <a:r>
              <a:rPr lang="en-US" sz="2200" dirty="0"/>
              <a:t> </a:t>
            </a:r>
            <a:r>
              <a:rPr lang="en-US" sz="2200" dirty="0" err="1"/>
              <a:t>đổi</a:t>
            </a:r>
            <a:r>
              <a:rPr lang="en-US" sz="2200" dirty="0"/>
              <a:t> </a:t>
            </a:r>
            <a:r>
              <a:rPr lang="en-US" sz="2200" dirty="0" err="1"/>
              <a:t>thành</a:t>
            </a:r>
            <a:r>
              <a:rPr lang="en-US" sz="2200" dirty="0"/>
              <a:t> </a:t>
            </a:r>
            <a:r>
              <a:rPr lang="en-US" sz="2200" dirty="0" err="1"/>
              <a:t>dãy</a:t>
            </a:r>
            <a:r>
              <a:rPr lang="en-US" sz="2200" dirty="0"/>
              <a:t> bit.  </a:t>
            </a:r>
            <a:r>
              <a:rPr lang="en-US" sz="2200" dirty="0" err="1"/>
              <a:t>Mỗi</a:t>
            </a:r>
            <a:r>
              <a:rPr lang="en-US" sz="2200" dirty="0"/>
              <a:t>......</a:t>
            </a:r>
            <a:r>
              <a:rPr lang="en-US" sz="2200" b="1" dirty="0">
                <a:solidFill>
                  <a:srgbClr val="FF0000"/>
                </a:solidFill>
              </a:rPr>
              <a:t>(3)</a:t>
            </a:r>
            <a:r>
              <a:rPr lang="en-US" sz="2200" dirty="0"/>
              <a:t>..... (pixel) </a:t>
            </a:r>
            <a:r>
              <a:rPr lang="en-US" sz="2200" dirty="0" err="1"/>
              <a:t>trong</a:t>
            </a:r>
            <a:r>
              <a:rPr lang="en-US" sz="2200" dirty="0"/>
              <a:t> </a:t>
            </a:r>
            <a:r>
              <a:rPr lang="en-US" sz="2200" dirty="0" err="1"/>
              <a:t>một</a:t>
            </a:r>
            <a:r>
              <a:rPr lang="en-US" sz="2200" dirty="0"/>
              <a:t> </a:t>
            </a:r>
            <a:r>
              <a:rPr lang="en-US" sz="2200" dirty="0" err="1"/>
              <a:t>ảnh</a:t>
            </a:r>
            <a:r>
              <a:rPr lang="en-US" sz="2200" dirty="0"/>
              <a:t> </a:t>
            </a:r>
            <a:r>
              <a:rPr lang="en-US" sz="2200" dirty="0" err="1"/>
              <a:t>đen</a:t>
            </a:r>
            <a:r>
              <a:rPr lang="en-US" sz="2200" dirty="0"/>
              <a:t> </a:t>
            </a:r>
            <a:r>
              <a:rPr lang="en-US" sz="2200" dirty="0" err="1"/>
              <a:t>trắng</a:t>
            </a:r>
            <a:r>
              <a:rPr lang="en-US" sz="2200" dirty="0"/>
              <a:t> </a:t>
            </a:r>
            <a:r>
              <a:rPr lang="en-US" sz="2200" dirty="0" err="1"/>
              <a:t>được</a:t>
            </a:r>
            <a:r>
              <a:rPr lang="en-US" sz="2200" dirty="0"/>
              <a:t> </a:t>
            </a:r>
            <a:r>
              <a:rPr lang="en-US" sz="2200" dirty="0" err="1"/>
              <a:t>biểu</a:t>
            </a:r>
            <a:r>
              <a:rPr lang="en-US" sz="2200" dirty="0"/>
              <a:t> </a:t>
            </a:r>
            <a:r>
              <a:rPr lang="en-US" sz="2200" dirty="0" err="1"/>
              <a:t>thị</a:t>
            </a:r>
            <a:r>
              <a:rPr lang="en-US" sz="2200" dirty="0"/>
              <a:t> </a:t>
            </a:r>
            <a:r>
              <a:rPr lang="en-US" sz="2200" dirty="0" err="1"/>
              <a:t>thành</a:t>
            </a:r>
            <a:r>
              <a:rPr lang="en-US" sz="2200" dirty="0"/>
              <a:t> </a:t>
            </a:r>
            <a:r>
              <a:rPr lang="en-US" sz="2200" dirty="0" err="1"/>
              <a:t>một</a:t>
            </a:r>
            <a:r>
              <a:rPr lang="en-US" sz="2200" dirty="0"/>
              <a:t> bit.</a:t>
            </a:r>
            <a:endParaRPr lang="vi-VN" sz="2200" dirty="0"/>
          </a:p>
          <a:p>
            <a:pPr marL="0" indent="0" algn="just">
              <a:buNone/>
            </a:pPr>
            <a:endParaRPr lang="vi-VN" sz="2200" dirty="0">
              <a:solidFill>
                <a:srgbClr val="0000FF"/>
              </a:solidFill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916741" y="4885081"/>
            <a:ext cx="7755180" cy="8640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vi-VN" sz="2200" dirty="0"/>
              <a:t>d) </a:t>
            </a:r>
            <a:r>
              <a:rPr lang="en-US" sz="2200" dirty="0" err="1"/>
              <a:t>Âm</a:t>
            </a:r>
            <a:r>
              <a:rPr lang="en-US" sz="2200" dirty="0"/>
              <a:t> </a:t>
            </a:r>
            <a:r>
              <a:rPr lang="en-US" sz="2200" dirty="0" err="1"/>
              <a:t>thanh</a:t>
            </a:r>
            <a:r>
              <a:rPr lang="en-US" sz="2200" dirty="0"/>
              <a:t> </a:t>
            </a:r>
            <a:r>
              <a:rPr lang="en-US" sz="2200" dirty="0" err="1"/>
              <a:t>cũng</a:t>
            </a:r>
            <a:r>
              <a:rPr lang="en-US" sz="2200" dirty="0"/>
              <a:t> </a:t>
            </a:r>
            <a:r>
              <a:rPr lang="en-US" sz="2200" dirty="0" err="1"/>
              <a:t>cần</a:t>
            </a:r>
            <a:r>
              <a:rPr lang="en-US" sz="2200" dirty="0"/>
              <a:t> </a:t>
            </a:r>
            <a:r>
              <a:rPr lang="en-US" sz="2200" dirty="0" err="1"/>
              <a:t>chuyển</a:t>
            </a:r>
            <a:r>
              <a:rPr lang="en-US" sz="2200" dirty="0"/>
              <a:t> </a:t>
            </a:r>
            <a:r>
              <a:rPr lang="en-US" sz="2200" dirty="0" err="1"/>
              <a:t>đổi</a:t>
            </a:r>
            <a:r>
              <a:rPr lang="en-US" sz="2200" dirty="0"/>
              <a:t> </a:t>
            </a:r>
            <a:r>
              <a:rPr lang="en-US" sz="2200" dirty="0" err="1"/>
              <a:t>thành</a:t>
            </a:r>
            <a:r>
              <a:rPr lang="en-US" sz="2200" dirty="0"/>
              <a:t>.......</a:t>
            </a:r>
            <a:r>
              <a:rPr lang="en-US" sz="2200" dirty="0">
                <a:solidFill>
                  <a:srgbClr val="FF0000"/>
                </a:solidFill>
              </a:rPr>
              <a:t>(4)</a:t>
            </a:r>
            <a:r>
              <a:rPr lang="en-US" sz="2200" dirty="0"/>
              <a:t>..... . </a:t>
            </a:r>
            <a:r>
              <a:rPr lang="en-US" sz="2200" dirty="0" err="1"/>
              <a:t>Tốc</a:t>
            </a:r>
            <a:r>
              <a:rPr lang="en-US" sz="2200" dirty="0"/>
              <a:t> </a:t>
            </a:r>
            <a:r>
              <a:rPr lang="en-US" sz="2200" dirty="0" err="1"/>
              <a:t>độ</a:t>
            </a:r>
            <a:r>
              <a:rPr lang="en-US" sz="2200" dirty="0"/>
              <a:t> rung </a:t>
            </a:r>
            <a:r>
              <a:rPr lang="en-US" sz="2200" dirty="0" err="1"/>
              <a:t>của</a:t>
            </a:r>
            <a:r>
              <a:rPr lang="en-US" sz="2200" dirty="0"/>
              <a:t> </a:t>
            </a:r>
            <a:r>
              <a:rPr lang="en-US" sz="2200" dirty="0" err="1"/>
              <a:t>âm</a:t>
            </a:r>
            <a:r>
              <a:rPr lang="en-US" sz="2200" dirty="0"/>
              <a:t> </a:t>
            </a:r>
            <a:r>
              <a:rPr lang="en-US" sz="2200" dirty="0" err="1"/>
              <a:t>thanh</a:t>
            </a:r>
            <a:r>
              <a:rPr lang="en-US" sz="2200" dirty="0"/>
              <a:t> </a:t>
            </a:r>
            <a:r>
              <a:rPr lang="en-US" sz="2200" dirty="0" err="1"/>
              <a:t>được</a:t>
            </a:r>
            <a:r>
              <a:rPr lang="en-US" sz="2200" dirty="0"/>
              <a:t> </a:t>
            </a:r>
            <a:r>
              <a:rPr lang="en-US" sz="2200" dirty="0" err="1"/>
              <a:t>ghi</a:t>
            </a:r>
            <a:r>
              <a:rPr lang="en-US" sz="2200" dirty="0"/>
              <a:t> </a:t>
            </a:r>
            <a:r>
              <a:rPr lang="en-US" sz="2200" dirty="0" err="1"/>
              <a:t>lại</a:t>
            </a:r>
            <a:r>
              <a:rPr lang="en-US" sz="2200" dirty="0"/>
              <a:t> </a:t>
            </a:r>
            <a:r>
              <a:rPr lang="en-US" sz="2200" dirty="0" err="1"/>
              <a:t>dưới</a:t>
            </a:r>
            <a:r>
              <a:rPr lang="en-US" sz="2200" dirty="0"/>
              <a:t> </a:t>
            </a:r>
            <a:r>
              <a:rPr lang="en-US" sz="2200" dirty="0" err="1"/>
              <a:t>dạng</a:t>
            </a:r>
            <a:r>
              <a:rPr lang="en-US" sz="2200" dirty="0"/>
              <a:t> .......</a:t>
            </a:r>
            <a:r>
              <a:rPr lang="en-US" sz="2200" dirty="0">
                <a:solidFill>
                  <a:srgbClr val="FF0000"/>
                </a:solidFill>
              </a:rPr>
              <a:t>(5)</a:t>
            </a:r>
            <a:r>
              <a:rPr lang="en-US" sz="2200" dirty="0"/>
              <a:t>........, </a:t>
            </a:r>
            <a:r>
              <a:rPr lang="en-US" sz="2200" dirty="0" err="1"/>
              <a:t>từ</a:t>
            </a:r>
            <a:r>
              <a:rPr lang="en-US" sz="2200" dirty="0"/>
              <a:t> </a:t>
            </a:r>
            <a:r>
              <a:rPr lang="en-US" sz="2200" dirty="0" err="1"/>
              <a:t>đó</a:t>
            </a:r>
            <a:r>
              <a:rPr lang="en-US" sz="2200" dirty="0"/>
              <a:t> </a:t>
            </a:r>
            <a:r>
              <a:rPr lang="en-US" sz="2200" dirty="0" err="1"/>
              <a:t>chuyển</a:t>
            </a:r>
            <a:r>
              <a:rPr lang="en-US" sz="2200" dirty="0"/>
              <a:t> </a:t>
            </a:r>
            <a:r>
              <a:rPr lang="en-US" sz="2200" dirty="0" err="1"/>
              <a:t>thành</a:t>
            </a:r>
            <a:r>
              <a:rPr lang="en-US" sz="2200" dirty="0"/>
              <a:t> </a:t>
            </a:r>
            <a:r>
              <a:rPr lang="en-US" sz="2200" dirty="0" err="1"/>
              <a:t>dãy</a:t>
            </a:r>
            <a:r>
              <a:rPr lang="en-US" sz="2200" dirty="0"/>
              <a:t> bit.</a:t>
            </a:r>
            <a:endParaRPr lang="vi-VN" sz="2200" dirty="0"/>
          </a:p>
          <a:p>
            <a:pPr marL="0" indent="0">
              <a:buNone/>
            </a:pPr>
            <a:endParaRPr lang="vi-VN" sz="2200" dirty="0"/>
          </a:p>
          <a:p>
            <a:pPr marL="0" indent="0" algn="just">
              <a:buNone/>
            </a:pPr>
            <a:endParaRPr lang="vi-VN" sz="2200" dirty="0">
              <a:solidFill>
                <a:srgbClr val="0000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49169" y="1979671"/>
            <a:ext cx="720080" cy="40011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bit</a:t>
            </a:r>
            <a:endParaRPr lang="vi-VN" sz="2000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49169" y="3179763"/>
            <a:ext cx="1008112" cy="40011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kí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endParaRPr lang="vi-VN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616281" y="3871297"/>
            <a:ext cx="1203369" cy="40011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điểm ảnh</a:t>
            </a:r>
            <a:endParaRPr lang="vi-VN" sz="2000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600056" y="4870921"/>
            <a:ext cx="1152128" cy="43088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dãy</a:t>
            </a:r>
            <a:r>
              <a:rPr lang="en-US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bit</a:t>
            </a:r>
            <a:endParaRPr lang="vi-VN" sz="2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342859" y="5363228"/>
            <a:ext cx="1235420" cy="40011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endParaRPr lang="vi-VN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8092" y="322833"/>
            <a:ext cx="777301" cy="632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5497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 animBg="1"/>
      <p:bldP spid="12" grpId="0" animBg="1"/>
      <p:bldP spid="16" grpId="0" animBg="1"/>
      <p:bldP spid="19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14B8D77-001D-458A-89D6-2DDDFDF316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051878F-022B-4866-961B-87A0C5712E16}"/>
              </a:ext>
            </a:extLst>
          </p:cNvPr>
          <p:cNvCxnSpPr/>
          <p:nvPr/>
        </p:nvCxnSpPr>
        <p:spPr>
          <a:xfrm>
            <a:off x="6096000" y="2286000"/>
            <a:ext cx="0" cy="35433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5BB9D46E-9CD9-47B3-B326-2DDC8CB0F9B5}"/>
              </a:ext>
            </a:extLst>
          </p:cNvPr>
          <p:cNvSpPr txBox="1"/>
          <p:nvPr/>
        </p:nvSpPr>
        <p:spPr>
          <a:xfrm>
            <a:off x="2058572" y="1484557"/>
            <a:ext cx="38214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1. </a:t>
            </a:r>
            <a:r>
              <a:rPr lang="en-US" b="1" dirty="0" err="1">
                <a:solidFill>
                  <a:srgbClr val="FFFF00"/>
                </a:solidFill>
              </a:rPr>
              <a:t>Biểu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diễn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thông</a:t>
            </a:r>
            <a:r>
              <a:rPr lang="en-US" b="1" dirty="0">
                <a:solidFill>
                  <a:srgbClr val="FFFF00"/>
                </a:solidFill>
              </a:rPr>
              <a:t> tin </a:t>
            </a:r>
            <a:r>
              <a:rPr lang="en-US" b="1" dirty="0" err="1">
                <a:solidFill>
                  <a:srgbClr val="FFFF00"/>
                </a:solidFill>
              </a:rPr>
              <a:t>trong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máy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tính</a:t>
            </a:r>
            <a:endParaRPr lang="vi-VN" b="1" dirty="0">
              <a:solidFill>
                <a:srgbClr val="FFFF00"/>
              </a:solidFill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74415FB-4E48-4BEF-A5F1-5DA5F7FB9BC9}"/>
              </a:ext>
            </a:extLst>
          </p:cNvPr>
          <p:cNvSpPr txBox="1">
            <a:spLocks/>
          </p:cNvSpPr>
          <p:nvPr/>
        </p:nvSpPr>
        <p:spPr>
          <a:xfrm>
            <a:off x="1953051" y="2201857"/>
            <a:ext cx="4032447" cy="316835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vi-VN" sz="2000" dirty="0">
                <a:solidFill>
                  <a:schemeClr val="bg1"/>
                </a:solidFill>
              </a:rPr>
              <a:t>Thông tin được biểu diễn trong máy tính bằng dãy các bit. Mỗi bit là một kí hiệu 0 hoặc 1, hay còn được gọi là chữ số nhị phân.</a:t>
            </a:r>
          </a:p>
          <a:p>
            <a:pPr algn="just"/>
            <a:r>
              <a:rPr lang="vi-VN" sz="2000" dirty="0">
                <a:solidFill>
                  <a:schemeClr val="bg1"/>
                </a:solidFill>
              </a:rPr>
              <a:t>Bit là đơn vị đo nhỏ nhất trong lưu trữ thông tin.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BB42AF6-99B4-4F70-8D16-DF888C24D0DF}"/>
              </a:ext>
            </a:extLst>
          </p:cNvPr>
          <p:cNvSpPr/>
          <p:nvPr/>
        </p:nvSpPr>
        <p:spPr>
          <a:xfrm>
            <a:off x="1685764" y="500494"/>
            <a:ext cx="882047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3:  THÔNG TIN TRONG MÁY TÍNH (t1)</a:t>
            </a:r>
            <a:endParaRPr lang="vi-VN" sz="2400" b="1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8203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5560" y="1965312"/>
            <a:ext cx="3672408" cy="295232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vi-VN" sz="2600" b="1" u="sng">
                <a:solidFill>
                  <a:srgbClr val="0000FF"/>
                </a:solidFill>
              </a:rPr>
              <a:t>Câu 1:</a:t>
            </a:r>
            <a:r>
              <a:rPr lang="vi-VN" sz="2600">
                <a:solidFill>
                  <a:srgbClr val="0000FF"/>
                </a:solidFill>
              </a:rPr>
              <a:t> Em hãy chuyển mỗi dòng trong hình vẽ thành một dãy bit. </a:t>
            </a:r>
          </a:p>
          <a:p>
            <a:pPr marL="0" indent="0" algn="just">
              <a:buNone/>
            </a:pPr>
            <a:r>
              <a:rPr lang="vi-VN" sz="2600" b="1" u="sng">
                <a:solidFill>
                  <a:srgbClr val="0000FF"/>
                </a:solidFill>
              </a:rPr>
              <a:t>Câu 2:</a:t>
            </a:r>
            <a:r>
              <a:rPr lang="vi-VN" sz="2600">
                <a:solidFill>
                  <a:srgbClr val="0000FF"/>
                </a:solidFill>
              </a:rPr>
              <a:t> Em hãy chuyển cả hình vẽ thành dãy bit bằng cách nối các dãy bit của các dòng lại với nhau (từ trên xuống dưới)</a:t>
            </a:r>
          </a:p>
          <a:p>
            <a:pPr marL="0" indent="0" algn="just">
              <a:buNone/>
            </a:pPr>
            <a:endParaRPr lang="vi-VN" sz="2800">
              <a:solidFill>
                <a:srgbClr val="0000FF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110608" y="184919"/>
            <a:ext cx="7657800" cy="63408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</a:lstStyle>
          <a:p>
            <a:r>
              <a:rPr lang="en-US" b="1" dirty="0" err="1">
                <a:solidFill>
                  <a:srgbClr val="0000FF"/>
                </a:solidFill>
              </a:rPr>
              <a:t>Hoạt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động</a:t>
            </a:r>
            <a:r>
              <a:rPr lang="en-US" b="1" dirty="0">
                <a:solidFill>
                  <a:srgbClr val="0000FF"/>
                </a:solidFill>
              </a:rPr>
              <a:t> 2: </a:t>
            </a:r>
            <a:r>
              <a:rPr lang="en-US" b="1" dirty="0" err="1">
                <a:solidFill>
                  <a:srgbClr val="0000FF"/>
                </a:solidFill>
              </a:rPr>
              <a:t>Viết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dãy</a:t>
            </a:r>
            <a:r>
              <a:rPr lang="en-US" b="1" dirty="0">
                <a:solidFill>
                  <a:srgbClr val="0000FF"/>
                </a:solidFill>
              </a:rPr>
              <a:t> bit (3 </a:t>
            </a:r>
            <a:r>
              <a:rPr lang="en-US" b="1" dirty="0" err="1">
                <a:solidFill>
                  <a:srgbClr val="0000FF"/>
                </a:solidFill>
              </a:rPr>
              <a:t>phút</a:t>
            </a:r>
            <a:r>
              <a:rPr lang="en-US" b="1" dirty="0">
                <a:solidFill>
                  <a:srgbClr val="0000FF"/>
                </a:solidFill>
              </a:rPr>
              <a:t>)</a:t>
            </a:r>
            <a:endParaRPr lang="vi-VN" b="1" dirty="0">
              <a:solidFill>
                <a:srgbClr val="0000FF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624754"/>
              </p:ext>
            </p:extLst>
          </p:nvPr>
        </p:nvGraphicFramePr>
        <p:xfrm>
          <a:off x="6023992" y="2132857"/>
          <a:ext cx="3744416" cy="30308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80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0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80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80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680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6805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6805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6805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84236">
                <a:tc>
                  <a:txBody>
                    <a:bodyPr/>
                    <a:lstStyle/>
                    <a:p>
                      <a:pPr algn="ctr"/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468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468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468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468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468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468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0015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9967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73271" y="1055967"/>
            <a:ext cx="3384377" cy="453650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vi-VN" sz="2600" b="1"/>
              <a:t>Câu 1:</a:t>
            </a:r>
            <a:r>
              <a:rPr lang="vi-VN" sz="2600"/>
              <a:t> </a:t>
            </a:r>
          </a:p>
          <a:p>
            <a:pPr marL="0" indent="0">
              <a:buNone/>
            </a:pPr>
            <a:r>
              <a:rPr lang="vi-VN" sz="2600"/>
              <a:t>- Dòng 1:  01100110</a:t>
            </a:r>
          </a:p>
          <a:p>
            <a:pPr marL="0" indent="0">
              <a:buNone/>
            </a:pPr>
            <a:r>
              <a:rPr lang="vi-VN" sz="2600"/>
              <a:t>- Dòng 2:  10011001</a:t>
            </a:r>
          </a:p>
          <a:p>
            <a:pPr marL="0" indent="0">
              <a:buNone/>
            </a:pPr>
            <a:r>
              <a:rPr lang="vi-VN" sz="2600"/>
              <a:t>- Dòng 3:  10000001</a:t>
            </a:r>
          </a:p>
          <a:p>
            <a:pPr marL="0" indent="0">
              <a:buNone/>
            </a:pPr>
            <a:r>
              <a:rPr lang="vi-VN" sz="2600"/>
              <a:t>- Dòng 4:  01000010</a:t>
            </a:r>
          </a:p>
          <a:p>
            <a:pPr marL="0" indent="0">
              <a:buNone/>
            </a:pPr>
            <a:r>
              <a:rPr lang="vi-VN" sz="2600"/>
              <a:t>- Dòng 5:  01000010</a:t>
            </a:r>
          </a:p>
          <a:p>
            <a:pPr marL="0" indent="0">
              <a:buNone/>
            </a:pPr>
            <a:r>
              <a:rPr lang="vi-VN" sz="2600"/>
              <a:t>- Dòng 6:  00100100</a:t>
            </a:r>
          </a:p>
          <a:p>
            <a:pPr marL="0" indent="0">
              <a:buNone/>
            </a:pPr>
            <a:r>
              <a:rPr lang="vi-VN" sz="2600"/>
              <a:t>- Dòng 7:  00111100</a:t>
            </a:r>
          </a:p>
          <a:p>
            <a:pPr marL="0" indent="0">
              <a:buNone/>
            </a:pPr>
            <a:r>
              <a:rPr lang="vi-VN" sz="2600"/>
              <a:t>- Dòng 8:  00011000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027550" y="5422980"/>
            <a:ext cx="6860194" cy="9361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vi-VN" sz="2400" b="1"/>
              <a:t>Câu 2: </a:t>
            </a:r>
            <a:r>
              <a:rPr lang="vi-VN" sz="2400"/>
              <a:t> 01100110  10011001  10000001 01000010 01000010  00100100 00111100  00011000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7262353"/>
              </p:ext>
            </p:extLst>
          </p:nvPr>
        </p:nvGraphicFramePr>
        <p:xfrm>
          <a:off x="5807968" y="1772824"/>
          <a:ext cx="3744416" cy="30308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80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0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80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80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680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6805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6805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6805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84236">
                <a:tc>
                  <a:txBody>
                    <a:bodyPr/>
                    <a:lstStyle/>
                    <a:p>
                      <a:pPr algn="ctr"/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468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468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468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468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468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468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0015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2370627"/>
              </p:ext>
            </p:extLst>
          </p:nvPr>
        </p:nvGraphicFramePr>
        <p:xfrm>
          <a:off x="5812888" y="1777744"/>
          <a:ext cx="3744416" cy="30308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80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0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80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80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680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6805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6805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6805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84236">
                <a:tc>
                  <a:txBody>
                    <a:bodyPr/>
                    <a:lstStyle/>
                    <a:p>
                      <a:pPr algn="ctr"/>
                      <a:r>
                        <a:rPr lang="vi-VN" sz="2000" b="1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000" b="1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000" b="1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000" b="1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000" b="1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000" b="1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000" b="1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000" b="1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4680">
                <a:tc>
                  <a:txBody>
                    <a:bodyPr/>
                    <a:lstStyle/>
                    <a:p>
                      <a:pPr algn="ctr"/>
                      <a:r>
                        <a:rPr lang="vi-VN" b="1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4680">
                <a:tc>
                  <a:txBody>
                    <a:bodyPr/>
                    <a:lstStyle/>
                    <a:p>
                      <a:pPr algn="ctr"/>
                      <a:r>
                        <a:rPr lang="vi-VN" b="1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4680">
                <a:tc>
                  <a:txBody>
                    <a:bodyPr/>
                    <a:lstStyle/>
                    <a:p>
                      <a:pPr algn="ctr"/>
                      <a:r>
                        <a:rPr lang="vi-VN" b="1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4680">
                <a:tc>
                  <a:txBody>
                    <a:bodyPr/>
                    <a:lstStyle/>
                    <a:p>
                      <a:pPr algn="ctr"/>
                      <a:r>
                        <a:rPr lang="vi-VN" b="1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4680">
                <a:tc>
                  <a:txBody>
                    <a:bodyPr/>
                    <a:lstStyle/>
                    <a:p>
                      <a:pPr algn="ctr"/>
                      <a:r>
                        <a:rPr lang="vi-VN" b="1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4680">
                <a:tc>
                  <a:txBody>
                    <a:bodyPr/>
                    <a:lstStyle/>
                    <a:p>
                      <a:pPr algn="ctr"/>
                      <a:r>
                        <a:rPr lang="vi-VN" b="1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0015">
                <a:tc>
                  <a:txBody>
                    <a:bodyPr/>
                    <a:lstStyle/>
                    <a:p>
                      <a:pPr algn="ctr"/>
                      <a:r>
                        <a:rPr lang="vi-VN" b="1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135560" y="324118"/>
            <a:ext cx="8003232" cy="63408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>
                <a:solidFill>
                  <a:srgbClr val="FFFF00"/>
                </a:solidFill>
              </a:rPr>
              <a:t>1. Biểu diễn thông tin trong máy tính</a:t>
            </a:r>
            <a:endParaRPr lang="vi-VN" sz="3600" b="1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070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 tmFilter="0,0; .5, 1; 1, 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 tmFilter="0,0; .5, 1; 1, 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 tmFilter="0,0; .5, 1; 1, 1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 tmFilter="0,0; .5, 1; 1, 1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 tmFilter="0,0; .5, 1; 1, 1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750" tmFilter="0,0; .5, 1; 1, 1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9E30F87-AC3B-464A-ACE1-7680D911652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0152" y="2771166"/>
            <a:ext cx="1821248" cy="242833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C0CBB39-4514-4CD8-8DF7-D11D24549F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9649" y="0"/>
            <a:ext cx="2143125" cy="2857500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0667024D-077C-41FB-84FC-D91D5651A194}"/>
              </a:ext>
            </a:extLst>
          </p:cNvPr>
          <p:cNvSpPr/>
          <p:nvPr/>
        </p:nvSpPr>
        <p:spPr>
          <a:xfrm>
            <a:off x="2644627" y="484145"/>
            <a:ext cx="5880259" cy="1607820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1: Dãy bit là gì?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B5AB01C-ECF4-4CC5-B79D-24017FBE3B6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473" y="1204911"/>
            <a:ext cx="1200530" cy="1607820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A98ECE88-115D-4A1D-8452-F943FF1AC741}"/>
              </a:ext>
            </a:extLst>
          </p:cNvPr>
          <p:cNvSpPr/>
          <p:nvPr/>
        </p:nvSpPr>
        <p:spPr>
          <a:xfrm>
            <a:off x="1820212" y="5199516"/>
            <a:ext cx="1900674" cy="1324831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Là những dãy kí hiệu 0 và 1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A2065B4-32D5-4275-B2C9-8B5FF2ACCBD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4376" y="2771166"/>
            <a:ext cx="1800921" cy="2401228"/>
          </a:xfrm>
          <a:prstGeom prst="rect">
            <a:avLst/>
          </a:prstGeom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88E5E567-B90E-4275-AC51-C8D58F3AA2A7}"/>
              </a:ext>
            </a:extLst>
          </p:cNvPr>
          <p:cNvSpPr/>
          <p:nvPr/>
        </p:nvSpPr>
        <p:spPr>
          <a:xfrm>
            <a:off x="4007769" y="5199516"/>
            <a:ext cx="2017300" cy="1324831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Là âm thanh phát ra từ máy tính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29116D89-5671-4377-A980-517B605BECA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8605" y="2771166"/>
            <a:ext cx="1780595" cy="2374126"/>
          </a:xfrm>
          <a:prstGeom prst="rect">
            <a:avLst/>
          </a:prstGeom>
        </p:spPr>
      </p:pic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64E263D4-FF99-4115-A750-399C550760EE}"/>
              </a:ext>
            </a:extLst>
          </p:cNvPr>
          <p:cNvSpPr/>
          <p:nvPr/>
        </p:nvSpPr>
        <p:spPr>
          <a:xfrm>
            <a:off x="6254860" y="5199516"/>
            <a:ext cx="1894430" cy="1324831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Là một dãy chỉ gồm dãy số 2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5D199BEE-8167-419B-B668-203E8A2CC00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2817" y="2771174"/>
            <a:ext cx="1702150" cy="2269533"/>
          </a:xfrm>
          <a:prstGeom prst="rect">
            <a:avLst/>
          </a:prstGeom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00BEFBB1-525B-415D-8E45-ADCB8FD217EA}"/>
              </a:ext>
            </a:extLst>
          </p:cNvPr>
          <p:cNvSpPr/>
          <p:nvPr/>
        </p:nvSpPr>
        <p:spPr>
          <a:xfrm>
            <a:off x="8347129" y="5199516"/>
            <a:ext cx="1926380" cy="1324831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Là những chữ số từ 0 đến 9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433" y="484146"/>
            <a:ext cx="979176" cy="1052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1497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8" grpId="0" animBg="1"/>
      <p:bldP spid="19" grpId="0" animBg="1"/>
      <p:bldP spid="21" grpId="0" animBg="1"/>
      <p:bldP spid="23" grpId="0" animBg="1"/>
      <p:bldP spid="2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9E30F87-AC3B-464A-ACE1-7680D91165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0153" y="2397081"/>
            <a:ext cx="2200752" cy="29343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C0CBB39-4514-4CD8-8DF7-D11D24549F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9649" y="0"/>
            <a:ext cx="2143125" cy="2857500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0667024D-077C-41FB-84FC-D91D5651A194}"/>
              </a:ext>
            </a:extLst>
          </p:cNvPr>
          <p:cNvSpPr/>
          <p:nvPr/>
        </p:nvSpPr>
        <p:spPr>
          <a:xfrm>
            <a:off x="2644627" y="484145"/>
            <a:ext cx="5880259" cy="1607820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2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2: Máy tính sử dụng dãy bit để làm gì?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B5AB01C-ECF4-4CC5-B79D-24017FBE3B6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473" y="1603081"/>
            <a:ext cx="1200530" cy="1607820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A98ECE88-115D-4A1D-8452-F943FF1AC741}"/>
              </a:ext>
            </a:extLst>
          </p:cNvPr>
          <p:cNvSpPr/>
          <p:nvPr/>
        </p:nvSpPr>
        <p:spPr>
          <a:xfrm>
            <a:off x="1820222" y="5308426"/>
            <a:ext cx="1772813" cy="1144910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Biểu diễn các số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A2065B4-32D5-4275-B2C9-8B5FF2ACCB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4374" y="2397081"/>
            <a:ext cx="2200752" cy="2934336"/>
          </a:xfrm>
          <a:prstGeom prst="rect">
            <a:avLst/>
          </a:prstGeom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88E5E567-B90E-4275-AC51-C8D58F3AA2A7}"/>
              </a:ext>
            </a:extLst>
          </p:cNvPr>
          <p:cNvSpPr/>
          <p:nvPr/>
        </p:nvSpPr>
        <p:spPr>
          <a:xfrm>
            <a:off x="3944434" y="5308426"/>
            <a:ext cx="1845476" cy="1144910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Biểu diễn văn bản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29116D89-5671-4377-A980-517B605BEC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8595" y="2397081"/>
            <a:ext cx="2200752" cy="2934336"/>
          </a:xfrm>
          <a:prstGeom prst="rect">
            <a:avLst/>
          </a:prstGeom>
        </p:spPr>
      </p:pic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64E263D4-FF99-4115-A750-399C550760EE}"/>
              </a:ext>
            </a:extLst>
          </p:cNvPr>
          <p:cNvSpPr/>
          <p:nvPr/>
        </p:nvSpPr>
        <p:spPr>
          <a:xfrm>
            <a:off x="6068653" y="5308426"/>
            <a:ext cx="2140694" cy="1144910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Biểu diễn hình ảnh, âm thanh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5D199BEE-8167-419B-B668-203E8A2CC0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2816" y="2397081"/>
            <a:ext cx="2200752" cy="2934336"/>
          </a:xfrm>
          <a:prstGeom prst="rect">
            <a:avLst/>
          </a:prstGeom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00BEFBB1-525B-415D-8E45-ADCB8FD217EA}"/>
              </a:ext>
            </a:extLst>
          </p:cNvPr>
          <p:cNvSpPr/>
          <p:nvPr/>
        </p:nvSpPr>
        <p:spPr>
          <a:xfrm>
            <a:off x="8262618" y="5308426"/>
            <a:ext cx="2405385" cy="1144910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Biểu diễn số, văn bản, hình ảnh, âm thanh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433" y="484146"/>
            <a:ext cx="979176" cy="1052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4366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8" grpId="0" animBg="1"/>
      <p:bldP spid="19" grpId="0" animBg="1"/>
      <p:bldP spid="21" grpId="0" animBg="1"/>
      <p:bldP spid="23" grpId="0" animBg="1"/>
      <p:bldP spid="2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9E30F87-AC3B-464A-ACE1-7680D911652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8783" y="2975366"/>
            <a:ext cx="1603497" cy="213799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C0CBB39-4514-4CD8-8DF7-D11D24549F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9649" y="0"/>
            <a:ext cx="2143125" cy="2857500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0667024D-077C-41FB-84FC-D91D5651A194}"/>
              </a:ext>
            </a:extLst>
          </p:cNvPr>
          <p:cNvSpPr/>
          <p:nvPr/>
        </p:nvSpPr>
        <p:spPr>
          <a:xfrm>
            <a:off x="2644627" y="484145"/>
            <a:ext cx="5880259" cy="1607820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2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3: Dữ liệu trong máy tính được mã hóa thành dãy bit vì: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B5AB01C-ECF4-4CC5-B79D-24017FBE3B6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473" y="1603081"/>
            <a:ext cx="1200530" cy="1607820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A98ECE88-115D-4A1D-8452-F943FF1AC741}"/>
              </a:ext>
            </a:extLst>
          </p:cNvPr>
          <p:cNvSpPr/>
          <p:nvPr/>
        </p:nvSpPr>
        <p:spPr>
          <a:xfrm>
            <a:off x="1820212" y="4990687"/>
            <a:ext cx="1842066" cy="1659352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Dãy bit đáng tin cậy hơn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A2065B4-32D5-4275-B2C9-8B5FF2ACCBD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3002" y="2975366"/>
            <a:ext cx="1603497" cy="2137996"/>
          </a:xfrm>
          <a:prstGeom prst="rect">
            <a:avLst/>
          </a:prstGeom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88E5E567-B90E-4275-AC51-C8D58F3AA2A7}"/>
              </a:ext>
            </a:extLst>
          </p:cNvPr>
          <p:cNvSpPr/>
          <p:nvPr/>
        </p:nvSpPr>
        <p:spPr>
          <a:xfrm>
            <a:off x="3944433" y="4990687"/>
            <a:ext cx="1842066" cy="1659352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Máy tính chỉ làm việc với hai kí tự 0 và 1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29116D89-5671-4377-A980-517B605BECA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7224" y="2975366"/>
            <a:ext cx="1603497" cy="2137996"/>
          </a:xfrm>
          <a:prstGeom prst="rect">
            <a:avLst/>
          </a:prstGeom>
        </p:spPr>
      </p:pic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64E263D4-FF99-4115-A750-399C550760EE}"/>
              </a:ext>
            </a:extLst>
          </p:cNvPr>
          <p:cNvSpPr/>
          <p:nvPr/>
        </p:nvSpPr>
        <p:spPr>
          <a:xfrm>
            <a:off x="6307233" y="4990687"/>
            <a:ext cx="1842065" cy="1659352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Dãy bit được xử lí dễ dàng hơn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5D199BEE-8167-419B-B668-203E8A2CC00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1446" y="2975366"/>
            <a:ext cx="1603497" cy="2137996"/>
          </a:xfrm>
          <a:prstGeom prst="rect">
            <a:avLst/>
          </a:prstGeom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00BEFBB1-525B-415D-8E45-ADCB8FD217EA}"/>
              </a:ext>
            </a:extLst>
          </p:cNvPr>
          <p:cNvSpPr/>
          <p:nvPr/>
        </p:nvSpPr>
        <p:spPr>
          <a:xfrm>
            <a:off x="8431454" y="4990687"/>
            <a:ext cx="1842065" cy="1659352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Dãy bit chiếm ít dung lượng nhớ hơn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433" y="484146"/>
            <a:ext cx="979176" cy="1052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2772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8" grpId="0" animBg="1"/>
      <p:bldP spid="19" grpId="0" animBg="1"/>
      <p:bldP spid="21" grpId="0" animBg="1"/>
      <p:bldP spid="23" grpId="0" animBg="1"/>
      <p:bldP spid="2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14B8D77-001D-458A-89D6-2DDDFDF316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051878F-022B-4866-961B-87A0C5712E16}"/>
              </a:ext>
            </a:extLst>
          </p:cNvPr>
          <p:cNvCxnSpPr/>
          <p:nvPr/>
        </p:nvCxnSpPr>
        <p:spPr>
          <a:xfrm>
            <a:off x="6096000" y="2286000"/>
            <a:ext cx="0" cy="35433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5BB9D46E-9CD9-47B3-B326-2DDC8CB0F9B5}"/>
              </a:ext>
            </a:extLst>
          </p:cNvPr>
          <p:cNvSpPr txBox="1"/>
          <p:nvPr/>
        </p:nvSpPr>
        <p:spPr>
          <a:xfrm>
            <a:off x="2058571" y="1546138"/>
            <a:ext cx="38214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1. </a:t>
            </a:r>
            <a:r>
              <a:rPr lang="en-US" b="1" dirty="0" err="1">
                <a:solidFill>
                  <a:srgbClr val="FFFF00"/>
                </a:solidFill>
              </a:rPr>
              <a:t>Biểu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diễn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thông</a:t>
            </a:r>
            <a:r>
              <a:rPr lang="en-US" b="1" dirty="0">
                <a:solidFill>
                  <a:srgbClr val="FFFF00"/>
                </a:solidFill>
              </a:rPr>
              <a:t> tin </a:t>
            </a:r>
            <a:r>
              <a:rPr lang="en-US" b="1" dirty="0" err="1">
                <a:solidFill>
                  <a:srgbClr val="FFFF00"/>
                </a:solidFill>
              </a:rPr>
              <a:t>trong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máy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tính</a:t>
            </a:r>
            <a:endParaRPr lang="vi-VN" b="1" dirty="0">
              <a:solidFill>
                <a:srgbClr val="FFFF00"/>
              </a:solidFill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74415FB-4E48-4BEF-A5F1-5DA5F7FB9BC9}"/>
              </a:ext>
            </a:extLst>
          </p:cNvPr>
          <p:cNvSpPr txBox="1">
            <a:spLocks/>
          </p:cNvSpPr>
          <p:nvPr/>
        </p:nvSpPr>
        <p:spPr>
          <a:xfrm>
            <a:off x="1953051" y="2201857"/>
            <a:ext cx="4032447" cy="316835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vi-VN" sz="2000" dirty="0">
                <a:solidFill>
                  <a:schemeClr val="bg1"/>
                </a:solidFill>
              </a:rPr>
              <a:t>Thông tin được biểu diễn trong máy tính bằng dãy các bit. Mỗi bit là một kí hiệu 0 hoặc 1, hay còn được gọi là chữ số nhị phân.</a:t>
            </a:r>
          </a:p>
          <a:p>
            <a:pPr algn="just"/>
            <a:r>
              <a:rPr lang="vi-VN" sz="2000" dirty="0">
                <a:solidFill>
                  <a:schemeClr val="bg1"/>
                </a:solidFill>
              </a:rPr>
              <a:t>Bit là đơn vị đo nhỏ nhất trong lưu trữ thông tin.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BB42AF6-99B4-4F70-8D16-DF888C24D0DF}"/>
              </a:ext>
            </a:extLst>
          </p:cNvPr>
          <p:cNvSpPr/>
          <p:nvPr/>
        </p:nvSpPr>
        <p:spPr>
          <a:xfrm>
            <a:off x="1685764" y="500494"/>
            <a:ext cx="882047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3:  THÔNG TIN TRONG MÁY TÍNH (t1)</a:t>
            </a:r>
            <a:endParaRPr lang="vi-VN" sz="2400" b="1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91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BE0F6D-5057-4B73-8AB4-2DD6F90EAC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9532B-7BEC-431F-A165-F5F2E01804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26" name="Picture 2" descr="USB KINGSTON 16GB 2.0 DT101 – CHÍNH HÃNG – THACHLONGTECH">
            <a:extLst>
              <a:ext uri="{FF2B5EF4-FFF2-40B4-BE49-F238E27FC236}">
                <a16:creationId xmlns:a16="http://schemas.microsoft.com/office/drawing/2014/main" id="{1D2FAF8C-3844-41B4-855F-0013FD0497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2650" y="1711971"/>
            <a:ext cx="6667500" cy="325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833B49EA-0CDD-4071-B50B-988FEC675D6A}"/>
              </a:ext>
            </a:extLst>
          </p:cNvPr>
          <p:cNvSpPr/>
          <p:nvPr/>
        </p:nvSpPr>
        <p:spPr>
          <a:xfrm>
            <a:off x="7104112" y="2412541"/>
            <a:ext cx="1440160" cy="1368152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406366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172550" y="1022790"/>
            <a:ext cx="546495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Palatino Linotype" panose="02040502050505030304" pitchFamily="18" charset="0"/>
              </a:rPr>
              <a:t>HƯỚNG DẪN VỀ NHÀ</a:t>
            </a:r>
            <a:r>
              <a:rPr lang="en-US" sz="3600" b="1" dirty="0">
                <a:ln w="3810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alatino Linotype" panose="02040502050505030304" pitchFamily="18" charset="0"/>
              </a:rPr>
              <a:t>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F9A6E3D-7B53-420D-BA88-D98D9E346664}"/>
              </a:ext>
            </a:extLst>
          </p:cNvPr>
          <p:cNvSpPr txBox="1"/>
          <p:nvPr/>
        </p:nvSpPr>
        <p:spPr>
          <a:xfrm>
            <a:off x="2109755" y="1916833"/>
            <a:ext cx="7590546" cy="24314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defTabSz="342800">
              <a:buAutoNum type="arabicPeriod"/>
            </a:pPr>
            <a:r>
              <a:rPr lang="en-GB" altLang="zh-CN" sz="3200" b="1" dirty="0" err="1"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Tìm</a:t>
            </a:r>
            <a:r>
              <a:rPr lang="en-GB" altLang="zh-CN" sz="3200" b="1" dirty="0"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GB" altLang="zh-CN" sz="3200" b="1" dirty="0" err="1"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hiểu</a:t>
            </a:r>
            <a:r>
              <a:rPr lang="en-GB" altLang="zh-CN" sz="3200" b="1" dirty="0"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GB" altLang="zh-CN" sz="3200" b="1" dirty="0" err="1"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các</a:t>
            </a:r>
            <a:r>
              <a:rPr lang="en-GB" altLang="zh-CN" sz="3200" b="1" dirty="0"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GB" altLang="zh-CN" sz="3200" b="1" dirty="0" err="1"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đơn</a:t>
            </a:r>
            <a:r>
              <a:rPr lang="en-GB" altLang="zh-CN" sz="3200" b="1" dirty="0"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GB" altLang="zh-CN" sz="3200" b="1" dirty="0" err="1"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vị</a:t>
            </a:r>
            <a:r>
              <a:rPr lang="en-GB" altLang="zh-CN" sz="3200" b="1" dirty="0"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GB" altLang="zh-CN" sz="3200" b="1" dirty="0" err="1"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đo</a:t>
            </a:r>
            <a:r>
              <a:rPr lang="en-GB" altLang="zh-CN" sz="3200" b="1" dirty="0"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GB" altLang="zh-CN" sz="3200" b="1" dirty="0" err="1"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thông</a:t>
            </a:r>
            <a:r>
              <a:rPr lang="en-GB" altLang="zh-CN" sz="3200" b="1" dirty="0"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 tin </a:t>
            </a:r>
            <a:r>
              <a:rPr lang="en-GB" altLang="zh-CN" sz="3200" b="1" dirty="0" err="1"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trong</a:t>
            </a:r>
            <a:r>
              <a:rPr lang="en-GB" altLang="zh-CN" sz="3200" b="1" dirty="0"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GB" altLang="zh-CN" sz="3200" b="1" dirty="0" err="1"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máy</a:t>
            </a:r>
            <a:r>
              <a:rPr lang="en-GB" altLang="zh-CN" sz="3200" b="1" dirty="0"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GB" altLang="zh-CN" sz="3200" b="1" dirty="0" err="1"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tính</a:t>
            </a:r>
            <a:endParaRPr lang="en-GB" altLang="zh-CN" sz="3200" b="1" dirty="0">
              <a:latin typeface="Times New Roman" panose="02020603050405020304" pitchFamily="18" charset="0"/>
              <a:ea typeface="字魂36号-正文宋楷" panose="02000000000000000000" pitchFamily="2" charset="-122"/>
              <a:cs typeface="Times New Roman" panose="02020603050405020304" pitchFamily="18" charset="0"/>
            </a:endParaRPr>
          </a:p>
          <a:p>
            <a:pPr defTabSz="342800"/>
            <a:r>
              <a:rPr lang="en-GB" altLang="zh-CN" sz="3200" b="1" dirty="0"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2. </a:t>
            </a:r>
            <a:r>
              <a:rPr lang="en-GB" altLang="zh-CN" sz="3200" b="1" dirty="0" err="1"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Chuẩn</a:t>
            </a:r>
            <a:r>
              <a:rPr lang="en-GB" altLang="zh-CN" sz="3200" b="1" dirty="0"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GB" altLang="zh-CN" sz="3200" b="1" dirty="0" err="1"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bị</a:t>
            </a:r>
            <a:r>
              <a:rPr lang="en-GB" altLang="zh-CN" sz="3200" b="1" dirty="0"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GB" altLang="zh-CN" sz="3200" b="1" dirty="0" err="1"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bài</a:t>
            </a:r>
            <a:r>
              <a:rPr lang="en-GB" altLang="zh-CN" sz="3200" b="1" dirty="0"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GB" altLang="zh-CN" sz="3200" b="1" dirty="0" err="1"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tập</a:t>
            </a:r>
            <a:r>
              <a:rPr lang="en-GB" altLang="zh-CN" sz="3200" b="1" dirty="0"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GB" altLang="zh-CN" sz="3200" b="1" dirty="0" err="1"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phần</a:t>
            </a:r>
            <a:r>
              <a:rPr lang="en-GB" altLang="zh-CN" sz="3200" b="1" dirty="0"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GB" altLang="zh-CN" sz="3200" b="1" dirty="0" err="1"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luyện</a:t>
            </a:r>
            <a:r>
              <a:rPr lang="en-GB" altLang="zh-CN" sz="3200" b="1" dirty="0"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GB" altLang="zh-CN" sz="3200" b="1" dirty="0" err="1"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tập</a:t>
            </a:r>
            <a:r>
              <a:rPr lang="en-GB" altLang="zh-CN" sz="3200" b="1" dirty="0"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GB" altLang="zh-CN" sz="3200" b="1" dirty="0" err="1"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và</a:t>
            </a:r>
            <a:r>
              <a:rPr lang="en-GB" altLang="zh-CN" sz="3200" b="1" dirty="0"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GB" altLang="zh-CN" sz="3200" b="1" dirty="0" err="1"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vận</a:t>
            </a:r>
            <a:r>
              <a:rPr lang="en-GB" altLang="zh-CN" sz="3200" b="1" dirty="0"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GB" altLang="zh-CN" sz="3200" b="1" dirty="0" err="1"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dụng</a:t>
            </a:r>
            <a:endParaRPr lang="en-GB" altLang="zh-CN" sz="3200" b="1" dirty="0">
              <a:latin typeface="Times New Roman" panose="02020603050405020304" pitchFamily="18" charset="0"/>
              <a:ea typeface="字魂36号-正文宋楷" panose="02000000000000000000" pitchFamily="2" charset="-122"/>
              <a:cs typeface="Times New Roman" panose="02020603050405020304" pitchFamily="18" charset="0"/>
            </a:endParaRPr>
          </a:p>
          <a:p>
            <a:pPr defTabSz="342800"/>
            <a:endParaRPr lang="en-GB" altLang="zh-CN" sz="2400" b="1" dirty="0">
              <a:latin typeface="Times New Roman" panose="02020603050405020304" pitchFamily="18" charset="0"/>
              <a:ea typeface="字魂36号-正文宋楷" panose="02000000000000000000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37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35129183"/>
              </p:ext>
            </p:extLst>
          </p:nvPr>
        </p:nvGraphicFramePr>
        <p:xfrm>
          <a:off x="2133600" y="1600200"/>
          <a:ext cx="8205512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544" y="188640"/>
            <a:ext cx="8280920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673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1849603" y="5473535"/>
            <a:ext cx="8003232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</a:lstStyle>
          <a:p>
            <a:pPr algn="l"/>
            <a:r>
              <a:rPr lang="en-US" sz="2400" b="1">
                <a:solidFill>
                  <a:srgbClr val="0000FF"/>
                </a:solidFill>
              </a:rPr>
              <a:t>        Một số đơn vị cơ bản đo dung lượng thông tin</a:t>
            </a:r>
            <a:endParaRPr lang="vi-VN" sz="2400" b="1">
              <a:solidFill>
                <a:srgbClr val="0000FF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576" y="2852936"/>
            <a:ext cx="7455624" cy="265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2090037" y="1163701"/>
            <a:ext cx="8350853" cy="4579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</a:lstStyle>
          <a:p>
            <a:pPr algn="just"/>
            <a:r>
              <a:rPr lang="en-US" sz="2400">
                <a:solidFill>
                  <a:srgbClr val="0000FF"/>
                </a:solidFill>
              </a:rPr>
              <a:t>    - Bit là đơn vị đo dung lượng thông tin nhỏ nhất trong máy tính.</a:t>
            </a:r>
            <a:endParaRPr lang="vi-VN" sz="2400">
              <a:solidFill>
                <a:srgbClr val="0000FF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9740" y="1584744"/>
            <a:ext cx="2592289" cy="1281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3404015" y="383503"/>
            <a:ext cx="6151054" cy="63408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>
                <a:solidFill>
                  <a:srgbClr val="FFFF00"/>
                </a:solidFill>
              </a:rPr>
              <a:t>2. Đơn vị đo thông tin</a:t>
            </a:r>
            <a:endParaRPr lang="vi-VN" sz="3600" b="1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330" y="1128755"/>
            <a:ext cx="690263" cy="561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9130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4" descr="Usb Bộ Nhớ Thanh Đèn - Miễn Phí vector hình ảnh trên Pixabay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6255" y="1367236"/>
            <a:ext cx="2834559" cy="36724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120" y="5215993"/>
            <a:ext cx="2448272" cy="1440160"/>
          </a:xfrm>
          <a:prstGeom prst="rect">
            <a:avLst/>
          </a:prstGeom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524675" y="1975586"/>
            <a:ext cx="2838691" cy="1749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8783" y="1367236"/>
            <a:ext cx="3004219" cy="2497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6120" y="3980710"/>
            <a:ext cx="3149544" cy="2831750"/>
          </a:xfrm>
          <a:prstGeom prst="rect">
            <a:avLst/>
          </a:prstGeom>
        </p:spPr>
      </p:pic>
      <p:sp>
        <p:nvSpPr>
          <p:cNvPr id="11" name="Right Arrow 10"/>
          <p:cNvSpPr/>
          <p:nvPr/>
        </p:nvSpPr>
        <p:spPr>
          <a:xfrm>
            <a:off x="1524000" y="3501008"/>
            <a:ext cx="1475657" cy="1368153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b="1">
                <a:solidFill>
                  <a:schemeClr val="tx1"/>
                </a:solidFill>
                <a:latin typeface="+mj-lt"/>
              </a:rPr>
              <a:t>Ổ cứng:</a:t>
            </a:r>
          </a:p>
          <a:p>
            <a:pPr algn="ctr"/>
            <a:r>
              <a:rPr lang="vi-VN" sz="2000" b="1">
                <a:solidFill>
                  <a:schemeClr val="tx1"/>
                </a:solidFill>
                <a:latin typeface="+mj-lt"/>
              </a:rPr>
              <a:t>1 TB</a:t>
            </a:r>
          </a:p>
        </p:txBody>
      </p:sp>
      <p:sp>
        <p:nvSpPr>
          <p:cNvPr id="12" name="Left Arrow 11"/>
          <p:cNvSpPr/>
          <p:nvPr/>
        </p:nvSpPr>
        <p:spPr>
          <a:xfrm>
            <a:off x="4592534" y="5504025"/>
            <a:ext cx="1719490" cy="1152128"/>
          </a:xfrm>
          <a:prstGeom prst="lef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b="1">
                <a:solidFill>
                  <a:schemeClr val="tx1"/>
                </a:solidFill>
                <a:latin typeface="+mj-lt"/>
              </a:rPr>
              <a:t>Thẻ nhớ</a:t>
            </a:r>
          </a:p>
          <a:p>
            <a:pPr algn="ctr"/>
            <a:r>
              <a:rPr lang="vi-VN" sz="2000" b="1">
                <a:solidFill>
                  <a:schemeClr val="tx1"/>
                </a:solidFill>
                <a:latin typeface="+mj-lt"/>
              </a:rPr>
              <a:t>8GB</a:t>
            </a:r>
          </a:p>
        </p:txBody>
      </p:sp>
      <p:sp>
        <p:nvSpPr>
          <p:cNvPr id="13" name="Up Arrow 12"/>
          <p:cNvSpPr/>
          <p:nvPr/>
        </p:nvSpPr>
        <p:spPr>
          <a:xfrm>
            <a:off x="4938143" y="3980710"/>
            <a:ext cx="1547672" cy="1306168"/>
          </a:xfrm>
          <a:prstGeom prst="up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b="1">
                <a:solidFill>
                  <a:schemeClr val="tx1"/>
                </a:solidFill>
                <a:latin typeface="+mj-lt"/>
              </a:rPr>
              <a:t>USB flash</a:t>
            </a:r>
          </a:p>
          <a:p>
            <a:pPr algn="ctr"/>
            <a:r>
              <a:rPr lang="vi-VN" sz="2000" b="1">
                <a:solidFill>
                  <a:schemeClr val="tx1"/>
                </a:solidFill>
                <a:latin typeface="+mj-lt"/>
              </a:rPr>
              <a:t>4GB</a:t>
            </a:r>
          </a:p>
        </p:txBody>
      </p:sp>
      <p:sp>
        <p:nvSpPr>
          <p:cNvPr id="14" name="Right Arrow 13"/>
          <p:cNvSpPr/>
          <p:nvPr/>
        </p:nvSpPr>
        <p:spPr>
          <a:xfrm>
            <a:off x="6888928" y="1367237"/>
            <a:ext cx="2304256" cy="1650885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b="1">
                <a:solidFill>
                  <a:schemeClr val="tx1"/>
                </a:solidFill>
                <a:latin typeface="+mj-lt"/>
              </a:rPr>
              <a:t>Đĩa quang Compact (CD)</a:t>
            </a:r>
          </a:p>
          <a:p>
            <a:pPr algn="ctr"/>
            <a:r>
              <a:rPr lang="vi-VN" sz="2000" b="1">
                <a:solidFill>
                  <a:schemeClr val="tx1"/>
                </a:solidFill>
                <a:latin typeface="+mj-lt"/>
              </a:rPr>
              <a:t>700 MB</a:t>
            </a:r>
          </a:p>
        </p:txBody>
      </p:sp>
      <p:sp>
        <p:nvSpPr>
          <p:cNvPr id="18" name="Right Arrow 17"/>
          <p:cNvSpPr/>
          <p:nvPr/>
        </p:nvSpPr>
        <p:spPr>
          <a:xfrm>
            <a:off x="7923003" y="5487805"/>
            <a:ext cx="2304256" cy="1650885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b="1">
                <a:solidFill>
                  <a:schemeClr val="tx1"/>
                </a:solidFill>
                <a:latin typeface="+mj-lt"/>
              </a:rPr>
              <a:t>Đĩa quang kĩ thuật số (DVD)</a:t>
            </a:r>
          </a:p>
          <a:p>
            <a:pPr algn="ctr"/>
            <a:r>
              <a:rPr lang="vi-VN" sz="2000" b="1">
                <a:solidFill>
                  <a:schemeClr val="tx1"/>
                </a:solidFill>
                <a:latin typeface="+mj-lt"/>
              </a:rPr>
              <a:t>4.7 GB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071664" y="4653136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>
                <a:solidFill>
                  <a:srgbClr val="FF0000"/>
                </a:solidFill>
              </a:rPr>
              <a:t>H1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104824" y="3796044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>
                <a:solidFill>
                  <a:srgbClr val="FF0000"/>
                </a:solidFill>
              </a:rPr>
              <a:t>H2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225686" y="3494952"/>
            <a:ext cx="5985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>
                <a:solidFill>
                  <a:srgbClr val="FF0000"/>
                </a:solidFill>
              </a:rPr>
              <a:t>H3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780523" y="6301594"/>
            <a:ext cx="5985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>
                <a:solidFill>
                  <a:srgbClr val="FF0000"/>
                </a:solidFill>
              </a:rPr>
              <a:t>H4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176120" y="6414350"/>
            <a:ext cx="5985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>
                <a:solidFill>
                  <a:srgbClr val="FF0000"/>
                </a:solidFill>
              </a:rPr>
              <a:t>H5</a:t>
            </a:r>
          </a:p>
        </p:txBody>
      </p:sp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8720" y="134202"/>
            <a:ext cx="812621" cy="774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441340" y="134202"/>
            <a:ext cx="8047148" cy="99054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vi-VN" sz="2300" b="1">
              <a:solidFill>
                <a:prstClr val="black"/>
              </a:solidFill>
              <a:latin typeface="Times New Roman"/>
            </a:endParaRPr>
          </a:p>
          <a:p>
            <a:pPr algn="just"/>
            <a:r>
              <a:rPr lang="vi-VN" sz="2300" b="1">
                <a:solidFill>
                  <a:prstClr val="black"/>
                </a:solidFill>
                <a:latin typeface="Times New Roman"/>
              </a:rPr>
              <a:t>Em hãy quan sát các hình ảnh sau và cho biết đây là thiết bị nhớ nào và trình bày thông tin về dung lượng của từng thiết bị nhớ?</a:t>
            </a:r>
            <a:endParaRPr lang="vi-VN" sz="2300">
              <a:solidFill>
                <a:prstClr val="black"/>
              </a:solidFill>
              <a:latin typeface="Times New Roman"/>
            </a:endParaRPr>
          </a:p>
          <a:p>
            <a:pPr algn="just"/>
            <a:endParaRPr lang="vi-VN" sz="2300"/>
          </a:p>
        </p:txBody>
      </p:sp>
    </p:spTree>
    <p:extLst>
      <p:ext uri="{BB962C8B-B14F-4D97-AF65-F5344CB8AC3E}">
        <p14:creationId xmlns:p14="http://schemas.microsoft.com/office/powerpoint/2010/main" val="3932703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0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1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8" grpId="0" animBg="1"/>
      <p:bldP spid="15" grpId="0"/>
      <p:bldP spid="16" grpId="0"/>
      <p:bldP spid="17" grpId="0"/>
      <p:bldP spid="19" grpId="0"/>
      <p:bldP spid="2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2135562" y="1268760"/>
            <a:ext cx="7550992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</a:lstStyle>
          <a:p>
            <a:pPr algn="just"/>
            <a:r>
              <a:rPr lang="en-US" sz="2400" b="1">
                <a:solidFill>
                  <a:srgbClr val="0000FF"/>
                </a:solidFill>
              </a:rPr>
              <a:t> 1. Em hãy quan sát hình sau và cho biết thông tin về dung lượng của từng ổ đĩa?</a:t>
            </a:r>
            <a:endParaRPr lang="vi-VN" sz="2400" b="1">
              <a:solidFill>
                <a:srgbClr val="0000FF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8124" y="1988840"/>
            <a:ext cx="7754301" cy="3978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7728" y="332657"/>
            <a:ext cx="792088" cy="774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655840" y="472661"/>
            <a:ext cx="4104456" cy="63408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AI NHANH HƠN</a:t>
            </a:r>
            <a:endParaRPr lang="vi-VN" sz="3600" b="1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2925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5560" y="476672"/>
            <a:ext cx="8003232" cy="634082"/>
          </a:xfrm>
        </p:spPr>
        <p:txBody>
          <a:bodyPr>
            <a:noAutofit/>
          </a:bodyPr>
          <a:lstStyle/>
          <a:p>
            <a:r>
              <a:rPr lang="en-US" sz="3600" b="1">
                <a:solidFill>
                  <a:srgbClr val="FF0000"/>
                </a:solidFill>
              </a:rPr>
              <a:t>    </a:t>
            </a:r>
            <a:endParaRPr lang="vi-VN" sz="3600" b="1">
              <a:solidFill>
                <a:srgbClr val="FF0000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007516" y="1600948"/>
            <a:ext cx="8283677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</a:lstStyle>
          <a:p>
            <a:pPr algn="just"/>
            <a:r>
              <a:rPr lang="en-US" sz="2400" b="1">
                <a:solidFill>
                  <a:srgbClr val="0000FF"/>
                </a:solidFill>
              </a:rPr>
              <a:t>2. Em hãy quan sát hình sau và cho biết dung lượng của mỗi tệp?</a:t>
            </a:r>
            <a:endParaRPr lang="vi-VN" sz="2400" b="1">
              <a:solidFill>
                <a:srgbClr val="0000FF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287960" y="548680"/>
            <a:ext cx="8003232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</a:lstStyle>
          <a:p>
            <a:r>
              <a:rPr lang="en-US" sz="3600" b="1">
                <a:solidFill>
                  <a:srgbClr val="FF0000"/>
                </a:solidFill>
              </a:rPr>
              <a:t>Ai nhanh hơn?</a:t>
            </a:r>
            <a:endParaRPr lang="vi-VN" sz="3600" b="1">
              <a:solidFill>
                <a:srgbClr val="FF0000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533" y="2420891"/>
            <a:ext cx="8280919" cy="2472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4655840" y="472661"/>
            <a:ext cx="4104456" cy="63408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AI NHANH HƠN</a:t>
            </a:r>
            <a:endParaRPr lang="vi-VN" sz="3600" b="1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5607" y="401965"/>
            <a:ext cx="792088" cy="774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6855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2148477" y="1484784"/>
            <a:ext cx="7895046" cy="1008113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vi-VN" sz="3200" b="1">
                <a:solidFill>
                  <a:prstClr val="black"/>
                </a:solidFill>
                <a:latin typeface="+mj-lt"/>
              </a:rPr>
              <a:t>Câu 1: Một GB xấp xỉ bao nhiêu byte?</a:t>
            </a:r>
            <a:endParaRPr lang="vi-VN" sz="3200" b="1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356667" y="2817719"/>
            <a:ext cx="3680099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endParaRPr lang="vi-VN" sz="2800">
              <a:solidFill>
                <a:prstClr val="black"/>
              </a:solidFill>
              <a:latin typeface="+mj-lt"/>
            </a:endParaRPr>
          </a:p>
          <a:p>
            <a:pPr>
              <a:defRPr/>
            </a:pPr>
            <a:r>
              <a:rPr lang="vi-VN" sz="2800">
                <a:solidFill>
                  <a:prstClr val="black"/>
                </a:solidFill>
                <a:latin typeface="+mj-lt"/>
              </a:rPr>
              <a:t>A. Một nghìn byte</a:t>
            </a:r>
          </a:p>
          <a:p>
            <a:pPr>
              <a:defRPr/>
            </a:pPr>
            <a:endParaRPr lang="vi-VN" sz="280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121963" y="2821908"/>
            <a:ext cx="3680099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2800" dirty="0">
                <a:solidFill>
                  <a:prstClr val="black"/>
                </a:solidFill>
                <a:latin typeface="+mj-lt"/>
              </a:rPr>
              <a:t>B</a:t>
            </a:r>
            <a:r>
              <a:rPr lang="vi-VN" sz="2800">
                <a:solidFill>
                  <a:prstClr val="black"/>
                </a:solidFill>
                <a:latin typeface="+mj-lt"/>
              </a:rPr>
              <a:t>. Một triệu byte</a:t>
            </a:r>
            <a:endParaRPr lang="vi-VN" sz="280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2356667" y="3956281"/>
            <a:ext cx="3680099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2800" dirty="0">
                <a:solidFill>
                  <a:prstClr val="black"/>
                </a:solidFill>
                <a:latin typeface="+mj-lt"/>
              </a:rPr>
              <a:t>C</a:t>
            </a:r>
            <a:r>
              <a:rPr lang="vi-VN" sz="2800">
                <a:solidFill>
                  <a:prstClr val="black"/>
                </a:solidFill>
                <a:latin typeface="+mj-lt"/>
              </a:rPr>
              <a:t>. Một tỉ byte</a:t>
            </a:r>
            <a:endParaRPr lang="vi-VN" sz="280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121963" y="3960470"/>
            <a:ext cx="3680099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2800" dirty="0">
                <a:solidFill>
                  <a:prstClr val="black"/>
                </a:solidFill>
                <a:latin typeface="+mj-lt"/>
              </a:rPr>
              <a:t>D</a:t>
            </a:r>
            <a:r>
              <a:rPr lang="vi-VN" sz="2800">
                <a:solidFill>
                  <a:prstClr val="black"/>
                </a:solidFill>
                <a:latin typeface="+mj-lt"/>
              </a:rPr>
              <a:t>. Một nghìn tỉ byte</a:t>
            </a:r>
            <a:endParaRPr lang="vi-VN" sz="2800" dirty="0">
              <a:solidFill>
                <a:prstClr val="black"/>
              </a:solidFill>
              <a:latin typeface="+mj-lt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2473" y="2843198"/>
            <a:ext cx="604292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3362" y="4019875"/>
            <a:ext cx="603402" cy="64362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8505" y="4001246"/>
            <a:ext cx="603557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2616" y="2894870"/>
            <a:ext cx="549444" cy="64379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85E8988-359A-4EDF-BCF0-69913E4A6F7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7629" y="4941169"/>
            <a:ext cx="1592746" cy="1771733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7812" y="195476"/>
            <a:ext cx="956174" cy="916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4007769" y="185552"/>
            <a:ext cx="4515687" cy="91633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>
                <a:solidFill>
                  <a:schemeClr val="tx1">
                    <a:lumMod val="95000"/>
                    <a:lumOff val="5000"/>
                  </a:schemeClr>
                </a:solidFill>
              </a:rPr>
              <a:t>LUYỆN TẬP</a:t>
            </a:r>
            <a:endParaRPr lang="vi-VN" sz="3600" b="1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2963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2" grpId="0" animBg="1"/>
      <p:bldP spid="43" grpId="0" animBg="1"/>
      <p:bldP spid="4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1683569" y="1484785"/>
            <a:ext cx="8826807" cy="1012841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vi-VN" sz="3200" b="1">
                <a:solidFill>
                  <a:prstClr val="black"/>
                </a:solidFill>
                <a:latin typeface="+mj-lt"/>
              </a:rPr>
              <a:t>Câu 2: khả năng lưu trữ của một thiết bị nhớ là? </a:t>
            </a:r>
            <a:endParaRPr lang="vi-VN" sz="3200" b="1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273537" y="2891892"/>
            <a:ext cx="3680099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2800" dirty="0">
                <a:solidFill>
                  <a:prstClr val="black"/>
                </a:solidFill>
                <a:latin typeface="+mj-lt"/>
              </a:rPr>
              <a:t>A</a:t>
            </a:r>
            <a:r>
              <a:rPr lang="vi-VN" sz="2800">
                <a:solidFill>
                  <a:prstClr val="black"/>
                </a:solidFill>
                <a:latin typeface="+mj-lt"/>
              </a:rPr>
              <a:t>. Dung lượng nhớ</a:t>
            </a:r>
            <a:endParaRPr lang="vi-VN" sz="280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343643" y="2896081"/>
            <a:ext cx="3680099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2800" dirty="0">
                <a:solidFill>
                  <a:prstClr val="black"/>
                </a:solidFill>
                <a:latin typeface="+mj-lt"/>
              </a:rPr>
              <a:t>B</a:t>
            </a:r>
            <a:r>
              <a:rPr lang="vi-VN" sz="2800">
                <a:solidFill>
                  <a:prstClr val="black"/>
                </a:solidFill>
                <a:latin typeface="+mj-lt"/>
              </a:rPr>
              <a:t>. Khối lượng nhớ</a:t>
            </a:r>
            <a:endParaRPr lang="vi-VN" sz="280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2273537" y="4113584"/>
            <a:ext cx="3680099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2800" dirty="0">
                <a:solidFill>
                  <a:prstClr val="black"/>
                </a:solidFill>
                <a:latin typeface="+mj-lt"/>
              </a:rPr>
              <a:t>C</a:t>
            </a:r>
            <a:r>
              <a:rPr lang="vi-VN" sz="2800">
                <a:solidFill>
                  <a:prstClr val="black"/>
                </a:solidFill>
                <a:latin typeface="+mj-lt"/>
              </a:rPr>
              <a:t>. Thể tích nhớ</a:t>
            </a:r>
            <a:endParaRPr lang="vi-VN" sz="280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343643" y="4117773"/>
            <a:ext cx="3680099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2800" dirty="0">
                <a:solidFill>
                  <a:prstClr val="black"/>
                </a:solidFill>
                <a:latin typeface="+mj-lt"/>
              </a:rPr>
              <a:t>D</a:t>
            </a:r>
            <a:r>
              <a:rPr lang="vi-VN" sz="2800">
                <a:solidFill>
                  <a:prstClr val="black"/>
                </a:solidFill>
                <a:latin typeface="+mj-lt"/>
              </a:rPr>
              <a:t>. Năng lực nhớ</a:t>
            </a:r>
            <a:endParaRPr lang="vi-VN" sz="2800" dirty="0">
              <a:solidFill>
                <a:prstClr val="black"/>
              </a:solidFill>
              <a:latin typeface="+mj-lt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5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5303638" y="2917371"/>
            <a:ext cx="663853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6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5364087" y="4146948"/>
            <a:ext cx="603402" cy="70408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0185" y="4158549"/>
            <a:ext cx="603557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0185" y="2937341"/>
            <a:ext cx="603557" cy="70719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19B1F08-E992-43DA-8993-50F2CF46D23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7629" y="4702503"/>
            <a:ext cx="1592746" cy="2010399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7812" y="195476"/>
            <a:ext cx="956174" cy="916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4007769" y="185552"/>
            <a:ext cx="4515687" cy="91633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>
                <a:solidFill>
                  <a:schemeClr val="tx1">
                    <a:lumMod val="95000"/>
                    <a:lumOff val="5000"/>
                  </a:schemeClr>
                </a:solidFill>
              </a:rPr>
              <a:t>LUYỆN TẬP</a:t>
            </a:r>
            <a:endParaRPr lang="vi-VN" sz="3600" b="1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3763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2" grpId="0" animBg="1"/>
      <p:bldP spid="43" grpId="0" animBg="1"/>
      <p:bldP spid="4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1847508" y="1371996"/>
            <a:ext cx="8568972" cy="924872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vi-VN" sz="3200" b="1">
                <a:solidFill>
                  <a:prstClr val="black"/>
                </a:solidFill>
                <a:latin typeface="+mj-lt"/>
              </a:rPr>
              <a:t>Câu 3: Bao nhiêu ‘byte’ tạo thành 1 ‘kilobyte’?</a:t>
            </a:r>
            <a:endParaRPr lang="vi-VN" sz="3200" b="1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356666" y="2716242"/>
            <a:ext cx="467543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>
                <a:solidFill>
                  <a:prstClr val="black"/>
                </a:solidFill>
                <a:latin typeface="+mj-lt"/>
              </a:rPr>
              <a:t>A</a:t>
            </a:r>
            <a:r>
              <a:rPr lang="vi-VN" sz="3200">
                <a:solidFill>
                  <a:prstClr val="black"/>
                </a:solidFill>
                <a:latin typeface="+mj-lt"/>
              </a:rPr>
              <a:t>. 64</a:t>
            </a:r>
            <a:endParaRPr lang="vi-VN" sz="320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2374336" y="3628031"/>
            <a:ext cx="465776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>
                <a:solidFill>
                  <a:prstClr val="black"/>
                </a:solidFill>
                <a:latin typeface="+mj-lt"/>
              </a:rPr>
              <a:t>B</a:t>
            </a:r>
            <a:r>
              <a:rPr lang="vi-VN" sz="3200">
                <a:solidFill>
                  <a:prstClr val="black"/>
                </a:solidFill>
                <a:latin typeface="+mj-lt"/>
              </a:rPr>
              <a:t>. 1024</a:t>
            </a:r>
            <a:endParaRPr lang="vi-VN" sz="320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2374336" y="4580913"/>
            <a:ext cx="465776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>
                <a:solidFill>
                  <a:prstClr val="black"/>
                </a:solidFill>
                <a:latin typeface="+mj-lt"/>
              </a:rPr>
              <a:t>C</a:t>
            </a:r>
            <a:r>
              <a:rPr lang="vi-VN" sz="3200">
                <a:solidFill>
                  <a:prstClr val="black"/>
                </a:solidFill>
                <a:latin typeface="+mj-lt"/>
              </a:rPr>
              <a:t>. 2048</a:t>
            </a:r>
            <a:endParaRPr lang="vi-VN" sz="320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2346092" y="5552528"/>
            <a:ext cx="4686012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>
                <a:solidFill>
                  <a:prstClr val="black"/>
                </a:solidFill>
                <a:latin typeface="+mj-lt"/>
              </a:rPr>
              <a:t>D</a:t>
            </a:r>
            <a:r>
              <a:rPr lang="vi-VN" sz="3200">
                <a:solidFill>
                  <a:prstClr val="black"/>
                </a:solidFill>
                <a:latin typeface="+mj-lt"/>
              </a:rPr>
              <a:t>. 10240</a:t>
            </a:r>
            <a:endParaRPr lang="vi-VN" sz="3200" dirty="0">
              <a:solidFill>
                <a:prstClr val="black"/>
              </a:solidFill>
              <a:latin typeface="+mj-lt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871" y="2779000"/>
            <a:ext cx="604292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6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6384032" y="4678383"/>
            <a:ext cx="603402" cy="70408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4033" y="5584338"/>
            <a:ext cx="603557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607" y="3755055"/>
            <a:ext cx="603557" cy="643793"/>
          </a:xfrm>
          <a:prstGeom prst="rect">
            <a:avLst/>
          </a:prstGeom>
        </p:spPr>
      </p:pic>
      <p:pic>
        <p:nvPicPr>
          <p:cNvPr id="17" name="Picture 16">
            <a:hlinkClick r:id="rId8" action="ppaction://hlinksldjump"/>
            <a:extLst>
              <a:ext uri="{FF2B5EF4-FFF2-40B4-BE49-F238E27FC236}">
                <a16:creationId xmlns:a16="http://schemas.microsoft.com/office/drawing/2014/main" id="{9C7DBEE8-26A1-4F05-AA2B-AE4A4318B8E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7629" y="4702503"/>
            <a:ext cx="1592746" cy="2010399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7812" y="195476"/>
            <a:ext cx="956174" cy="916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4007769" y="185552"/>
            <a:ext cx="4515687" cy="91633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>
                <a:solidFill>
                  <a:schemeClr val="tx1">
                    <a:lumMod val="95000"/>
                    <a:lumOff val="5000"/>
                  </a:schemeClr>
                </a:solidFill>
              </a:rPr>
              <a:t>LUYỆN TẬP</a:t>
            </a:r>
            <a:endParaRPr lang="vi-VN" sz="3600" b="1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2428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2" grpId="0" animBg="1"/>
      <p:bldP spid="43" grpId="0" animBg="1"/>
      <p:bldP spid="4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2219649" y="1412777"/>
            <a:ext cx="7895046" cy="2783629"/>
          </a:xfrm>
          <a:prstGeom prst="snip2Diag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defRPr/>
            </a:pPr>
            <a:r>
              <a:rPr lang="vi-VN" sz="3200" b="1" u="sng">
                <a:solidFill>
                  <a:prstClr val="black"/>
                </a:solidFill>
                <a:latin typeface="+mj-lt"/>
              </a:rPr>
              <a:t>Câu hỏi 4: </a:t>
            </a:r>
            <a:r>
              <a:rPr lang="vi-VN" sz="3200">
                <a:solidFill>
                  <a:prstClr val="black"/>
                </a:solidFill>
                <a:latin typeface="+mj-lt"/>
              </a:rPr>
              <a:t>Giả sử một bức ảnh chụp bằng một máy ảnh chuyên nghiệp có dung lượng khoảng 12MB. Vậy thẻ nhớ 16GB có thể chứa bao nhiêu bức ảnh?</a:t>
            </a:r>
            <a:r>
              <a:rPr lang="vi-VN" sz="3200" b="1">
                <a:solidFill>
                  <a:srgbClr val="FF0000"/>
                </a:solidFill>
              </a:rPr>
              <a:t> </a:t>
            </a:r>
          </a:p>
          <a:p>
            <a:pPr algn="ctr">
              <a:defRPr/>
            </a:pPr>
            <a:r>
              <a:rPr lang="vi-VN" sz="3200" b="1">
                <a:solidFill>
                  <a:srgbClr val="FF0000"/>
                </a:solidFill>
              </a:rPr>
              <a:t>(thảo luận nhóm: 5 phút) </a:t>
            </a:r>
            <a:endParaRPr lang="vi-VN" sz="320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3156164" y="4517528"/>
            <a:ext cx="5747575" cy="1345510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>
                <a:solidFill>
                  <a:schemeClr val="tx1"/>
                </a:solidFill>
                <a:latin typeface="+mj-lt"/>
              </a:rPr>
              <a:t>Khoảng </a:t>
            </a:r>
            <a:r>
              <a:rPr lang="vi-VN" sz="3200" b="1">
                <a:solidFill>
                  <a:schemeClr val="tx1"/>
                </a:solidFill>
                <a:latin typeface="+mj-lt"/>
              </a:rPr>
              <a:t>1365</a:t>
            </a:r>
            <a:r>
              <a:rPr lang="vi-VN" sz="3200">
                <a:solidFill>
                  <a:schemeClr val="tx1"/>
                </a:solidFill>
                <a:latin typeface="+mj-lt"/>
              </a:rPr>
              <a:t> bức ảnh </a:t>
            </a:r>
          </a:p>
          <a:p>
            <a:pPr algn="ctr"/>
            <a:r>
              <a:rPr lang="vi-VN" sz="3200">
                <a:solidFill>
                  <a:schemeClr val="tx1"/>
                </a:solidFill>
                <a:latin typeface="+mj-lt"/>
              </a:rPr>
              <a:t>=16.1024 : 12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7F081C38-2E74-462B-B16D-40542823C9C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7629" y="5013177"/>
            <a:ext cx="1592746" cy="1699725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2772" y="195476"/>
            <a:ext cx="956174" cy="916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302729" y="185552"/>
            <a:ext cx="4515687" cy="91633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>
                <a:solidFill>
                  <a:schemeClr val="tx1">
                    <a:lumMod val="95000"/>
                    <a:lumOff val="5000"/>
                  </a:schemeClr>
                </a:solidFill>
              </a:rPr>
              <a:t>LUYỆN TẬP</a:t>
            </a:r>
            <a:endParaRPr lang="vi-VN" sz="3600" b="1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6426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2000299" y="1196752"/>
            <a:ext cx="8089224" cy="1224136"/>
          </a:xfrm>
          <a:prstGeom prst="snip2Diag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vi-VN" sz="2800" b="1" u="sng">
                <a:solidFill>
                  <a:prstClr val="black"/>
                </a:solidFill>
                <a:latin typeface="Times New Roman"/>
              </a:rPr>
              <a:t>Câu hỏi 1:</a:t>
            </a:r>
            <a:r>
              <a:rPr lang="vi-VN" sz="2800">
                <a:solidFill>
                  <a:prstClr val="black"/>
                </a:solidFill>
                <a:latin typeface="Times New Roman"/>
              </a:rPr>
              <a:t> </a:t>
            </a:r>
            <a:r>
              <a:rPr lang="vi-VN" sz="2800" b="1">
                <a:solidFill>
                  <a:schemeClr val="tx1"/>
                </a:solidFill>
                <a:latin typeface="Times New Roman"/>
              </a:rPr>
              <a:t>Em hãy kiểm tra và ghi lại dung lượng các ổ đĩa  của máy tính mà em đang sử dụng</a:t>
            </a:r>
            <a:endParaRPr lang="vi-VN" sz="2800" dirty="0">
              <a:solidFill>
                <a:schemeClr val="tx1"/>
              </a:solidFill>
              <a:latin typeface="Times New Roman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545" y="2564904"/>
            <a:ext cx="8097978" cy="3960440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6481" y="203901"/>
            <a:ext cx="720080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319208" y="226940"/>
            <a:ext cx="4081048" cy="70183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>
                <a:solidFill>
                  <a:schemeClr val="tx1">
                    <a:lumMod val="95000"/>
                    <a:lumOff val="5000"/>
                  </a:schemeClr>
                </a:solidFill>
              </a:rPr>
              <a:t>VẬN DỤNG</a:t>
            </a:r>
            <a:endParaRPr lang="vi-VN" sz="3600" b="1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4933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1991545" y="847622"/>
            <a:ext cx="8424936" cy="1839775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vi-VN" sz="3200" b="1" u="sng">
                <a:solidFill>
                  <a:prstClr val="black"/>
                </a:solidFill>
                <a:latin typeface="+mj-lt"/>
              </a:rPr>
              <a:t>Câu hỏi 2:</a:t>
            </a:r>
            <a:r>
              <a:rPr lang="vi-VN" sz="3200">
                <a:solidFill>
                  <a:prstClr val="black"/>
                </a:solidFill>
                <a:latin typeface="+mj-lt"/>
              </a:rPr>
              <a:t> </a:t>
            </a:r>
            <a:r>
              <a:rPr lang="vi-VN" sz="3200" b="1">
                <a:solidFill>
                  <a:srgbClr val="FF0000"/>
                </a:solidFill>
                <a:latin typeface="+mj-lt"/>
              </a:rPr>
              <a:t>(thảo luận nhóm: 10 phút) </a:t>
            </a:r>
            <a:endParaRPr lang="vi-VN" sz="3200">
              <a:solidFill>
                <a:prstClr val="black"/>
              </a:solidFill>
              <a:latin typeface="+mj-lt"/>
            </a:endParaRPr>
          </a:p>
          <a:p>
            <a:pPr algn="just">
              <a:defRPr/>
            </a:pPr>
            <a:r>
              <a:rPr lang="vi-VN" sz="2800" b="1">
                <a:solidFill>
                  <a:prstClr val="black"/>
                </a:solidFill>
                <a:latin typeface="+mj-lt"/>
              </a:rPr>
              <a:t>Thực hiện tương tự như Hoạt động 1 với dãy các số từ 0 đến 15 để tìm mã hóa của các số từ 8 đến 15 và đưa ra nhận xét.</a:t>
            </a:r>
            <a:endParaRPr lang="vi-VN" sz="280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991546" y="2739345"/>
            <a:ext cx="4405057" cy="40934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vi-VN" sz="2500" b="1">
                <a:latin typeface="Times New Roman" pitchFamily="18" charset="0"/>
                <a:ea typeface="Times New Roman"/>
                <a:cs typeface="Times New Roman" pitchFamily="18" charset="0"/>
              </a:rPr>
              <a:t>M</a:t>
            </a:r>
            <a:r>
              <a:rPr lang="it-IT" sz="2500" b="1">
                <a:latin typeface="Times New Roman" pitchFamily="18" charset="0"/>
                <a:ea typeface="Times New Roman"/>
                <a:cs typeface="Times New Roman" pitchFamily="18" charset="0"/>
              </a:rPr>
              <a:t>ã hóa các số từ số 8 đến 15 là: </a:t>
            </a:r>
            <a:endParaRPr lang="vi-VN" sz="2500" b="1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just"/>
            <a:r>
              <a:rPr lang="vi-VN" sz="2500" b="1">
                <a:latin typeface="Times New Roman" pitchFamily="18" charset="0"/>
                <a:ea typeface="Times New Roman"/>
                <a:cs typeface="Times New Roman" pitchFamily="18" charset="0"/>
              </a:rPr>
              <a:t>Số  </a:t>
            </a:r>
            <a:r>
              <a:rPr lang="it-IT" sz="2500" b="1">
                <a:latin typeface="Times New Roman" pitchFamily="18" charset="0"/>
                <a:ea typeface="Times New Roman"/>
                <a:cs typeface="Times New Roman" pitchFamily="18" charset="0"/>
              </a:rPr>
              <a:t>8</a:t>
            </a:r>
            <a:r>
              <a:rPr lang="vi-VN" sz="2500" b="1">
                <a:latin typeface="Times New Roman" pitchFamily="18" charset="0"/>
                <a:ea typeface="Times New Roman"/>
                <a:cs typeface="Times New Roman" pitchFamily="18" charset="0"/>
              </a:rPr>
              <a:t> 	   =&gt;</a:t>
            </a:r>
            <a:r>
              <a:rPr lang="it-IT" sz="2500" b="1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vi-VN" sz="2500" b="1">
                <a:latin typeface="Times New Roman" pitchFamily="18" charset="0"/>
                <a:ea typeface="Times New Roman"/>
                <a:cs typeface="Times New Roman" pitchFamily="18" charset="0"/>
              </a:rPr>
              <a:t>	</a:t>
            </a:r>
            <a:r>
              <a:rPr lang="it-IT" sz="2500" b="1">
                <a:latin typeface="Times New Roman" pitchFamily="18" charset="0"/>
                <a:ea typeface="Times New Roman"/>
                <a:cs typeface="Times New Roman" pitchFamily="18" charset="0"/>
              </a:rPr>
              <a:t>1000</a:t>
            </a:r>
            <a:endParaRPr lang="vi-VN" sz="2500" b="1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just"/>
            <a:r>
              <a:rPr lang="vi-VN" sz="2500" b="1">
                <a:latin typeface="Times New Roman" pitchFamily="18" charset="0"/>
                <a:ea typeface="Times New Roman"/>
                <a:cs typeface="Times New Roman" pitchFamily="18" charset="0"/>
              </a:rPr>
              <a:t>Số  </a:t>
            </a:r>
            <a:r>
              <a:rPr lang="it-IT" sz="2500" b="1">
                <a:latin typeface="Times New Roman" pitchFamily="18" charset="0"/>
                <a:ea typeface="Times New Roman"/>
                <a:cs typeface="Times New Roman" pitchFamily="18" charset="0"/>
              </a:rPr>
              <a:t>9</a:t>
            </a:r>
            <a:r>
              <a:rPr lang="vi-VN" sz="2500" b="1">
                <a:latin typeface="Times New Roman" pitchFamily="18" charset="0"/>
                <a:ea typeface="Times New Roman"/>
                <a:cs typeface="Times New Roman" pitchFamily="18" charset="0"/>
              </a:rPr>
              <a:t> 	   =&gt;</a:t>
            </a:r>
            <a:r>
              <a:rPr lang="it-IT" sz="2500" b="1">
                <a:latin typeface="Times New Roman" pitchFamily="18" charset="0"/>
                <a:ea typeface="Times New Roman"/>
                <a:cs typeface="Times New Roman" pitchFamily="18" charset="0"/>
              </a:rPr>
              <a:t>  </a:t>
            </a:r>
            <a:r>
              <a:rPr lang="vi-VN" sz="2500" b="1">
                <a:latin typeface="Times New Roman" pitchFamily="18" charset="0"/>
                <a:ea typeface="Times New Roman"/>
                <a:cs typeface="Times New Roman" pitchFamily="18" charset="0"/>
              </a:rPr>
              <a:t>	</a:t>
            </a:r>
            <a:r>
              <a:rPr lang="it-IT" sz="2500" b="1">
                <a:latin typeface="Times New Roman" pitchFamily="18" charset="0"/>
                <a:ea typeface="Times New Roman"/>
                <a:cs typeface="Times New Roman" pitchFamily="18" charset="0"/>
              </a:rPr>
              <a:t>1001</a:t>
            </a:r>
            <a:endParaRPr lang="vi-VN" sz="2500" b="1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just"/>
            <a:r>
              <a:rPr lang="vi-VN" sz="2500" b="1">
                <a:latin typeface="Times New Roman" pitchFamily="18" charset="0"/>
                <a:ea typeface="Times New Roman"/>
                <a:cs typeface="Times New Roman" pitchFamily="18" charset="0"/>
              </a:rPr>
              <a:t>Số  </a:t>
            </a:r>
            <a:r>
              <a:rPr lang="it-IT" sz="2500" b="1">
                <a:latin typeface="Times New Roman" pitchFamily="18" charset="0"/>
                <a:ea typeface="Times New Roman"/>
                <a:cs typeface="Times New Roman" pitchFamily="18" charset="0"/>
              </a:rPr>
              <a:t>10</a:t>
            </a:r>
            <a:r>
              <a:rPr lang="vi-VN" sz="2500" b="1">
                <a:latin typeface="Times New Roman" pitchFamily="18" charset="0"/>
                <a:ea typeface="Times New Roman"/>
                <a:cs typeface="Times New Roman" pitchFamily="18" charset="0"/>
              </a:rPr>
              <a:t>	   =&gt; 	</a:t>
            </a:r>
            <a:r>
              <a:rPr lang="it-IT" sz="2500" b="1">
                <a:latin typeface="Times New Roman" pitchFamily="18" charset="0"/>
                <a:ea typeface="Times New Roman"/>
                <a:cs typeface="Times New Roman" pitchFamily="18" charset="0"/>
              </a:rPr>
              <a:t>1010</a:t>
            </a:r>
            <a:endParaRPr lang="vi-VN" sz="2500" b="1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just"/>
            <a:r>
              <a:rPr lang="vi-VN" sz="2500" b="1">
                <a:latin typeface="Times New Roman" pitchFamily="18" charset="0"/>
                <a:ea typeface="Times New Roman"/>
                <a:cs typeface="Times New Roman" pitchFamily="18" charset="0"/>
              </a:rPr>
              <a:t>Số  </a:t>
            </a:r>
            <a:r>
              <a:rPr lang="it-IT" sz="2500" b="1">
                <a:latin typeface="Times New Roman" pitchFamily="18" charset="0"/>
                <a:ea typeface="Times New Roman"/>
                <a:cs typeface="Times New Roman" pitchFamily="18" charset="0"/>
              </a:rPr>
              <a:t>11</a:t>
            </a:r>
            <a:r>
              <a:rPr lang="vi-VN" sz="2500" b="1">
                <a:latin typeface="Times New Roman" pitchFamily="18" charset="0"/>
                <a:ea typeface="Times New Roman"/>
                <a:cs typeface="Times New Roman" pitchFamily="18" charset="0"/>
              </a:rPr>
              <a:t>     =&gt; 	</a:t>
            </a:r>
            <a:r>
              <a:rPr lang="it-IT" sz="2500" b="1">
                <a:latin typeface="Times New Roman" pitchFamily="18" charset="0"/>
                <a:ea typeface="Times New Roman"/>
                <a:cs typeface="Times New Roman" pitchFamily="18" charset="0"/>
              </a:rPr>
              <a:t>1011</a:t>
            </a:r>
            <a:endParaRPr lang="vi-VN" sz="2500" b="1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just"/>
            <a:r>
              <a:rPr lang="vi-VN" sz="2500" b="1">
                <a:latin typeface="Times New Roman" pitchFamily="18" charset="0"/>
                <a:ea typeface="Times New Roman"/>
                <a:cs typeface="Times New Roman" pitchFamily="18" charset="0"/>
              </a:rPr>
              <a:t>Số  </a:t>
            </a:r>
            <a:r>
              <a:rPr lang="it-IT" sz="2500" b="1">
                <a:latin typeface="Times New Roman" pitchFamily="18" charset="0"/>
                <a:ea typeface="Times New Roman"/>
                <a:cs typeface="Times New Roman" pitchFamily="18" charset="0"/>
              </a:rPr>
              <a:t>12</a:t>
            </a:r>
            <a:r>
              <a:rPr lang="vi-VN" sz="2500" b="1">
                <a:latin typeface="Times New Roman" pitchFamily="18" charset="0"/>
                <a:ea typeface="Times New Roman"/>
                <a:cs typeface="Times New Roman" pitchFamily="18" charset="0"/>
              </a:rPr>
              <a:t>     =&gt;</a:t>
            </a:r>
            <a:r>
              <a:rPr lang="it-IT" sz="2500" b="1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vi-VN" sz="2500" b="1">
                <a:latin typeface="Times New Roman" pitchFamily="18" charset="0"/>
                <a:ea typeface="Times New Roman"/>
                <a:cs typeface="Times New Roman" pitchFamily="18" charset="0"/>
              </a:rPr>
              <a:t>	</a:t>
            </a:r>
            <a:r>
              <a:rPr lang="it-IT" sz="2500" b="1">
                <a:latin typeface="Times New Roman" pitchFamily="18" charset="0"/>
                <a:ea typeface="Times New Roman"/>
                <a:cs typeface="Times New Roman" pitchFamily="18" charset="0"/>
              </a:rPr>
              <a:t>1100</a:t>
            </a:r>
            <a:endParaRPr lang="vi-VN" sz="2500" b="1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just"/>
            <a:r>
              <a:rPr lang="vi-VN" sz="2500" b="1">
                <a:latin typeface="Times New Roman" pitchFamily="18" charset="0"/>
                <a:ea typeface="Times New Roman"/>
                <a:cs typeface="Times New Roman" pitchFamily="18" charset="0"/>
              </a:rPr>
              <a:t>Số  </a:t>
            </a:r>
            <a:r>
              <a:rPr lang="it-IT" sz="2500" b="1">
                <a:latin typeface="Times New Roman" pitchFamily="18" charset="0"/>
                <a:ea typeface="Times New Roman"/>
                <a:cs typeface="Times New Roman" pitchFamily="18" charset="0"/>
              </a:rPr>
              <a:t>13</a:t>
            </a:r>
            <a:r>
              <a:rPr lang="vi-VN" sz="2500" b="1">
                <a:latin typeface="Times New Roman" pitchFamily="18" charset="0"/>
                <a:ea typeface="Times New Roman"/>
                <a:cs typeface="Times New Roman" pitchFamily="18" charset="0"/>
              </a:rPr>
              <a:t>     =&gt;</a:t>
            </a:r>
            <a:r>
              <a:rPr lang="it-IT" sz="2500" b="1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vi-VN" sz="2500" b="1">
                <a:latin typeface="Times New Roman" pitchFamily="18" charset="0"/>
                <a:ea typeface="Times New Roman"/>
                <a:cs typeface="Times New Roman" pitchFamily="18" charset="0"/>
              </a:rPr>
              <a:t>	</a:t>
            </a:r>
            <a:r>
              <a:rPr lang="it-IT" sz="2500" b="1">
                <a:latin typeface="Times New Roman" pitchFamily="18" charset="0"/>
                <a:ea typeface="Times New Roman"/>
                <a:cs typeface="Times New Roman" pitchFamily="18" charset="0"/>
              </a:rPr>
              <a:t>1101</a:t>
            </a:r>
            <a:endParaRPr lang="vi-VN" sz="2500" b="1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just"/>
            <a:r>
              <a:rPr lang="vi-VN" sz="2500" b="1">
                <a:latin typeface="Times New Roman" pitchFamily="18" charset="0"/>
                <a:ea typeface="Times New Roman"/>
                <a:cs typeface="Times New Roman" pitchFamily="18" charset="0"/>
              </a:rPr>
              <a:t>Số  </a:t>
            </a:r>
            <a:r>
              <a:rPr lang="it-IT" sz="2500" b="1">
                <a:latin typeface="Times New Roman" pitchFamily="18" charset="0"/>
                <a:ea typeface="Times New Roman"/>
                <a:cs typeface="Times New Roman" pitchFamily="18" charset="0"/>
              </a:rPr>
              <a:t>14</a:t>
            </a:r>
            <a:r>
              <a:rPr lang="vi-VN" sz="2500" b="1">
                <a:latin typeface="Times New Roman" pitchFamily="18" charset="0"/>
                <a:ea typeface="Times New Roman"/>
                <a:cs typeface="Times New Roman" pitchFamily="18" charset="0"/>
              </a:rPr>
              <a:t>     =&gt; 	</a:t>
            </a:r>
            <a:r>
              <a:rPr lang="it-IT" sz="2500" b="1">
                <a:latin typeface="Times New Roman" pitchFamily="18" charset="0"/>
                <a:ea typeface="Times New Roman"/>
                <a:cs typeface="Times New Roman" pitchFamily="18" charset="0"/>
              </a:rPr>
              <a:t>1110</a:t>
            </a:r>
            <a:endParaRPr lang="vi-VN" sz="2500" b="1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just"/>
            <a:r>
              <a:rPr lang="vi-VN" sz="2500" b="1">
                <a:latin typeface="Times New Roman" pitchFamily="18" charset="0"/>
                <a:ea typeface="Times New Roman"/>
                <a:cs typeface="Times New Roman" pitchFamily="18" charset="0"/>
              </a:rPr>
              <a:t>Số  </a:t>
            </a:r>
            <a:r>
              <a:rPr lang="it-IT" sz="2500" b="1">
                <a:latin typeface="Times New Roman" pitchFamily="18" charset="0"/>
                <a:ea typeface="Times New Roman"/>
                <a:cs typeface="Times New Roman" pitchFamily="18" charset="0"/>
              </a:rPr>
              <a:t>15</a:t>
            </a:r>
            <a:r>
              <a:rPr lang="vi-VN" sz="2500" b="1">
                <a:latin typeface="Times New Roman" pitchFamily="18" charset="0"/>
                <a:ea typeface="Times New Roman"/>
                <a:cs typeface="Times New Roman" pitchFamily="18" charset="0"/>
              </a:rPr>
              <a:t>     =&gt; 	</a:t>
            </a:r>
            <a:r>
              <a:rPr lang="it-IT" sz="2500" b="1">
                <a:latin typeface="Times New Roman" pitchFamily="18" charset="0"/>
                <a:ea typeface="Times New Roman"/>
                <a:cs typeface="Times New Roman" pitchFamily="18" charset="0"/>
              </a:rPr>
              <a:t>1111</a:t>
            </a:r>
          </a:p>
        </p:txBody>
      </p:sp>
      <p:sp>
        <p:nvSpPr>
          <p:cNvPr id="6" name="Rectangle 5"/>
          <p:cNvSpPr/>
          <p:nvPr/>
        </p:nvSpPr>
        <p:spPr>
          <a:xfrm>
            <a:off x="6520685" y="2768841"/>
            <a:ext cx="3984284" cy="39703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vi-VN" sz="2800" b="1">
                <a:latin typeface="Times New Roman" pitchFamily="18" charset="0"/>
                <a:ea typeface="Times New Roman"/>
                <a:cs typeface="Times New Roman" pitchFamily="18" charset="0"/>
              </a:rPr>
              <a:t>* </a:t>
            </a:r>
            <a:r>
              <a:rPr lang="it-IT" sz="2800" b="1">
                <a:latin typeface="Times New Roman" pitchFamily="18" charset="0"/>
                <a:ea typeface="Times New Roman"/>
                <a:cs typeface="Times New Roman" pitchFamily="18" charset="0"/>
              </a:rPr>
              <a:t>Nhận xét: </a:t>
            </a:r>
            <a:endParaRPr lang="vi-VN" sz="2800" b="1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just"/>
            <a:r>
              <a:rPr lang="it-IT" sz="2800" b="1">
                <a:solidFill>
                  <a:srgbClr val="C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để </a:t>
            </a:r>
            <a:r>
              <a:rPr lang="vi-VN" sz="2800" b="1">
                <a:solidFill>
                  <a:srgbClr val="C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mã hóa </a:t>
            </a:r>
            <a:r>
              <a:rPr lang="it-IT" sz="2800" b="1">
                <a:solidFill>
                  <a:srgbClr val="C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các số từ 8 đến 15 ta cần dùng 4 bit.</a:t>
            </a:r>
          </a:p>
          <a:p>
            <a:pPr lvl="0" algn="just"/>
            <a:r>
              <a:rPr lang="vi-VN" sz="2800">
                <a:latin typeface="+mj-lt"/>
              </a:rPr>
              <a:t>(Tập hợp các số đã cho càng nhiều, sẽ mã hoá được số càng lớn. Khi đó, dãy kí hiệu 0 và 1 của mỗi số sẽ càng dài)</a:t>
            </a:r>
          </a:p>
          <a:p>
            <a:pPr lvl="0" algn="just"/>
            <a:endParaRPr lang="vi-VN" sz="2800">
              <a:latin typeface="+mj-lt"/>
              <a:ea typeface="Times New Roman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0222" y="56421"/>
            <a:ext cx="722727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392948" y="79460"/>
            <a:ext cx="4007308" cy="70183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>
                <a:solidFill>
                  <a:schemeClr val="tx1">
                    <a:lumMod val="95000"/>
                    <a:lumOff val="5000"/>
                  </a:schemeClr>
                </a:solidFill>
              </a:rPr>
              <a:t>VẬN DỤNG</a:t>
            </a:r>
            <a:endParaRPr lang="vi-VN" sz="3600" b="1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2106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9C79D3EA-DF47-45A7-AA98-835C192D3A3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610106" y="3733800"/>
            <a:ext cx="2913888" cy="3048000"/>
          </a:xfrm>
          <a:prstGeom prst="rect">
            <a:avLst/>
          </a:prstGeom>
        </p:spPr>
      </p:pic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E9356F2A-C993-4130-8B7B-0355941703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2712578"/>
              </p:ext>
            </p:extLst>
          </p:nvPr>
        </p:nvGraphicFramePr>
        <p:xfrm>
          <a:off x="4781550" y="2057400"/>
          <a:ext cx="5486400" cy="5791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85800">
                  <a:extLst>
                    <a:ext uri="{9D8B030D-6E8A-4147-A177-3AD203B41FA5}">
                      <a16:colId xmlns:a16="http://schemas.microsoft.com/office/drawing/2014/main" val="2102194748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1363911993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1795592811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849051878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1805248865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3225933806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814316496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587551568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vi-VN" sz="32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3157551792"/>
                  </a:ext>
                </a:extLst>
              </a:tr>
            </a:tbl>
          </a:graphicData>
        </a:graphic>
      </p:graphicFrame>
      <p:pic>
        <p:nvPicPr>
          <p:cNvPr id="32" name="Picture 31">
            <a:extLst>
              <a:ext uri="{FF2B5EF4-FFF2-40B4-BE49-F238E27FC236}">
                <a16:creationId xmlns:a16="http://schemas.microsoft.com/office/drawing/2014/main" id="{9C79D3EA-DF47-45A7-AA98-835C192D3A3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610106" y="3733800"/>
            <a:ext cx="2913888" cy="3048000"/>
          </a:xfrm>
          <a:prstGeom prst="rect">
            <a:avLst/>
          </a:prstGeom>
        </p:spPr>
      </p:pic>
      <p:sp>
        <p:nvSpPr>
          <p:cNvPr id="33" name="Speech Bubble: Oval 18">
            <a:extLst>
              <a:ext uri="{FF2B5EF4-FFF2-40B4-BE49-F238E27FC236}">
                <a16:creationId xmlns:a16="http://schemas.microsoft.com/office/drawing/2014/main" id="{0D2F1F77-6EC7-401A-903B-F46351F79C9C}"/>
              </a:ext>
            </a:extLst>
          </p:cNvPr>
          <p:cNvSpPr/>
          <p:nvPr/>
        </p:nvSpPr>
        <p:spPr>
          <a:xfrm>
            <a:off x="1610106" y="1124929"/>
            <a:ext cx="3914394" cy="1341656"/>
          </a:xfrm>
          <a:prstGeom prst="wedgeEllipseCallout">
            <a:avLst>
              <a:gd name="adj1" fmla="val -30942"/>
              <a:gd name="adj2" fmla="val 302448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vi-VN" sz="2800" b="1" u="sng">
                <a:latin typeface="+mj-lt"/>
              </a:rPr>
              <a:t>Bước 1</a:t>
            </a:r>
            <a:r>
              <a:rPr lang="vi-VN" sz="2800">
                <a:latin typeface="+mj-lt"/>
              </a:rPr>
              <a:t>: Thu gọn dãy số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E1C0A0AF-2E57-47CF-9EEE-041557B8B0DC}"/>
              </a:ext>
            </a:extLst>
          </p:cNvPr>
          <p:cNvSpPr/>
          <p:nvPr/>
        </p:nvSpPr>
        <p:spPr>
          <a:xfrm>
            <a:off x="5861865" y="1157136"/>
            <a:ext cx="350128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u="sng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3200" b="1" u="sng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32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Mã</a:t>
            </a:r>
            <a:r>
              <a:rPr lang="en-US" sz="32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lang="en-US" sz="32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9F85144-FACD-4B74-A3B8-F13F1287126D}"/>
              </a:ext>
            </a:extLst>
          </p:cNvPr>
          <p:cNvSpPr txBox="1">
            <a:spLocks/>
          </p:cNvSpPr>
          <p:nvPr/>
        </p:nvSpPr>
        <p:spPr>
          <a:xfrm>
            <a:off x="4572251" y="3138032"/>
            <a:ext cx="519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</a:t>
            </a:r>
            <a:endParaRPr lang="vi-VN" sz="32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191D698-8EC0-4CC7-99EE-F30C4CDD882B}"/>
              </a:ext>
            </a:extLst>
          </p:cNvPr>
          <p:cNvSpPr txBox="1">
            <a:spLocks/>
          </p:cNvSpPr>
          <p:nvPr/>
        </p:nvSpPr>
        <p:spPr>
          <a:xfrm>
            <a:off x="4548600" y="3991531"/>
            <a:ext cx="51992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</a:t>
            </a:r>
            <a:endParaRPr lang="vi-VN" sz="32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1B0BB1F-FB92-4777-9A8D-572070033FD2}"/>
              </a:ext>
            </a:extLst>
          </p:cNvPr>
          <p:cNvSpPr txBox="1">
            <a:spLocks/>
          </p:cNvSpPr>
          <p:nvPr/>
        </p:nvSpPr>
        <p:spPr>
          <a:xfrm>
            <a:off x="4548600" y="4825427"/>
            <a:ext cx="51992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</a:t>
            </a:r>
            <a:endParaRPr lang="vi-VN" sz="32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8" name="Table 2">
            <a:extLst>
              <a:ext uri="{FF2B5EF4-FFF2-40B4-BE49-F238E27FC236}">
                <a16:creationId xmlns:a16="http://schemas.microsoft.com/office/drawing/2014/main" id="{91431A44-457D-4EE8-AFE0-3CE4FB3CC4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9652796"/>
              </p:ext>
            </p:extLst>
          </p:nvPr>
        </p:nvGraphicFramePr>
        <p:xfrm>
          <a:off x="5162550" y="3123539"/>
          <a:ext cx="2305052" cy="5181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76263">
                  <a:extLst>
                    <a:ext uri="{9D8B030D-6E8A-4147-A177-3AD203B41FA5}">
                      <a16:colId xmlns:a16="http://schemas.microsoft.com/office/drawing/2014/main" val="2102194748"/>
                    </a:ext>
                  </a:extLst>
                </a:gridCol>
                <a:gridCol w="576263">
                  <a:extLst>
                    <a:ext uri="{9D8B030D-6E8A-4147-A177-3AD203B41FA5}">
                      <a16:colId xmlns:a16="http://schemas.microsoft.com/office/drawing/2014/main" val="1363911993"/>
                    </a:ext>
                  </a:extLst>
                </a:gridCol>
                <a:gridCol w="576263">
                  <a:extLst>
                    <a:ext uri="{9D8B030D-6E8A-4147-A177-3AD203B41FA5}">
                      <a16:colId xmlns:a16="http://schemas.microsoft.com/office/drawing/2014/main" val="1795592811"/>
                    </a:ext>
                  </a:extLst>
                </a:gridCol>
                <a:gridCol w="576263">
                  <a:extLst>
                    <a:ext uri="{9D8B030D-6E8A-4147-A177-3AD203B41FA5}">
                      <a16:colId xmlns:a16="http://schemas.microsoft.com/office/drawing/2014/main" val="84905187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vi-VN" sz="28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7551792"/>
                  </a:ext>
                </a:extLst>
              </a:tr>
            </a:tbl>
          </a:graphicData>
        </a:graphic>
      </p:graphicFrame>
      <p:graphicFrame>
        <p:nvGraphicFramePr>
          <p:cNvPr id="39" name="Table 2">
            <a:extLst>
              <a:ext uri="{FF2B5EF4-FFF2-40B4-BE49-F238E27FC236}">
                <a16:creationId xmlns:a16="http://schemas.microsoft.com/office/drawing/2014/main" id="{E687266D-ABFC-4F00-A424-BF260F577F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7096784"/>
              </p:ext>
            </p:extLst>
          </p:nvPr>
        </p:nvGraphicFramePr>
        <p:xfrm>
          <a:off x="7462069" y="3123539"/>
          <a:ext cx="2305052" cy="5181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76263">
                  <a:extLst>
                    <a:ext uri="{9D8B030D-6E8A-4147-A177-3AD203B41FA5}">
                      <a16:colId xmlns:a16="http://schemas.microsoft.com/office/drawing/2014/main" val="1805248865"/>
                    </a:ext>
                  </a:extLst>
                </a:gridCol>
                <a:gridCol w="576263">
                  <a:extLst>
                    <a:ext uri="{9D8B030D-6E8A-4147-A177-3AD203B41FA5}">
                      <a16:colId xmlns:a16="http://schemas.microsoft.com/office/drawing/2014/main" val="3225933806"/>
                    </a:ext>
                  </a:extLst>
                </a:gridCol>
                <a:gridCol w="576263">
                  <a:extLst>
                    <a:ext uri="{9D8B030D-6E8A-4147-A177-3AD203B41FA5}">
                      <a16:colId xmlns:a16="http://schemas.microsoft.com/office/drawing/2014/main" val="2814316496"/>
                    </a:ext>
                  </a:extLst>
                </a:gridCol>
                <a:gridCol w="576263">
                  <a:extLst>
                    <a:ext uri="{9D8B030D-6E8A-4147-A177-3AD203B41FA5}">
                      <a16:colId xmlns:a16="http://schemas.microsoft.com/office/drawing/2014/main" val="258755156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vi-VN" sz="28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3157551792"/>
                  </a:ext>
                </a:extLst>
              </a:tr>
            </a:tbl>
          </a:graphicData>
        </a:graphic>
      </p:graphicFrame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A4A88D0A-D955-45A5-ADEE-02BC18B8B5A3}"/>
              </a:ext>
            </a:extLst>
          </p:cNvPr>
          <p:cNvCxnSpPr>
            <a:cxnSpLocks/>
          </p:cNvCxnSpPr>
          <p:nvPr/>
        </p:nvCxnSpPr>
        <p:spPr>
          <a:xfrm>
            <a:off x="7467600" y="3026254"/>
            <a:ext cx="0" cy="707546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41" name="Oval 40">
            <a:extLst>
              <a:ext uri="{FF2B5EF4-FFF2-40B4-BE49-F238E27FC236}">
                <a16:creationId xmlns:a16="http://schemas.microsoft.com/office/drawing/2014/main" id="{58FC4858-B881-4E4A-B63E-041859AD3862}"/>
              </a:ext>
            </a:extLst>
          </p:cNvPr>
          <p:cNvSpPr/>
          <p:nvPr/>
        </p:nvSpPr>
        <p:spPr>
          <a:xfrm>
            <a:off x="7519220" y="3048000"/>
            <a:ext cx="457197" cy="660906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96E20593-2206-4EC6-B329-42014F725D84}"/>
              </a:ext>
            </a:extLst>
          </p:cNvPr>
          <p:cNvSpPr txBox="1"/>
          <p:nvPr/>
        </p:nvSpPr>
        <p:spPr>
          <a:xfrm>
            <a:off x="9829138" y="3084913"/>
            <a:ext cx="9473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</a:p>
        </p:txBody>
      </p:sp>
      <p:graphicFrame>
        <p:nvGraphicFramePr>
          <p:cNvPr id="43" name="Table 2">
            <a:extLst>
              <a:ext uri="{FF2B5EF4-FFF2-40B4-BE49-F238E27FC236}">
                <a16:creationId xmlns:a16="http://schemas.microsoft.com/office/drawing/2014/main" id="{C6D4157B-778C-45D5-A380-77BECC8D1D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1214648"/>
              </p:ext>
            </p:extLst>
          </p:nvPr>
        </p:nvGraphicFramePr>
        <p:xfrm>
          <a:off x="8632157" y="3989399"/>
          <a:ext cx="1152526" cy="5181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76263">
                  <a:extLst>
                    <a:ext uri="{9D8B030D-6E8A-4147-A177-3AD203B41FA5}">
                      <a16:colId xmlns:a16="http://schemas.microsoft.com/office/drawing/2014/main" val="2814316496"/>
                    </a:ext>
                  </a:extLst>
                </a:gridCol>
                <a:gridCol w="576263">
                  <a:extLst>
                    <a:ext uri="{9D8B030D-6E8A-4147-A177-3AD203B41FA5}">
                      <a16:colId xmlns:a16="http://schemas.microsoft.com/office/drawing/2014/main" val="258755156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vi-VN" sz="2800" b="1" kern="120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0" marR="6858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 kern="120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68580" marR="68580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7551792"/>
                  </a:ext>
                </a:extLst>
              </a:tr>
            </a:tbl>
          </a:graphicData>
        </a:graphic>
      </p:graphicFrame>
      <p:graphicFrame>
        <p:nvGraphicFramePr>
          <p:cNvPr id="44" name="Table 2">
            <a:extLst>
              <a:ext uri="{FF2B5EF4-FFF2-40B4-BE49-F238E27FC236}">
                <a16:creationId xmlns:a16="http://schemas.microsoft.com/office/drawing/2014/main" id="{C056B33A-5210-4223-96AB-34B1E48032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2361487"/>
              </p:ext>
            </p:extLst>
          </p:nvPr>
        </p:nvGraphicFramePr>
        <p:xfrm>
          <a:off x="7467600" y="3989399"/>
          <a:ext cx="1152526" cy="5181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76263">
                  <a:extLst>
                    <a:ext uri="{9D8B030D-6E8A-4147-A177-3AD203B41FA5}">
                      <a16:colId xmlns:a16="http://schemas.microsoft.com/office/drawing/2014/main" val="1805248865"/>
                    </a:ext>
                  </a:extLst>
                </a:gridCol>
                <a:gridCol w="576263">
                  <a:extLst>
                    <a:ext uri="{9D8B030D-6E8A-4147-A177-3AD203B41FA5}">
                      <a16:colId xmlns:a16="http://schemas.microsoft.com/office/drawing/2014/main" val="32259338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vi-VN" sz="28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3157551792"/>
                  </a:ext>
                </a:extLst>
              </a:tr>
            </a:tbl>
          </a:graphicData>
        </a:graphic>
      </p:graphicFrame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EA97770A-B3F7-4CD9-9928-DF130B3F024A}"/>
              </a:ext>
            </a:extLst>
          </p:cNvPr>
          <p:cNvCxnSpPr>
            <a:cxnSpLocks/>
          </p:cNvCxnSpPr>
          <p:nvPr/>
        </p:nvCxnSpPr>
        <p:spPr>
          <a:xfrm>
            <a:off x="8627227" y="3886200"/>
            <a:ext cx="0" cy="707546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46" name="Oval 45">
            <a:extLst>
              <a:ext uri="{FF2B5EF4-FFF2-40B4-BE49-F238E27FC236}">
                <a16:creationId xmlns:a16="http://schemas.microsoft.com/office/drawing/2014/main" id="{08EEB888-B824-4CFD-A16C-82BE46C3B4AE}"/>
              </a:ext>
            </a:extLst>
          </p:cNvPr>
          <p:cNvSpPr/>
          <p:nvPr/>
        </p:nvSpPr>
        <p:spPr>
          <a:xfrm>
            <a:off x="7524750" y="3962400"/>
            <a:ext cx="451666" cy="595584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E32AF1B9-12F8-4A0F-96CF-83055312FC96}"/>
              </a:ext>
            </a:extLst>
          </p:cNvPr>
          <p:cNvSpPr txBox="1"/>
          <p:nvPr/>
        </p:nvSpPr>
        <p:spPr>
          <a:xfrm>
            <a:off x="9829138" y="3976242"/>
            <a:ext cx="9473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</a:p>
        </p:txBody>
      </p:sp>
      <p:graphicFrame>
        <p:nvGraphicFramePr>
          <p:cNvPr id="48" name="Table 2">
            <a:extLst>
              <a:ext uri="{FF2B5EF4-FFF2-40B4-BE49-F238E27FC236}">
                <a16:creationId xmlns:a16="http://schemas.microsoft.com/office/drawing/2014/main" id="{8D087703-F8C9-48AE-A347-985645B6C1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4616378"/>
              </p:ext>
            </p:extLst>
          </p:nvPr>
        </p:nvGraphicFramePr>
        <p:xfrm>
          <a:off x="8063114" y="4899346"/>
          <a:ext cx="576263" cy="5181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76263">
                  <a:extLst>
                    <a:ext uri="{9D8B030D-6E8A-4147-A177-3AD203B41FA5}">
                      <a16:colId xmlns:a16="http://schemas.microsoft.com/office/drawing/2014/main" val="32259338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vi-VN" sz="28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7551792"/>
                  </a:ext>
                </a:extLst>
              </a:tr>
            </a:tbl>
          </a:graphicData>
        </a:graphic>
      </p:graphicFrame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80EE29B1-6EE3-4517-97CC-580C8B30C271}"/>
              </a:ext>
            </a:extLst>
          </p:cNvPr>
          <p:cNvCxnSpPr>
            <a:cxnSpLocks/>
          </p:cNvCxnSpPr>
          <p:nvPr/>
        </p:nvCxnSpPr>
        <p:spPr>
          <a:xfrm>
            <a:off x="8049661" y="4778854"/>
            <a:ext cx="0" cy="707546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graphicFrame>
        <p:nvGraphicFramePr>
          <p:cNvPr id="50" name="Table 2">
            <a:extLst>
              <a:ext uri="{FF2B5EF4-FFF2-40B4-BE49-F238E27FC236}">
                <a16:creationId xmlns:a16="http://schemas.microsoft.com/office/drawing/2014/main" id="{D6A83320-6543-410F-BB66-2449338195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2141282"/>
              </p:ext>
            </p:extLst>
          </p:nvPr>
        </p:nvGraphicFramePr>
        <p:xfrm>
          <a:off x="7462070" y="4899346"/>
          <a:ext cx="576263" cy="5181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76263">
                  <a:extLst>
                    <a:ext uri="{9D8B030D-6E8A-4147-A177-3AD203B41FA5}">
                      <a16:colId xmlns:a16="http://schemas.microsoft.com/office/drawing/2014/main" val="180524886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vi-VN" sz="28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3157551792"/>
                  </a:ext>
                </a:extLst>
              </a:tr>
            </a:tbl>
          </a:graphicData>
        </a:graphic>
      </p:graphicFrame>
      <p:sp>
        <p:nvSpPr>
          <p:cNvPr id="51" name="Oval 50">
            <a:extLst>
              <a:ext uri="{FF2B5EF4-FFF2-40B4-BE49-F238E27FC236}">
                <a16:creationId xmlns:a16="http://schemas.microsoft.com/office/drawing/2014/main" id="{7452FCC8-0002-4E00-89FF-5E5A8C9554E4}"/>
              </a:ext>
            </a:extLst>
          </p:cNvPr>
          <p:cNvSpPr/>
          <p:nvPr/>
        </p:nvSpPr>
        <p:spPr>
          <a:xfrm>
            <a:off x="7514130" y="4874150"/>
            <a:ext cx="457197" cy="61225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452DFD57-DAE0-4F00-A06E-068F182457D8}"/>
              </a:ext>
            </a:extLst>
          </p:cNvPr>
          <p:cNvSpPr txBox="1"/>
          <p:nvPr/>
        </p:nvSpPr>
        <p:spPr>
          <a:xfrm>
            <a:off x="9829138" y="4963180"/>
            <a:ext cx="9473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</a:p>
        </p:txBody>
      </p:sp>
    </p:spTree>
    <p:extLst>
      <p:ext uri="{BB962C8B-B14F-4D97-AF65-F5344CB8AC3E}">
        <p14:creationId xmlns:p14="http://schemas.microsoft.com/office/powerpoint/2010/main" val="2380679364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5" grpId="0"/>
      <p:bldP spid="36" grpId="0"/>
      <p:bldP spid="37" grpId="0"/>
      <p:bldP spid="41" grpId="0" animBg="1"/>
      <p:bldP spid="42" grpId="0"/>
      <p:bldP spid="46" grpId="0" animBg="1"/>
      <p:bldP spid="47" grpId="0"/>
      <p:bldP spid="51" grpId="0" animBg="1"/>
      <p:bldP spid="5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2194477" y="1418813"/>
            <a:ext cx="7895046" cy="2415839"/>
          </a:xfrm>
          <a:prstGeom prst="snip2Diag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vi-VN" sz="3200" b="1" u="sng">
                <a:solidFill>
                  <a:prstClr val="black"/>
                </a:solidFill>
                <a:latin typeface="+mj-lt"/>
              </a:rPr>
              <a:t>Câu hỏi 3:</a:t>
            </a:r>
            <a:r>
              <a:rPr lang="vi-VN" sz="3200">
                <a:solidFill>
                  <a:prstClr val="black"/>
                </a:solidFill>
                <a:latin typeface="+mj-lt"/>
              </a:rPr>
              <a:t> </a:t>
            </a:r>
            <a:r>
              <a:rPr lang="vi-VN" sz="3200" b="1">
                <a:solidFill>
                  <a:srgbClr val="FF0000"/>
                </a:solidFill>
                <a:latin typeface="+mj-lt"/>
              </a:rPr>
              <a:t>(thảo luận nhóm: 5 phút) </a:t>
            </a:r>
          </a:p>
          <a:p>
            <a:pPr algn="just">
              <a:defRPr/>
            </a:pPr>
            <a:r>
              <a:rPr lang="vi-VN" sz="3200">
                <a:solidFill>
                  <a:prstClr val="black"/>
                </a:solidFill>
                <a:latin typeface="+mj-lt"/>
              </a:rPr>
              <a:t>Giả sử mỗi giờ phim chiếm khoảng 5GB, mỗi bộ phim có độ dài trung bình 1,5 giờ. Vậy một  cứng 2 TB chứa được bao nhiêu bộ phim?</a:t>
            </a:r>
            <a:endParaRPr lang="vi-VN" sz="320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2775880" y="3834652"/>
            <a:ext cx="6938122" cy="1737983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>
                <a:solidFill>
                  <a:schemeClr val="tx1"/>
                </a:solidFill>
                <a:latin typeface="+mj-lt"/>
              </a:rPr>
              <a:t>Khoảng </a:t>
            </a:r>
            <a:r>
              <a:rPr lang="vi-VN" sz="3200" b="1">
                <a:solidFill>
                  <a:srgbClr val="FF0000"/>
                </a:solidFill>
                <a:latin typeface="+mj-lt"/>
              </a:rPr>
              <a:t>341</a:t>
            </a:r>
            <a:r>
              <a:rPr lang="vi-VN" sz="3200">
                <a:solidFill>
                  <a:schemeClr val="tx1"/>
                </a:solidFill>
                <a:latin typeface="+mj-lt"/>
              </a:rPr>
              <a:t> bộ phim </a:t>
            </a:r>
          </a:p>
          <a:p>
            <a:pPr algn="ctr"/>
            <a:r>
              <a:rPr lang="vi-VN" sz="3200">
                <a:solidFill>
                  <a:schemeClr val="tx1"/>
                </a:solidFill>
                <a:latin typeface="+mj-lt"/>
              </a:rPr>
              <a:t>=2 .1024 : (4.1,5)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0222" y="528357"/>
            <a:ext cx="722727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392948" y="551396"/>
            <a:ext cx="4007308" cy="70183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>
                <a:solidFill>
                  <a:schemeClr val="tx1">
                    <a:lumMod val="95000"/>
                    <a:lumOff val="5000"/>
                  </a:schemeClr>
                </a:solidFill>
              </a:rPr>
              <a:t>VẬN DỤNG</a:t>
            </a:r>
            <a:endParaRPr lang="vi-VN" sz="3600" b="1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9664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7822" y="548680"/>
            <a:ext cx="3176356" cy="634082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3600" b="1">
                <a:solidFill>
                  <a:schemeClr val="accent1">
                    <a:lumMod val="20000"/>
                    <a:lumOff val="80000"/>
                  </a:schemeClr>
                </a:solidFill>
              </a:rPr>
              <a:t>GHI NHỚ</a:t>
            </a:r>
            <a:endParaRPr lang="vi-VN" sz="3600" b="1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063552" y="1556792"/>
            <a:ext cx="8064896" cy="3672408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3200">
                <a:latin typeface="+mj-lt"/>
              </a:rPr>
              <a:t>- Thông tin được biểu diễn trong máy tính bằng dãy các bit. Mỗi bit là một kí hiệu 0 hoặc 1, hay còn được gọi là chữ số nhị phân.</a:t>
            </a:r>
          </a:p>
          <a:p>
            <a:pPr algn="just"/>
            <a:r>
              <a:rPr lang="vi-VN" sz="3200">
                <a:latin typeface="+mj-lt"/>
              </a:rPr>
              <a:t>- Bit là đơn vị đo nhỏ nhất trong lưu trữ thông tin.</a:t>
            </a:r>
          </a:p>
          <a:p>
            <a:pPr marL="457200" indent="-457200" algn="just">
              <a:buFontTx/>
              <a:buChar char="-"/>
            </a:pPr>
            <a:r>
              <a:rPr lang="vi-VN" sz="3200">
                <a:latin typeface="+mj-lt"/>
              </a:rPr>
              <a:t>Một số đơn vị cơ bản đo dung lượng thông tin: B, MB, GB, TB, TB.</a:t>
            </a:r>
          </a:p>
        </p:txBody>
      </p:sp>
    </p:spTree>
    <p:extLst>
      <p:ext uri="{BB962C8B-B14F-4D97-AF65-F5344CB8AC3E}">
        <p14:creationId xmlns:p14="http://schemas.microsoft.com/office/powerpoint/2010/main" val="1109621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9C79D3EA-DF47-45A7-AA98-835C192D3A3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284749" y="2752972"/>
            <a:ext cx="2913888" cy="3048000"/>
          </a:xfrm>
          <a:prstGeom prst="rect">
            <a:avLst/>
          </a:prstGeom>
        </p:spPr>
      </p:pic>
      <p:sp>
        <p:nvSpPr>
          <p:cNvPr id="19" name="Speech Bubble: Oval 18">
            <a:extLst>
              <a:ext uri="{FF2B5EF4-FFF2-40B4-BE49-F238E27FC236}">
                <a16:creationId xmlns:a16="http://schemas.microsoft.com/office/drawing/2014/main" id="{0D2F1F77-6EC7-401A-903B-F46351F79C9C}"/>
              </a:ext>
            </a:extLst>
          </p:cNvPr>
          <p:cNvSpPr/>
          <p:nvPr/>
        </p:nvSpPr>
        <p:spPr>
          <a:xfrm>
            <a:off x="1524001" y="113181"/>
            <a:ext cx="3867151" cy="1687890"/>
          </a:xfrm>
          <a:prstGeom prst="wedgeEllipseCallout">
            <a:avLst>
              <a:gd name="adj1" fmla="val -23500"/>
              <a:gd name="adj2" fmla="val 137970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vi-VN" sz="2400" b="1" u="sng" dirty="0">
                <a:latin typeface="+mj-lt"/>
              </a:rPr>
              <a:t>Bước 2</a:t>
            </a:r>
            <a:r>
              <a:rPr lang="vi-VN" sz="2400" dirty="0">
                <a:latin typeface="+mj-lt"/>
              </a:rPr>
              <a:t>: Chuyển </a:t>
            </a:r>
            <a:r>
              <a:rPr lang="vi-VN" sz="2400" b="1" u="sng" dirty="0">
                <a:solidFill>
                  <a:srgbClr val="FFFF00"/>
                </a:solidFill>
                <a:latin typeface="+mj-lt"/>
              </a:rPr>
              <a:t>vị trí</a:t>
            </a:r>
            <a:r>
              <a:rPr lang="vi-VN" sz="2400" dirty="0">
                <a:latin typeface="+mj-lt"/>
              </a:rPr>
              <a:t> của số 4 thành hai kí hiệu </a:t>
            </a:r>
            <a:r>
              <a:rPr lang="vi-VN" sz="2400" b="1" u="sng" dirty="0">
                <a:solidFill>
                  <a:srgbClr val="FFFF00"/>
                </a:solidFill>
                <a:latin typeface="+mj-lt"/>
              </a:rPr>
              <a:t>0</a:t>
            </a:r>
            <a:r>
              <a:rPr lang="vi-VN" sz="2400" dirty="0">
                <a:latin typeface="+mj-lt"/>
              </a:rPr>
              <a:t> và </a:t>
            </a:r>
            <a:r>
              <a:rPr lang="vi-VN" sz="2400" b="1" u="sng" dirty="0">
                <a:solidFill>
                  <a:srgbClr val="FFFF00"/>
                </a:solidFill>
                <a:latin typeface="+mj-lt"/>
              </a:rPr>
              <a:t>1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1C0A0AF-2E57-47CF-9EEE-041557B8B0DC}"/>
              </a:ext>
            </a:extLst>
          </p:cNvPr>
          <p:cNvSpPr/>
          <p:nvPr/>
        </p:nvSpPr>
        <p:spPr>
          <a:xfrm>
            <a:off x="5456508" y="-36108"/>
            <a:ext cx="524053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32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32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mã</a:t>
            </a:r>
            <a:r>
              <a:rPr lang="en-US" sz="32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lang="en-US" sz="32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</a:p>
        </p:txBody>
      </p:sp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B896B78E-682F-4AD4-89B5-F71E2A464F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2060397"/>
              </p:ext>
            </p:extLst>
          </p:nvPr>
        </p:nvGraphicFramePr>
        <p:xfrm>
          <a:off x="5456508" y="3284984"/>
          <a:ext cx="4572000" cy="236495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53325">
                  <a:extLst>
                    <a:ext uri="{9D8B030D-6E8A-4147-A177-3AD203B41FA5}">
                      <a16:colId xmlns:a16="http://schemas.microsoft.com/office/drawing/2014/main" val="2099839352"/>
                    </a:ext>
                  </a:extLst>
                </a:gridCol>
                <a:gridCol w="1585823">
                  <a:extLst>
                    <a:ext uri="{9D8B030D-6E8A-4147-A177-3AD203B41FA5}">
                      <a16:colId xmlns:a16="http://schemas.microsoft.com/office/drawing/2014/main" val="2415041401"/>
                    </a:ext>
                  </a:extLst>
                </a:gridCol>
                <a:gridCol w="1832852">
                  <a:extLst>
                    <a:ext uri="{9D8B030D-6E8A-4147-A177-3AD203B41FA5}">
                      <a16:colId xmlns:a16="http://schemas.microsoft.com/office/drawing/2014/main" val="1097176604"/>
                    </a:ext>
                  </a:extLst>
                </a:gridCol>
              </a:tblGrid>
              <a:tr h="598027">
                <a:tc>
                  <a:txBody>
                    <a:bodyPr/>
                    <a:lstStyle/>
                    <a:p>
                      <a:pPr algn="ctr"/>
                      <a:r>
                        <a:rPr lang="vi-VN" sz="2800" b="1" dirty="0">
                          <a:solidFill>
                            <a:schemeClr val="tx1"/>
                          </a:solidFill>
                          <a:latin typeface="+mj-lt"/>
                        </a:rPr>
                        <a:t>Lần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 dirty="0">
                          <a:solidFill>
                            <a:schemeClr val="tx1"/>
                          </a:solidFill>
                          <a:latin typeface="+mj-lt"/>
                        </a:rPr>
                        <a:t>Vị trí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 dirty="0">
                          <a:solidFill>
                            <a:schemeClr val="tx1"/>
                          </a:solidFill>
                          <a:latin typeface="+mj-lt"/>
                        </a:rPr>
                        <a:t>Kí hiệu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8291879"/>
                  </a:ext>
                </a:extLst>
              </a:tr>
              <a:tr h="588975">
                <a:tc>
                  <a:txBody>
                    <a:bodyPr/>
                    <a:lstStyle/>
                    <a:p>
                      <a:endParaRPr lang="vi-VN">
                        <a:solidFill>
                          <a:schemeClr val="tx1"/>
                        </a:solidFill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9888375"/>
                  </a:ext>
                </a:extLst>
              </a:tr>
              <a:tr h="588975">
                <a:tc>
                  <a:txBody>
                    <a:bodyPr/>
                    <a:lstStyle/>
                    <a:p>
                      <a:endParaRPr lang="vi-VN">
                        <a:solidFill>
                          <a:schemeClr val="tx1"/>
                        </a:solidFill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>
                        <a:solidFill>
                          <a:schemeClr val="tx1"/>
                        </a:solidFill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96625771"/>
                  </a:ext>
                </a:extLst>
              </a:tr>
              <a:tr h="588975">
                <a:tc>
                  <a:txBody>
                    <a:bodyPr/>
                    <a:lstStyle/>
                    <a:p>
                      <a:endParaRPr lang="vi-VN">
                        <a:solidFill>
                          <a:schemeClr val="tx1"/>
                        </a:solidFill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>
                        <a:solidFill>
                          <a:schemeClr val="tx1"/>
                        </a:solidFill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79327022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E9F85144-FACD-4B74-A3B8-F13F1287126D}"/>
              </a:ext>
            </a:extLst>
          </p:cNvPr>
          <p:cNvSpPr txBox="1">
            <a:spLocks/>
          </p:cNvSpPr>
          <p:nvPr/>
        </p:nvSpPr>
        <p:spPr>
          <a:xfrm>
            <a:off x="5734052" y="3707585"/>
            <a:ext cx="5922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</a:t>
            </a:r>
            <a:endParaRPr lang="vi-VN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191D698-8EC0-4CC7-99EE-F30C4CDD882B}"/>
              </a:ext>
            </a:extLst>
          </p:cNvPr>
          <p:cNvSpPr txBox="1">
            <a:spLocks/>
          </p:cNvSpPr>
          <p:nvPr/>
        </p:nvSpPr>
        <p:spPr>
          <a:xfrm>
            <a:off x="5734052" y="4324818"/>
            <a:ext cx="59229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</a:t>
            </a:r>
            <a:endParaRPr lang="vi-VN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1B0BB1F-FB92-4777-9A8D-572070033FD2}"/>
              </a:ext>
            </a:extLst>
          </p:cNvPr>
          <p:cNvSpPr txBox="1">
            <a:spLocks/>
          </p:cNvSpPr>
          <p:nvPr/>
        </p:nvSpPr>
        <p:spPr>
          <a:xfrm>
            <a:off x="5734052" y="4942050"/>
            <a:ext cx="59229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</a:t>
            </a:r>
            <a:endParaRPr lang="vi-VN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6E20593-2206-4EC6-B329-42014F725D84}"/>
              </a:ext>
            </a:extLst>
          </p:cNvPr>
          <p:cNvSpPr txBox="1"/>
          <p:nvPr/>
        </p:nvSpPr>
        <p:spPr>
          <a:xfrm>
            <a:off x="7105652" y="3815308"/>
            <a:ext cx="9345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32AF1B9-12F8-4A0F-96CF-83055312FC96}"/>
              </a:ext>
            </a:extLst>
          </p:cNvPr>
          <p:cNvSpPr txBox="1"/>
          <p:nvPr/>
        </p:nvSpPr>
        <p:spPr>
          <a:xfrm>
            <a:off x="7105652" y="4432541"/>
            <a:ext cx="9345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452DFD57-DAE0-4F00-A06E-068F182457D8}"/>
              </a:ext>
            </a:extLst>
          </p:cNvPr>
          <p:cNvSpPr txBox="1"/>
          <p:nvPr/>
        </p:nvSpPr>
        <p:spPr>
          <a:xfrm>
            <a:off x="7105652" y="5049773"/>
            <a:ext cx="9345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E6DAB570-4617-4D31-84EC-8B303312B5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5935559"/>
              </p:ext>
            </p:extLst>
          </p:nvPr>
        </p:nvGraphicFramePr>
        <p:xfrm>
          <a:off x="1687243" y="3729671"/>
          <a:ext cx="3468606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4303">
                  <a:extLst>
                    <a:ext uri="{9D8B030D-6E8A-4147-A177-3AD203B41FA5}">
                      <a16:colId xmlns:a16="http://schemas.microsoft.com/office/drawing/2014/main" val="1700541360"/>
                    </a:ext>
                  </a:extLst>
                </a:gridCol>
                <a:gridCol w="1734303">
                  <a:extLst>
                    <a:ext uri="{9D8B030D-6E8A-4147-A177-3AD203B41FA5}">
                      <a16:colId xmlns:a16="http://schemas.microsoft.com/office/drawing/2014/main" val="2852814659"/>
                    </a:ext>
                  </a:extLst>
                </a:gridCol>
              </a:tblGrid>
              <a:tr h="237489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Qui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tắc</a:t>
                      </a:r>
                      <a:endParaRPr lang="vi-VN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42379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Phải</a:t>
                      </a:r>
                      <a:endParaRPr lang="vi-VN" sz="24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Trái</a:t>
                      </a:r>
                      <a:endParaRPr lang="vi-VN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54075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vi-VN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vi-VN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8840504"/>
                  </a:ext>
                </a:extLst>
              </a:tr>
            </a:tbl>
          </a:graphicData>
        </a:graphic>
      </p:graphicFrame>
      <p:sp>
        <p:nvSpPr>
          <p:cNvPr id="29" name="TextBox 28">
            <a:extLst>
              <a:ext uri="{FF2B5EF4-FFF2-40B4-BE49-F238E27FC236}">
                <a16:creationId xmlns:a16="http://schemas.microsoft.com/office/drawing/2014/main" id="{166CEDB6-4975-452D-A7A4-70A9E04547C7}"/>
              </a:ext>
            </a:extLst>
          </p:cNvPr>
          <p:cNvSpPr txBox="1"/>
          <p:nvPr/>
        </p:nvSpPr>
        <p:spPr>
          <a:xfrm>
            <a:off x="8763003" y="3815308"/>
            <a:ext cx="6873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9C2537A-6C7C-46BD-99FA-992F13E056B9}"/>
              </a:ext>
            </a:extLst>
          </p:cNvPr>
          <p:cNvSpPr txBox="1"/>
          <p:nvPr/>
        </p:nvSpPr>
        <p:spPr>
          <a:xfrm>
            <a:off x="8763002" y="4428196"/>
            <a:ext cx="6873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697A035-04BE-45D5-B251-893C78ED6508}"/>
              </a:ext>
            </a:extLst>
          </p:cNvPr>
          <p:cNvSpPr txBox="1"/>
          <p:nvPr/>
        </p:nvSpPr>
        <p:spPr>
          <a:xfrm>
            <a:off x="8763002" y="5041084"/>
            <a:ext cx="6873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E2679AD4-B9D8-4C12-82C2-816AA3A1015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73238649"/>
              </p:ext>
            </p:extLst>
          </p:nvPr>
        </p:nvGraphicFramePr>
        <p:xfrm>
          <a:off x="6169047" y="6139209"/>
          <a:ext cx="2878112" cy="6519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94E9BB5D-25E4-4BDE-A9C9-90752AB9B71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17089" y="477710"/>
            <a:ext cx="3953427" cy="1933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47338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3D69B"/>
                                      </p:to>
                                    </p:animClr>
                                    <p:set>
                                      <p:cBhvr>
                                        <p:cTn id="7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3D69B"/>
                                      </p:to>
                                    </p:animClr>
                                    <p:set>
                                      <p:cBhvr>
                                        <p:cTn id="8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3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3D69B"/>
                                      </p:to>
                                    </p:animClr>
                                    <p:set>
                                      <p:cBhvr>
                                        <p:cTn id="8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7" grpId="0"/>
      <p:bldP spid="13" grpId="0"/>
      <p:bldP spid="15" grpId="0"/>
      <p:bldP spid="28" grpId="0"/>
      <p:bldP spid="36" grpId="0"/>
      <p:bldP spid="42" grpId="0"/>
      <p:bldP spid="29" grpId="0"/>
      <p:bldP spid="29" grpId="1"/>
      <p:bldP spid="30" grpId="0"/>
      <p:bldP spid="30" grpId="1"/>
      <p:bldP spid="32" grpId="0"/>
      <p:bldP spid="32" grpId="1"/>
      <p:bldGraphic spid="10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91544" y="1412777"/>
            <a:ext cx="8424936" cy="100811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b="1" u="sng" dirty="0" err="1">
                <a:solidFill>
                  <a:srgbClr val="0000FF"/>
                </a:solidFill>
              </a:rPr>
              <a:t>Câu</a:t>
            </a:r>
            <a:r>
              <a:rPr lang="en-US" b="1" u="sng" dirty="0">
                <a:solidFill>
                  <a:srgbClr val="0000FF"/>
                </a:solidFill>
              </a:rPr>
              <a:t> </a:t>
            </a:r>
            <a:r>
              <a:rPr lang="en-US" b="1" u="sng" dirty="0" err="1">
                <a:solidFill>
                  <a:srgbClr val="0000FF"/>
                </a:solidFill>
              </a:rPr>
              <a:t>hỏi</a:t>
            </a:r>
            <a:r>
              <a:rPr lang="en-US" b="1" u="sng" dirty="0">
                <a:solidFill>
                  <a:srgbClr val="0000FF"/>
                </a:solidFill>
              </a:rPr>
              <a:t>: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Em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hãy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mã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hóa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số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b="1" dirty="0">
                <a:solidFill>
                  <a:srgbClr val="0000FF"/>
                </a:solidFill>
              </a:rPr>
              <a:t>3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và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số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b="1" dirty="0">
                <a:solidFill>
                  <a:srgbClr val="0000FF"/>
                </a:solidFill>
              </a:rPr>
              <a:t>6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theo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cách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như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trên</a:t>
            </a:r>
            <a:r>
              <a:rPr lang="en-US" dirty="0">
                <a:solidFill>
                  <a:srgbClr val="0000FF"/>
                </a:solidFill>
              </a:rPr>
              <a:t>. Hai </a:t>
            </a:r>
            <a:r>
              <a:rPr lang="en-US" dirty="0" err="1">
                <a:solidFill>
                  <a:srgbClr val="0000FF"/>
                </a:solidFill>
              </a:rPr>
              <a:t>dãy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kí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hiệu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nhận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được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có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giống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nhau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không</a:t>
            </a:r>
            <a:r>
              <a:rPr lang="en-US" dirty="0">
                <a:solidFill>
                  <a:srgbClr val="0000FF"/>
                </a:solidFill>
              </a:rPr>
              <a:t>?</a:t>
            </a:r>
          </a:p>
          <a:p>
            <a:pPr marL="0" indent="0" algn="ctr">
              <a:buNone/>
            </a:pPr>
            <a:r>
              <a:rPr lang="en-US" b="1" dirty="0" err="1">
                <a:solidFill>
                  <a:srgbClr val="0000FF"/>
                </a:solidFill>
              </a:rPr>
              <a:t>Hoạt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động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cá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nhân</a:t>
            </a:r>
            <a:r>
              <a:rPr lang="en-US" b="1" dirty="0">
                <a:solidFill>
                  <a:srgbClr val="0000FF"/>
                </a:solidFill>
              </a:rPr>
              <a:t>: (2 </a:t>
            </a:r>
            <a:r>
              <a:rPr lang="en-US" b="1" dirty="0" err="1">
                <a:solidFill>
                  <a:srgbClr val="0000FF"/>
                </a:solidFill>
              </a:rPr>
              <a:t>phút</a:t>
            </a:r>
            <a:r>
              <a:rPr lang="en-US" b="1" dirty="0">
                <a:solidFill>
                  <a:srgbClr val="0000FF"/>
                </a:solidFill>
              </a:rPr>
              <a:t>)</a:t>
            </a:r>
            <a:endParaRPr lang="vi-VN" dirty="0">
              <a:solidFill>
                <a:srgbClr val="0000FF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167318" y="289385"/>
            <a:ext cx="3885123" cy="63408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>
                <a:solidFill>
                  <a:srgbClr val="FFFF00"/>
                </a:solidFill>
              </a:rPr>
              <a:t>KHỞI ĐỘNG</a:t>
            </a:r>
            <a:endParaRPr lang="vi-VN" b="1">
              <a:solidFill>
                <a:srgbClr val="FFFF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3928" y="296541"/>
            <a:ext cx="715596" cy="64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299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683666" y="850702"/>
            <a:ext cx="4173334" cy="63408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</a:lstStyle>
          <a:p>
            <a:r>
              <a:rPr lang="en-US" b="1" dirty="0" err="1">
                <a:solidFill>
                  <a:srgbClr val="FFFF00"/>
                </a:solidFill>
              </a:rPr>
              <a:t>Kết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quả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mã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hóa</a:t>
            </a:r>
            <a:endParaRPr lang="vi-VN" b="1" dirty="0">
              <a:solidFill>
                <a:srgbClr val="FFFF00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166526" y="2060848"/>
            <a:ext cx="3518048" cy="6480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err="1">
                <a:solidFill>
                  <a:srgbClr val="0000FF"/>
                </a:solidFill>
              </a:rPr>
              <a:t>Mã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hóa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số</a:t>
            </a:r>
            <a:r>
              <a:rPr lang="en-US" dirty="0">
                <a:solidFill>
                  <a:srgbClr val="0000FF"/>
                </a:solidFill>
              </a:rPr>
              <a:t> 3:</a:t>
            </a:r>
          </a:p>
          <a:p>
            <a:pPr marL="0" indent="0">
              <a:buNone/>
            </a:pPr>
            <a:endParaRPr lang="vi-VN" dirty="0">
              <a:solidFill>
                <a:srgbClr val="0000FF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980332" y="3356992"/>
            <a:ext cx="8364140" cy="10081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err="1">
                <a:solidFill>
                  <a:srgbClr val="0000FF"/>
                </a:solidFill>
              </a:rPr>
              <a:t>Sau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khi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mã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hóa</a:t>
            </a:r>
            <a:r>
              <a:rPr lang="en-US" dirty="0">
                <a:solidFill>
                  <a:srgbClr val="0000FF"/>
                </a:solidFill>
              </a:rPr>
              <a:t>, </a:t>
            </a:r>
            <a:r>
              <a:rPr lang="en-US" dirty="0" err="1">
                <a:solidFill>
                  <a:srgbClr val="0000FF"/>
                </a:solidFill>
              </a:rPr>
              <a:t>hai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dãy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kí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hiệu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nhận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được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là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không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giống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nhau</a:t>
            </a:r>
            <a:r>
              <a:rPr lang="en-US" dirty="0">
                <a:solidFill>
                  <a:srgbClr val="0000FF"/>
                </a:solidFill>
              </a:rPr>
              <a:t>.</a:t>
            </a:r>
            <a:endParaRPr lang="vi-VN" dirty="0">
              <a:solidFill>
                <a:srgbClr val="0000FF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312024" y="2132856"/>
            <a:ext cx="2376264" cy="648072"/>
          </a:xfrm>
        </p:spPr>
        <p:txBody>
          <a:bodyPr/>
          <a:lstStyle/>
          <a:p>
            <a:pPr marL="0" indent="0">
              <a:buNone/>
            </a:pPr>
            <a:r>
              <a:rPr lang="en-US" dirty="0" err="1">
                <a:solidFill>
                  <a:srgbClr val="0000FF"/>
                </a:solidFill>
              </a:rPr>
              <a:t>Mã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hóa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số</a:t>
            </a:r>
            <a:r>
              <a:rPr lang="en-US" dirty="0">
                <a:solidFill>
                  <a:srgbClr val="0000FF"/>
                </a:solidFill>
              </a:rPr>
              <a:t> 6:</a:t>
            </a:r>
            <a:endParaRPr lang="vi-VN" dirty="0">
              <a:solidFill>
                <a:srgbClr val="0000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444142" y="2060849"/>
            <a:ext cx="8098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b="1" dirty="0">
                <a:solidFill>
                  <a:srgbClr val="FF0000"/>
                </a:solidFill>
              </a:rPr>
              <a:t>011</a:t>
            </a:r>
          </a:p>
        </p:txBody>
      </p:sp>
      <p:sp>
        <p:nvSpPr>
          <p:cNvPr id="10" name="Rectangle 9"/>
          <p:cNvSpPr/>
          <p:nvPr/>
        </p:nvSpPr>
        <p:spPr>
          <a:xfrm>
            <a:off x="8690360" y="2124146"/>
            <a:ext cx="8098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b="1" dirty="0">
                <a:solidFill>
                  <a:srgbClr val="FF0000"/>
                </a:solidFill>
              </a:rPr>
              <a:t>110</a:t>
            </a:r>
          </a:p>
        </p:txBody>
      </p:sp>
    </p:spTree>
    <p:extLst>
      <p:ext uri="{BB962C8B-B14F-4D97-AF65-F5344CB8AC3E}">
        <p14:creationId xmlns:p14="http://schemas.microsoft.com/office/powerpoint/2010/main" val="768625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BDD1DA-4F98-483E-A295-60BCC254B3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4" name="Table 2">
            <a:extLst>
              <a:ext uri="{FF2B5EF4-FFF2-40B4-BE49-F238E27FC236}">
                <a16:creationId xmlns:a16="http://schemas.microsoft.com/office/drawing/2014/main" id="{12F4FA3B-2BD1-485C-8F00-A6101DB2F3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6644104"/>
              </p:ext>
            </p:extLst>
          </p:nvPr>
        </p:nvGraphicFramePr>
        <p:xfrm>
          <a:off x="2927648" y="1367859"/>
          <a:ext cx="5486400" cy="5791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85800">
                  <a:extLst>
                    <a:ext uri="{9D8B030D-6E8A-4147-A177-3AD203B41FA5}">
                      <a16:colId xmlns:a16="http://schemas.microsoft.com/office/drawing/2014/main" val="2102194748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1363911993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1795592811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849051878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1805248865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3225933806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814316496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587551568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vi-VN" sz="32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3157551792"/>
                  </a:ext>
                </a:extLst>
              </a:tr>
            </a:tbl>
          </a:graphicData>
        </a:graphic>
      </p:graphicFrame>
      <p:graphicFrame>
        <p:nvGraphicFramePr>
          <p:cNvPr id="5" name="Table 2">
            <a:extLst>
              <a:ext uri="{FF2B5EF4-FFF2-40B4-BE49-F238E27FC236}">
                <a16:creationId xmlns:a16="http://schemas.microsoft.com/office/drawing/2014/main" id="{7CE7E12A-18F8-4904-9AF8-C1651BA78A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3549180"/>
              </p:ext>
            </p:extLst>
          </p:nvPr>
        </p:nvGraphicFramePr>
        <p:xfrm>
          <a:off x="3308648" y="2376785"/>
          <a:ext cx="2305052" cy="5181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76263">
                  <a:extLst>
                    <a:ext uri="{9D8B030D-6E8A-4147-A177-3AD203B41FA5}">
                      <a16:colId xmlns:a16="http://schemas.microsoft.com/office/drawing/2014/main" val="2102194748"/>
                    </a:ext>
                  </a:extLst>
                </a:gridCol>
                <a:gridCol w="576263">
                  <a:extLst>
                    <a:ext uri="{9D8B030D-6E8A-4147-A177-3AD203B41FA5}">
                      <a16:colId xmlns:a16="http://schemas.microsoft.com/office/drawing/2014/main" val="1363911993"/>
                    </a:ext>
                  </a:extLst>
                </a:gridCol>
                <a:gridCol w="576263">
                  <a:extLst>
                    <a:ext uri="{9D8B030D-6E8A-4147-A177-3AD203B41FA5}">
                      <a16:colId xmlns:a16="http://schemas.microsoft.com/office/drawing/2014/main" val="1795592811"/>
                    </a:ext>
                  </a:extLst>
                </a:gridCol>
                <a:gridCol w="576263">
                  <a:extLst>
                    <a:ext uri="{9D8B030D-6E8A-4147-A177-3AD203B41FA5}">
                      <a16:colId xmlns:a16="http://schemas.microsoft.com/office/drawing/2014/main" val="84905187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vi-VN" sz="28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7551792"/>
                  </a:ext>
                </a:extLst>
              </a:tr>
            </a:tbl>
          </a:graphicData>
        </a:graphic>
      </p:graphicFrame>
      <p:graphicFrame>
        <p:nvGraphicFramePr>
          <p:cNvPr id="6" name="Table 2">
            <a:extLst>
              <a:ext uri="{FF2B5EF4-FFF2-40B4-BE49-F238E27FC236}">
                <a16:creationId xmlns:a16="http://schemas.microsoft.com/office/drawing/2014/main" id="{6B8DBF7F-9C80-43D3-AF1A-36C21F4855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7865668"/>
              </p:ext>
            </p:extLst>
          </p:nvPr>
        </p:nvGraphicFramePr>
        <p:xfrm>
          <a:off x="5608167" y="2376785"/>
          <a:ext cx="2305052" cy="5181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76263">
                  <a:extLst>
                    <a:ext uri="{9D8B030D-6E8A-4147-A177-3AD203B41FA5}">
                      <a16:colId xmlns:a16="http://schemas.microsoft.com/office/drawing/2014/main" val="1805248865"/>
                    </a:ext>
                  </a:extLst>
                </a:gridCol>
                <a:gridCol w="576263">
                  <a:extLst>
                    <a:ext uri="{9D8B030D-6E8A-4147-A177-3AD203B41FA5}">
                      <a16:colId xmlns:a16="http://schemas.microsoft.com/office/drawing/2014/main" val="3225933806"/>
                    </a:ext>
                  </a:extLst>
                </a:gridCol>
                <a:gridCol w="576263">
                  <a:extLst>
                    <a:ext uri="{9D8B030D-6E8A-4147-A177-3AD203B41FA5}">
                      <a16:colId xmlns:a16="http://schemas.microsoft.com/office/drawing/2014/main" val="2814316496"/>
                    </a:ext>
                  </a:extLst>
                </a:gridCol>
                <a:gridCol w="576263">
                  <a:extLst>
                    <a:ext uri="{9D8B030D-6E8A-4147-A177-3AD203B41FA5}">
                      <a16:colId xmlns:a16="http://schemas.microsoft.com/office/drawing/2014/main" val="258755156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vi-VN" sz="28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0" marR="6858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68580" marR="68580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7551792"/>
                  </a:ext>
                </a:extLst>
              </a:tr>
            </a:tbl>
          </a:graphicData>
        </a:graphic>
      </p:graphicFrame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43FCBF4-1F68-49C6-ABC6-4FF31A03F098}"/>
              </a:ext>
            </a:extLst>
          </p:cNvPr>
          <p:cNvCxnSpPr>
            <a:cxnSpLocks/>
          </p:cNvCxnSpPr>
          <p:nvPr/>
        </p:nvCxnSpPr>
        <p:spPr>
          <a:xfrm>
            <a:off x="5613698" y="2279500"/>
            <a:ext cx="0" cy="707546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45377984-478D-4761-83AB-56F3FD09AE2F}"/>
              </a:ext>
            </a:extLst>
          </p:cNvPr>
          <p:cNvSpPr/>
          <p:nvPr/>
        </p:nvSpPr>
        <p:spPr>
          <a:xfrm>
            <a:off x="5134148" y="2292149"/>
            <a:ext cx="457197" cy="660906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Table 2">
            <a:extLst>
              <a:ext uri="{FF2B5EF4-FFF2-40B4-BE49-F238E27FC236}">
                <a16:creationId xmlns:a16="http://schemas.microsoft.com/office/drawing/2014/main" id="{89D3C418-2423-49DA-8C1B-439708498B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3251101"/>
              </p:ext>
            </p:extLst>
          </p:nvPr>
        </p:nvGraphicFramePr>
        <p:xfrm>
          <a:off x="4432387" y="3123781"/>
          <a:ext cx="1152526" cy="5181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76263">
                  <a:extLst>
                    <a:ext uri="{9D8B030D-6E8A-4147-A177-3AD203B41FA5}">
                      <a16:colId xmlns:a16="http://schemas.microsoft.com/office/drawing/2014/main" val="2814316496"/>
                    </a:ext>
                  </a:extLst>
                </a:gridCol>
                <a:gridCol w="576263">
                  <a:extLst>
                    <a:ext uri="{9D8B030D-6E8A-4147-A177-3AD203B41FA5}">
                      <a16:colId xmlns:a16="http://schemas.microsoft.com/office/drawing/2014/main" val="258755156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800" b="1" kern="12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endParaRPr lang="vi-VN" sz="2800" b="1" kern="12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kern="12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  <a:endParaRPr lang="vi-VN" sz="2800" b="1" kern="12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7551792"/>
                  </a:ext>
                </a:extLst>
              </a:tr>
            </a:tbl>
          </a:graphicData>
        </a:graphic>
      </p:graphicFrame>
      <p:graphicFrame>
        <p:nvGraphicFramePr>
          <p:cNvPr id="10" name="Table 2">
            <a:extLst>
              <a:ext uri="{FF2B5EF4-FFF2-40B4-BE49-F238E27FC236}">
                <a16:creationId xmlns:a16="http://schemas.microsoft.com/office/drawing/2014/main" id="{B7F87427-36C0-4C97-BC09-861FE73D73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0684572"/>
              </p:ext>
            </p:extLst>
          </p:nvPr>
        </p:nvGraphicFramePr>
        <p:xfrm>
          <a:off x="3308648" y="3139446"/>
          <a:ext cx="1152526" cy="5181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76263">
                  <a:extLst>
                    <a:ext uri="{9D8B030D-6E8A-4147-A177-3AD203B41FA5}">
                      <a16:colId xmlns:a16="http://schemas.microsoft.com/office/drawing/2014/main" val="1805248865"/>
                    </a:ext>
                  </a:extLst>
                </a:gridCol>
                <a:gridCol w="576263">
                  <a:extLst>
                    <a:ext uri="{9D8B030D-6E8A-4147-A177-3AD203B41FA5}">
                      <a16:colId xmlns:a16="http://schemas.microsoft.com/office/drawing/2014/main" val="32259338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vi-VN" sz="28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vi-VN" sz="28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7551792"/>
                  </a:ext>
                </a:extLst>
              </a:tr>
            </a:tbl>
          </a:graphicData>
        </a:graphic>
      </p:graphicFrame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97776E1-6C0E-43DD-89C3-580E9D62A9CD}"/>
              </a:ext>
            </a:extLst>
          </p:cNvPr>
          <p:cNvCxnSpPr>
            <a:cxnSpLocks/>
          </p:cNvCxnSpPr>
          <p:nvPr/>
        </p:nvCxnSpPr>
        <p:spPr>
          <a:xfrm>
            <a:off x="4435114" y="2987046"/>
            <a:ext cx="0" cy="707546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8AB0F19B-6B61-4B10-85FE-D19DC9520C10}"/>
              </a:ext>
            </a:extLst>
          </p:cNvPr>
          <p:cNvSpPr/>
          <p:nvPr/>
        </p:nvSpPr>
        <p:spPr>
          <a:xfrm>
            <a:off x="5107188" y="3085069"/>
            <a:ext cx="451666" cy="595584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3" name="Table 2">
            <a:extLst>
              <a:ext uri="{FF2B5EF4-FFF2-40B4-BE49-F238E27FC236}">
                <a16:creationId xmlns:a16="http://schemas.microsoft.com/office/drawing/2014/main" id="{08DB90DB-C752-4621-A9C6-FA8D9CC445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5725775"/>
              </p:ext>
            </p:extLst>
          </p:nvPr>
        </p:nvGraphicFramePr>
        <p:xfrm>
          <a:off x="4982592" y="3925212"/>
          <a:ext cx="576263" cy="5181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76263">
                  <a:extLst>
                    <a:ext uri="{9D8B030D-6E8A-4147-A177-3AD203B41FA5}">
                      <a16:colId xmlns:a16="http://schemas.microsoft.com/office/drawing/2014/main" val="32259338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vi-VN" sz="28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7551792"/>
                  </a:ext>
                </a:extLst>
              </a:tr>
            </a:tbl>
          </a:graphicData>
        </a:graphic>
      </p:graphicFrame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A28F2DE-D2C2-4BE5-B7EF-8179477F5912}"/>
              </a:ext>
            </a:extLst>
          </p:cNvPr>
          <p:cNvCxnSpPr>
            <a:cxnSpLocks/>
          </p:cNvCxnSpPr>
          <p:nvPr/>
        </p:nvCxnSpPr>
        <p:spPr>
          <a:xfrm>
            <a:off x="4969139" y="3804720"/>
            <a:ext cx="0" cy="707546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graphicFrame>
        <p:nvGraphicFramePr>
          <p:cNvPr id="15" name="Table 2">
            <a:extLst>
              <a:ext uri="{FF2B5EF4-FFF2-40B4-BE49-F238E27FC236}">
                <a16:creationId xmlns:a16="http://schemas.microsoft.com/office/drawing/2014/main" id="{60E1D725-2919-4A67-B3B7-8D66899458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0339027"/>
              </p:ext>
            </p:extLst>
          </p:nvPr>
        </p:nvGraphicFramePr>
        <p:xfrm>
          <a:off x="4381548" y="3925212"/>
          <a:ext cx="576263" cy="5181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76263">
                  <a:extLst>
                    <a:ext uri="{9D8B030D-6E8A-4147-A177-3AD203B41FA5}">
                      <a16:colId xmlns:a16="http://schemas.microsoft.com/office/drawing/2014/main" val="180524886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vi-VN" sz="28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7551792"/>
                  </a:ext>
                </a:extLst>
              </a:tr>
            </a:tbl>
          </a:graphicData>
        </a:graphic>
      </p:graphicFrame>
      <p:sp>
        <p:nvSpPr>
          <p:cNvPr id="16" name="Oval 15">
            <a:extLst>
              <a:ext uri="{FF2B5EF4-FFF2-40B4-BE49-F238E27FC236}">
                <a16:creationId xmlns:a16="http://schemas.microsoft.com/office/drawing/2014/main" id="{7A7E05C0-3652-442B-963E-924189636014}"/>
              </a:ext>
            </a:extLst>
          </p:cNvPr>
          <p:cNvSpPr/>
          <p:nvPr/>
        </p:nvSpPr>
        <p:spPr>
          <a:xfrm>
            <a:off x="4433608" y="3900016"/>
            <a:ext cx="457197" cy="61225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BE51B49-6F4C-40FD-B906-22D2CBE49C08}"/>
              </a:ext>
            </a:extLst>
          </p:cNvPr>
          <p:cNvSpPr txBox="1"/>
          <p:nvPr/>
        </p:nvSpPr>
        <p:spPr>
          <a:xfrm>
            <a:off x="8115597" y="2404265"/>
            <a:ext cx="9473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346812B-26A3-4F87-88E3-71432C18FC05}"/>
              </a:ext>
            </a:extLst>
          </p:cNvPr>
          <p:cNvSpPr txBox="1"/>
          <p:nvPr/>
        </p:nvSpPr>
        <p:spPr>
          <a:xfrm>
            <a:off x="8151184" y="3896883"/>
            <a:ext cx="9473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endParaRPr 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A286DB9-008A-4A91-A5C0-D847998BD691}"/>
              </a:ext>
            </a:extLst>
          </p:cNvPr>
          <p:cNvSpPr txBox="1"/>
          <p:nvPr/>
        </p:nvSpPr>
        <p:spPr>
          <a:xfrm>
            <a:off x="8151184" y="3192909"/>
            <a:ext cx="9473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endParaRPr 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1" name="Table 8">
            <a:extLst>
              <a:ext uri="{FF2B5EF4-FFF2-40B4-BE49-F238E27FC236}">
                <a16:creationId xmlns:a16="http://schemas.microsoft.com/office/drawing/2014/main" id="{9B308F53-3AAB-430D-80B8-2578CA18FE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9951843"/>
              </p:ext>
            </p:extLst>
          </p:nvPr>
        </p:nvGraphicFramePr>
        <p:xfrm>
          <a:off x="2202242" y="5246340"/>
          <a:ext cx="3468606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4303">
                  <a:extLst>
                    <a:ext uri="{9D8B030D-6E8A-4147-A177-3AD203B41FA5}">
                      <a16:colId xmlns:a16="http://schemas.microsoft.com/office/drawing/2014/main" val="1700541360"/>
                    </a:ext>
                  </a:extLst>
                </a:gridCol>
                <a:gridCol w="1734303">
                  <a:extLst>
                    <a:ext uri="{9D8B030D-6E8A-4147-A177-3AD203B41FA5}">
                      <a16:colId xmlns:a16="http://schemas.microsoft.com/office/drawing/2014/main" val="2852814659"/>
                    </a:ext>
                  </a:extLst>
                </a:gridCol>
              </a:tblGrid>
              <a:tr h="237489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Qui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tắc</a:t>
                      </a:r>
                      <a:endParaRPr lang="vi-VN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42379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Phải</a:t>
                      </a:r>
                      <a:endParaRPr lang="vi-VN" sz="24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Trái</a:t>
                      </a:r>
                      <a:endParaRPr lang="vi-VN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54075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vi-VN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vi-VN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8840504"/>
                  </a:ext>
                </a:extLst>
              </a:tr>
            </a:tbl>
          </a:graphicData>
        </a:graphic>
      </p:graphicFrame>
      <p:sp>
        <p:nvSpPr>
          <p:cNvPr id="22" name="TextBox 21">
            <a:extLst>
              <a:ext uri="{FF2B5EF4-FFF2-40B4-BE49-F238E27FC236}">
                <a16:creationId xmlns:a16="http://schemas.microsoft.com/office/drawing/2014/main" id="{619820BE-055D-43F0-AE02-4096D1C0FD2E}"/>
              </a:ext>
            </a:extLst>
          </p:cNvPr>
          <p:cNvSpPr txBox="1"/>
          <p:nvPr/>
        </p:nvSpPr>
        <p:spPr>
          <a:xfrm>
            <a:off x="9467734" y="2463826"/>
            <a:ext cx="9473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vi-VN" sz="28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8B9A8AD-B2AE-44E5-996E-1AFCEC76B432}"/>
              </a:ext>
            </a:extLst>
          </p:cNvPr>
          <p:cNvSpPr txBox="1"/>
          <p:nvPr/>
        </p:nvSpPr>
        <p:spPr>
          <a:xfrm>
            <a:off x="9480376" y="3210704"/>
            <a:ext cx="9473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vi-VN" sz="28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9D899FA-218E-47C5-A1F9-F6B44986075F}"/>
              </a:ext>
            </a:extLst>
          </p:cNvPr>
          <p:cNvSpPr txBox="1"/>
          <p:nvPr/>
        </p:nvSpPr>
        <p:spPr>
          <a:xfrm>
            <a:off x="9480376" y="3911277"/>
            <a:ext cx="9473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vi-VN" sz="28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5" name="Diagram 24">
            <a:extLst>
              <a:ext uri="{FF2B5EF4-FFF2-40B4-BE49-F238E27FC236}">
                <a16:creationId xmlns:a16="http://schemas.microsoft.com/office/drawing/2014/main" id="{8BA6A282-4677-4398-8841-3A578F973E8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38010063"/>
              </p:ext>
            </p:extLst>
          </p:nvPr>
        </p:nvGraphicFramePr>
        <p:xfrm>
          <a:off x="7332688" y="5246340"/>
          <a:ext cx="2878112" cy="6519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6" name="Rectangle 25">
            <a:extLst>
              <a:ext uri="{FF2B5EF4-FFF2-40B4-BE49-F238E27FC236}">
                <a16:creationId xmlns:a16="http://schemas.microsoft.com/office/drawing/2014/main" id="{610FEF06-6552-45D3-81CE-C0303FC4F8E3}"/>
              </a:ext>
            </a:extLst>
          </p:cNvPr>
          <p:cNvSpPr/>
          <p:nvPr/>
        </p:nvSpPr>
        <p:spPr>
          <a:xfrm>
            <a:off x="4662205" y="285341"/>
            <a:ext cx="229421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Mã</a:t>
            </a:r>
            <a:r>
              <a:rPr lang="en-US" sz="32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lang="en-US" sz="32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</a:p>
        </p:txBody>
      </p:sp>
    </p:spTree>
    <p:extLst>
      <p:ext uri="{BB962C8B-B14F-4D97-AF65-F5344CB8AC3E}">
        <p14:creationId xmlns:p14="http://schemas.microsoft.com/office/powerpoint/2010/main" val="177280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16" grpId="0" animBg="1"/>
      <p:bldP spid="18" grpId="0"/>
      <p:bldP spid="19" grpId="0"/>
      <p:bldP spid="20" grpId="0"/>
      <p:bldP spid="22" grpId="0"/>
      <p:bldP spid="23" grpId="0"/>
      <p:bldP spid="24" grpId="0"/>
      <p:bldGraphic spid="25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BDD1DA-4F98-483E-A295-60BCC254B3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4" name="Table 2">
            <a:extLst>
              <a:ext uri="{FF2B5EF4-FFF2-40B4-BE49-F238E27FC236}">
                <a16:creationId xmlns:a16="http://schemas.microsoft.com/office/drawing/2014/main" id="{12F4FA3B-2BD1-485C-8F00-A6101DB2F3CA}"/>
              </a:ext>
            </a:extLst>
          </p:cNvPr>
          <p:cNvGraphicFramePr>
            <a:graphicFrameLocks noGrp="1"/>
          </p:cNvGraphicFramePr>
          <p:nvPr/>
        </p:nvGraphicFramePr>
        <p:xfrm>
          <a:off x="2927648" y="1367859"/>
          <a:ext cx="5486400" cy="5791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85800">
                  <a:extLst>
                    <a:ext uri="{9D8B030D-6E8A-4147-A177-3AD203B41FA5}">
                      <a16:colId xmlns:a16="http://schemas.microsoft.com/office/drawing/2014/main" val="2102194748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1363911993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1795592811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849051878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1805248865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3225933806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814316496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587551568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vi-VN" sz="32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3157551792"/>
                  </a:ext>
                </a:extLst>
              </a:tr>
            </a:tbl>
          </a:graphicData>
        </a:graphic>
      </p:graphicFrame>
      <p:graphicFrame>
        <p:nvGraphicFramePr>
          <p:cNvPr id="5" name="Table 2">
            <a:extLst>
              <a:ext uri="{FF2B5EF4-FFF2-40B4-BE49-F238E27FC236}">
                <a16:creationId xmlns:a16="http://schemas.microsoft.com/office/drawing/2014/main" id="{7CE7E12A-18F8-4904-9AF8-C1651BA78A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2311716"/>
              </p:ext>
            </p:extLst>
          </p:nvPr>
        </p:nvGraphicFramePr>
        <p:xfrm>
          <a:off x="3308648" y="2376785"/>
          <a:ext cx="2305052" cy="5181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76263">
                  <a:extLst>
                    <a:ext uri="{9D8B030D-6E8A-4147-A177-3AD203B41FA5}">
                      <a16:colId xmlns:a16="http://schemas.microsoft.com/office/drawing/2014/main" val="2102194748"/>
                    </a:ext>
                  </a:extLst>
                </a:gridCol>
                <a:gridCol w="576263">
                  <a:extLst>
                    <a:ext uri="{9D8B030D-6E8A-4147-A177-3AD203B41FA5}">
                      <a16:colId xmlns:a16="http://schemas.microsoft.com/office/drawing/2014/main" val="1363911993"/>
                    </a:ext>
                  </a:extLst>
                </a:gridCol>
                <a:gridCol w="576263">
                  <a:extLst>
                    <a:ext uri="{9D8B030D-6E8A-4147-A177-3AD203B41FA5}">
                      <a16:colId xmlns:a16="http://schemas.microsoft.com/office/drawing/2014/main" val="1795592811"/>
                    </a:ext>
                  </a:extLst>
                </a:gridCol>
                <a:gridCol w="576263">
                  <a:extLst>
                    <a:ext uri="{9D8B030D-6E8A-4147-A177-3AD203B41FA5}">
                      <a16:colId xmlns:a16="http://schemas.microsoft.com/office/drawing/2014/main" val="84905187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vi-VN" sz="28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7551792"/>
                  </a:ext>
                </a:extLst>
              </a:tr>
            </a:tbl>
          </a:graphicData>
        </a:graphic>
      </p:graphicFrame>
      <p:graphicFrame>
        <p:nvGraphicFramePr>
          <p:cNvPr id="6" name="Table 2">
            <a:extLst>
              <a:ext uri="{FF2B5EF4-FFF2-40B4-BE49-F238E27FC236}">
                <a16:creationId xmlns:a16="http://schemas.microsoft.com/office/drawing/2014/main" id="{6B8DBF7F-9C80-43D3-AF1A-36C21F4855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3798583"/>
              </p:ext>
            </p:extLst>
          </p:nvPr>
        </p:nvGraphicFramePr>
        <p:xfrm>
          <a:off x="5608167" y="2376785"/>
          <a:ext cx="2305052" cy="5181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76263">
                  <a:extLst>
                    <a:ext uri="{9D8B030D-6E8A-4147-A177-3AD203B41FA5}">
                      <a16:colId xmlns:a16="http://schemas.microsoft.com/office/drawing/2014/main" val="1805248865"/>
                    </a:ext>
                  </a:extLst>
                </a:gridCol>
                <a:gridCol w="576263">
                  <a:extLst>
                    <a:ext uri="{9D8B030D-6E8A-4147-A177-3AD203B41FA5}">
                      <a16:colId xmlns:a16="http://schemas.microsoft.com/office/drawing/2014/main" val="3225933806"/>
                    </a:ext>
                  </a:extLst>
                </a:gridCol>
                <a:gridCol w="576263">
                  <a:extLst>
                    <a:ext uri="{9D8B030D-6E8A-4147-A177-3AD203B41FA5}">
                      <a16:colId xmlns:a16="http://schemas.microsoft.com/office/drawing/2014/main" val="2814316496"/>
                    </a:ext>
                  </a:extLst>
                </a:gridCol>
                <a:gridCol w="576263">
                  <a:extLst>
                    <a:ext uri="{9D8B030D-6E8A-4147-A177-3AD203B41FA5}">
                      <a16:colId xmlns:a16="http://schemas.microsoft.com/office/drawing/2014/main" val="258755156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vi-VN" sz="28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0" marR="6858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68580" marR="6858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7551792"/>
                  </a:ext>
                </a:extLst>
              </a:tr>
            </a:tbl>
          </a:graphicData>
        </a:graphic>
      </p:graphicFrame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43FCBF4-1F68-49C6-ABC6-4FF31A03F098}"/>
              </a:ext>
            </a:extLst>
          </p:cNvPr>
          <p:cNvCxnSpPr>
            <a:cxnSpLocks/>
          </p:cNvCxnSpPr>
          <p:nvPr/>
        </p:nvCxnSpPr>
        <p:spPr>
          <a:xfrm>
            <a:off x="5613698" y="2279500"/>
            <a:ext cx="0" cy="707546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45377984-478D-4761-83AB-56F3FD09AE2F}"/>
              </a:ext>
            </a:extLst>
          </p:cNvPr>
          <p:cNvSpPr/>
          <p:nvPr/>
        </p:nvSpPr>
        <p:spPr>
          <a:xfrm>
            <a:off x="6792283" y="2350274"/>
            <a:ext cx="457197" cy="660906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Table 2">
            <a:extLst>
              <a:ext uri="{FF2B5EF4-FFF2-40B4-BE49-F238E27FC236}">
                <a16:creationId xmlns:a16="http://schemas.microsoft.com/office/drawing/2014/main" id="{89D3C418-2423-49DA-8C1B-439708498B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2334104"/>
              </p:ext>
            </p:extLst>
          </p:nvPr>
        </p:nvGraphicFramePr>
        <p:xfrm>
          <a:off x="6704880" y="3144014"/>
          <a:ext cx="1152526" cy="5181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76263">
                  <a:extLst>
                    <a:ext uri="{9D8B030D-6E8A-4147-A177-3AD203B41FA5}">
                      <a16:colId xmlns:a16="http://schemas.microsoft.com/office/drawing/2014/main" val="2814316496"/>
                    </a:ext>
                  </a:extLst>
                </a:gridCol>
                <a:gridCol w="576263">
                  <a:extLst>
                    <a:ext uri="{9D8B030D-6E8A-4147-A177-3AD203B41FA5}">
                      <a16:colId xmlns:a16="http://schemas.microsoft.com/office/drawing/2014/main" val="258755156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800" b="1" kern="12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</a:t>
                      </a:r>
                      <a:endParaRPr lang="vi-VN" sz="2800" b="1" kern="12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kern="12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</a:t>
                      </a:r>
                      <a:endParaRPr lang="vi-VN" sz="2800" b="1" kern="12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7551792"/>
                  </a:ext>
                </a:extLst>
              </a:tr>
            </a:tbl>
          </a:graphicData>
        </a:graphic>
      </p:graphicFrame>
      <p:graphicFrame>
        <p:nvGraphicFramePr>
          <p:cNvPr id="10" name="Table 2">
            <a:extLst>
              <a:ext uri="{FF2B5EF4-FFF2-40B4-BE49-F238E27FC236}">
                <a16:creationId xmlns:a16="http://schemas.microsoft.com/office/drawing/2014/main" id="{B7F87427-36C0-4C97-BC09-861FE73D73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2301029"/>
              </p:ext>
            </p:extLst>
          </p:nvPr>
        </p:nvGraphicFramePr>
        <p:xfrm>
          <a:off x="5581141" y="3159679"/>
          <a:ext cx="1152526" cy="5181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76263">
                  <a:extLst>
                    <a:ext uri="{9D8B030D-6E8A-4147-A177-3AD203B41FA5}">
                      <a16:colId xmlns:a16="http://schemas.microsoft.com/office/drawing/2014/main" val="1805248865"/>
                    </a:ext>
                  </a:extLst>
                </a:gridCol>
                <a:gridCol w="576263">
                  <a:extLst>
                    <a:ext uri="{9D8B030D-6E8A-4147-A177-3AD203B41FA5}">
                      <a16:colId xmlns:a16="http://schemas.microsoft.com/office/drawing/2014/main" val="32259338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vi-VN" sz="28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vi-VN" sz="28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7551792"/>
                  </a:ext>
                </a:extLst>
              </a:tr>
            </a:tbl>
          </a:graphicData>
        </a:graphic>
      </p:graphicFrame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97776E1-6C0E-43DD-89C3-580E9D62A9CD}"/>
              </a:ext>
            </a:extLst>
          </p:cNvPr>
          <p:cNvCxnSpPr>
            <a:cxnSpLocks/>
          </p:cNvCxnSpPr>
          <p:nvPr/>
        </p:nvCxnSpPr>
        <p:spPr>
          <a:xfrm>
            <a:off x="6733667" y="3075227"/>
            <a:ext cx="0" cy="707546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8AB0F19B-6B61-4B10-85FE-D19DC9520C10}"/>
              </a:ext>
            </a:extLst>
          </p:cNvPr>
          <p:cNvSpPr/>
          <p:nvPr/>
        </p:nvSpPr>
        <p:spPr>
          <a:xfrm>
            <a:off x="6801612" y="3131208"/>
            <a:ext cx="451666" cy="595584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3" name="Table 2">
            <a:extLst>
              <a:ext uri="{FF2B5EF4-FFF2-40B4-BE49-F238E27FC236}">
                <a16:creationId xmlns:a16="http://schemas.microsoft.com/office/drawing/2014/main" id="{08DB90DB-C752-4621-A9C6-FA8D9CC445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1154781"/>
              </p:ext>
            </p:extLst>
          </p:nvPr>
        </p:nvGraphicFramePr>
        <p:xfrm>
          <a:off x="7255085" y="3945445"/>
          <a:ext cx="576263" cy="5181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76263">
                  <a:extLst>
                    <a:ext uri="{9D8B030D-6E8A-4147-A177-3AD203B41FA5}">
                      <a16:colId xmlns:a16="http://schemas.microsoft.com/office/drawing/2014/main" val="32259338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vi-VN" sz="28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7551792"/>
                  </a:ext>
                </a:extLst>
              </a:tr>
            </a:tbl>
          </a:graphicData>
        </a:graphic>
      </p:graphicFrame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A28F2DE-D2C2-4BE5-B7EF-8179477F5912}"/>
              </a:ext>
            </a:extLst>
          </p:cNvPr>
          <p:cNvCxnSpPr>
            <a:cxnSpLocks/>
          </p:cNvCxnSpPr>
          <p:nvPr/>
        </p:nvCxnSpPr>
        <p:spPr>
          <a:xfrm>
            <a:off x="7241632" y="3824953"/>
            <a:ext cx="0" cy="707546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graphicFrame>
        <p:nvGraphicFramePr>
          <p:cNvPr id="15" name="Table 2">
            <a:extLst>
              <a:ext uri="{FF2B5EF4-FFF2-40B4-BE49-F238E27FC236}">
                <a16:creationId xmlns:a16="http://schemas.microsoft.com/office/drawing/2014/main" id="{60E1D725-2919-4A67-B3B7-8D66899458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317993"/>
              </p:ext>
            </p:extLst>
          </p:nvPr>
        </p:nvGraphicFramePr>
        <p:xfrm>
          <a:off x="6654041" y="3945445"/>
          <a:ext cx="576263" cy="5181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76263">
                  <a:extLst>
                    <a:ext uri="{9D8B030D-6E8A-4147-A177-3AD203B41FA5}">
                      <a16:colId xmlns:a16="http://schemas.microsoft.com/office/drawing/2014/main" val="180524886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vi-VN" sz="28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7551792"/>
                  </a:ext>
                </a:extLst>
              </a:tr>
            </a:tbl>
          </a:graphicData>
        </a:graphic>
      </p:graphicFrame>
      <p:sp>
        <p:nvSpPr>
          <p:cNvPr id="16" name="Oval 15">
            <a:extLst>
              <a:ext uri="{FF2B5EF4-FFF2-40B4-BE49-F238E27FC236}">
                <a16:creationId xmlns:a16="http://schemas.microsoft.com/office/drawing/2014/main" id="{7A7E05C0-3652-442B-963E-924189636014}"/>
              </a:ext>
            </a:extLst>
          </p:cNvPr>
          <p:cNvSpPr/>
          <p:nvPr/>
        </p:nvSpPr>
        <p:spPr>
          <a:xfrm>
            <a:off x="6706101" y="3920249"/>
            <a:ext cx="457197" cy="61225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BE51B49-6F4C-40FD-B906-22D2CBE49C08}"/>
              </a:ext>
            </a:extLst>
          </p:cNvPr>
          <p:cNvSpPr txBox="1"/>
          <p:nvPr/>
        </p:nvSpPr>
        <p:spPr>
          <a:xfrm>
            <a:off x="8115597" y="2404265"/>
            <a:ext cx="9473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endParaRPr 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346812B-26A3-4F87-88E3-71432C18FC05}"/>
              </a:ext>
            </a:extLst>
          </p:cNvPr>
          <p:cNvSpPr txBox="1"/>
          <p:nvPr/>
        </p:nvSpPr>
        <p:spPr>
          <a:xfrm>
            <a:off x="8151184" y="3896883"/>
            <a:ext cx="9473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endParaRPr 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A286DB9-008A-4A91-A5C0-D847998BD691}"/>
              </a:ext>
            </a:extLst>
          </p:cNvPr>
          <p:cNvSpPr txBox="1"/>
          <p:nvPr/>
        </p:nvSpPr>
        <p:spPr>
          <a:xfrm>
            <a:off x="8151184" y="3192909"/>
            <a:ext cx="9473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endParaRPr 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1" name="Table 8">
            <a:extLst>
              <a:ext uri="{FF2B5EF4-FFF2-40B4-BE49-F238E27FC236}">
                <a16:creationId xmlns:a16="http://schemas.microsoft.com/office/drawing/2014/main" id="{9B308F53-3AAB-430D-80B8-2578CA18FEF6}"/>
              </a:ext>
            </a:extLst>
          </p:cNvPr>
          <p:cNvGraphicFramePr>
            <a:graphicFrameLocks noGrp="1"/>
          </p:cNvGraphicFramePr>
          <p:nvPr/>
        </p:nvGraphicFramePr>
        <p:xfrm>
          <a:off x="2202242" y="5246340"/>
          <a:ext cx="3468606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4303">
                  <a:extLst>
                    <a:ext uri="{9D8B030D-6E8A-4147-A177-3AD203B41FA5}">
                      <a16:colId xmlns:a16="http://schemas.microsoft.com/office/drawing/2014/main" val="1700541360"/>
                    </a:ext>
                  </a:extLst>
                </a:gridCol>
                <a:gridCol w="1734303">
                  <a:extLst>
                    <a:ext uri="{9D8B030D-6E8A-4147-A177-3AD203B41FA5}">
                      <a16:colId xmlns:a16="http://schemas.microsoft.com/office/drawing/2014/main" val="2852814659"/>
                    </a:ext>
                  </a:extLst>
                </a:gridCol>
              </a:tblGrid>
              <a:tr h="237489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Qui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tắc</a:t>
                      </a:r>
                      <a:endParaRPr lang="vi-VN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42379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Phải</a:t>
                      </a:r>
                      <a:endParaRPr lang="vi-VN" sz="24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Trái</a:t>
                      </a:r>
                      <a:endParaRPr lang="vi-VN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54075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vi-VN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vi-VN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8840504"/>
                  </a:ext>
                </a:extLst>
              </a:tr>
            </a:tbl>
          </a:graphicData>
        </a:graphic>
      </p:graphicFrame>
      <p:sp>
        <p:nvSpPr>
          <p:cNvPr id="22" name="TextBox 21">
            <a:extLst>
              <a:ext uri="{FF2B5EF4-FFF2-40B4-BE49-F238E27FC236}">
                <a16:creationId xmlns:a16="http://schemas.microsoft.com/office/drawing/2014/main" id="{619820BE-055D-43F0-AE02-4096D1C0FD2E}"/>
              </a:ext>
            </a:extLst>
          </p:cNvPr>
          <p:cNvSpPr txBox="1"/>
          <p:nvPr/>
        </p:nvSpPr>
        <p:spPr>
          <a:xfrm>
            <a:off x="9467734" y="2463826"/>
            <a:ext cx="9473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vi-VN" sz="28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8B9A8AD-B2AE-44E5-996E-1AFCEC76B432}"/>
              </a:ext>
            </a:extLst>
          </p:cNvPr>
          <p:cNvSpPr txBox="1"/>
          <p:nvPr/>
        </p:nvSpPr>
        <p:spPr>
          <a:xfrm>
            <a:off x="9480376" y="3210704"/>
            <a:ext cx="9473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vi-VN" sz="28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9D899FA-218E-47C5-A1F9-F6B44986075F}"/>
              </a:ext>
            </a:extLst>
          </p:cNvPr>
          <p:cNvSpPr txBox="1"/>
          <p:nvPr/>
        </p:nvSpPr>
        <p:spPr>
          <a:xfrm>
            <a:off x="9480376" y="3911277"/>
            <a:ext cx="9473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vi-VN" sz="28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5" name="Diagram 24">
            <a:extLst>
              <a:ext uri="{FF2B5EF4-FFF2-40B4-BE49-F238E27FC236}">
                <a16:creationId xmlns:a16="http://schemas.microsoft.com/office/drawing/2014/main" id="{8BA6A282-4677-4398-8841-3A578F973E8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51948361"/>
              </p:ext>
            </p:extLst>
          </p:nvPr>
        </p:nvGraphicFramePr>
        <p:xfrm>
          <a:off x="7332688" y="5246340"/>
          <a:ext cx="2878112" cy="6519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6" name="Rectangle 25">
            <a:extLst>
              <a:ext uri="{FF2B5EF4-FFF2-40B4-BE49-F238E27FC236}">
                <a16:creationId xmlns:a16="http://schemas.microsoft.com/office/drawing/2014/main" id="{610FEF06-6552-45D3-81CE-C0303FC4F8E3}"/>
              </a:ext>
            </a:extLst>
          </p:cNvPr>
          <p:cNvSpPr/>
          <p:nvPr/>
        </p:nvSpPr>
        <p:spPr>
          <a:xfrm>
            <a:off x="4662205" y="285341"/>
            <a:ext cx="229421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Mã</a:t>
            </a:r>
            <a:r>
              <a:rPr lang="en-US" sz="32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lang="en-US" sz="32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6</a:t>
            </a:r>
          </a:p>
        </p:txBody>
      </p:sp>
    </p:spTree>
    <p:extLst>
      <p:ext uri="{BB962C8B-B14F-4D97-AF65-F5344CB8AC3E}">
        <p14:creationId xmlns:p14="http://schemas.microsoft.com/office/powerpoint/2010/main" val="1400742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16" grpId="0" animBg="1"/>
      <p:bldP spid="18" grpId="0"/>
      <p:bldP spid="19" grpId="0"/>
      <p:bldP spid="20" grpId="0"/>
      <p:bldP spid="22" grpId="0"/>
      <p:bldP spid="23" grpId="0"/>
      <p:bldP spid="24" grpId="0"/>
      <p:bldGraphic spid="25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14B8D77-001D-458A-89D6-2DDDFDF316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051878F-022B-4866-961B-87A0C5712E16}"/>
              </a:ext>
            </a:extLst>
          </p:cNvPr>
          <p:cNvCxnSpPr/>
          <p:nvPr/>
        </p:nvCxnSpPr>
        <p:spPr>
          <a:xfrm>
            <a:off x="6096000" y="2286000"/>
            <a:ext cx="0" cy="35433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5BB9D46E-9CD9-47B3-B326-2DDC8CB0F9B5}"/>
              </a:ext>
            </a:extLst>
          </p:cNvPr>
          <p:cNvSpPr txBox="1"/>
          <p:nvPr/>
        </p:nvSpPr>
        <p:spPr>
          <a:xfrm>
            <a:off x="2058572" y="1630847"/>
            <a:ext cx="38214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1. </a:t>
            </a:r>
            <a:r>
              <a:rPr lang="en-US" b="1" dirty="0" err="1">
                <a:solidFill>
                  <a:srgbClr val="FFFF00"/>
                </a:solidFill>
              </a:rPr>
              <a:t>Biểu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diễn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thông</a:t>
            </a:r>
            <a:r>
              <a:rPr lang="en-US" b="1" dirty="0">
                <a:solidFill>
                  <a:srgbClr val="FFFF00"/>
                </a:solidFill>
              </a:rPr>
              <a:t> tin </a:t>
            </a:r>
            <a:r>
              <a:rPr lang="en-US" b="1" dirty="0" err="1">
                <a:solidFill>
                  <a:srgbClr val="FFFF00"/>
                </a:solidFill>
              </a:rPr>
              <a:t>trong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máy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tính</a:t>
            </a:r>
            <a:endParaRPr lang="vi-VN" b="1" dirty="0">
              <a:solidFill>
                <a:srgbClr val="FFFF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9BB99D1-D6A1-4D88-98F4-74FFB592A158}"/>
              </a:ext>
            </a:extLst>
          </p:cNvPr>
          <p:cNvSpPr/>
          <p:nvPr/>
        </p:nvSpPr>
        <p:spPr>
          <a:xfrm>
            <a:off x="1685764" y="500494"/>
            <a:ext cx="882047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3:  THÔNG TIN TRONG MÁY TÍNH (t1)</a:t>
            </a:r>
            <a:endParaRPr lang="vi-VN" sz="2400" b="1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8686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1722</TotalTime>
  <Words>1554</Words>
  <Application>Microsoft Office PowerPoint</Application>
  <PresentationFormat>Widescreen</PresentationFormat>
  <Paragraphs>339</Paragraphs>
  <Slides>31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31</vt:i4>
      </vt:variant>
    </vt:vector>
  </HeadingPairs>
  <TitlesOfParts>
    <vt:vector size="41" baseType="lpstr">
      <vt:lpstr>Arial</vt:lpstr>
      <vt:lpstr>Calibri</vt:lpstr>
      <vt:lpstr>Calibri Light</vt:lpstr>
      <vt:lpstr>Cambria</vt:lpstr>
      <vt:lpstr>Palatino Linotype</vt:lpstr>
      <vt:lpstr>Times New Roman</vt:lpstr>
      <vt:lpstr>Office Theme</vt:lpstr>
      <vt:lpstr>4_Office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GHI NHỚ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</dc:creator>
  <cp:lastModifiedBy>La Ngọc Tụ</cp:lastModifiedBy>
  <cp:revision>231</cp:revision>
  <dcterms:created xsi:type="dcterms:W3CDTF">2021-06-22T14:05:55Z</dcterms:created>
  <dcterms:modified xsi:type="dcterms:W3CDTF">2023-10-02T03:55:04Z</dcterms:modified>
</cp:coreProperties>
</file>