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43"/>
  </p:notesMasterIdLst>
  <p:sldIdLst>
    <p:sldId id="256" r:id="rId5"/>
    <p:sldId id="320" r:id="rId6"/>
    <p:sldId id="321" r:id="rId7"/>
    <p:sldId id="322" r:id="rId8"/>
    <p:sldId id="311" r:id="rId9"/>
    <p:sldId id="263" r:id="rId10"/>
    <p:sldId id="323" r:id="rId11"/>
    <p:sldId id="324" r:id="rId12"/>
    <p:sldId id="317" r:id="rId13"/>
    <p:sldId id="266" r:id="rId14"/>
    <p:sldId id="325" r:id="rId15"/>
    <p:sldId id="314" r:id="rId16"/>
    <p:sldId id="316" r:id="rId17"/>
    <p:sldId id="275" r:id="rId18"/>
    <p:sldId id="276" r:id="rId19"/>
    <p:sldId id="277" r:id="rId20"/>
    <p:sldId id="328" r:id="rId21"/>
    <p:sldId id="327" r:id="rId22"/>
    <p:sldId id="283" r:id="rId23"/>
    <p:sldId id="268" r:id="rId24"/>
    <p:sldId id="313" r:id="rId25"/>
    <p:sldId id="288" r:id="rId26"/>
    <p:sldId id="292" r:id="rId27"/>
    <p:sldId id="298" r:id="rId28"/>
    <p:sldId id="297" r:id="rId29"/>
    <p:sldId id="296" r:id="rId30"/>
    <p:sldId id="299" r:id="rId31"/>
    <p:sldId id="304" r:id="rId32"/>
    <p:sldId id="308" r:id="rId33"/>
    <p:sldId id="309" r:id="rId34"/>
    <p:sldId id="285" r:id="rId35"/>
    <p:sldId id="329" r:id="rId36"/>
    <p:sldId id="330" r:id="rId37"/>
    <p:sldId id="331" r:id="rId38"/>
    <p:sldId id="332" r:id="rId39"/>
    <p:sldId id="334" r:id="rId40"/>
    <p:sldId id="333" r:id="rId41"/>
    <p:sldId id="335" r:id="rId4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2" autoAdjust="0"/>
    <p:restoredTop sz="94671" autoAdjust="0"/>
  </p:normalViewPr>
  <p:slideViewPr>
    <p:cSldViewPr>
      <p:cViewPr varScale="1">
        <p:scale>
          <a:sx n="67" d="100"/>
          <a:sy n="67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 Ngọc Tụ" userId="ea178168-9ad9-4da2-a23c-3da08001968e" providerId="ADAL" clId="{2C32D8CC-C165-419E-98CD-99C23F505EF1}"/>
    <pc:docChg chg="undo custSel addSld delSld modSld">
      <pc:chgData name="La Ngọc Tụ" userId="ea178168-9ad9-4da2-a23c-3da08001968e" providerId="ADAL" clId="{2C32D8CC-C165-419E-98CD-99C23F505EF1}" dt="2024-10-17T08:41:08.959" v="497" actId="20577"/>
      <pc:docMkLst>
        <pc:docMk/>
      </pc:docMkLst>
      <pc:sldChg chg="modSp mod">
        <pc:chgData name="La Ngọc Tụ" userId="ea178168-9ad9-4da2-a23c-3da08001968e" providerId="ADAL" clId="{2C32D8CC-C165-419E-98CD-99C23F505EF1}" dt="2024-10-05T07:03:42.070" v="449" actId="1076"/>
        <pc:sldMkLst>
          <pc:docMk/>
          <pc:sldMk cId="6791894" sldId="328"/>
        </pc:sldMkLst>
        <pc:picChg chg="mod">
          <ac:chgData name="La Ngọc Tụ" userId="ea178168-9ad9-4da2-a23c-3da08001968e" providerId="ADAL" clId="{2C32D8CC-C165-419E-98CD-99C23F505EF1}" dt="2024-10-05T07:03:42.070" v="449" actId="1076"/>
          <ac:picMkLst>
            <pc:docMk/>
            <pc:sldMk cId="6791894" sldId="328"/>
            <ac:picMk id="3" creationId="{814B8D77-001D-458A-89D6-2DDDFDF31685}"/>
          </ac:picMkLst>
        </pc:picChg>
      </pc:sldChg>
      <pc:sldChg chg="addSp delSp modSp new mod">
        <pc:chgData name="La Ngọc Tụ" userId="ea178168-9ad9-4da2-a23c-3da08001968e" providerId="ADAL" clId="{2C32D8CC-C165-419E-98CD-99C23F505EF1}" dt="2024-09-26T06:11:52.623" v="111" actId="20577"/>
        <pc:sldMkLst>
          <pc:docMk/>
          <pc:sldMk cId="318814856" sldId="329"/>
        </pc:sldMkLst>
        <pc:spChg chg="del">
          <ac:chgData name="La Ngọc Tụ" userId="ea178168-9ad9-4da2-a23c-3da08001968e" providerId="ADAL" clId="{2C32D8CC-C165-419E-98CD-99C23F505EF1}" dt="2024-09-26T06:08:59.280" v="4" actId="478"/>
          <ac:spMkLst>
            <pc:docMk/>
            <pc:sldMk cId="318814856" sldId="329"/>
            <ac:spMk id="2" creationId="{FAB9AD8F-76E9-2E16-90DA-850C0DBB9C92}"/>
          </ac:spMkLst>
        </pc:spChg>
        <pc:spChg chg="del">
          <ac:chgData name="La Ngọc Tụ" userId="ea178168-9ad9-4da2-a23c-3da08001968e" providerId="ADAL" clId="{2C32D8CC-C165-419E-98CD-99C23F505EF1}" dt="2024-09-26T06:08:57.339" v="3" actId="478"/>
          <ac:spMkLst>
            <pc:docMk/>
            <pc:sldMk cId="318814856" sldId="329"/>
            <ac:spMk id="3" creationId="{ABA88DDA-4753-C80C-8B1A-38D0B90C18C9}"/>
          </ac:spMkLst>
        </pc:spChg>
        <pc:spChg chg="add mod">
          <ac:chgData name="La Ngọc Tụ" userId="ea178168-9ad9-4da2-a23c-3da08001968e" providerId="ADAL" clId="{2C32D8CC-C165-419E-98CD-99C23F505EF1}" dt="2024-09-26T06:08:51.141" v="1"/>
          <ac:spMkLst>
            <pc:docMk/>
            <pc:sldMk cId="318814856" sldId="329"/>
            <ac:spMk id="4" creationId="{F006AB94-866A-703B-A854-D9B0FFA29A91}"/>
          </ac:spMkLst>
        </pc:spChg>
        <pc:spChg chg="add mod">
          <ac:chgData name="La Ngọc Tụ" userId="ea178168-9ad9-4da2-a23c-3da08001968e" providerId="ADAL" clId="{2C32D8CC-C165-419E-98CD-99C23F505EF1}" dt="2024-09-26T06:11:52.623" v="111" actId="20577"/>
          <ac:spMkLst>
            <pc:docMk/>
            <pc:sldMk cId="318814856" sldId="329"/>
            <ac:spMk id="5" creationId="{1FFBF140-B4C5-9DAB-FA99-C7FA36AFECF8}"/>
          </ac:spMkLst>
        </pc:spChg>
      </pc:sldChg>
      <pc:sldChg chg="modSp mod">
        <pc:chgData name="La Ngọc Tụ" userId="ea178168-9ad9-4da2-a23c-3da08001968e" providerId="ADAL" clId="{2C32D8CC-C165-419E-98CD-99C23F505EF1}" dt="2024-09-26T06:20:13.825" v="206" actId="20577"/>
        <pc:sldMkLst>
          <pc:docMk/>
          <pc:sldMk cId="631453638" sldId="330"/>
        </pc:sldMkLst>
        <pc:spChg chg="mod">
          <ac:chgData name="La Ngọc Tụ" userId="ea178168-9ad9-4da2-a23c-3da08001968e" providerId="ADAL" clId="{2C32D8CC-C165-419E-98CD-99C23F505EF1}" dt="2024-09-26T06:20:13.825" v="206" actId="20577"/>
          <ac:spMkLst>
            <pc:docMk/>
            <pc:sldMk cId="631453638" sldId="330"/>
            <ac:spMk id="5" creationId="{1FFBF140-B4C5-9DAB-FA99-C7FA36AFECF8}"/>
          </ac:spMkLst>
        </pc:spChg>
      </pc:sldChg>
      <pc:sldChg chg="delSp modSp mod">
        <pc:chgData name="La Ngọc Tụ" userId="ea178168-9ad9-4da2-a23c-3da08001968e" providerId="ADAL" clId="{2C32D8CC-C165-419E-98CD-99C23F505EF1}" dt="2024-10-05T06:56:01.613" v="445" actId="20577"/>
        <pc:sldMkLst>
          <pc:docMk/>
          <pc:sldMk cId="4091010698" sldId="331"/>
        </pc:sldMkLst>
        <pc:spChg chg="mod">
          <ac:chgData name="La Ngọc Tụ" userId="ea178168-9ad9-4da2-a23c-3da08001968e" providerId="ADAL" clId="{2C32D8CC-C165-419E-98CD-99C23F505EF1}" dt="2024-10-05T06:55:26.317" v="442" actId="20577"/>
          <ac:spMkLst>
            <pc:docMk/>
            <pc:sldMk cId="4091010698" sldId="331"/>
            <ac:spMk id="5" creationId="{00000000-0000-0000-0000-000000000000}"/>
          </ac:spMkLst>
        </pc:spChg>
        <pc:graphicFrameChg chg="mod">
          <ac:chgData name="La Ngọc Tụ" userId="ea178168-9ad9-4da2-a23c-3da08001968e" providerId="ADAL" clId="{2C32D8CC-C165-419E-98CD-99C23F505EF1}" dt="2024-10-05T06:56:01.613" v="445" actId="20577"/>
          <ac:graphicFrameMkLst>
            <pc:docMk/>
            <pc:sldMk cId="4091010698" sldId="331"/>
            <ac:graphicFrameMk id="4" creationId="{00000000-0000-0000-0000-000000000000}"/>
          </ac:graphicFrameMkLst>
        </pc:graphicFrameChg>
        <pc:picChg chg="del">
          <ac:chgData name="La Ngọc Tụ" userId="ea178168-9ad9-4da2-a23c-3da08001968e" providerId="ADAL" clId="{2C32D8CC-C165-419E-98CD-99C23F505EF1}" dt="2024-10-05T06:54:06.980" v="207" actId="478"/>
          <ac:picMkLst>
            <pc:docMk/>
            <pc:sldMk cId="4091010698" sldId="331"/>
            <ac:picMk id="7170" creationId="{00000000-0000-0000-0000-000000000000}"/>
          </ac:picMkLst>
        </pc:picChg>
      </pc:sldChg>
      <pc:sldChg chg="addSp delSp modSp new mod modAnim">
        <pc:chgData name="La Ngọc Tụ" userId="ea178168-9ad9-4da2-a23c-3da08001968e" providerId="ADAL" clId="{2C32D8CC-C165-419E-98CD-99C23F505EF1}" dt="2024-10-05T07:42:06.198" v="496" actId="20577"/>
        <pc:sldMkLst>
          <pc:docMk/>
          <pc:sldMk cId="612112866" sldId="332"/>
        </pc:sldMkLst>
        <pc:spChg chg="del">
          <ac:chgData name="La Ngọc Tụ" userId="ea178168-9ad9-4da2-a23c-3da08001968e" providerId="ADAL" clId="{2C32D8CC-C165-419E-98CD-99C23F505EF1}" dt="2024-10-05T07:04:04.159" v="455" actId="478"/>
          <ac:spMkLst>
            <pc:docMk/>
            <pc:sldMk cId="612112866" sldId="332"/>
            <ac:spMk id="2" creationId="{E004E258-B194-96F0-89DB-EFCFC58A7677}"/>
          </ac:spMkLst>
        </pc:spChg>
        <pc:spChg chg="del">
          <ac:chgData name="La Ngọc Tụ" userId="ea178168-9ad9-4da2-a23c-3da08001968e" providerId="ADAL" clId="{2C32D8CC-C165-419E-98CD-99C23F505EF1}" dt="2024-10-05T07:04:03.045" v="454" actId="478"/>
          <ac:spMkLst>
            <pc:docMk/>
            <pc:sldMk cId="612112866" sldId="332"/>
            <ac:spMk id="3" creationId="{95412E44-8660-E228-E45F-439A44357DDD}"/>
          </ac:spMkLst>
        </pc:spChg>
        <pc:spChg chg="add mod">
          <ac:chgData name="La Ngọc Tụ" userId="ea178168-9ad9-4da2-a23c-3da08001968e" providerId="ADAL" clId="{2C32D8CC-C165-419E-98CD-99C23F505EF1}" dt="2024-10-05T07:03:47.967" v="450"/>
          <ac:spMkLst>
            <pc:docMk/>
            <pc:sldMk cId="612112866" sldId="332"/>
            <ac:spMk id="4" creationId="{314F6E80-F784-62FE-A5DB-B2540A22784B}"/>
          </ac:spMkLst>
        </pc:spChg>
        <pc:spChg chg="add mod">
          <ac:chgData name="La Ngọc Tụ" userId="ea178168-9ad9-4da2-a23c-3da08001968e" providerId="ADAL" clId="{2C32D8CC-C165-419E-98CD-99C23F505EF1}" dt="2024-10-05T07:42:06.198" v="496" actId="20577"/>
          <ac:spMkLst>
            <pc:docMk/>
            <pc:sldMk cId="612112866" sldId="332"/>
            <ac:spMk id="5" creationId="{72B53A6D-025D-AC5A-14AD-8ED3CD7DD87E}"/>
          </ac:spMkLst>
        </pc:spChg>
      </pc:sldChg>
      <pc:sldChg chg="add del">
        <pc:chgData name="La Ngọc Tụ" userId="ea178168-9ad9-4da2-a23c-3da08001968e" providerId="ADAL" clId="{2C32D8CC-C165-419E-98CD-99C23F505EF1}" dt="2024-10-05T07:03:38.137" v="448"/>
        <pc:sldMkLst>
          <pc:docMk/>
          <pc:sldMk cId="1047961794" sldId="333"/>
        </pc:sldMkLst>
      </pc:sldChg>
      <pc:sldChg chg="modSp">
        <pc:chgData name="La Ngọc Tụ" userId="ea178168-9ad9-4da2-a23c-3da08001968e" providerId="ADAL" clId="{2C32D8CC-C165-419E-98CD-99C23F505EF1}" dt="2024-10-17T08:41:08.959" v="497" actId="20577"/>
        <pc:sldMkLst>
          <pc:docMk/>
          <pc:sldMk cId="59406852" sldId="334"/>
        </pc:sldMkLst>
        <pc:graphicFrameChg chg="mod">
          <ac:chgData name="La Ngọc Tụ" userId="ea178168-9ad9-4da2-a23c-3da08001968e" providerId="ADAL" clId="{2C32D8CC-C165-419E-98CD-99C23F505EF1}" dt="2024-10-17T08:41:08.959" v="497" actId="20577"/>
          <ac:graphicFrameMkLst>
            <pc:docMk/>
            <pc:sldMk cId="59406852" sldId="334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KHỞI ĐỘNG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BIỂU DIỄN THÔNG TIN TRONG MÁY TÍNH</a:t>
          </a:r>
          <a:endParaRPr lang="en-US" b="1" dirty="0">
            <a:latin typeface="Cambria" pitchFamily="18" charset="0"/>
          </a:endParaRP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>
              <a:latin typeface="Cambria" pitchFamily="18" charset="0"/>
            </a:rPr>
            <a:t>ĐƠN VỊ ĐO THÔNG THIN</a:t>
          </a:r>
          <a:endParaRPr lang="en-US" b="1" dirty="0">
            <a:latin typeface="Cambria" pitchFamily="18" charset="0"/>
          </a:endParaRP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13D2CABD-727C-48D2-8595-4F7FD265DC1E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HĐ4</a:t>
          </a:r>
        </a:p>
      </dgm:t>
    </dgm:pt>
    <dgm:pt modelId="{254BB954-F167-4FF2-99AA-0FE9FF8AE0A1}" type="par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6B0FC2A-B923-461A-82CA-5960ED9D04FC}" type="sibTrans" cxnId="{01A7EECA-763B-44DB-A1F7-34099390CDC6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F3C8A23-2C72-45D5-9F16-6BF51C34BA86}">
      <dgm:prSet/>
      <dgm:spPr/>
      <dgm:t>
        <a:bodyPr/>
        <a:lstStyle/>
        <a:p>
          <a:r>
            <a:rPr lang="en-US" b="1">
              <a:latin typeface="Cambria" pitchFamily="18" charset="0"/>
            </a:rPr>
            <a:t>LUYỆN TẬP</a:t>
          </a:r>
          <a:endParaRPr lang="en-US" b="1" dirty="0">
            <a:latin typeface="Cambria" pitchFamily="18" charset="0"/>
          </a:endParaRPr>
        </a:p>
      </dgm:t>
    </dgm:pt>
    <dgm:pt modelId="{D39ED653-86D8-4A09-8680-93ECAC0F2C49}" type="par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577CD3C8-4B2F-48C6-94D3-4A1F36D0D854}" type="sibTrans" cxnId="{35B14F76-9C77-4E97-BE23-C95D80F1EBF4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3417E034-5946-4B93-AEB1-06D4166D50F5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HĐ5</a:t>
          </a:r>
        </a:p>
      </dgm:t>
    </dgm:pt>
    <dgm:pt modelId="{6F5945B9-DE3F-4C32-9BCA-993128FD5004}" type="par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94197097-01CD-490C-9889-C20B719D583F}" type="sibTrans" cxnId="{712920E6-2721-49B3-86B0-C17F3638FDB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80D53C2D-25F9-4CCF-A1C8-D46827CF88CF}">
      <dgm:prSet/>
      <dgm:spPr/>
      <dgm:t>
        <a:bodyPr/>
        <a:lstStyle/>
        <a:p>
          <a:r>
            <a:rPr lang="en-US" b="1">
              <a:latin typeface="Cambria" pitchFamily="18" charset="0"/>
            </a:rPr>
            <a:t>VẬN DỤNG</a:t>
          </a:r>
          <a:endParaRPr lang="en-US" b="1" dirty="0">
            <a:latin typeface="Cambria" pitchFamily="18" charset="0"/>
          </a:endParaRPr>
        </a:p>
      </dgm:t>
    </dgm:pt>
    <dgm:pt modelId="{1A6BFF0F-95F6-45B8-8948-93E466C8A5E3}" type="par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4B00358-A8CA-4354-A0F1-F1DAD2F8ED09}" type="sibTrans" cxnId="{0CB4543D-3E1D-4E78-B36E-0045D4FCF719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5" custLinFactNeighborY="3972">
        <dgm:presLayoutVars>
          <dgm:bulletEnabled val="1"/>
        </dgm:presLayoutVars>
      </dgm:prSet>
      <dgm:spPr/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324E07D-0C26-4EB2-A4B2-E627D2151BE7}" type="pres">
      <dgm:prSet presAssocID="{F379CBE6-CF85-4F70-933B-AC682C39BB7D}" presName="descendantText" presStyleLbl="alignAcc1" presStyleIdx="1" presStyleCnt="5">
        <dgm:presLayoutVars>
          <dgm:bulletEnabled val="1"/>
        </dgm:presLayoutVars>
      </dgm:prSet>
      <dgm:spPr/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180D28D-FA42-43A0-B8F0-D5D72E204BF4}" type="pres">
      <dgm:prSet presAssocID="{FC14F758-2498-447B-A7AF-00FDBA0F8A5E}" presName="descendantText" presStyleLbl="alignAcc1" presStyleIdx="2" presStyleCnt="5">
        <dgm:presLayoutVars>
          <dgm:bulletEnabled val="1"/>
        </dgm:presLayoutVars>
      </dgm:prSet>
      <dgm:spPr/>
    </dgm:pt>
    <dgm:pt modelId="{4493D011-590D-4ACF-A0F9-6B9AE6E22BE2}" type="pres">
      <dgm:prSet presAssocID="{6F61C51E-8294-4E33-AA2E-707EE3F79C30}" presName="sp" presStyleCnt="0"/>
      <dgm:spPr/>
    </dgm:pt>
    <dgm:pt modelId="{D4A3A470-F81E-413B-AC56-E3D96C784284}" type="pres">
      <dgm:prSet presAssocID="{13D2CABD-727C-48D2-8595-4F7FD265DC1E}" presName="composite" presStyleCnt="0"/>
      <dgm:spPr/>
    </dgm:pt>
    <dgm:pt modelId="{02C0A129-41D9-4A2E-84F9-B86DCEDAF7AD}" type="pres">
      <dgm:prSet presAssocID="{13D2CABD-727C-48D2-8595-4F7FD265DC1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B8FF1BA-87CA-44A1-A048-159C0CB9A588}" type="pres">
      <dgm:prSet presAssocID="{13D2CABD-727C-48D2-8595-4F7FD265DC1E}" presName="descendantText" presStyleLbl="alignAcc1" presStyleIdx="3" presStyleCnt="5">
        <dgm:presLayoutVars>
          <dgm:bulletEnabled val="1"/>
        </dgm:presLayoutVars>
      </dgm:prSet>
      <dgm:spPr/>
    </dgm:pt>
    <dgm:pt modelId="{3647F09D-1579-4B93-9695-0AA01D43E20B}" type="pres">
      <dgm:prSet presAssocID="{96B0FC2A-B923-461A-82CA-5960ED9D04FC}" presName="sp" presStyleCnt="0"/>
      <dgm:spPr/>
    </dgm:pt>
    <dgm:pt modelId="{61F01BD9-6BFF-43D4-B318-186A781F8B14}" type="pres">
      <dgm:prSet presAssocID="{3417E034-5946-4B93-AEB1-06D4166D50F5}" presName="composite" presStyleCnt="0"/>
      <dgm:spPr/>
    </dgm:pt>
    <dgm:pt modelId="{B5F27B00-F0EE-450A-84E5-7E9F6D6F624A}" type="pres">
      <dgm:prSet presAssocID="{3417E034-5946-4B93-AEB1-06D4166D50F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A07C083-4291-4CC8-98A6-B9C416BAEEB3}" type="pres">
      <dgm:prSet presAssocID="{3417E034-5946-4B93-AEB1-06D4166D50F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0CB4543D-3E1D-4E78-B36E-0045D4FCF719}" srcId="{3417E034-5946-4B93-AEB1-06D4166D50F5}" destId="{80D53C2D-25F9-4CCF-A1C8-D46827CF88CF}" srcOrd="0" destOrd="0" parTransId="{1A6BFF0F-95F6-45B8-8948-93E466C8A5E3}" sibTransId="{44B00358-A8CA-4354-A0F1-F1DAD2F8ED09}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F9CB275F-D661-4E96-9019-75ECFB108D8D}" type="presOf" srcId="{13D2CABD-727C-48D2-8595-4F7FD265DC1E}" destId="{02C0A129-41D9-4A2E-84F9-B86DCEDAF7AD}" srcOrd="0" destOrd="0" presId="urn:microsoft.com/office/officeart/2005/8/layout/chevron2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DFFEDB43-F764-4C53-A3B6-D3B0F7BB5713}" type="presOf" srcId="{4F3C8A23-2C72-45D5-9F16-6BF51C34BA86}" destId="{1B8FF1BA-87CA-44A1-A048-159C0CB9A588}" srcOrd="0" destOrd="0" presId="urn:microsoft.com/office/officeart/2005/8/layout/chevron2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35B14F76-9C77-4E97-BE23-C95D80F1EBF4}" srcId="{13D2CABD-727C-48D2-8595-4F7FD265DC1E}" destId="{4F3C8A23-2C72-45D5-9F16-6BF51C34BA86}" srcOrd="0" destOrd="0" parTransId="{D39ED653-86D8-4A09-8680-93ECAC0F2C49}" sibTransId="{577CD3C8-4B2F-48C6-94D3-4A1F36D0D854}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BD8D95C2-71A6-4F4E-A4CE-BFE508C45435}" type="presOf" srcId="{80D53C2D-25F9-4CCF-A1C8-D46827CF88CF}" destId="{EA07C083-4291-4CC8-98A6-B9C416BAEEB3}" srcOrd="0" destOrd="0" presId="urn:microsoft.com/office/officeart/2005/8/layout/chevron2"/>
    <dgm:cxn modelId="{01A7EECA-763B-44DB-A1F7-34099390CDC6}" srcId="{D8266F11-E028-4DB8-AC21-35942FFB13A4}" destId="{13D2CABD-727C-48D2-8595-4F7FD265DC1E}" srcOrd="3" destOrd="0" parTransId="{254BB954-F167-4FF2-99AA-0FE9FF8AE0A1}" sibTransId="{96B0FC2A-B923-461A-82CA-5960ED9D04FC}"/>
    <dgm:cxn modelId="{AF8C84E4-16DB-4363-9BA6-C32A1ACF9BA4}" type="presOf" srcId="{3417E034-5946-4B93-AEB1-06D4166D50F5}" destId="{B5F27B00-F0EE-450A-84E5-7E9F6D6F624A}" srcOrd="0" destOrd="0" presId="urn:microsoft.com/office/officeart/2005/8/layout/chevron2"/>
    <dgm:cxn modelId="{712920E6-2721-49B3-86B0-C17F3638FDB5}" srcId="{D8266F11-E028-4DB8-AC21-35942FFB13A4}" destId="{3417E034-5946-4B93-AEB1-06D4166D50F5}" srcOrd="4" destOrd="0" parTransId="{6F5945B9-DE3F-4C32-9BCA-993128FD5004}" sibTransId="{94197097-01CD-490C-9889-C20B719D583F}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  <dgm:cxn modelId="{982A1865-D87A-4FAE-9A9B-4859B2263D97}" type="presParOf" srcId="{2EC9BC4A-D4A7-46B2-8F8C-52C35A3BDBB2}" destId="{4493D011-590D-4ACF-A0F9-6B9AE6E22BE2}" srcOrd="5" destOrd="0" presId="urn:microsoft.com/office/officeart/2005/8/layout/chevron2"/>
    <dgm:cxn modelId="{9544F493-E040-4988-9ABF-52ECF5536020}" type="presParOf" srcId="{2EC9BC4A-D4A7-46B2-8F8C-52C35A3BDBB2}" destId="{D4A3A470-F81E-413B-AC56-E3D96C784284}" srcOrd="6" destOrd="0" presId="urn:microsoft.com/office/officeart/2005/8/layout/chevron2"/>
    <dgm:cxn modelId="{1A6DC749-75D3-4286-9B82-09C6B7ABB0F3}" type="presParOf" srcId="{D4A3A470-F81E-413B-AC56-E3D96C784284}" destId="{02C0A129-41D9-4A2E-84F9-B86DCEDAF7AD}" srcOrd="0" destOrd="0" presId="urn:microsoft.com/office/officeart/2005/8/layout/chevron2"/>
    <dgm:cxn modelId="{33878835-DAAC-4049-8F0E-084E0F13DC17}" type="presParOf" srcId="{D4A3A470-F81E-413B-AC56-E3D96C784284}" destId="{1B8FF1BA-87CA-44A1-A048-159C0CB9A588}" srcOrd="1" destOrd="0" presId="urn:microsoft.com/office/officeart/2005/8/layout/chevron2"/>
    <dgm:cxn modelId="{B4CB7F3C-A67A-46D5-843A-F47D1A1BC2CB}" type="presParOf" srcId="{2EC9BC4A-D4A7-46B2-8F8C-52C35A3BDBB2}" destId="{3647F09D-1579-4B93-9695-0AA01D43E20B}" srcOrd="7" destOrd="0" presId="urn:microsoft.com/office/officeart/2005/8/layout/chevron2"/>
    <dgm:cxn modelId="{8343053F-AF95-4E03-8DC4-A228B493A02E}" type="presParOf" srcId="{2EC9BC4A-D4A7-46B2-8F8C-52C35A3BDBB2}" destId="{61F01BD9-6BFF-43D4-B318-186A781F8B14}" srcOrd="8" destOrd="0" presId="urn:microsoft.com/office/officeart/2005/8/layout/chevron2"/>
    <dgm:cxn modelId="{22BDAECE-2174-4043-8605-005A6360B285}" type="presParOf" srcId="{61F01BD9-6BFF-43D4-B318-186A781F8B14}" destId="{B5F27B00-F0EE-450A-84E5-7E9F6D6F624A}" srcOrd="0" destOrd="0" presId="urn:microsoft.com/office/officeart/2005/8/layout/chevron2"/>
    <dgm:cxn modelId="{CCEC3222-85A9-4314-87DE-293394F31BD0}" type="presParOf" srcId="{61F01BD9-6BFF-43D4-B318-186A781F8B14}" destId="{EA07C083-4291-4CC8-98A6-B9C416BAEE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vi-VN">
              <a:latin typeface="+mj-lt"/>
            </a:rPr>
            <a:t>4</a:t>
          </a: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vi-VN" b="1" dirty="0">
              <a:solidFill>
                <a:srgbClr val="002060"/>
              </a:solidFill>
              <a:latin typeface="+mj-lt"/>
            </a:rPr>
            <a:t>100</a:t>
          </a: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en-GB" dirty="0">
              <a:latin typeface="+mj-lt"/>
            </a:rPr>
            <a:t>3</a:t>
          </a:r>
          <a:endParaRPr lang="vi-VN" dirty="0">
            <a:latin typeface="+mj-lt"/>
          </a:endParaRP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  <a:latin typeface="+mj-lt"/>
            </a:rPr>
            <a:t>011</a:t>
          </a:r>
          <a:endParaRPr lang="vi-VN" b="1" dirty="0">
            <a:solidFill>
              <a:srgbClr val="002060"/>
            </a:solidFill>
            <a:latin typeface="+mj-lt"/>
          </a:endParaRP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1F3908-00D6-475E-BCA2-DCBDFED8F1D8}" type="doc">
      <dgm:prSet loTypeId="urn:microsoft.com/office/officeart/2005/8/layout/process1" loCatId="process" qsTypeId="urn:microsoft.com/office/officeart/2005/8/quickstyle/3d7" qsCatId="3D" csTypeId="urn:microsoft.com/office/officeart/2005/8/colors/colorful2" csCatId="colorful" phldr="1"/>
      <dgm:spPr/>
    </dgm:pt>
    <dgm:pt modelId="{FDA68E76-D240-4A04-9107-3E2BFF071DE4}">
      <dgm:prSet phldrT="[Text]"/>
      <dgm:spPr/>
      <dgm:t>
        <a:bodyPr/>
        <a:lstStyle/>
        <a:p>
          <a:r>
            <a:rPr lang="en-GB" dirty="0">
              <a:latin typeface="+mj-lt"/>
            </a:rPr>
            <a:t>6</a:t>
          </a:r>
          <a:endParaRPr lang="vi-VN" dirty="0">
            <a:latin typeface="+mj-lt"/>
          </a:endParaRPr>
        </a:p>
      </dgm:t>
    </dgm:pt>
    <dgm:pt modelId="{F5E1AE73-DF29-41A2-978E-150419B0228B}" type="parTrans" cxnId="{2168C76B-C80E-4541-8917-51FA45509887}">
      <dgm:prSet/>
      <dgm:spPr/>
      <dgm:t>
        <a:bodyPr/>
        <a:lstStyle/>
        <a:p>
          <a:endParaRPr lang="vi-VN"/>
        </a:p>
      </dgm:t>
    </dgm:pt>
    <dgm:pt modelId="{29D580A4-EDFC-41E9-8261-3B2038D4158F}" type="sibTrans" cxnId="{2168C76B-C80E-4541-8917-51FA45509887}">
      <dgm:prSet/>
      <dgm:spPr/>
      <dgm:t>
        <a:bodyPr/>
        <a:lstStyle/>
        <a:p>
          <a:endParaRPr lang="vi-VN"/>
        </a:p>
      </dgm:t>
    </dgm:pt>
    <dgm:pt modelId="{3351F3BF-0307-442E-9289-957E411A3E47}">
      <dgm:prSet phldrT="[Text]"/>
      <dgm:spPr/>
      <dgm:t>
        <a:bodyPr/>
        <a:lstStyle/>
        <a:p>
          <a:r>
            <a:rPr lang="en-GB" b="1" dirty="0">
              <a:solidFill>
                <a:srgbClr val="002060"/>
              </a:solidFill>
              <a:latin typeface="+mj-lt"/>
            </a:rPr>
            <a:t>110</a:t>
          </a:r>
          <a:endParaRPr lang="vi-VN" b="1" dirty="0">
            <a:solidFill>
              <a:srgbClr val="002060"/>
            </a:solidFill>
            <a:latin typeface="+mj-lt"/>
          </a:endParaRPr>
        </a:p>
      </dgm:t>
    </dgm:pt>
    <dgm:pt modelId="{7E15146A-1588-4C37-A96D-A722B9799B96}" type="parTrans" cxnId="{6A154C3E-63B2-4CFC-B54C-ACD4CED29392}">
      <dgm:prSet/>
      <dgm:spPr/>
      <dgm:t>
        <a:bodyPr/>
        <a:lstStyle/>
        <a:p>
          <a:endParaRPr lang="vi-VN"/>
        </a:p>
      </dgm:t>
    </dgm:pt>
    <dgm:pt modelId="{EECE91BF-4C0F-4B0A-ACA3-A7BE8351CBBD}" type="sibTrans" cxnId="{6A154C3E-63B2-4CFC-B54C-ACD4CED29392}">
      <dgm:prSet/>
      <dgm:spPr/>
      <dgm:t>
        <a:bodyPr/>
        <a:lstStyle/>
        <a:p>
          <a:endParaRPr lang="vi-VN"/>
        </a:p>
      </dgm:t>
    </dgm:pt>
    <dgm:pt modelId="{A5821E09-9459-4938-9B82-4E1B066E5E53}" type="pres">
      <dgm:prSet presAssocID="{6C1F3908-00D6-475E-BCA2-DCBDFED8F1D8}" presName="Name0" presStyleCnt="0">
        <dgm:presLayoutVars>
          <dgm:dir/>
          <dgm:resizeHandles val="exact"/>
        </dgm:presLayoutVars>
      </dgm:prSet>
      <dgm:spPr/>
    </dgm:pt>
    <dgm:pt modelId="{9B67F81C-C11B-4AEC-8F62-9AEEAE37BC03}" type="pres">
      <dgm:prSet presAssocID="{FDA68E76-D240-4A04-9107-3E2BFF071DE4}" presName="node" presStyleLbl="node1" presStyleIdx="0" presStyleCnt="2" custLinFactNeighborX="4019" custLinFactNeighborY="-28503">
        <dgm:presLayoutVars>
          <dgm:bulletEnabled val="1"/>
        </dgm:presLayoutVars>
      </dgm:prSet>
      <dgm:spPr/>
    </dgm:pt>
    <dgm:pt modelId="{EB98EA5B-56F5-4C5D-AA95-B4B8B1A94EAE}" type="pres">
      <dgm:prSet presAssocID="{29D580A4-EDFC-41E9-8261-3B2038D4158F}" presName="sibTrans" presStyleLbl="sibTrans2D1" presStyleIdx="0" presStyleCnt="1"/>
      <dgm:spPr/>
    </dgm:pt>
    <dgm:pt modelId="{F03EF56C-E861-49CD-B31E-E7A878328BB0}" type="pres">
      <dgm:prSet presAssocID="{29D580A4-EDFC-41E9-8261-3B2038D4158F}" presName="connectorText" presStyleLbl="sibTrans2D1" presStyleIdx="0" presStyleCnt="1"/>
      <dgm:spPr/>
    </dgm:pt>
    <dgm:pt modelId="{678A5C76-CAFA-4FFA-B168-CC0F6DDD15BA}" type="pres">
      <dgm:prSet presAssocID="{3351F3BF-0307-442E-9289-957E411A3E47}" presName="node" presStyleLbl="node1" presStyleIdx="1" presStyleCnt="2" custLinFactNeighborX="243" custLinFactNeighborY="2307">
        <dgm:presLayoutVars>
          <dgm:bulletEnabled val="1"/>
        </dgm:presLayoutVars>
      </dgm:prSet>
      <dgm:spPr/>
    </dgm:pt>
  </dgm:ptLst>
  <dgm:cxnLst>
    <dgm:cxn modelId="{287C7D1B-DFD3-4B36-8C2E-3057CE225B9B}" type="presOf" srcId="{29D580A4-EDFC-41E9-8261-3B2038D4158F}" destId="{EB98EA5B-56F5-4C5D-AA95-B4B8B1A94EAE}" srcOrd="0" destOrd="0" presId="urn:microsoft.com/office/officeart/2005/8/layout/process1"/>
    <dgm:cxn modelId="{6A154C3E-63B2-4CFC-B54C-ACD4CED29392}" srcId="{6C1F3908-00D6-475E-BCA2-DCBDFED8F1D8}" destId="{3351F3BF-0307-442E-9289-957E411A3E47}" srcOrd="1" destOrd="0" parTransId="{7E15146A-1588-4C37-A96D-A722B9799B96}" sibTransId="{EECE91BF-4C0F-4B0A-ACA3-A7BE8351CBBD}"/>
    <dgm:cxn modelId="{0220C35C-6555-4147-9215-9CF9E7C6040B}" type="presOf" srcId="{6C1F3908-00D6-475E-BCA2-DCBDFED8F1D8}" destId="{A5821E09-9459-4938-9B82-4E1B066E5E53}" srcOrd="0" destOrd="0" presId="urn:microsoft.com/office/officeart/2005/8/layout/process1"/>
    <dgm:cxn modelId="{2168C76B-C80E-4541-8917-51FA45509887}" srcId="{6C1F3908-00D6-475E-BCA2-DCBDFED8F1D8}" destId="{FDA68E76-D240-4A04-9107-3E2BFF071DE4}" srcOrd="0" destOrd="0" parTransId="{F5E1AE73-DF29-41A2-978E-150419B0228B}" sibTransId="{29D580A4-EDFC-41E9-8261-3B2038D4158F}"/>
    <dgm:cxn modelId="{E05E9897-2927-49AC-ADC7-79EED0CE0743}" type="presOf" srcId="{29D580A4-EDFC-41E9-8261-3B2038D4158F}" destId="{F03EF56C-E861-49CD-B31E-E7A878328BB0}" srcOrd="1" destOrd="0" presId="urn:microsoft.com/office/officeart/2005/8/layout/process1"/>
    <dgm:cxn modelId="{9746C4A0-6069-4071-8B17-FEEB5E1FD719}" type="presOf" srcId="{FDA68E76-D240-4A04-9107-3E2BFF071DE4}" destId="{9B67F81C-C11B-4AEC-8F62-9AEEAE37BC03}" srcOrd="0" destOrd="0" presId="urn:microsoft.com/office/officeart/2005/8/layout/process1"/>
    <dgm:cxn modelId="{008D97BB-2FDB-4A21-BE9C-35F7ED897033}" type="presOf" srcId="{3351F3BF-0307-442E-9289-957E411A3E47}" destId="{678A5C76-CAFA-4FFA-B168-CC0F6DDD15BA}" srcOrd="0" destOrd="0" presId="urn:microsoft.com/office/officeart/2005/8/layout/process1"/>
    <dgm:cxn modelId="{361CF34A-2DEC-402A-A699-A55827265B3E}" type="presParOf" srcId="{A5821E09-9459-4938-9B82-4E1B066E5E53}" destId="{9B67F81C-C11B-4AEC-8F62-9AEEAE37BC03}" srcOrd="0" destOrd="0" presId="urn:microsoft.com/office/officeart/2005/8/layout/process1"/>
    <dgm:cxn modelId="{CB4E2E11-D958-4E67-B44B-79C23B97BDC0}" type="presParOf" srcId="{A5821E09-9459-4938-9B82-4E1B066E5E53}" destId="{EB98EA5B-56F5-4C5D-AA95-B4B8B1A94EAE}" srcOrd="1" destOrd="0" presId="urn:microsoft.com/office/officeart/2005/8/layout/process1"/>
    <dgm:cxn modelId="{C4324427-67A3-4D3E-B0D1-F12CA29FF713}" type="presParOf" srcId="{EB98EA5B-56F5-4C5D-AA95-B4B8B1A94EAE}" destId="{F03EF56C-E861-49CD-B31E-E7A878328BB0}" srcOrd="0" destOrd="0" presId="urn:microsoft.com/office/officeart/2005/8/layout/process1"/>
    <dgm:cxn modelId="{9EA82DD9-BAA7-42DF-A1F7-2CBBD5263D6A}" type="presParOf" srcId="{A5821E09-9459-4938-9B82-4E1B066E5E53}" destId="{678A5C76-CAFA-4FFA-B168-CC0F6DDD15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Câu</a:t>
          </a:r>
          <a:r>
            <a:rPr lang="en-US" b="1" dirty="0">
              <a:latin typeface="Cambria" pitchFamily="18" charset="0"/>
            </a:rPr>
            <a:t> 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>
              <a:latin typeface="Cambria" pitchFamily="18" charset="0"/>
            </a:rPr>
            <a:t>Thông tin </a:t>
          </a:r>
          <a:r>
            <a:rPr lang="en-US" b="1" dirty="0" err="1">
              <a:latin typeface="Cambria" pitchFamily="18" charset="0"/>
            </a:rPr>
            <a:t>trong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máy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tính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biểu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diễn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như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thế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nào</a:t>
          </a:r>
          <a:r>
            <a:rPr lang="en-US" b="1" dirty="0">
              <a:latin typeface="Cambria" pitchFamily="18" charset="0"/>
            </a:rPr>
            <a:t> ?</a:t>
          </a: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379CBE6-CF85-4F70-933B-AC682C39BB7D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Câu</a:t>
          </a:r>
          <a:r>
            <a:rPr lang="en-US" b="1" dirty="0">
              <a:latin typeface="Cambria" pitchFamily="18" charset="0"/>
            </a:rPr>
            <a:t> 2</a:t>
          </a:r>
        </a:p>
      </dgm:t>
    </dgm:pt>
    <dgm:pt modelId="{6AE0E342-809A-4CD7-8794-E358A8E7018B}" type="par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400A36D9-8181-4120-8D24-0395CA0CC210}" type="sibTrans" cxnId="{27FD3019-40F9-41C7-8D44-CBA1547C1972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042ECF77-459B-41C7-9823-DE903F8A4931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Đơn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vị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đo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nhỏ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nhất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trong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lưu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trữ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thông</a:t>
          </a:r>
          <a:r>
            <a:rPr lang="en-US" b="1" dirty="0">
              <a:latin typeface="Cambria" pitchFamily="18" charset="0"/>
            </a:rPr>
            <a:t> tin</a:t>
          </a:r>
        </a:p>
      </dgm:t>
    </dgm:pt>
    <dgm:pt modelId="{72EBE417-41C7-40BA-A5CA-98356F532309}" type="par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5054410-8DD1-4233-8E7B-B03D58D2F8E7}" type="sibTrans" cxnId="{A88DA491-CD0B-44FC-A37D-3BA4BCD18E7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14F758-2498-447B-A7AF-00FDBA0F8A5E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Câu</a:t>
          </a:r>
          <a:r>
            <a:rPr lang="en-US" b="1" dirty="0">
              <a:latin typeface="Cambria" pitchFamily="18" charset="0"/>
            </a:rPr>
            <a:t> 3</a:t>
          </a:r>
        </a:p>
      </dgm:t>
    </dgm:pt>
    <dgm:pt modelId="{605748FF-EF01-46BD-B49B-B428FB12926D}" type="par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6F61C51E-8294-4E33-AA2E-707EE3F79C30}" type="sibTrans" cxnId="{6EB85461-2AFC-4FEF-8268-29C7C8024ADD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D49C1AC-D38D-411C-9709-4CAEACF210BF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Mã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hóa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số</a:t>
          </a:r>
          <a:r>
            <a:rPr lang="en-US" b="1" dirty="0">
              <a:latin typeface="Cambria" pitchFamily="18" charset="0"/>
            </a:rPr>
            <a:t> 7</a:t>
          </a:r>
        </a:p>
      </dgm:t>
    </dgm:pt>
    <dgm:pt modelId="{5753BECE-9FB9-4BE1-ACC2-B5EB759B4903}" type="par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B1AE9F59-CB49-4BE4-83C1-7A77E940C692}" type="sibTrans" cxnId="{FB26ED5E-BF99-474C-A7D9-936CAC85AA71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3" custLinFactNeighborY="3972">
        <dgm:presLayoutVars>
          <dgm:bulletEnabled val="1"/>
        </dgm:presLayoutVars>
      </dgm:prSet>
      <dgm:spPr/>
    </dgm:pt>
    <dgm:pt modelId="{88BEFBFE-22C1-4BEE-B15C-7C0E35F70233}" type="pres">
      <dgm:prSet presAssocID="{F59D1DD6-04C3-41A0-A473-22EEFA772F8F}" presName="sp" presStyleCnt="0"/>
      <dgm:spPr/>
    </dgm:pt>
    <dgm:pt modelId="{379689BD-07C6-4E65-95FB-FAEADAEA7325}" type="pres">
      <dgm:prSet presAssocID="{F379CBE6-CF85-4F70-933B-AC682C39BB7D}" presName="composite" presStyleCnt="0"/>
      <dgm:spPr/>
    </dgm:pt>
    <dgm:pt modelId="{06B72AD2-612B-4DDE-8A65-7356D5159209}" type="pres">
      <dgm:prSet presAssocID="{F379CBE6-CF85-4F70-933B-AC682C39BB7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324E07D-0C26-4EB2-A4B2-E627D2151BE7}" type="pres">
      <dgm:prSet presAssocID="{F379CBE6-CF85-4F70-933B-AC682C39BB7D}" presName="descendantText" presStyleLbl="alignAcc1" presStyleIdx="1" presStyleCnt="3">
        <dgm:presLayoutVars>
          <dgm:bulletEnabled val="1"/>
        </dgm:presLayoutVars>
      </dgm:prSet>
      <dgm:spPr/>
    </dgm:pt>
    <dgm:pt modelId="{595CF10D-35EE-4331-B3AB-37E1E86043AA}" type="pres">
      <dgm:prSet presAssocID="{400A36D9-8181-4120-8D24-0395CA0CC210}" presName="sp" presStyleCnt="0"/>
      <dgm:spPr/>
    </dgm:pt>
    <dgm:pt modelId="{C9998D1E-F784-40C9-8D71-34E3F97C37D8}" type="pres">
      <dgm:prSet presAssocID="{FC14F758-2498-447B-A7AF-00FDBA0F8A5E}" presName="composite" presStyleCnt="0"/>
      <dgm:spPr/>
    </dgm:pt>
    <dgm:pt modelId="{5252AAB6-4EE5-47C3-A85B-49315BA605E7}" type="pres">
      <dgm:prSet presAssocID="{FC14F758-2498-447B-A7AF-00FDBA0F8A5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180D28D-FA42-43A0-B8F0-D5D72E204BF4}" type="pres">
      <dgm:prSet presAssocID="{FC14F758-2498-447B-A7AF-00FDBA0F8A5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7FD3019-40F9-41C7-8D44-CBA1547C1972}" srcId="{D8266F11-E028-4DB8-AC21-35942FFB13A4}" destId="{F379CBE6-CF85-4F70-933B-AC682C39BB7D}" srcOrd="1" destOrd="0" parTransId="{6AE0E342-809A-4CD7-8794-E358A8E7018B}" sibTransId="{400A36D9-8181-4120-8D24-0395CA0CC210}"/>
    <dgm:cxn modelId="{9DC4B224-736C-44AA-BFA8-EB29A9FDCDCC}" type="presOf" srcId="{FC14F758-2498-447B-A7AF-00FDBA0F8A5E}" destId="{5252AAB6-4EE5-47C3-A85B-49315BA605E7}" srcOrd="0" destOrd="0" presId="urn:microsoft.com/office/officeart/2005/8/layout/chevron2"/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FB26ED5E-BF99-474C-A7D9-936CAC85AA71}" srcId="{FC14F758-2498-447B-A7AF-00FDBA0F8A5E}" destId="{2D49C1AC-D38D-411C-9709-4CAEACF210BF}" srcOrd="0" destOrd="0" parTransId="{5753BECE-9FB9-4BE1-ACC2-B5EB759B4903}" sibTransId="{B1AE9F59-CB49-4BE4-83C1-7A77E940C692}"/>
    <dgm:cxn modelId="{6EB85461-2AFC-4FEF-8268-29C7C8024ADD}" srcId="{D8266F11-E028-4DB8-AC21-35942FFB13A4}" destId="{FC14F758-2498-447B-A7AF-00FDBA0F8A5E}" srcOrd="2" destOrd="0" parTransId="{605748FF-EF01-46BD-B49B-B428FB12926D}" sibTransId="{6F61C51E-8294-4E33-AA2E-707EE3F79C30}"/>
    <dgm:cxn modelId="{95B8866D-DDA4-462E-8202-1DB8AE7DCB0A}" type="presOf" srcId="{2D49C1AC-D38D-411C-9709-4CAEACF210BF}" destId="{1180D28D-FA42-43A0-B8F0-D5D72E204BF4}" srcOrd="0" destOrd="0" presId="urn:microsoft.com/office/officeart/2005/8/layout/chevron2"/>
    <dgm:cxn modelId="{AEB17585-D3CB-49C6-9DE8-20C7B9129E72}" type="presOf" srcId="{F379CBE6-CF85-4F70-933B-AC682C39BB7D}" destId="{06B72AD2-612B-4DDE-8A65-7356D5159209}" srcOrd="0" destOrd="0" presId="urn:microsoft.com/office/officeart/2005/8/layout/chevron2"/>
    <dgm:cxn modelId="{B475548A-A83A-4F57-82AA-E7EFEA23D635}" type="presOf" srcId="{042ECF77-459B-41C7-9823-DE903F8A4931}" destId="{C324E07D-0C26-4EB2-A4B2-E627D2151BE7}" srcOrd="0" destOrd="0" presId="urn:microsoft.com/office/officeart/2005/8/layout/chevron2"/>
    <dgm:cxn modelId="{A88DA491-CD0B-44FC-A37D-3BA4BCD18E75}" srcId="{F379CBE6-CF85-4F70-933B-AC682C39BB7D}" destId="{042ECF77-459B-41C7-9823-DE903F8A4931}" srcOrd="0" destOrd="0" parTransId="{72EBE417-41C7-40BA-A5CA-98356F532309}" sibTransId="{C5054410-8DD1-4233-8E7B-B03D58D2F8E7}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  <dgm:cxn modelId="{D299AAEC-F679-42D6-BA7B-F442AB6149A2}" type="presParOf" srcId="{2EC9BC4A-D4A7-46B2-8F8C-52C35A3BDBB2}" destId="{88BEFBFE-22C1-4BEE-B15C-7C0E35F70233}" srcOrd="1" destOrd="0" presId="urn:microsoft.com/office/officeart/2005/8/layout/chevron2"/>
    <dgm:cxn modelId="{4FBF49E8-CE6E-428E-8240-CC2B751F894D}" type="presParOf" srcId="{2EC9BC4A-D4A7-46B2-8F8C-52C35A3BDBB2}" destId="{379689BD-07C6-4E65-95FB-FAEADAEA7325}" srcOrd="2" destOrd="0" presId="urn:microsoft.com/office/officeart/2005/8/layout/chevron2"/>
    <dgm:cxn modelId="{23389AAB-4A2D-4BB8-81A4-40A5FB419784}" type="presParOf" srcId="{379689BD-07C6-4E65-95FB-FAEADAEA7325}" destId="{06B72AD2-612B-4DDE-8A65-7356D5159209}" srcOrd="0" destOrd="0" presId="urn:microsoft.com/office/officeart/2005/8/layout/chevron2"/>
    <dgm:cxn modelId="{6A4C2200-462D-4302-B87A-682EBA3E73D6}" type="presParOf" srcId="{379689BD-07C6-4E65-95FB-FAEADAEA7325}" destId="{C324E07D-0C26-4EB2-A4B2-E627D2151BE7}" srcOrd="1" destOrd="0" presId="urn:microsoft.com/office/officeart/2005/8/layout/chevron2"/>
    <dgm:cxn modelId="{C4B091D4-4587-4CD8-9655-0B09F2F2C49D}" type="presParOf" srcId="{2EC9BC4A-D4A7-46B2-8F8C-52C35A3BDBB2}" destId="{595CF10D-35EE-4331-B3AB-37E1E86043AA}" srcOrd="3" destOrd="0" presId="urn:microsoft.com/office/officeart/2005/8/layout/chevron2"/>
    <dgm:cxn modelId="{6A0C31A5-583A-42EC-A312-E40BF9C9166B}" type="presParOf" srcId="{2EC9BC4A-D4A7-46B2-8F8C-52C35A3BDBB2}" destId="{C9998D1E-F784-40C9-8D71-34E3F97C37D8}" srcOrd="4" destOrd="0" presId="urn:microsoft.com/office/officeart/2005/8/layout/chevron2"/>
    <dgm:cxn modelId="{0304580F-1FF3-48DD-99B1-1A407BEF3201}" type="presParOf" srcId="{C9998D1E-F784-40C9-8D71-34E3F97C37D8}" destId="{5252AAB6-4EE5-47C3-A85B-49315BA605E7}" srcOrd="0" destOrd="0" presId="urn:microsoft.com/office/officeart/2005/8/layout/chevron2"/>
    <dgm:cxn modelId="{23C903D6-9514-40A9-9FE8-904EF8DB7CC9}" type="presParOf" srcId="{C9998D1E-F784-40C9-8D71-34E3F97C37D8}" destId="{1180D28D-FA42-43A0-B8F0-D5D72E204B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Câu</a:t>
          </a:r>
          <a:r>
            <a:rPr lang="en-US" b="1" dirty="0">
              <a:latin typeface="Cambria" pitchFamily="18" charset="0"/>
            </a:rPr>
            <a:t> 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Điền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thông</a:t>
          </a:r>
          <a:r>
            <a:rPr lang="en-US" b="1" dirty="0">
              <a:latin typeface="Cambria" pitchFamily="18" charset="0"/>
            </a:rPr>
            <a:t> tin </a:t>
          </a:r>
          <a:r>
            <a:rPr lang="en-US" b="1" dirty="0" err="1">
              <a:latin typeface="Cambria" pitchFamily="18" charset="0"/>
            </a:rPr>
            <a:t>vào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bảng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sau</a:t>
          </a:r>
          <a:endParaRPr lang="en-US" b="1" dirty="0">
            <a:latin typeface="Cambria" pitchFamily="18" charset="0"/>
          </a:endParaRP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1" custLinFactNeighborY="3972">
        <dgm:presLayoutVars>
          <dgm:bulletEnabled val="1"/>
        </dgm:presLayoutVars>
      </dgm:prSet>
      <dgm:spPr/>
    </dgm:pt>
  </dgm:ptLst>
  <dgm:cxnLst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Câu</a:t>
          </a:r>
          <a:r>
            <a:rPr lang="en-US" b="1" dirty="0">
              <a:latin typeface="Cambria" pitchFamily="18" charset="0"/>
            </a:rPr>
            <a:t> 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Điền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thông</a:t>
          </a:r>
          <a:r>
            <a:rPr lang="en-US" b="1" dirty="0">
              <a:latin typeface="Cambria" pitchFamily="18" charset="0"/>
            </a:rPr>
            <a:t> tin </a:t>
          </a:r>
          <a:r>
            <a:rPr lang="en-US" b="1" dirty="0" err="1">
              <a:latin typeface="Cambria" pitchFamily="18" charset="0"/>
            </a:rPr>
            <a:t>vào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bản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sau</a:t>
          </a:r>
          <a:endParaRPr lang="en-US" b="1" dirty="0">
            <a:latin typeface="Cambria" pitchFamily="18" charset="0"/>
          </a:endParaRP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1" custLinFactNeighborY="3972">
        <dgm:presLayoutVars>
          <dgm:bulletEnabled val="1"/>
        </dgm:presLayoutVars>
      </dgm:prSet>
      <dgm:spPr/>
    </dgm:pt>
  </dgm:ptLst>
  <dgm:cxnLst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266F11-E028-4DB8-AC21-35942FFB13A4}" type="doc">
      <dgm:prSet loTypeId="urn:microsoft.com/office/officeart/2005/8/layout/chevron2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EC45A1-B878-48BF-85B5-0047717E2415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Câu</a:t>
          </a:r>
          <a:r>
            <a:rPr lang="en-US" b="1" dirty="0">
              <a:latin typeface="Cambria" pitchFamily="18" charset="0"/>
            </a:rPr>
            <a:t> 1</a:t>
          </a:r>
        </a:p>
      </dgm:t>
    </dgm:pt>
    <dgm:pt modelId="{510FF3D7-4BF0-4D11-B49B-B6742C54389D}" type="par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59D1DD6-04C3-41A0-A473-22EEFA772F8F}" type="sibTrans" cxnId="{F4ECC8F0-4340-40FC-9BB2-FADC973B05F5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C06850DA-9698-484D-AC0C-4474CE47B19D}">
      <dgm:prSet phldrT="[Text]"/>
      <dgm:spPr/>
      <dgm:t>
        <a:bodyPr/>
        <a:lstStyle/>
        <a:p>
          <a:r>
            <a:rPr lang="en-US" b="1" dirty="0" err="1">
              <a:latin typeface="Cambria" pitchFamily="18" charset="0"/>
            </a:rPr>
            <a:t>Điền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thông</a:t>
          </a:r>
          <a:r>
            <a:rPr lang="en-US" b="1" dirty="0">
              <a:latin typeface="Cambria" pitchFamily="18" charset="0"/>
            </a:rPr>
            <a:t> tin </a:t>
          </a:r>
          <a:r>
            <a:rPr lang="en-US" b="1" dirty="0" err="1">
              <a:latin typeface="Cambria" pitchFamily="18" charset="0"/>
            </a:rPr>
            <a:t>vào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bản</a:t>
          </a:r>
          <a:r>
            <a:rPr lang="en-US" b="1" dirty="0">
              <a:latin typeface="Cambria" pitchFamily="18" charset="0"/>
            </a:rPr>
            <a:t> </a:t>
          </a:r>
          <a:r>
            <a:rPr lang="en-US" b="1" dirty="0" err="1">
              <a:latin typeface="Cambria" pitchFamily="18" charset="0"/>
            </a:rPr>
            <a:t>sau</a:t>
          </a:r>
          <a:endParaRPr lang="en-US" b="1" dirty="0">
            <a:latin typeface="Cambria" pitchFamily="18" charset="0"/>
          </a:endParaRPr>
        </a:p>
      </dgm:t>
    </dgm:pt>
    <dgm:pt modelId="{519CFAE1-B6A0-40C3-82A3-217C179D3D2A}" type="par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FC7FBAA8-B086-4300-A553-79CD7737B1EB}" type="sibTrans" cxnId="{A073EA2A-EB1B-4E64-A336-B28E8CC089AC}">
      <dgm:prSet/>
      <dgm:spPr/>
      <dgm:t>
        <a:bodyPr/>
        <a:lstStyle/>
        <a:p>
          <a:endParaRPr lang="en-US" b="1">
            <a:latin typeface="Cambria" pitchFamily="18" charset="0"/>
          </a:endParaRPr>
        </a:p>
      </dgm:t>
    </dgm:pt>
    <dgm:pt modelId="{2EC9BC4A-D4A7-46B2-8F8C-52C35A3BDBB2}" type="pres">
      <dgm:prSet presAssocID="{D8266F11-E028-4DB8-AC21-35942FFB13A4}" presName="linearFlow" presStyleCnt="0">
        <dgm:presLayoutVars>
          <dgm:dir/>
          <dgm:animLvl val="lvl"/>
          <dgm:resizeHandles val="exact"/>
        </dgm:presLayoutVars>
      </dgm:prSet>
      <dgm:spPr/>
    </dgm:pt>
    <dgm:pt modelId="{C56F1BBA-AF7C-41D6-8FCE-0B8A89C7F482}" type="pres">
      <dgm:prSet presAssocID="{9BEC45A1-B878-48BF-85B5-0047717E2415}" presName="composite" presStyleCnt="0"/>
      <dgm:spPr/>
    </dgm:pt>
    <dgm:pt modelId="{C8CB19B0-3B43-4F96-ABB7-5255525F0E55}" type="pres">
      <dgm:prSet presAssocID="{9BEC45A1-B878-48BF-85B5-0047717E241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2B8869B-60AF-4361-8B7A-E7F99D127A96}" type="pres">
      <dgm:prSet presAssocID="{9BEC45A1-B878-48BF-85B5-0047717E2415}" presName="descendantText" presStyleLbl="alignAcc1" presStyleIdx="0" presStyleCnt="1" custLinFactNeighborY="3972">
        <dgm:presLayoutVars>
          <dgm:bulletEnabled val="1"/>
        </dgm:presLayoutVars>
      </dgm:prSet>
      <dgm:spPr/>
    </dgm:pt>
  </dgm:ptLst>
  <dgm:cxnLst>
    <dgm:cxn modelId="{A073EA2A-EB1B-4E64-A336-B28E8CC089AC}" srcId="{9BEC45A1-B878-48BF-85B5-0047717E2415}" destId="{C06850DA-9698-484D-AC0C-4474CE47B19D}" srcOrd="0" destOrd="0" parTransId="{519CFAE1-B6A0-40C3-82A3-217C179D3D2A}" sibTransId="{FC7FBAA8-B086-4300-A553-79CD7737B1EB}"/>
    <dgm:cxn modelId="{6AF61F31-E91A-47AB-A635-EF725B28B935}" type="presOf" srcId="{D8266F11-E028-4DB8-AC21-35942FFB13A4}" destId="{2EC9BC4A-D4A7-46B2-8F8C-52C35A3BDBB2}" srcOrd="0" destOrd="0" presId="urn:microsoft.com/office/officeart/2005/8/layout/chevron2"/>
    <dgm:cxn modelId="{70B9F7AE-F1C5-4498-81CC-7AE7EE76855C}" type="presOf" srcId="{C06850DA-9698-484D-AC0C-4474CE47B19D}" destId="{E2B8869B-60AF-4361-8B7A-E7F99D127A96}" srcOrd="0" destOrd="0" presId="urn:microsoft.com/office/officeart/2005/8/layout/chevron2"/>
    <dgm:cxn modelId="{3B6F7CEC-CE07-40A4-9A03-A75DC5727FC7}" type="presOf" srcId="{9BEC45A1-B878-48BF-85B5-0047717E2415}" destId="{C8CB19B0-3B43-4F96-ABB7-5255525F0E55}" srcOrd="0" destOrd="0" presId="urn:microsoft.com/office/officeart/2005/8/layout/chevron2"/>
    <dgm:cxn modelId="{F4ECC8F0-4340-40FC-9BB2-FADC973B05F5}" srcId="{D8266F11-E028-4DB8-AC21-35942FFB13A4}" destId="{9BEC45A1-B878-48BF-85B5-0047717E2415}" srcOrd="0" destOrd="0" parTransId="{510FF3D7-4BF0-4D11-B49B-B6742C54389D}" sibTransId="{F59D1DD6-04C3-41A0-A473-22EEFA772F8F}"/>
    <dgm:cxn modelId="{CCF457CF-1908-45FB-BF04-C093E4130551}" type="presParOf" srcId="{2EC9BC4A-D4A7-46B2-8F8C-52C35A3BDBB2}" destId="{C56F1BBA-AF7C-41D6-8FCE-0B8A89C7F482}" srcOrd="0" destOrd="0" presId="urn:microsoft.com/office/officeart/2005/8/layout/chevron2"/>
    <dgm:cxn modelId="{A7F851FD-3FAC-4DD6-A035-D561C7921459}" type="presParOf" srcId="{C56F1BBA-AF7C-41D6-8FCE-0B8A89C7F482}" destId="{C8CB19B0-3B43-4F96-ABB7-5255525F0E55}" srcOrd="0" destOrd="0" presId="urn:microsoft.com/office/officeart/2005/8/layout/chevron2"/>
    <dgm:cxn modelId="{F9FBEA6A-6B53-40FC-AE6F-B741B2B66DCC}" type="presParOf" srcId="{C56F1BBA-AF7C-41D6-8FCE-0B8A89C7F482}" destId="{E2B8869B-60AF-4361-8B7A-E7F99D127A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64836" y="166260"/>
          <a:ext cx="1098909" cy="76923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HĐ1</a:t>
          </a:r>
        </a:p>
      </dsp:txBody>
      <dsp:txXfrm rot="-5400000">
        <a:off x="1" y="386041"/>
        <a:ext cx="769236" cy="329673"/>
      </dsp:txXfrm>
    </dsp:sp>
    <dsp:sp modelId="{E2B8869B-60AF-4361-8B7A-E7F99D127A96}">
      <dsp:nvSpPr>
        <dsp:cNvPr id="0" name=""/>
        <dsp:cNvSpPr/>
      </dsp:nvSpPr>
      <dsp:spPr>
        <a:xfrm rot="5400000">
          <a:off x="4130228" y="-333119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 dirty="0">
              <a:latin typeface="Cambria" pitchFamily="18" charset="0"/>
            </a:rPr>
            <a:t>KHỞI ĐỘNG</a:t>
          </a:r>
        </a:p>
      </dsp:txBody>
      <dsp:txXfrm rot="-5400000">
        <a:off x="769237" y="64664"/>
        <a:ext cx="7401406" cy="644553"/>
      </dsp:txXfrm>
    </dsp:sp>
    <dsp:sp modelId="{06B72AD2-612B-4DDE-8A65-7356D5159209}">
      <dsp:nvSpPr>
        <dsp:cNvPr id="0" name=""/>
        <dsp:cNvSpPr/>
      </dsp:nvSpPr>
      <dsp:spPr>
        <a:xfrm rot="5400000">
          <a:off x="-164836" y="1148121"/>
          <a:ext cx="1098909" cy="76923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HĐ2</a:t>
          </a:r>
        </a:p>
      </dsp:txBody>
      <dsp:txXfrm rot="-5400000">
        <a:off x="1" y="1367902"/>
        <a:ext cx="769236" cy="329673"/>
      </dsp:txXfrm>
    </dsp:sp>
    <dsp:sp modelId="{C324E07D-0C26-4EB2-A4B2-E627D2151BE7}">
      <dsp:nvSpPr>
        <dsp:cNvPr id="0" name=""/>
        <dsp:cNvSpPr/>
      </dsp:nvSpPr>
      <dsp:spPr>
        <a:xfrm rot="5400000">
          <a:off x="4130228" y="-2377707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BIỂU DIỄN THÔNG TIN TRONG MÁY TÍNH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1018153"/>
        <a:ext cx="7401406" cy="644553"/>
      </dsp:txXfrm>
    </dsp:sp>
    <dsp:sp modelId="{5252AAB6-4EE5-47C3-A85B-49315BA605E7}">
      <dsp:nvSpPr>
        <dsp:cNvPr id="0" name=""/>
        <dsp:cNvSpPr/>
      </dsp:nvSpPr>
      <dsp:spPr>
        <a:xfrm rot="5400000">
          <a:off x="-164836" y="2129981"/>
          <a:ext cx="1098909" cy="76923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HĐ3</a:t>
          </a:r>
        </a:p>
      </dsp:txBody>
      <dsp:txXfrm rot="-5400000">
        <a:off x="1" y="2349762"/>
        <a:ext cx="769236" cy="329673"/>
      </dsp:txXfrm>
    </dsp:sp>
    <dsp:sp modelId="{1180D28D-FA42-43A0-B8F0-D5D72E204BF4}">
      <dsp:nvSpPr>
        <dsp:cNvPr id="0" name=""/>
        <dsp:cNvSpPr/>
      </dsp:nvSpPr>
      <dsp:spPr>
        <a:xfrm rot="5400000">
          <a:off x="4130228" y="-139584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ĐƠN VỊ ĐO THÔNG THIN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000014"/>
        <a:ext cx="7401406" cy="644553"/>
      </dsp:txXfrm>
    </dsp:sp>
    <dsp:sp modelId="{02C0A129-41D9-4A2E-84F9-B86DCEDAF7AD}">
      <dsp:nvSpPr>
        <dsp:cNvPr id="0" name=""/>
        <dsp:cNvSpPr/>
      </dsp:nvSpPr>
      <dsp:spPr>
        <a:xfrm rot="5400000">
          <a:off x="-164836" y="3111842"/>
          <a:ext cx="1098909" cy="76923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HĐ4</a:t>
          </a:r>
        </a:p>
      </dsp:txBody>
      <dsp:txXfrm rot="-5400000">
        <a:off x="1" y="3331623"/>
        <a:ext cx="769236" cy="329673"/>
      </dsp:txXfrm>
    </dsp:sp>
    <dsp:sp modelId="{1B8FF1BA-87CA-44A1-A048-159C0CB9A588}">
      <dsp:nvSpPr>
        <dsp:cNvPr id="0" name=""/>
        <dsp:cNvSpPr/>
      </dsp:nvSpPr>
      <dsp:spPr>
        <a:xfrm rot="5400000">
          <a:off x="4130228" y="-413986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LUYỆN TẬP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2981874"/>
        <a:ext cx="7401406" cy="644553"/>
      </dsp:txXfrm>
    </dsp:sp>
    <dsp:sp modelId="{B5F27B00-F0EE-450A-84E5-7E9F6D6F624A}">
      <dsp:nvSpPr>
        <dsp:cNvPr id="0" name=""/>
        <dsp:cNvSpPr/>
      </dsp:nvSpPr>
      <dsp:spPr>
        <a:xfrm rot="5400000">
          <a:off x="-164836" y="4093702"/>
          <a:ext cx="1098909" cy="769236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mbria" pitchFamily="18" charset="0"/>
            </a:rPr>
            <a:t>HĐ5</a:t>
          </a:r>
        </a:p>
      </dsp:txBody>
      <dsp:txXfrm rot="-5400000">
        <a:off x="1" y="4313483"/>
        <a:ext cx="769236" cy="329673"/>
      </dsp:txXfrm>
    </dsp:sp>
    <dsp:sp modelId="{EA07C083-4291-4CC8-98A6-B9C416BAEEB3}">
      <dsp:nvSpPr>
        <dsp:cNvPr id="0" name=""/>
        <dsp:cNvSpPr/>
      </dsp:nvSpPr>
      <dsp:spPr>
        <a:xfrm rot="5400000">
          <a:off x="4130228" y="567874"/>
          <a:ext cx="714291" cy="7436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1" kern="1200">
              <a:latin typeface="Cambria" pitchFamily="18" charset="0"/>
            </a:rPr>
            <a:t>VẬN DỤNG</a:t>
          </a:r>
          <a:endParaRPr lang="en-US" sz="2900" b="1" kern="1200" dirty="0">
            <a:latin typeface="Cambria" pitchFamily="18" charset="0"/>
          </a:endParaRPr>
        </a:p>
      </dsp:txBody>
      <dsp:txXfrm rot="-5400000">
        <a:off x="769237" y="3963735"/>
        <a:ext cx="7401406" cy="6445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900" kern="1200">
              <a:latin typeface="+mj-lt"/>
            </a:rPr>
            <a:t>4</a:t>
          </a: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900" b="1" kern="1200" dirty="0">
              <a:solidFill>
                <a:srgbClr val="002060"/>
              </a:solidFill>
              <a:latin typeface="+mj-lt"/>
            </a:rPr>
            <a:t>100</a:t>
          </a:r>
        </a:p>
      </dsp:txBody>
      <dsp:txXfrm>
        <a:off x="1698461" y="19094"/>
        <a:ext cx="1160556" cy="613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3</a:t>
          </a:r>
          <a:endParaRPr lang="vi-VN" sz="2800" kern="1200" dirty="0">
            <a:latin typeface="+mj-lt"/>
          </a:endParaRP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002060"/>
              </a:solidFill>
              <a:latin typeface="+mj-lt"/>
            </a:rPr>
            <a:t>011</a:t>
          </a:r>
          <a:endParaRPr lang="vi-VN" sz="2800" b="1" kern="1200" dirty="0">
            <a:solidFill>
              <a:srgbClr val="002060"/>
            </a:solidFill>
            <a:latin typeface="+mj-lt"/>
          </a:endParaRPr>
        </a:p>
      </dsp:txBody>
      <dsp:txXfrm>
        <a:off x="1698461" y="19094"/>
        <a:ext cx="1160556" cy="613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7F81C-C11B-4AEC-8F62-9AEEAE37BC03}">
      <dsp:nvSpPr>
        <dsp:cNvPr id="0" name=""/>
        <dsp:cNvSpPr/>
      </dsp:nvSpPr>
      <dsp:spPr>
        <a:xfrm>
          <a:off x="19833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+mj-lt"/>
            </a:rPr>
            <a:t>6</a:t>
          </a:r>
          <a:endParaRPr lang="vi-VN" sz="2800" kern="1200" dirty="0">
            <a:latin typeface="+mj-lt"/>
          </a:endParaRPr>
        </a:p>
      </dsp:txBody>
      <dsp:txXfrm>
        <a:off x="38927" y="19094"/>
        <a:ext cx="1160556" cy="613744"/>
      </dsp:txXfrm>
    </dsp:sp>
    <dsp:sp modelId="{EB98EA5B-56F5-4C5D-AA95-B4B8B1A94EAE}">
      <dsp:nvSpPr>
        <dsp:cNvPr id="0" name=""/>
        <dsp:cNvSpPr/>
      </dsp:nvSpPr>
      <dsp:spPr>
        <a:xfrm>
          <a:off x="1333775" y="177321"/>
          <a:ext cx="244218" cy="2972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1300" kern="1200"/>
        </a:p>
      </dsp:txBody>
      <dsp:txXfrm>
        <a:off x="1333775" y="236779"/>
        <a:ext cx="170953" cy="178372"/>
      </dsp:txXfrm>
    </dsp:sp>
    <dsp:sp modelId="{678A5C76-CAFA-4FFA-B168-CC0F6DDD15BA}">
      <dsp:nvSpPr>
        <dsp:cNvPr id="0" name=""/>
        <dsp:cNvSpPr/>
      </dsp:nvSpPr>
      <dsp:spPr>
        <a:xfrm>
          <a:off x="1679367" y="0"/>
          <a:ext cx="1198744" cy="65193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rgbClr val="002060"/>
              </a:solidFill>
              <a:latin typeface="+mj-lt"/>
            </a:rPr>
            <a:t>110</a:t>
          </a:r>
          <a:endParaRPr lang="vi-VN" sz="2800" b="1" kern="1200" dirty="0">
            <a:solidFill>
              <a:srgbClr val="002060"/>
            </a:solidFill>
            <a:latin typeface="+mj-lt"/>
          </a:endParaRPr>
        </a:p>
      </dsp:txBody>
      <dsp:txXfrm>
        <a:off x="1698461" y="19094"/>
        <a:ext cx="1160556" cy="6137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270368" y="273269"/>
          <a:ext cx="1802457" cy="126172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Cambria" pitchFamily="18" charset="0"/>
            </a:rPr>
            <a:t>Câu</a:t>
          </a:r>
          <a:r>
            <a:rPr lang="en-US" sz="3600" b="1" kern="1200" dirty="0">
              <a:latin typeface="Cambria" pitchFamily="18" charset="0"/>
            </a:rPr>
            <a:t> 1</a:t>
          </a:r>
        </a:p>
      </dsp:txBody>
      <dsp:txXfrm rot="-5400000">
        <a:off x="1" y="633760"/>
        <a:ext cx="1261720" cy="540737"/>
      </dsp:txXfrm>
    </dsp:sp>
    <dsp:sp modelId="{E2B8869B-60AF-4361-8B7A-E7F99D127A96}">
      <dsp:nvSpPr>
        <dsp:cNvPr id="0" name=""/>
        <dsp:cNvSpPr/>
      </dsp:nvSpPr>
      <dsp:spPr>
        <a:xfrm rot="5400000">
          <a:off x="4147817" y="-2836660"/>
          <a:ext cx="1171597" cy="69437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b="1" kern="1200" dirty="0">
              <a:latin typeface="Cambria" pitchFamily="18" charset="0"/>
            </a:rPr>
            <a:t>Thông tin </a:t>
          </a:r>
          <a:r>
            <a:rPr lang="en-US" sz="3700" b="1" kern="1200" dirty="0" err="1">
              <a:latin typeface="Cambria" pitchFamily="18" charset="0"/>
            </a:rPr>
            <a:t>trong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máy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tính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biểu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diễn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như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thế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nào</a:t>
          </a:r>
          <a:r>
            <a:rPr lang="en-US" sz="3700" b="1" kern="1200" dirty="0">
              <a:latin typeface="Cambria" pitchFamily="18" charset="0"/>
            </a:rPr>
            <a:t> ?</a:t>
          </a:r>
        </a:p>
      </dsp:txBody>
      <dsp:txXfrm rot="-5400000">
        <a:off x="1261721" y="106629"/>
        <a:ext cx="6886598" cy="1057211"/>
      </dsp:txXfrm>
    </dsp:sp>
    <dsp:sp modelId="{06B72AD2-612B-4DDE-8A65-7356D5159209}">
      <dsp:nvSpPr>
        <dsp:cNvPr id="0" name=""/>
        <dsp:cNvSpPr/>
      </dsp:nvSpPr>
      <dsp:spPr>
        <a:xfrm rot="5400000">
          <a:off x="-270368" y="1883739"/>
          <a:ext cx="1802457" cy="126172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Cambria" pitchFamily="18" charset="0"/>
            </a:rPr>
            <a:t>Câu</a:t>
          </a:r>
          <a:r>
            <a:rPr lang="en-US" sz="3600" b="1" kern="1200" dirty="0">
              <a:latin typeface="Cambria" pitchFamily="18" charset="0"/>
            </a:rPr>
            <a:t> 2</a:t>
          </a:r>
        </a:p>
      </dsp:txBody>
      <dsp:txXfrm rot="-5400000">
        <a:off x="1" y="2244230"/>
        <a:ext cx="1261720" cy="540737"/>
      </dsp:txXfrm>
    </dsp:sp>
    <dsp:sp modelId="{C324E07D-0C26-4EB2-A4B2-E627D2151BE7}">
      <dsp:nvSpPr>
        <dsp:cNvPr id="0" name=""/>
        <dsp:cNvSpPr/>
      </dsp:nvSpPr>
      <dsp:spPr>
        <a:xfrm rot="5400000">
          <a:off x="4147817" y="-1272725"/>
          <a:ext cx="1171597" cy="69437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b="1" kern="1200" dirty="0" err="1">
              <a:latin typeface="Cambria" pitchFamily="18" charset="0"/>
            </a:rPr>
            <a:t>Đơn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vị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đo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nhỏ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nhất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trong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lưu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trữ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thông</a:t>
          </a:r>
          <a:r>
            <a:rPr lang="en-US" sz="3700" b="1" kern="1200" dirty="0">
              <a:latin typeface="Cambria" pitchFamily="18" charset="0"/>
            </a:rPr>
            <a:t> tin</a:t>
          </a:r>
        </a:p>
      </dsp:txBody>
      <dsp:txXfrm rot="-5400000">
        <a:off x="1261721" y="1670564"/>
        <a:ext cx="6886598" cy="1057211"/>
      </dsp:txXfrm>
    </dsp:sp>
    <dsp:sp modelId="{5252AAB6-4EE5-47C3-A85B-49315BA605E7}">
      <dsp:nvSpPr>
        <dsp:cNvPr id="0" name=""/>
        <dsp:cNvSpPr/>
      </dsp:nvSpPr>
      <dsp:spPr>
        <a:xfrm rot="5400000">
          <a:off x="-270368" y="3494210"/>
          <a:ext cx="1802457" cy="126172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Cambria" pitchFamily="18" charset="0"/>
            </a:rPr>
            <a:t>Câu</a:t>
          </a:r>
          <a:r>
            <a:rPr lang="en-US" sz="3600" b="1" kern="1200" dirty="0">
              <a:latin typeface="Cambria" pitchFamily="18" charset="0"/>
            </a:rPr>
            <a:t> 3</a:t>
          </a:r>
        </a:p>
      </dsp:txBody>
      <dsp:txXfrm rot="-5400000">
        <a:off x="1" y="3854701"/>
        <a:ext cx="1261720" cy="540737"/>
      </dsp:txXfrm>
    </dsp:sp>
    <dsp:sp modelId="{1180D28D-FA42-43A0-B8F0-D5D72E204BF4}">
      <dsp:nvSpPr>
        <dsp:cNvPr id="0" name=""/>
        <dsp:cNvSpPr/>
      </dsp:nvSpPr>
      <dsp:spPr>
        <a:xfrm rot="5400000">
          <a:off x="4147817" y="337744"/>
          <a:ext cx="1171597" cy="69437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b="1" kern="1200" dirty="0" err="1">
              <a:latin typeface="Cambria" pitchFamily="18" charset="0"/>
            </a:rPr>
            <a:t>Mã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hóa</a:t>
          </a:r>
          <a:r>
            <a:rPr lang="en-US" sz="3700" b="1" kern="1200" dirty="0">
              <a:latin typeface="Cambria" pitchFamily="18" charset="0"/>
            </a:rPr>
            <a:t> </a:t>
          </a:r>
          <a:r>
            <a:rPr lang="en-US" sz="3700" b="1" kern="1200" dirty="0" err="1">
              <a:latin typeface="Cambria" pitchFamily="18" charset="0"/>
            </a:rPr>
            <a:t>số</a:t>
          </a:r>
          <a:r>
            <a:rPr lang="en-US" sz="3700" b="1" kern="1200" dirty="0">
              <a:latin typeface="Cambria" pitchFamily="18" charset="0"/>
            </a:rPr>
            <a:t> 7</a:t>
          </a:r>
        </a:p>
      </dsp:txBody>
      <dsp:txXfrm rot="-5400000">
        <a:off x="1261721" y="3281034"/>
        <a:ext cx="6886598" cy="10572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99958" y="199958"/>
          <a:ext cx="1333054" cy="9331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latin typeface="Cambria" pitchFamily="18" charset="0"/>
            </a:rPr>
            <a:t>Câu</a:t>
          </a:r>
          <a:r>
            <a:rPr lang="en-US" sz="2700" b="1" kern="1200" dirty="0">
              <a:latin typeface="Cambria" pitchFamily="18" charset="0"/>
            </a:rPr>
            <a:t> 1</a:t>
          </a:r>
        </a:p>
      </dsp:txBody>
      <dsp:txXfrm rot="-5400000">
        <a:off x="1" y="466569"/>
        <a:ext cx="933137" cy="399917"/>
      </dsp:txXfrm>
    </dsp:sp>
    <dsp:sp modelId="{E2B8869B-60AF-4361-8B7A-E7F99D127A96}">
      <dsp:nvSpPr>
        <dsp:cNvPr id="0" name=""/>
        <dsp:cNvSpPr/>
      </dsp:nvSpPr>
      <dsp:spPr>
        <a:xfrm rot="5400000">
          <a:off x="3633726" y="-2666171"/>
          <a:ext cx="866485" cy="6267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500" b="1" kern="1200" dirty="0" err="1">
              <a:latin typeface="Cambria" pitchFamily="18" charset="0"/>
            </a:rPr>
            <a:t>Điền</a:t>
          </a:r>
          <a:r>
            <a:rPr lang="en-US" sz="3500" b="1" kern="1200" dirty="0">
              <a:latin typeface="Cambria" pitchFamily="18" charset="0"/>
            </a:rPr>
            <a:t> </a:t>
          </a:r>
          <a:r>
            <a:rPr lang="en-US" sz="3500" b="1" kern="1200" dirty="0" err="1">
              <a:latin typeface="Cambria" pitchFamily="18" charset="0"/>
            </a:rPr>
            <a:t>thông</a:t>
          </a:r>
          <a:r>
            <a:rPr lang="en-US" sz="3500" b="1" kern="1200" dirty="0">
              <a:latin typeface="Cambria" pitchFamily="18" charset="0"/>
            </a:rPr>
            <a:t> tin </a:t>
          </a:r>
          <a:r>
            <a:rPr lang="en-US" sz="3500" b="1" kern="1200" dirty="0" err="1">
              <a:latin typeface="Cambria" pitchFamily="18" charset="0"/>
            </a:rPr>
            <a:t>vào</a:t>
          </a:r>
          <a:r>
            <a:rPr lang="en-US" sz="3500" b="1" kern="1200" dirty="0">
              <a:latin typeface="Cambria" pitchFamily="18" charset="0"/>
            </a:rPr>
            <a:t> </a:t>
          </a:r>
          <a:r>
            <a:rPr lang="en-US" sz="3500" b="1" kern="1200" dirty="0" err="1">
              <a:latin typeface="Cambria" pitchFamily="18" charset="0"/>
            </a:rPr>
            <a:t>bảng</a:t>
          </a:r>
          <a:r>
            <a:rPr lang="en-US" sz="3500" b="1" kern="1200" dirty="0">
              <a:latin typeface="Cambria" pitchFamily="18" charset="0"/>
            </a:rPr>
            <a:t> </a:t>
          </a:r>
          <a:r>
            <a:rPr lang="en-US" sz="3500" b="1" kern="1200" dirty="0" err="1">
              <a:latin typeface="Cambria" pitchFamily="18" charset="0"/>
            </a:rPr>
            <a:t>sau</a:t>
          </a:r>
          <a:endParaRPr lang="en-US" sz="3500" b="1" kern="1200" dirty="0">
            <a:latin typeface="Cambria" pitchFamily="18" charset="0"/>
          </a:endParaRPr>
        </a:p>
      </dsp:txBody>
      <dsp:txXfrm rot="-5400000">
        <a:off x="933138" y="76715"/>
        <a:ext cx="6225364" cy="7818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99958" y="199958"/>
          <a:ext cx="1333054" cy="9331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latin typeface="Cambria" pitchFamily="18" charset="0"/>
            </a:rPr>
            <a:t>Câu</a:t>
          </a:r>
          <a:r>
            <a:rPr lang="en-US" sz="2700" b="1" kern="1200" dirty="0">
              <a:latin typeface="Cambria" pitchFamily="18" charset="0"/>
            </a:rPr>
            <a:t> 1</a:t>
          </a:r>
        </a:p>
      </dsp:txBody>
      <dsp:txXfrm rot="-5400000">
        <a:off x="1" y="466569"/>
        <a:ext cx="933137" cy="399917"/>
      </dsp:txXfrm>
    </dsp:sp>
    <dsp:sp modelId="{E2B8869B-60AF-4361-8B7A-E7F99D127A96}">
      <dsp:nvSpPr>
        <dsp:cNvPr id="0" name=""/>
        <dsp:cNvSpPr/>
      </dsp:nvSpPr>
      <dsp:spPr>
        <a:xfrm rot="5400000">
          <a:off x="3633726" y="-2666171"/>
          <a:ext cx="866485" cy="6267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 err="1">
              <a:latin typeface="Cambria" pitchFamily="18" charset="0"/>
            </a:rPr>
            <a:t>Điền</a:t>
          </a:r>
          <a:r>
            <a:rPr lang="en-US" sz="3600" b="1" kern="1200" dirty="0">
              <a:latin typeface="Cambria" pitchFamily="18" charset="0"/>
            </a:rPr>
            <a:t> </a:t>
          </a:r>
          <a:r>
            <a:rPr lang="en-US" sz="3600" b="1" kern="1200" dirty="0" err="1">
              <a:latin typeface="Cambria" pitchFamily="18" charset="0"/>
            </a:rPr>
            <a:t>thông</a:t>
          </a:r>
          <a:r>
            <a:rPr lang="en-US" sz="3600" b="1" kern="1200" dirty="0">
              <a:latin typeface="Cambria" pitchFamily="18" charset="0"/>
            </a:rPr>
            <a:t> tin </a:t>
          </a:r>
          <a:r>
            <a:rPr lang="en-US" sz="3600" b="1" kern="1200" dirty="0" err="1">
              <a:latin typeface="Cambria" pitchFamily="18" charset="0"/>
            </a:rPr>
            <a:t>vào</a:t>
          </a:r>
          <a:r>
            <a:rPr lang="en-US" sz="3600" b="1" kern="1200" dirty="0">
              <a:latin typeface="Cambria" pitchFamily="18" charset="0"/>
            </a:rPr>
            <a:t> </a:t>
          </a:r>
          <a:r>
            <a:rPr lang="en-US" sz="3600" b="1" kern="1200" dirty="0" err="1">
              <a:latin typeface="Cambria" pitchFamily="18" charset="0"/>
            </a:rPr>
            <a:t>bản</a:t>
          </a:r>
          <a:r>
            <a:rPr lang="en-US" sz="3600" b="1" kern="1200" dirty="0">
              <a:latin typeface="Cambria" pitchFamily="18" charset="0"/>
            </a:rPr>
            <a:t> </a:t>
          </a:r>
          <a:r>
            <a:rPr lang="en-US" sz="3600" b="1" kern="1200" dirty="0" err="1">
              <a:latin typeface="Cambria" pitchFamily="18" charset="0"/>
            </a:rPr>
            <a:t>sau</a:t>
          </a:r>
          <a:endParaRPr lang="en-US" sz="3600" b="1" kern="1200" dirty="0">
            <a:latin typeface="Cambria" pitchFamily="18" charset="0"/>
          </a:endParaRPr>
        </a:p>
      </dsp:txBody>
      <dsp:txXfrm rot="-5400000">
        <a:off x="933138" y="76715"/>
        <a:ext cx="6225364" cy="7818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B19B0-3B43-4F96-ABB7-5255525F0E55}">
      <dsp:nvSpPr>
        <dsp:cNvPr id="0" name=""/>
        <dsp:cNvSpPr/>
      </dsp:nvSpPr>
      <dsp:spPr>
        <a:xfrm rot="5400000">
          <a:off x="-199958" y="199958"/>
          <a:ext cx="1333054" cy="93313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 err="1">
              <a:latin typeface="Cambria" pitchFamily="18" charset="0"/>
            </a:rPr>
            <a:t>Câu</a:t>
          </a:r>
          <a:r>
            <a:rPr lang="en-US" sz="2700" b="1" kern="1200" dirty="0">
              <a:latin typeface="Cambria" pitchFamily="18" charset="0"/>
            </a:rPr>
            <a:t> 1</a:t>
          </a:r>
        </a:p>
      </dsp:txBody>
      <dsp:txXfrm rot="-5400000">
        <a:off x="1" y="466569"/>
        <a:ext cx="933137" cy="399917"/>
      </dsp:txXfrm>
    </dsp:sp>
    <dsp:sp modelId="{E2B8869B-60AF-4361-8B7A-E7F99D127A96}">
      <dsp:nvSpPr>
        <dsp:cNvPr id="0" name=""/>
        <dsp:cNvSpPr/>
      </dsp:nvSpPr>
      <dsp:spPr>
        <a:xfrm rot="5400000">
          <a:off x="3633726" y="-2666171"/>
          <a:ext cx="866485" cy="6267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 err="1">
              <a:latin typeface="Cambria" pitchFamily="18" charset="0"/>
            </a:rPr>
            <a:t>Điền</a:t>
          </a:r>
          <a:r>
            <a:rPr lang="en-US" sz="3600" b="1" kern="1200" dirty="0">
              <a:latin typeface="Cambria" pitchFamily="18" charset="0"/>
            </a:rPr>
            <a:t> </a:t>
          </a:r>
          <a:r>
            <a:rPr lang="en-US" sz="3600" b="1" kern="1200" dirty="0" err="1">
              <a:latin typeface="Cambria" pitchFamily="18" charset="0"/>
            </a:rPr>
            <a:t>thông</a:t>
          </a:r>
          <a:r>
            <a:rPr lang="en-US" sz="3600" b="1" kern="1200" dirty="0">
              <a:latin typeface="Cambria" pitchFamily="18" charset="0"/>
            </a:rPr>
            <a:t> tin </a:t>
          </a:r>
          <a:r>
            <a:rPr lang="en-US" sz="3600" b="1" kern="1200" dirty="0" err="1">
              <a:latin typeface="Cambria" pitchFamily="18" charset="0"/>
            </a:rPr>
            <a:t>vào</a:t>
          </a:r>
          <a:r>
            <a:rPr lang="en-US" sz="3600" b="1" kern="1200" dirty="0">
              <a:latin typeface="Cambria" pitchFamily="18" charset="0"/>
            </a:rPr>
            <a:t> </a:t>
          </a:r>
          <a:r>
            <a:rPr lang="en-US" sz="3600" b="1" kern="1200" dirty="0" err="1">
              <a:latin typeface="Cambria" pitchFamily="18" charset="0"/>
            </a:rPr>
            <a:t>bản</a:t>
          </a:r>
          <a:r>
            <a:rPr lang="en-US" sz="3600" b="1" kern="1200" dirty="0">
              <a:latin typeface="Cambria" pitchFamily="18" charset="0"/>
            </a:rPr>
            <a:t> </a:t>
          </a:r>
          <a:r>
            <a:rPr lang="en-US" sz="3600" b="1" kern="1200" dirty="0" err="1">
              <a:latin typeface="Cambria" pitchFamily="18" charset="0"/>
            </a:rPr>
            <a:t>sau</a:t>
          </a:r>
          <a:endParaRPr lang="en-US" sz="3600" b="1" kern="1200" dirty="0">
            <a:latin typeface="Cambria" pitchFamily="18" charset="0"/>
          </a:endParaRPr>
        </a:p>
      </dsp:txBody>
      <dsp:txXfrm rot="-5400000">
        <a:off x="933138" y="76715"/>
        <a:ext cx="6225364" cy="781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32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272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29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21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70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39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34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47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4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4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2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2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2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2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69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24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7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7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22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21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23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7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17/10/2024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17/10/2024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4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24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://pngimg.com/download/6247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764" y="2681625"/>
            <a:ext cx="8820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</a:p>
          <a:p>
            <a:pPr algn="ctr"/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 TIN TRONG MÁY TÍNH</a:t>
            </a:r>
            <a:endParaRPr lang="vi-V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1" y="1573880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dirty="0"/>
              <a:t>a)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</a:t>
            </a:r>
            <a:r>
              <a:rPr lang="en-US" sz="2200" dirty="0" err="1"/>
              <a:t>gồm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kí</a:t>
            </a:r>
            <a:r>
              <a:rPr lang="en-US" sz="2200" dirty="0"/>
              <a:t> </a:t>
            </a:r>
            <a:r>
              <a:rPr lang="en-US" sz="2200" dirty="0" err="1"/>
              <a:t>hiệu</a:t>
            </a:r>
            <a:r>
              <a:rPr lang="en-US" sz="2200" dirty="0"/>
              <a:t> 0 </a:t>
            </a:r>
            <a:r>
              <a:rPr lang="en-US" sz="2200" dirty="0" err="1"/>
              <a:t>và</a:t>
            </a:r>
            <a:r>
              <a:rPr lang="en-US" sz="2200" dirty="0"/>
              <a:t> 1.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gọi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>
                <a:solidFill>
                  <a:srgbClr val="C00000"/>
                </a:solidFill>
              </a:rPr>
              <a:t>....</a:t>
            </a:r>
            <a:r>
              <a:rPr lang="en-US" sz="2200" b="1" dirty="0">
                <a:solidFill>
                  <a:srgbClr val="C00000"/>
                </a:solidFill>
              </a:rPr>
              <a:t>(1)</a:t>
            </a:r>
            <a:r>
              <a:rPr lang="en-US" sz="2200" dirty="0">
                <a:solidFill>
                  <a:srgbClr val="C00000"/>
                </a:solidFill>
              </a:rPr>
              <a:t>....</a:t>
            </a:r>
            <a:endParaRPr lang="vi-VN" sz="2200" dirty="0"/>
          </a:p>
          <a:p>
            <a:pPr marL="0" indent="0" algn="just">
              <a:buNone/>
            </a:pPr>
            <a:endParaRPr lang="vi-VN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0259" y="505135"/>
            <a:ext cx="77972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 dirty="0" err="1">
                <a:solidFill>
                  <a:srgbClr val="0000FF"/>
                </a:solidFill>
              </a:rPr>
              <a:t>Em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hãy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đọc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thông</a:t>
            </a:r>
            <a:r>
              <a:rPr lang="en-US" sz="2200" b="1" dirty="0">
                <a:solidFill>
                  <a:srgbClr val="0000FF"/>
                </a:solidFill>
              </a:rPr>
              <a:t> tin </a:t>
            </a:r>
            <a:r>
              <a:rPr lang="en-US" sz="2200" b="1" dirty="0" err="1">
                <a:solidFill>
                  <a:srgbClr val="0000FF"/>
                </a:solidFill>
              </a:rPr>
              <a:t>trang</a:t>
            </a:r>
            <a:r>
              <a:rPr lang="en-US" sz="2200" b="1" dirty="0">
                <a:solidFill>
                  <a:srgbClr val="0000FF"/>
                </a:solidFill>
              </a:rPr>
              <a:t> 12-13 (SGK) </a:t>
            </a:r>
            <a:r>
              <a:rPr lang="en-US" sz="2200" b="1" dirty="0" err="1">
                <a:solidFill>
                  <a:srgbClr val="0000FF"/>
                </a:solidFill>
              </a:rPr>
              <a:t>và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điền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nội</a:t>
            </a:r>
            <a:r>
              <a:rPr lang="en-US" sz="2200" b="1" dirty="0">
                <a:solidFill>
                  <a:srgbClr val="0000FF"/>
                </a:solidFill>
              </a:rPr>
              <a:t> dung </a:t>
            </a:r>
            <a:r>
              <a:rPr lang="en-US" sz="2200" b="1" dirty="0" err="1">
                <a:solidFill>
                  <a:srgbClr val="0000FF"/>
                </a:solidFill>
              </a:rPr>
              <a:t>thích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hợp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vào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chỗ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có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dấu</a:t>
            </a:r>
            <a:r>
              <a:rPr lang="en-US" sz="2200" b="1" dirty="0">
                <a:solidFill>
                  <a:srgbClr val="0000FF"/>
                </a:solidFill>
              </a:rPr>
              <a:t> (....) </a:t>
            </a:r>
            <a:r>
              <a:rPr lang="en-US" sz="2200" b="1" dirty="0" err="1">
                <a:solidFill>
                  <a:srgbClr val="0000FF"/>
                </a:solidFill>
              </a:rPr>
              <a:t>để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tìm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hiểu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về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cách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biểu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diễn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thông</a:t>
            </a:r>
            <a:r>
              <a:rPr lang="en-US" sz="2200" b="1" dirty="0">
                <a:solidFill>
                  <a:srgbClr val="0000FF"/>
                </a:solidFill>
              </a:rPr>
              <a:t> tin </a:t>
            </a:r>
            <a:r>
              <a:rPr lang="en-US" sz="2200" b="1" dirty="0" err="1">
                <a:solidFill>
                  <a:srgbClr val="0000FF"/>
                </a:solidFill>
              </a:rPr>
              <a:t>trong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máy</a:t>
            </a:r>
            <a:r>
              <a:rPr lang="en-US" sz="2200" b="1" dirty="0">
                <a:solidFill>
                  <a:srgbClr val="0000FF"/>
                </a:solidFill>
              </a:rPr>
              <a:t> </a:t>
            </a:r>
            <a:r>
              <a:rPr lang="en-US" sz="2200" b="1" dirty="0" err="1">
                <a:solidFill>
                  <a:srgbClr val="0000FF"/>
                </a:solidFill>
              </a:rPr>
              <a:t>tính</a:t>
            </a:r>
            <a:r>
              <a:rPr lang="en-US" sz="2200" b="1" dirty="0">
                <a:solidFill>
                  <a:srgbClr val="0000FF"/>
                </a:solidFill>
              </a:rPr>
              <a:t>:</a:t>
            </a:r>
            <a:endParaRPr lang="vi-VN" sz="2200" b="1" dirty="0">
              <a:solidFill>
                <a:srgbClr val="0000FF"/>
              </a:solidFill>
            </a:endParaRPr>
          </a:p>
          <a:p>
            <a:pPr algn="just"/>
            <a:endParaRPr lang="vi-VN" sz="2200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651" y="2747715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dirty="0"/>
              <a:t>b) </a:t>
            </a:r>
            <a:r>
              <a:rPr lang="en-US" sz="2200" dirty="0" err="1"/>
              <a:t>Văn</a:t>
            </a:r>
            <a:r>
              <a:rPr lang="en-US" sz="2200" dirty="0"/>
              <a:t> </a:t>
            </a:r>
            <a:r>
              <a:rPr lang="en-US" sz="2200" dirty="0" err="1"/>
              <a:t>bản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bit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cách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.......</a:t>
            </a:r>
            <a:r>
              <a:rPr lang="en-US" sz="2200" b="1" dirty="0">
                <a:solidFill>
                  <a:srgbClr val="FF0000"/>
                </a:solidFill>
              </a:rPr>
              <a:t>(2)</a:t>
            </a:r>
            <a:r>
              <a:rPr lang="en-US" sz="2200" dirty="0"/>
              <a:t>..... </a:t>
            </a:r>
            <a:r>
              <a:rPr lang="en-US" sz="2200" dirty="0" err="1"/>
              <a:t>một</a:t>
            </a:r>
            <a:r>
              <a:rPr lang="en-US" sz="2200" dirty="0"/>
              <a:t>. </a:t>
            </a:r>
            <a:endParaRPr lang="vi-VN" sz="2200" dirty="0"/>
          </a:p>
          <a:p>
            <a:pPr marL="0" indent="0" algn="just">
              <a:buFont typeface="Arial" pitchFamily="34" charset="0"/>
              <a:buNone/>
            </a:pPr>
            <a:endParaRPr lang="vi-VN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6709" y="3892867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c)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cũng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bit.  </a:t>
            </a:r>
            <a:r>
              <a:rPr lang="en-US" sz="2200" dirty="0" err="1"/>
              <a:t>Mỗi</a:t>
            </a:r>
            <a:r>
              <a:rPr lang="en-US" sz="2200" dirty="0"/>
              <a:t>......</a:t>
            </a:r>
            <a:r>
              <a:rPr lang="en-US" sz="2200" b="1" dirty="0">
                <a:solidFill>
                  <a:srgbClr val="FF0000"/>
                </a:solidFill>
              </a:rPr>
              <a:t>(3)</a:t>
            </a:r>
            <a:r>
              <a:rPr lang="en-US" sz="2200" dirty="0"/>
              <a:t>..... (pixel)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đen</a:t>
            </a:r>
            <a:r>
              <a:rPr lang="en-US" sz="2200" dirty="0"/>
              <a:t> </a:t>
            </a:r>
            <a:r>
              <a:rPr lang="en-US" sz="2200" dirty="0" err="1"/>
              <a:t>trắng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bit.</a:t>
            </a:r>
            <a:endParaRPr lang="vi-VN" sz="2200" dirty="0"/>
          </a:p>
          <a:p>
            <a:pPr marL="0" indent="0" algn="just">
              <a:buFont typeface="Arial" pitchFamily="34" charset="0"/>
              <a:buNone/>
            </a:pPr>
            <a:endParaRPr lang="vi-VN" sz="2200" dirty="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2741" y="4885081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dirty="0"/>
              <a:t>d)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thanh</a:t>
            </a:r>
            <a:r>
              <a:rPr lang="en-US" sz="2200" dirty="0"/>
              <a:t> </a:t>
            </a:r>
            <a:r>
              <a:rPr lang="en-US" sz="2200" dirty="0" err="1"/>
              <a:t>cũng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.......</a:t>
            </a:r>
            <a:r>
              <a:rPr lang="en-US" sz="2200" dirty="0">
                <a:solidFill>
                  <a:srgbClr val="FF0000"/>
                </a:solidFill>
              </a:rPr>
              <a:t>(4)</a:t>
            </a:r>
            <a:r>
              <a:rPr lang="en-US" sz="2200" dirty="0"/>
              <a:t>..... . </a:t>
            </a:r>
            <a:r>
              <a:rPr lang="en-US" sz="2200" dirty="0" err="1"/>
              <a:t>Tốc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rung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 </a:t>
            </a:r>
            <a:r>
              <a:rPr lang="en-US" sz="2200" dirty="0" err="1"/>
              <a:t>thanh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.......</a:t>
            </a:r>
            <a:r>
              <a:rPr lang="en-US" sz="2200" dirty="0">
                <a:solidFill>
                  <a:srgbClr val="FF0000"/>
                </a:solidFill>
              </a:rPr>
              <a:t>(5)</a:t>
            </a:r>
            <a:r>
              <a:rPr lang="en-US" sz="2200" dirty="0"/>
              <a:t>........,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chuyển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dãy</a:t>
            </a:r>
            <a:r>
              <a:rPr lang="en-US" sz="2200" dirty="0"/>
              <a:t> bit.</a:t>
            </a:r>
            <a:endParaRPr lang="vi-VN" sz="2200" dirty="0"/>
          </a:p>
          <a:p>
            <a:pPr marL="0" indent="0">
              <a:buNone/>
            </a:pPr>
            <a:endParaRPr lang="vi-VN" sz="2200" dirty="0"/>
          </a:p>
          <a:p>
            <a:pPr marL="0" indent="0" algn="just">
              <a:buFont typeface="Arial" pitchFamily="34" charset="0"/>
              <a:buNone/>
            </a:pPr>
            <a:endParaRPr lang="vi-VN" sz="2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169" y="1979671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5169" y="3179763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2280" y="3871297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4870920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bit</a:t>
            </a:r>
            <a:endParaRPr lang="vi-VN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8859" y="5363228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" y="322833"/>
            <a:ext cx="777301" cy="63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8D77-001D-458A-89D6-2DDDFDF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4572000" y="22860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9D46E-9CD9-47B3-B326-2DDC8CB0F9B5}"/>
              </a:ext>
            </a:extLst>
          </p:cNvPr>
          <p:cNvSpPr txBox="1"/>
          <p:nvPr/>
        </p:nvSpPr>
        <p:spPr>
          <a:xfrm>
            <a:off x="534572" y="1484557"/>
            <a:ext cx="382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1. </a:t>
            </a:r>
            <a:r>
              <a:rPr lang="en-US" sz="1800" b="1" dirty="0" err="1">
                <a:solidFill>
                  <a:srgbClr val="FFFF00"/>
                </a:solidFill>
              </a:rPr>
              <a:t>Biểu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diễn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thông</a:t>
            </a:r>
            <a:r>
              <a:rPr lang="en-US" sz="1800" b="1" dirty="0">
                <a:solidFill>
                  <a:srgbClr val="FFFF00"/>
                </a:solidFill>
              </a:rPr>
              <a:t> tin </a:t>
            </a:r>
            <a:r>
              <a:rPr lang="en-US" sz="1800" b="1" dirty="0" err="1">
                <a:solidFill>
                  <a:srgbClr val="FFFF00"/>
                </a:solidFill>
              </a:rPr>
              <a:t>trong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máy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tính</a:t>
            </a:r>
            <a:endParaRPr lang="vi-VN" sz="18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4415FB-4E48-4BEF-A5F1-5DA5F7FB9BC9}"/>
              </a:ext>
            </a:extLst>
          </p:cNvPr>
          <p:cNvSpPr txBox="1">
            <a:spLocks/>
          </p:cNvSpPr>
          <p:nvPr/>
        </p:nvSpPr>
        <p:spPr>
          <a:xfrm>
            <a:off x="429050" y="2201857"/>
            <a:ext cx="4032447" cy="316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000" dirty="0">
                <a:solidFill>
                  <a:schemeClr val="bg1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</a:rPr>
              <a:t>Bit là đơn vị đo nhỏ nhất trong lưu trữ thông tin.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42AF6-99B4-4F70-8D16-DF888C24D0DF}"/>
              </a:ext>
            </a:extLst>
          </p:cNvPr>
          <p:cNvSpPr/>
          <p:nvPr/>
        </p:nvSpPr>
        <p:spPr>
          <a:xfrm>
            <a:off x="161764" y="500493"/>
            <a:ext cx="8820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 THÔNG TIN TRONG MÁY TÍNH (t1)</a:t>
            </a:r>
            <a:endParaRPr lang="vi-VN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0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nhau 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608" y="184919"/>
            <a:ext cx="7657800" cy="63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>
                <a:solidFill>
                  <a:srgbClr val="0000FF"/>
                </a:solidFill>
              </a:rPr>
              <a:t>Hoạt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động</a:t>
            </a:r>
            <a:r>
              <a:rPr lang="en-US" b="1" dirty="0">
                <a:solidFill>
                  <a:srgbClr val="0000FF"/>
                </a:solidFill>
              </a:rPr>
              <a:t> 2: </a:t>
            </a:r>
            <a:r>
              <a:rPr lang="en-US" b="1" dirty="0" err="1">
                <a:solidFill>
                  <a:srgbClr val="0000FF"/>
                </a:solidFill>
              </a:rPr>
              <a:t>Viết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dãy</a:t>
            </a:r>
            <a:r>
              <a:rPr lang="en-US" b="1" dirty="0">
                <a:solidFill>
                  <a:srgbClr val="0000FF"/>
                </a:solidFill>
              </a:rPr>
              <a:t> bit (3 </a:t>
            </a:r>
            <a:r>
              <a:rPr lang="en-US" b="1" dirty="0" err="1">
                <a:solidFill>
                  <a:srgbClr val="0000FF"/>
                </a:solidFill>
              </a:rPr>
              <a:t>phút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vi-VN" b="1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56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0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/>
              <a:t>Câu 1:</a:t>
            </a:r>
            <a:r>
              <a:rPr lang="vi-VN" sz="2600"/>
              <a:t> </a:t>
            </a:r>
          </a:p>
          <a:p>
            <a:pPr marL="0" indent="0">
              <a:buNone/>
            </a:pPr>
            <a:r>
              <a:rPr lang="vi-VN" sz="2600"/>
              <a:t>- Dòng 1:  01100110</a:t>
            </a:r>
          </a:p>
          <a:p>
            <a:pPr marL="0" indent="0">
              <a:buNone/>
            </a:pPr>
            <a:r>
              <a:rPr lang="vi-VN" sz="2600"/>
              <a:t>- Dòng 2:  10011001</a:t>
            </a:r>
          </a:p>
          <a:p>
            <a:pPr marL="0" indent="0">
              <a:buNone/>
            </a:pPr>
            <a:r>
              <a:rPr lang="vi-VN" sz="2600"/>
              <a:t>- Dòng 3:  10000001</a:t>
            </a:r>
          </a:p>
          <a:p>
            <a:pPr marL="0" indent="0">
              <a:buNone/>
            </a:pPr>
            <a:r>
              <a:rPr lang="vi-VN" sz="2600"/>
              <a:t>- Dòng 4:  01000010</a:t>
            </a:r>
          </a:p>
          <a:p>
            <a:pPr marL="0" indent="0">
              <a:buNone/>
            </a:pPr>
            <a:r>
              <a:rPr lang="vi-VN" sz="2600"/>
              <a:t>- Dòng 5:  01000010</a:t>
            </a:r>
          </a:p>
          <a:p>
            <a:pPr marL="0" indent="0">
              <a:buNone/>
            </a:pPr>
            <a:r>
              <a:rPr lang="vi-VN" sz="2600"/>
              <a:t>- Dòng 6:  00100100</a:t>
            </a:r>
          </a:p>
          <a:p>
            <a:pPr marL="0" indent="0">
              <a:buNone/>
            </a:pPr>
            <a:r>
              <a:rPr lang="vi-VN" sz="2600"/>
              <a:t>- Dòng 7:  00111100</a:t>
            </a:r>
          </a:p>
          <a:p>
            <a:pPr marL="0" indent="0">
              <a:buNone/>
            </a:pPr>
            <a:r>
              <a:rPr lang="vi-VN" sz="2600"/>
              <a:t>- Dòng 8:  00011000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/>
              <a:t>Câu 2: </a:t>
            </a:r>
            <a:r>
              <a:rPr lang="vi-VN" sz="240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2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43"/>
          <a:ext cx="3744416" cy="303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236"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80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324118"/>
            <a:ext cx="8003232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6"/>
            <a:ext cx="1821248" cy="2428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15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Là những dãy kí hiệu 0 và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5" y="2771166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15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Là âm thanh phát ra từ máy tính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04" y="2771166"/>
            <a:ext cx="1780595" cy="237412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15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Là một dãy chỉ gồm dãy số 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15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Là những chữ số từ 0 đến 9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21" y="5308426"/>
            <a:ext cx="1772813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Biểu diễn các số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26"/>
            <a:ext cx="1845476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Biểu diễn văn bản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26"/>
            <a:ext cx="2140694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Biểu diễn hình ảnh, âm thanh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17" y="5308426"/>
            <a:ext cx="2405385" cy="114491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Biểu diễn số, văn bản, hình ảnh, âm thanh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" y="2975366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6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Dãy bit đáng tin cậy hơn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01" y="2975366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Máy tính chỉ làm việc với hai kí tự 0 và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3" y="2975366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3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5" y="2975366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53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Dãy bit chiếm ít dung lượng nhớ hơn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45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8D77-001D-458A-89D6-2DDDFDF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3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4572000" y="22860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9D46E-9CD9-47B3-B326-2DDC8CB0F9B5}"/>
              </a:ext>
            </a:extLst>
          </p:cNvPr>
          <p:cNvSpPr txBox="1"/>
          <p:nvPr/>
        </p:nvSpPr>
        <p:spPr>
          <a:xfrm>
            <a:off x="534571" y="1546138"/>
            <a:ext cx="382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1. </a:t>
            </a:r>
            <a:r>
              <a:rPr lang="en-US" sz="1800" b="1" dirty="0" err="1">
                <a:solidFill>
                  <a:srgbClr val="FFFF00"/>
                </a:solidFill>
              </a:rPr>
              <a:t>Biểu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diễn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thông</a:t>
            </a:r>
            <a:r>
              <a:rPr lang="en-US" sz="1800" b="1" dirty="0">
                <a:solidFill>
                  <a:srgbClr val="FFFF00"/>
                </a:solidFill>
              </a:rPr>
              <a:t> tin </a:t>
            </a:r>
            <a:r>
              <a:rPr lang="en-US" sz="1800" b="1" dirty="0" err="1">
                <a:solidFill>
                  <a:srgbClr val="FFFF00"/>
                </a:solidFill>
              </a:rPr>
              <a:t>trong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máy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tính</a:t>
            </a:r>
            <a:endParaRPr lang="vi-VN" sz="18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4415FB-4E48-4BEF-A5F1-5DA5F7FB9BC9}"/>
              </a:ext>
            </a:extLst>
          </p:cNvPr>
          <p:cNvSpPr txBox="1">
            <a:spLocks/>
          </p:cNvSpPr>
          <p:nvPr/>
        </p:nvSpPr>
        <p:spPr>
          <a:xfrm>
            <a:off x="429050" y="2201857"/>
            <a:ext cx="4032447" cy="31683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000" dirty="0">
                <a:solidFill>
                  <a:schemeClr val="bg1"/>
                </a:solidFill>
              </a:rPr>
              <a:t>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</a:rPr>
              <a:t>Bit là đơn vị đo nhỏ nhất trong lưu trữ thông tin.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42AF6-99B4-4F70-8D16-DF888C24D0DF}"/>
              </a:ext>
            </a:extLst>
          </p:cNvPr>
          <p:cNvSpPr/>
          <p:nvPr/>
        </p:nvSpPr>
        <p:spPr>
          <a:xfrm>
            <a:off x="161764" y="500493"/>
            <a:ext cx="8820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 THÔNG TIN TRONG MÁY TÍNH (t1)</a:t>
            </a:r>
            <a:endParaRPr lang="vi-VN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0F6D-5057-4B73-8AB4-2DD6F90E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532B-7BEC-431F-A165-F5F2E0180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USB KINGSTON 16GB 2.0 DT101 – CHÍNH HÃNG – THACHLONGTECH">
            <a:extLst>
              <a:ext uri="{FF2B5EF4-FFF2-40B4-BE49-F238E27FC236}">
                <a16:creationId xmlns:a16="http://schemas.microsoft.com/office/drawing/2014/main" id="{1D2FAF8C-3844-41B4-855F-0013FD04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11971"/>
            <a:ext cx="6667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3B49EA-0CDD-4071-B50B-988FEC675D6A}"/>
              </a:ext>
            </a:extLst>
          </p:cNvPr>
          <p:cNvSpPr/>
          <p:nvPr/>
        </p:nvSpPr>
        <p:spPr>
          <a:xfrm>
            <a:off x="5580112" y="2412541"/>
            <a:ext cx="1440160" cy="13681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636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48549" y="1022789"/>
            <a:ext cx="54649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Palatino Linotype" panose="02040502050505030304" pitchFamily="18" charset="0"/>
              </a:rPr>
              <a:t>HƯỚNG DẪN VỀ NHÀ</a:t>
            </a:r>
            <a:r>
              <a:rPr lang="en-US" sz="3600" b="1" dirty="0">
                <a:ln w="3810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A6E3D-7B53-420D-BA88-D98D9E346664}"/>
              </a:ext>
            </a:extLst>
          </p:cNvPr>
          <p:cNvSpPr txBox="1"/>
          <p:nvPr/>
        </p:nvSpPr>
        <p:spPr>
          <a:xfrm>
            <a:off x="585755" y="1916832"/>
            <a:ext cx="759054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342800">
              <a:buAutoNum type="arabicPeriod"/>
            </a:pP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đơn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vị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đo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thông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tin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máy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tính</a:t>
            </a:r>
            <a:endParaRPr lang="en-GB" altLang="zh-CN" sz="32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  <a:p>
            <a:pPr defTabSz="342800"/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Chuẩn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bị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phần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GB" altLang="zh-CN" sz="3200" b="1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GB" altLang="zh-CN" sz="3200" b="1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dụng</a:t>
            </a:r>
            <a:endParaRPr lang="en-GB" altLang="zh-CN" sz="32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  <a:p>
            <a:pPr defTabSz="342800"/>
            <a:endParaRPr lang="en-GB" altLang="zh-CN" sz="2400" b="1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12918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5603" y="5473535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l"/>
            <a:r>
              <a:rPr lang="en-US" sz="2400" b="1">
                <a:solidFill>
                  <a:srgbClr val="0000FF"/>
                </a:solidFill>
              </a:rPr>
              <a:t>        Một số đơn vị cơ bản đo dung lượng thông tin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6036" y="1163700"/>
            <a:ext cx="8350853" cy="457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00FF"/>
                </a:solidFill>
              </a:rPr>
              <a:t>    - Bit là đơn vị đo dung lượng thông tin nhỏ nhất trong máy tính.</a:t>
            </a:r>
            <a:endParaRPr lang="vi-VN" sz="240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1584744"/>
            <a:ext cx="2592289" cy="12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0015" y="383503"/>
            <a:ext cx="615105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2. Đơn vị đo thông tin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9" y="1128754"/>
            <a:ext cx="690263" cy="56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Usb Bộ Nhớ Thanh Đèn - Miễn Phí vector hình ảnh trên Pixab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1367236"/>
            <a:ext cx="2834559" cy="3672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0" y="5215993"/>
            <a:ext cx="2448272" cy="144016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0674" y="1975585"/>
            <a:ext cx="2838691" cy="174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782" y="1367235"/>
            <a:ext cx="3004219" cy="24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80710"/>
            <a:ext cx="3149544" cy="28317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-1" y="3501007"/>
            <a:ext cx="1475657" cy="136815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Ổ cứng: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1 TB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068534" y="5504025"/>
            <a:ext cx="1719490" cy="115212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Thẻ nhớ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8GB</a:t>
            </a:r>
          </a:p>
        </p:txBody>
      </p:sp>
      <p:sp>
        <p:nvSpPr>
          <p:cNvPr id="13" name="Up Arrow 12"/>
          <p:cNvSpPr/>
          <p:nvPr/>
        </p:nvSpPr>
        <p:spPr>
          <a:xfrm>
            <a:off x="3414143" y="3980710"/>
            <a:ext cx="1547672" cy="1306168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USB flash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4GB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364928" y="1367236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Compact (CD)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700 MB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6399003" y="5487804"/>
            <a:ext cx="2304256" cy="16508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Đĩa quang kĩ thuật số (DVD)</a:t>
            </a:r>
          </a:p>
          <a:p>
            <a:pPr algn="ctr"/>
            <a:r>
              <a:rPr lang="vi-VN" sz="2000" b="1">
                <a:solidFill>
                  <a:schemeClr val="tx1"/>
                </a:solidFill>
                <a:latin typeface="+mj-lt"/>
              </a:rPr>
              <a:t>4.7 GB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664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0824" y="37960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1686" y="3494952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56523" y="6301594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2120" y="6414350"/>
            <a:ext cx="59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H5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9" y="134202"/>
            <a:ext cx="812621" cy="77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7340" y="134202"/>
            <a:ext cx="8047148" cy="9905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300" b="1">
              <a:solidFill>
                <a:prstClr val="black"/>
              </a:solidFill>
              <a:latin typeface="Times New Roman"/>
            </a:endParaRPr>
          </a:p>
          <a:p>
            <a:pPr algn="just"/>
            <a:r>
              <a:rPr lang="vi-VN" sz="2300" b="1">
                <a:solidFill>
                  <a:prstClr val="black"/>
                </a:solidFill>
                <a:latin typeface="Times New Roman"/>
              </a:rPr>
              <a:t>Em hãy quan sát các hình ảnh sau và cho biết đây là thiết bị nhớ nào và trình bày thông tin về dung lượng của từng thiết bị nhớ?</a:t>
            </a:r>
            <a:endParaRPr lang="vi-VN" sz="2300">
              <a:solidFill>
                <a:prstClr val="black"/>
              </a:solidFill>
              <a:latin typeface="Times New Roman"/>
            </a:endParaRPr>
          </a:p>
          <a:p>
            <a:pPr algn="just"/>
            <a:endParaRPr lang="vi-VN" sz="2300"/>
          </a:p>
        </p:txBody>
      </p:sp>
    </p:spTree>
    <p:extLst>
      <p:ext uri="{BB962C8B-B14F-4D97-AF65-F5344CB8AC3E}">
        <p14:creationId xmlns:p14="http://schemas.microsoft.com/office/powerpoint/2010/main" val="39327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5" grpId="0"/>
      <p:bldP spid="16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1562" y="1268760"/>
            <a:ext cx="755099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 1. Em hãy quan sát hình sau và cho biết thông tin về dung lượng của từng ổ đĩa?</a:t>
            </a: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3" y="1988840"/>
            <a:ext cx="7754301" cy="397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634082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   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515" y="1600948"/>
            <a:ext cx="828367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400" b="1">
                <a:solidFill>
                  <a:srgbClr val="0000FF"/>
                </a:solidFill>
              </a:rPr>
              <a:t>2. Em hãy quan sát hình sau và cho biết dung lượng của mỗi tệp?</a:t>
            </a:r>
            <a:endParaRPr lang="vi-VN" sz="2400" b="1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3960" y="548680"/>
            <a:ext cx="80032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</a:rPr>
              <a:t>Ai nhanh hơn?</a:t>
            </a:r>
            <a:endParaRPr lang="vi-VN" sz="3600" b="1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" y="2420890"/>
            <a:ext cx="8280919" cy="247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31840" y="472661"/>
            <a:ext cx="4104456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  <a:endParaRPr lang="vi-VN" sz="3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07" y="401964"/>
            <a:ext cx="792088" cy="7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4477" y="1484783"/>
            <a:ext cx="7895046" cy="10081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1: Một GB xấp xỉ bao nhiêu byte?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81771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vi-VN" sz="2800">
              <a:solidFill>
                <a:prstClr val="black"/>
              </a:solidFill>
              <a:latin typeface="+mj-lt"/>
            </a:endParaRPr>
          </a:p>
          <a:p>
            <a:pPr>
              <a:defRPr/>
            </a:pPr>
            <a:r>
              <a:rPr lang="vi-VN" sz="2800">
                <a:solidFill>
                  <a:prstClr val="black"/>
                </a:solidFill>
                <a:latin typeface="+mj-lt"/>
              </a:rPr>
              <a:t>A. Một nghìn byte</a:t>
            </a:r>
          </a:p>
          <a:p>
            <a:pPr>
              <a:defRPr/>
            </a:pP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282190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triệu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6" y="39562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96047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Một nghìn tỉ byte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2843197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4019875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4" y="4001245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894869"/>
            <a:ext cx="549444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941168"/>
            <a:ext cx="1592746" cy="17717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159568" y="1484784"/>
            <a:ext cx="8826807" cy="101284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2: khả năng lưu trữ của một thiết bị nhớ là? 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536" y="289189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Dung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819642" y="289608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Khối lượng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9536" y="411358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Thể tích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19642" y="411777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2800">
                <a:solidFill>
                  <a:prstClr val="black"/>
                </a:solidFill>
                <a:latin typeface="+mj-lt"/>
              </a:rPr>
              <a:t>. Năng lực nhớ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79637" y="2917370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40087" y="41469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4158548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84" y="2937340"/>
            <a:ext cx="603557" cy="707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23508" y="1371996"/>
            <a:ext cx="8568972" cy="9248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>
                <a:solidFill>
                  <a:prstClr val="black"/>
                </a:solidFill>
                <a:latin typeface="+mj-lt"/>
              </a:rPr>
              <a:t>Câu 3: Bao nhiêu ‘byte’ tạo thành 1 ‘kilobyte’?</a:t>
            </a:r>
            <a:endParaRPr lang="vi-VN" sz="32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6" y="2716242"/>
            <a:ext cx="46754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A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64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0336" y="3628031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0336" y="4580913"/>
            <a:ext cx="465776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2048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2092" y="5552528"/>
            <a:ext cx="468601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D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. 10240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71" y="2778999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60032" y="4678383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4337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06" y="3755054"/>
            <a:ext cx="603557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4702502"/>
            <a:ext cx="1592746" cy="2010399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1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48376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95649" y="1412776"/>
            <a:ext cx="7895046" cy="278362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dirty="0">
                <a:solidFill>
                  <a:prstClr val="black"/>
                </a:solidFill>
                <a:latin typeface="+mj-lt"/>
              </a:rPr>
              <a:t>Câu hỏi 4: 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</a:rPr>
              <a:t>(thảo luận nhóm: 5 phút) 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632163" y="451752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bức ảnh 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=16.1024 : 12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9" y="5013176"/>
            <a:ext cx="1592746" cy="16997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72" y="195475"/>
            <a:ext cx="956174" cy="91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78728" y="185551"/>
            <a:ext cx="4515687" cy="9163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LUYỆN TẬP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76299" y="1196752"/>
            <a:ext cx="8089224" cy="1224136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800" b="1" u="sng">
                <a:solidFill>
                  <a:prstClr val="black"/>
                </a:solidFill>
                <a:latin typeface="Times New Roman"/>
              </a:rPr>
              <a:t>Câu hỏi 1:</a:t>
            </a:r>
            <a:r>
              <a:rPr lang="vi-VN" sz="280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>
                <a:solidFill>
                  <a:schemeClr val="tx1"/>
                </a:solidFill>
                <a:latin typeface="Times New Roman"/>
              </a:rPr>
              <a:t>Em hãy kiểm tra và ghi lại dung lượng các ổ đĩa  của máy tính mà em đang sử dụng</a:t>
            </a:r>
            <a:endParaRPr lang="vi-VN" sz="2800" dirty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8097978" cy="396044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203901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95208" y="226940"/>
            <a:ext cx="408104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67545" y="847621"/>
            <a:ext cx="8424936" cy="18397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>
                <a:solidFill>
                  <a:prstClr val="black"/>
                </a:solidFill>
                <a:latin typeface="+mj-lt"/>
              </a:rPr>
              <a:t>Câu hỏi 2:</a:t>
            </a:r>
            <a:r>
              <a:rPr lang="vi-VN" sz="320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(thảo luận nhóm: 10 phút) </a:t>
            </a:r>
            <a:endParaRPr lang="vi-VN" sz="3200">
              <a:solidFill>
                <a:prstClr val="black"/>
              </a:solidFill>
              <a:latin typeface="+mj-lt"/>
            </a:endParaRPr>
          </a:p>
          <a:p>
            <a:pPr algn="just">
              <a:defRPr/>
            </a:pPr>
            <a:r>
              <a:rPr lang="vi-VN" sz="2800" b="1">
                <a:solidFill>
                  <a:prstClr val="black"/>
                </a:solidFill>
                <a:latin typeface="+mj-lt"/>
              </a:rPr>
              <a:t>Thực hiện tương tự như Hoạt động 1 với dãy các số từ 0 đến 15 để tìm mã hóa của các số từ 8 đến 15 và đưa ra nhận xét.</a:t>
            </a:r>
            <a:endParaRPr lang="vi-VN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5" y="2739345"/>
            <a:ext cx="4405057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ã hóa các số từ số 8 đến 15 là: 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8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9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	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1011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12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13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1101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14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1110</a:t>
            </a:r>
            <a:endParaRPr lang="vi-VN" sz="25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Số  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15</a:t>
            </a:r>
            <a:r>
              <a:rPr lang="vi-VN" sz="2500" b="1">
                <a:latin typeface="Times New Roman" pitchFamily="18" charset="0"/>
                <a:ea typeface="Times New Roman"/>
                <a:cs typeface="Times New Roman" pitchFamily="18" charset="0"/>
              </a:rPr>
              <a:t>     =&gt; 	</a:t>
            </a:r>
            <a:r>
              <a:rPr lang="it-IT" sz="2500" b="1">
                <a:latin typeface="Times New Roman" pitchFamily="18" charset="0"/>
                <a:ea typeface="Times New Roman"/>
                <a:cs typeface="Times New Roman" pitchFamily="18" charset="0"/>
              </a:rPr>
              <a:t>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6685" y="2768841"/>
            <a:ext cx="398428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b="1">
                <a:latin typeface="Times New Roman" pitchFamily="18" charset="0"/>
                <a:ea typeface="Times New Roman"/>
                <a:cs typeface="Times New Roman" pitchFamily="18" charset="0"/>
              </a:rPr>
              <a:t>* </a:t>
            </a:r>
            <a:r>
              <a:rPr lang="it-IT" sz="2800" b="1">
                <a:latin typeface="Times New Roman" pitchFamily="18" charset="0"/>
                <a:ea typeface="Times New Roman"/>
                <a:cs typeface="Times New Roman" pitchFamily="18" charset="0"/>
              </a:rPr>
              <a:t>Nhận xét: </a:t>
            </a:r>
            <a:endParaRPr lang="vi-VN" sz="2800" b="1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 </a:t>
            </a:r>
            <a:r>
              <a:rPr lang="vi-VN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mã hóa </a:t>
            </a:r>
            <a:r>
              <a:rPr lang="it-IT" sz="2800" b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 số từ 8 đến 15 ta cần dùng 4 bit.</a:t>
            </a:r>
          </a:p>
          <a:p>
            <a:pPr lvl="0" algn="just"/>
            <a:r>
              <a:rPr lang="vi-VN" sz="2800">
                <a:latin typeface="+mj-lt"/>
              </a:rPr>
              <a:t>(Tập hợp các số đã cho càng nhiều, sẽ mã hoá được số càng lớn. Khi đó, dãy kí hiệu 0 và 1 của mỗi số sẽ càng dài)</a:t>
            </a:r>
          </a:p>
          <a:p>
            <a:pPr lvl="0" algn="just"/>
            <a:endParaRPr lang="vi-VN" sz="2800">
              <a:effectLst/>
              <a:latin typeface="+mj-lt"/>
              <a:ea typeface="Times New Roman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6421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68948" y="79460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9356F2A-C993-4130-8B7B-03559417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12578"/>
              </p:ext>
            </p:extLst>
          </p:nvPr>
        </p:nvGraphicFramePr>
        <p:xfrm>
          <a:off x="3257550" y="2057400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" y="3733800"/>
            <a:ext cx="2913888" cy="3048000"/>
          </a:xfrm>
          <a:prstGeom prst="rect">
            <a:avLst/>
          </a:prstGeom>
        </p:spPr>
      </p:pic>
      <p:sp>
        <p:nvSpPr>
          <p:cNvPr id="33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86106" y="1124929"/>
            <a:ext cx="3914394" cy="1341656"/>
          </a:xfrm>
          <a:prstGeom prst="wedgeEllipseCallout">
            <a:avLst>
              <a:gd name="adj1" fmla="val -30942"/>
              <a:gd name="adj2" fmla="val 3024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u="sng">
                <a:solidFill>
                  <a:schemeClr val="lt1"/>
                </a:solidFill>
                <a:latin typeface="+mj-lt"/>
              </a:rPr>
              <a:t>Bước 1</a:t>
            </a:r>
            <a:r>
              <a:rPr lang="vi-VN" sz="2800">
                <a:solidFill>
                  <a:schemeClr val="lt1"/>
                </a:solidFill>
                <a:latin typeface="+mj-lt"/>
              </a:rPr>
              <a:t>: Thu gọn dãy số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4337865" y="1157135"/>
            <a:ext cx="35012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3048251" y="3138031"/>
            <a:ext cx="51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3024600" y="3991530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3024600" y="4825426"/>
            <a:ext cx="519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91431A44-457D-4EE8-AFE0-3CE4FB3CC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652796"/>
              </p:ext>
            </p:extLst>
          </p:nvPr>
        </p:nvGraphicFramePr>
        <p:xfrm>
          <a:off x="3638550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39" name="Table 2">
            <a:extLst>
              <a:ext uri="{FF2B5EF4-FFF2-40B4-BE49-F238E27FC236}">
                <a16:creationId xmlns:a16="http://schemas.microsoft.com/office/drawing/2014/main" id="{E687266D-ABFC-4F00-A424-BF260F577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96784"/>
              </p:ext>
            </p:extLst>
          </p:nvPr>
        </p:nvGraphicFramePr>
        <p:xfrm>
          <a:off x="5938069" y="3123539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A88D0A-D955-45A5-ADEE-02BC18B8B5A3}"/>
              </a:ext>
            </a:extLst>
          </p:cNvPr>
          <p:cNvCxnSpPr>
            <a:cxnSpLocks/>
          </p:cNvCxnSpPr>
          <p:nvPr/>
        </p:nvCxnSpPr>
        <p:spPr>
          <a:xfrm>
            <a:off x="5943600" y="30262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8FC4858-B881-4E4A-B63E-041859AD3862}"/>
              </a:ext>
            </a:extLst>
          </p:cNvPr>
          <p:cNvSpPr/>
          <p:nvPr/>
        </p:nvSpPr>
        <p:spPr>
          <a:xfrm>
            <a:off x="5995219" y="3048000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8305138" y="308491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6D4157B-778C-45D5-A380-77BECC8D1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14648"/>
              </p:ext>
            </p:extLst>
          </p:nvPr>
        </p:nvGraphicFramePr>
        <p:xfrm>
          <a:off x="7108157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kern="12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44" name="Table 2">
            <a:extLst>
              <a:ext uri="{FF2B5EF4-FFF2-40B4-BE49-F238E27FC236}">
                <a16:creationId xmlns:a16="http://schemas.microsoft.com/office/drawing/2014/main" id="{C056B33A-5210-4223-96AB-34B1E4803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61487"/>
              </p:ext>
            </p:extLst>
          </p:nvPr>
        </p:nvGraphicFramePr>
        <p:xfrm>
          <a:off x="5943600" y="398939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A97770A-B3F7-4CD9-9928-DF130B3F024A}"/>
              </a:ext>
            </a:extLst>
          </p:cNvPr>
          <p:cNvCxnSpPr>
            <a:cxnSpLocks/>
          </p:cNvCxnSpPr>
          <p:nvPr/>
        </p:nvCxnSpPr>
        <p:spPr>
          <a:xfrm>
            <a:off x="7103227" y="38862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08EEB888-B824-4CFD-A16C-82BE46C3B4AE}"/>
              </a:ext>
            </a:extLst>
          </p:cNvPr>
          <p:cNvSpPr/>
          <p:nvPr/>
        </p:nvSpPr>
        <p:spPr>
          <a:xfrm>
            <a:off x="6000750" y="3962400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8305138" y="3976242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48" name="Table 2">
            <a:extLst>
              <a:ext uri="{FF2B5EF4-FFF2-40B4-BE49-F238E27FC236}">
                <a16:creationId xmlns:a16="http://schemas.microsoft.com/office/drawing/2014/main" id="{8D087703-F8C9-48AE-A347-985645B6C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16378"/>
              </p:ext>
            </p:extLst>
          </p:nvPr>
        </p:nvGraphicFramePr>
        <p:xfrm>
          <a:off x="6539113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EE29B1-6EE3-4517-97CC-580C8B30C271}"/>
              </a:ext>
            </a:extLst>
          </p:cNvPr>
          <p:cNvCxnSpPr>
            <a:cxnSpLocks/>
          </p:cNvCxnSpPr>
          <p:nvPr/>
        </p:nvCxnSpPr>
        <p:spPr>
          <a:xfrm>
            <a:off x="6525661" y="4778854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50" name="Table 2">
            <a:extLst>
              <a:ext uri="{FF2B5EF4-FFF2-40B4-BE49-F238E27FC236}">
                <a16:creationId xmlns:a16="http://schemas.microsoft.com/office/drawing/2014/main" id="{D6A83320-6543-410F-BB66-244933819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141282"/>
              </p:ext>
            </p:extLst>
          </p:nvPr>
        </p:nvGraphicFramePr>
        <p:xfrm>
          <a:off x="5938069" y="4899346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7452FCC8-0002-4E00-89FF-5E5A8C9554E4}"/>
              </a:ext>
            </a:extLst>
          </p:cNvPr>
          <p:cNvSpPr/>
          <p:nvPr/>
        </p:nvSpPr>
        <p:spPr>
          <a:xfrm>
            <a:off x="5990129" y="4874150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8305138" y="4963180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</p:spTree>
    <p:extLst>
      <p:ext uri="{BB962C8B-B14F-4D97-AF65-F5344CB8AC3E}">
        <p14:creationId xmlns:p14="http://schemas.microsoft.com/office/powerpoint/2010/main" val="23806793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41" grpId="0" animBg="1"/>
      <p:bldP spid="42" grpId="0"/>
      <p:bldP spid="46" grpId="0" animBg="1"/>
      <p:bldP spid="47" grpId="0"/>
      <p:bldP spid="51" grpId="0" animBg="1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70477" y="1418812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u="sng" dirty="0">
                <a:solidFill>
                  <a:prstClr val="black"/>
                </a:solidFill>
                <a:latin typeface="+mj-lt"/>
              </a:rPr>
              <a:t>Câu hỏi 3: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(thảo luận nhóm: 5 phút) </a:t>
            </a:r>
          </a:p>
          <a:p>
            <a:pPr algn="just">
              <a:defRPr/>
            </a:pPr>
            <a:r>
              <a:rPr lang="vi-VN" sz="3200" dirty="0">
                <a:solidFill>
                  <a:prstClr val="black"/>
                </a:solidFill>
                <a:latin typeface="+mj-lt"/>
              </a:rPr>
              <a:t>Giả sử mỗi giờ phim chiếm khoảng 5GB, mỗi bộ phim có độ dài trung bình 1,5 giờ. Vậy một  cứng 2 TB chứa được bao nhiêu bộ phim?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251880" y="3834651"/>
            <a:ext cx="6938122" cy="17379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341</a:t>
            </a:r>
            <a:r>
              <a:rPr lang="vi-VN" sz="3200">
                <a:solidFill>
                  <a:schemeClr val="tx1"/>
                </a:solidFill>
                <a:latin typeface="+mj-lt"/>
              </a:rPr>
              <a:t> bộ phim </a:t>
            </a:r>
          </a:p>
          <a:p>
            <a:pPr algn="ctr"/>
            <a:r>
              <a:rPr lang="vi-VN" sz="3200">
                <a:solidFill>
                  <a:schemeClr val="tx1"/>
                </a:solidFill>
                <a:latin typeface="+mj-lt"/>
              </a:rPr>
              <a:t>=2 .1024 : (4.1,5)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21" y="528357"/>
            <a:ext cx="7227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68948" y="551396"/>
            <a:ext cx="4007308" cy="70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</a:rPr>
              <a:t>VẬN DỤNG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2" y="548680"/>
            <a:ext cx="3176356" cy="63408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GHI NHỚ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9552" y="155679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>
                <a:latin typeface="+mj-lt"/>
              </a:rPr>
              <a:t>- Thông tin được biểu diễn trong máy tính bằng dãy các bit. Mỗi bit là một kí hiệu 0 hoặc 1, hay còn được gọi là chữ số nhị phân.</a:t>
            </a:r>
          </a:p>
          <a:p>
            <a:pPr algn="just"/>
            <a:r>
              <a:rPr lang="vi-VN" sz="3200">
                <a:latin typeface="+mj-lt"/>
              </a:rPr>
              <a:t>- Bit là đơn vị đo nhỏ nhất trong lưu trữ thông tin.</a:t>
            </a:r>
          </a:p>
          <a:p>
            <a:pPr marL="457200" indent="-457200" algn="just">
              <a:buFontTx/>
              <a:buChar char="-"/>
            </a:pPr>
            <a:r>
              <a:rPr lang="vi-VN" sz="3200">
                <a:latin typeface="+mj-lt"/>
              </a:rPr>
              <a:t>Một số đơn vị cơ bản đo dung lượng thông tin: B, MB, GB, TB, TB.</a:t>
            </a:r>
          </a:p>
        </p:txBody>
      </p: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FBF140-B4C5-9DAB-FA99-C7FA36AFECF8}"/>
              </a:ext>
            </a:extLst>
          </p:cNvPr>
          <p:cNvSpPr txBox="1"/>
          <p:nvPr/>
        </p:nvSpPr>
        <p:spPr>
          <a:xfrm>
            <a:off x="534570" y="1546138"/>
            <a:ext cx="81418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1.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diễn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máy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tính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/>
              <a:t>Câu</a:t>
            </a:r>
            <a:r>
              <a:rPr lang="en-US" sz="3200" b="1" kern="0" dirty="0"/>
              <a:t> 2: </a:t>
            </a:r>
            <a:r>
              <a:rPr lang="en-US" sz="3200" b="1" kern="0" dirty="0" err="1"/>
              <a:t>Đơn</a:t>
            </a:r>
            <a:r>
              <a:rPr lang="en-US" sz="3200" b="1" kern="0" dirty="0"/>
              <a:t> </a:t>
            </a:r>
            <a:r>
              <a:rPr lang="en-US" sz="3200" b="1" kern="0" dirty="0" err="1"/>
              <a:t>vị</a:t>
            </a:r>
            <a:r>
              <a:rPr lang="en-US" sz="3200" b="1" kern="0" dirty="0"/>
              <a:t> </a:t>
            </a:r>
            <a:r>
              <a:rPr lang="en-US" sz="3200" b="1" kern="0" dirty="0" err="1"/>
              <a:t>đo</a:t>
            </a:r>
            <a:r>
              <a:rPr lang="en-US" sz="3200" b="1" kern="0" dirty="0"/>
              <a:t> </a:t>
            </a:r>
            <a:r>
              <a:rPr lang="en-US" sz="3200" b="1" kern="0" dirty="0" err="1"/>
              <a:t>nhỏ</a:t>
            </a:r>
            <a:r>
              <a:rPr lang="en-US" sz="3200" b="1" kern="0" dirty="0"/>
              <a:t> </a:t>
            </a:r>
            <a:r>
              <a:rPr lang="en-US" sz="3200" b="1" kern="0" dirty="0" err="1"/>
              <a:t>nhất</a:t>
            </a:r>
            <a:r>
              <a:rPr lang="en-US" sz="3200" b="1" kern="0" dirty="0"/>
              <a:t> </a:t>
            </a:r>
            <a:r>
              <a:rPr lang="en-US" sz="3200" b="1" kern="0" dirty="0" err="1"/>
              <a:t>trong</a:t>
            </a:r>
            <a:r>
              <a:rPr lang="en-US" sz="3200" b="1" kern="0" dirty="0"/>
              <a:t> </a:t>
            </a:r>
            <a:r>
              <a:rPr lang="en-US" sz="3200" b="1" kern="0" dirty="0" err="1"/>
              <a:t>lưu</a:t>
            </a:r>
            <a:r>
              <a:rPr lang="en-US" sz="3200" b="1" kern="0" dirty="0"/>
              <a:t> </a:t>
            </a:r>
            <a:r>
              <a:rPr lang="en-US" sz="3200" b="1" kern="0" dirty="0" err="1"/>
              <a:t>trữ</a:t>
            </a:r>
            <a:r>
              <a:rPr lang="en-US" sz="3200" b="1" kern="0" dirty="0"/>
              <a:t> </a:t>
            </a:r>
            <a:r>
              <a:rPr lang="en-US" sz="3200" b="1" kern="0" dirty="0" err="1"/>
              <a:t>thông</a:t>
            </a:r>
            <a:r>
              <a:rPr lang="en-US" sz="3200" b="1" kern="0" dirty="0"/>
              <a:t> tin</a:t>
            </a:r>
          </a:p>
          <a:p>
            <a:pPr>
              <a:defRPr/>
            </a:pPr>
            <a:r>
              <a:rPr lang="en-US" sz="3200" b="1" kern="0" dirty="0" err="1"/>
              <a:t>Câu</a:t>
            </a:r>
            <a:r>
              <a:rPr lang="en-US" sz="3200" b="1" kern="0" dirty="0"/>
              <a:t> 2: </a:t>
            </a:r>
            <a:r>
              <a:rPr lang="en-US" sz="3200" b="1" kern="0" dirty="0" err="1"/>
              <a:t>Đơn</a:t>
            </a:r>
            <a:r>
              <a:rPr lang="en-US" sz="3200" b="1" kern="0" dirty="0"/>
              <a:t> </a:t>
            </a:r>
            <a:r>
              <a:rPr lang="en-US" sz="3200" b="1" kern="0" dirty="0" err="1"/>
              <a:t>vị</a:t>
            </a:r>
            <a:r>
              <a:rPr lang="en-US" sz="3200" b="1" kern="0" dirty="0"/>
              <a:t> </a:t>
            </a:r>
            <a:r>
              <a:rPr lang="en-US" sz="3200" b="1" kern="0" dirty="0" err="1"/>
              <a:t>đo</a:t>
            </a:r>
            <a:r>
              <a:rPr lang="en-US" sz="3200" b="1" kern="0" dirty="0"/>
              <a:t> </a:t>
            </a:r>
            <a:r>
              <a:rPr lang="en-US" sz="3200" b="1" kern="0" dirty="0" err="1"/>
              <a:t>lớn</a:t>
            </a:r>
            <a:r>
              <a:rPr lang="en-US" sz="3200" b="1" kern="0" dirty="0"/>
              <a:t> </a:t>
            </a:r>
            <a:r>
              <a:rPr lang="en-US" sz="3200" b="1" kern="0" dirty="0" err="1"/>
              <a:t>nhất</a:t>
            </a:r>
            <a:r>
              <a:rPr lang="en-US" sz="3200" b="1" kern="0" dirty="0"/>
              <a:t> </a:t>
            </a:r>
            <a:r>
              <a:rPr lang="en-US" sz="3200" b="1" kern="0" dirty="0" err="1"/>
              <a:t>trong</a:t>
            </a:r>
            <a:r>
              <a:rPr lang="en-US" sz="3200" b="1" kern="0" dirty="0"/>
              <a:t> </a:t>
            </a:r>
            <a:r>
              <a:rPr lang="en-US" sz="3200" b="1" kern="0" dirty="0" err="1"/>
              <a:t>lưu</a:t>
            </a:r>
            <a:r>
              <a:rPr lang="en-US" sz="3200" b="1" kern="0" dirty="0"/>
              <a:t> </a:t>
            </a:r>
            <a:r>
              <a:rPr lang="en-US" sz="3200" b="1" kern="0" dirty="0" err="1"/>
              <a:t>trữ</a:t>
            </a:r>
            <a:r>
              <a:rPr lang="en-US" sz="3200" b="1" kern="0" dirty="0"/>
              <a:t> </a:t>
            </a:r>
            <a:r>
              <a:rPr lang="en-US" sz="3200" b="1" kern="0" dirty="0" err="1"/>
              <a:t>thông</a:t>
            </a:r>
            <a:r>
              <a:rPr lang="en-US" sz="3200" b="1" kern="0" dirty="0"/>
              <a:t> tin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814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FBF140-B4C5-9DAB-FA99-C7FA36AFECF8}"/>
              </a:ext>
            </a:extLst>
          </p:cNvPr>
          <p:cNvSpPr txBox="1"/>
          <p:nvPr/>
        </p:nvSpPr>
        <p:spPr>
          <a:xfrm>
            <a:off x="305780" y="116632"/>
            <a:ext cx="853244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Câu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1.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Biểu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diễn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thông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tin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trong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máy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tính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algn="just"/>
            <a:r>
              <a:rPr lang="en-NZ" sz="2500" dirty="0"/>
              <a:t>	</a:t>
            </a:r>
            <a:r>
              <a:rPr lang="vi-VN" sz="2500" dirty="0"/>
              <a:t>Thông tin được biểu diễn trong máy tính bằng dãy các bit. Mỗi bit là một kí hiệu 0 hoặc 1, hay còn được gọi là chữ số nhị phân.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defRPr/>
            </a:pPr>
            <a:r>
              <a:rPr lang="en-US" sz="2500" b="1" kern="0" dirty="0" err="1"/>
              <a:t>Câu</a:t>
            </a:r>
            <a:r>
              <a:rPr lang="en-US" sz="2500" b="1" kern="0" dirty="0"/>
              <a:t> 2: </a:t>
            </a:r>
            <a:r>
              <a:rPr lang="en-US" sz="2500" b="1" kern="0" dirty="0" err="1"/>
              <a:t>Đơn</a:t>
            </a:r>
            <a:r>
              <a:rPr lang="en-US" sz="2500" b="1" kern="0" dirty="0"/>
              <a:t> </a:t>
            </a:r>
            <a:r>
              <a:rPr lang="en-US" sz="2500" b="1" kern="0" dirty="0" err="1"/>
              <a:t>vị</a:t>
            </a:r>
            <a:r>
              <a:rPr lang="en-US" sz="2500" b="1" kern="0" dirty="0"/>
              <a:t> </a:t>
            </a:r>
            <a:r>
              <a:rPr lang="en-US" sz="2500" b="1" kern="0" dirty="0" err="1"/>
              <a:t>đo</a:t>
            </a:r>
            <a:r>
              <a:rPr lang="en-US" sz="2500" b="1" kern="0" dirty="0"/>
              <a:t> </a:t>
            </a:r>
            <a:r>
              <a:rPr lang="en-US" sz="2500" b="1" kern="0" dirty="0" err="1"/>
              <a:t>nhỏ</a:t>
            </a:r>
            <a:r>
              <a:rPr lang="en-US" sz="2500" b="1" kern="0" dirty="0"/>
              <a:t> </a:t>
            </a:r>
            <a:r>
              <a:rPr lang="en-US" sz="2500" b="1" kern="0" dirty="0" err="1"/>
              <a:t>nhất</a:t>
            </a:r>
            <a:r>
              <a:rPr lang="en-US" sz="2500" b="1" kern="0" dirty="0"/>
              <a:t> </a:t>
            </a:r>
            <a:r>
              <a:rPr lang="en-US" sz="2500" b="1" kern="0" dirty="0" err="1"/>
              <a:t>trong</a:t>
            </a:r>
            <a:r>
              <a:rPr lang="en-US" sz="2500" b="1" kern="0" dirty="0"/>
              <a:t> </a:t>
            </a:r>
            <a:r>
              <a:rPr lang="en-US" sz="2500" b="1" kern="0" dirty="0" err="1"/>
              <a:t>lưu</a:t>
            </a:r>
            <a:r>
              <a:rPr lang="en-US" sz="2500" b="1" kern="0" dirty="0"/>
              <a:t> </a:t>
            </a:r>
            <a:r>
              <a:rPr lang="en-US" sz="2500" b="1" kern="0" dirty="0" err="1"/>
              <a:t>trữ</a:t>
            </a:r>
            <a:r>
              <a:rPr lang="en-US" sz="2500" b="1" kern="0" dirty="0"/>
              <a:t> </a:t>
            </a:r>
            <a:r>
              <a:rPr lang="en-US" sz="2500" b="1" kern="0" dirty="0" err="1"/>
              <a:t>thông</a:t>
            </a:r>
            <a:r>
              <a:rPr lang="en-US" sz="2500" b="1" kern="0" dirty="0"/>
              <a:t> tin</a:t>
            </a:r>
            <a:br>
              <a:rPr lang="en-US" sz="2500" b="1" kern="0" dirty="0"/>
            </a:br>
            <a:r>
              <a:rPr lang="en-US" sz="2500" b="1" kern="0" dirty="0"/>
              <a:t>	</a:t>
            </a:r>
            <a:r>
              <a:rPr lang="vi-VN" sz="2500" dirty="0"/>
              <a:t>Bit là đơn vị đo nhỏ nhất trong lưu trữ thông tin.</a:t>
            </a:r>
            <a:endParaRPr lang="en-NZ" sz="2500" dirty="0"/>
          </a:p>
          <a:p>
            <a:pPr>
              <a:defRPr/>
            </a:pPr>
            <a:endParaRPr lang="en-US" sz="2500" b="1" kern="0" dirty="0"/>
          </a:p>
          <a:p>
            <a:pPr>
              <a:defRPr/>
            </a:pPr>
            <a:r>
              <a:rPr lang="en-US" sz="2500" b="1" kern="0" dirty="0" err="1"/>
              <a:t>Câu</a:t>
            </a:r>
            <a:r>
              <a:rPr lang="en-US" sz="2500" b="1" kern="0" dirty="0"/>
              <a:t> 3: </a:t>
            </a:r>
            <a:r>
              <a:rPr lang="en-US" sz="2500" b="1" kern="0" dirty="0" err="1"/>
              <a:t>Đơn</a:t>
            </a:r>
            <a:r>
              <a:rPr lang="en-US" sz="2500" b="1" kern="0" dirty="0"/>
              <a:t> </a:t>
            </a:r>
            <a:r>
              <a:rPr lang="en-US" sz="2500" b="1" kern="0" dirty="0" err="1"/>
              <a:t>vị</a:t>
            </a:r>
            <a:r>
              <a:rPr lang="en-US" sz="2500" b="1" kern="0" dirty="0"/>
              <a:t> </a:t>
            </a:r>
            <a:r>
              <a:rPr lang="en-US" sz="2500" b="1" kern="0" dirty="0" err="1"/>
              <a:t>đo</a:t>
            </a:r>
            <a:r>
              <a:rPr lang="en-US" sz="2500" b="1" kern="0" dirty="0"/>
              <a:t> </a:t>
            </a:r>
            <a:r>
              <a:rPr lang="en-US" sz="2500" b="1" kern="0" dirty="0" err="1"/>
              <a:t>lớn</a:t>
            </a:r>
            <a:r>
              <a:rPr lang="en-US" sz="2500" b="1" kern="0" dirty="0"/>
              <a:t> </a:t>
            </a:r>
            <a:r>
              <a:rPr lang="en-US" sz="2500" b="1" kern="0" dirty="0" err="1"/>
              <a:t>nhất</a:t>
            </a:r>
            <a:r>
              <a:rPr lang="en-US" sz="2500" b="1" kern="0" dirty="0"/>
              <a:t> </a:t>
            </a:r>
            <a:r>
              <a:rPr lang="en-US" sz="2500" b="1" kern="0" dirty="0" err="1"/>
              <a:t>trong</a:t>
            </a:r>
            <a:r>
              <a:rPr lang="en-US" sz="2500" b="1" kern="0" dirty="0"/>
              <a:t> </a:t>
            </a:r>
            <a:r>
              <a:rPr lang="en-US" sz="2500" b="1" kern="0" dirty="0" err="1"/>
              <a:t>lưu</a:t>
            </a:r>
            <a:r>
              <a:rPr lang="en-US" sz="2500" b="1" kern="0" dirty="0"/>
              <a:t> </a:t>
            </a:r>
            <a:r>
              <a:rPr lang="en-US" sz="2500" b="1" kern="0" dirty="0" err="1"/>
              <a:t>trữ</a:t>
            </a:r>
            <a:r>
              <a:rPr lang="en-US" sz="2500" b="1" kern="0" dirty="0"/>
              <a:t> </a:t>
            </a:r>
            <a:r>
              <a:rPr lang="en-US" sz="2500" b="1" kern="0" dirty="0" err="1"/>
              <a:t>thông</a:t>
            </a:r>
            <a:r>
              <a:rPr lang="en-US" sz="2500" b="1" kern="0" dirty="0"/>
              <a:t> tin</a:t>
            </a:r>
          </a:p>
          <a:p>
            <a:pPr>
              <a:defRPr/>
            </a:pPr>
            <a:r>
              <a:rPr lang="en-US" sz="2500" b="1" kern="0" dirty="0"/>
              <a:t>	</a:t>
            </a:r>
            <a:r>
              <a:rPr lang="en-NZ" sz="2500" dirty="0"/>
              <a:t>Terabyte</a:t>
            </a:r>
            <a:r>
              <a:rPr lang="vi-VN" sz="2500" dirty="0"/>
              <a:t> là đơn vị đo </a:t>
            </a:r>
            <a:r>
              <a:rPr lang="en-NZ" sz="2500" dirty="0" err="1"/>
              <a:t>lớn</a:t>
            </a:r>
            <a:r>
              <a:rPr lang="vi-VN" sz="2500" dirty="0"/>
              <a:t> nhất trong lưu trữ thông tin.</a:t>
            </a:r>
            <a:endParaRPr lang="en-NZ" sz="2500" dirty="0"/>
          </a:p>
          <a:p>
            <a:pPr>
              <a:defRPr/>
            </a:pPr>
            <a:endParaRPr lang="en-US" sz="2500" b="1" kern="0" dirty="0"/>
          </a:p>
          <a:p>
            <a:pPr>
              <a:defRPr/>
            </a:pPr>
            <a:r>
              <a:rPr lang="en-US" sz="2500" b="1" kern="0" dirty="0" err="1"/>
              <a:t>Câu</a:t>
            </a:r>
            <a:r>
              <a:rPr lang="en-US" sz="2500" b="1" kern="0" dirty="0"/>
              <a:t> 4: </a:t>
            </a:r>
            <a:r>
              <a:rPr lang="en-US" sz="2500" b="1" kern="0" dirty="0" err="1"/>
              <a:t>Vẽ</a:t>
            </a:r>
            <a:r>
              <a:rPr lang="en-US" sz="2500" b="1" kern="0" dirty="0"/>
              <a:t> </a:t>
            </a:r>
            <a:r>
              <a:rPr lang="en-US" sz="2500" b="1" kern="0" dirty="0" err="1"/>
              <a:t>bảng</a:t>
            </a:r>
            <a:r>
              <a:rPr lang="en-US" sz="2500" b="1" kern="0" dirty="0"/>
              <a:t> </a:t>
            </a:r>
            <a:r>
              <a:rPr lang="en-US" sz="2500" b="1" kern="0" dirty="0" err="1"/>
              <a:t>đơn</a:t>
            </a:r>
            <a:r>
              <a:rPr lang="en-US" sz="2500" b="1" kern="0" dirty="0"/>
              <a:t> </a:t>
            </a:r>
            <a:r>
              <a:rPr lang="en-US" sz="2500" b="1" kern="0" dirty="0" err="1"/>
              <a:t>vị</a:t>
            </a:r>
            <a:r>
              <a:rPr lang="en-US" sz="2500" b="1" kern="0" dirty="0"/>
              <a:t> </a:t>
            </a:r>
            <a:r>
              <a:rPr lang="en-US" sz="2500" b="1" kern="0" dirty="0" err="1"/>
              <a:t>đo</a:t>
            </a:r>
            <a:endParaRPr lang="en-US" sz="2500" b="1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145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CÂU HỎI KIỂM TRA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56393"/>
              </p:ext>
            </p:extLst>
          </p:nvPr>
        </p:nvGraphicFramePr>
        <p:xfrm>
          <a:off x="609600" y="1600200"/>
          <a:ext cx="820551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0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B53A6D-025D-AC5A-14AD-8ED3CD7DD87E}"/>
              </a:ext>
            </a:extLst>
          </p:cNvPr>
          <p:cNvSpPr txBox="1">
            <a:spLocks/>
          </p:cNvSpPr>
          <p:nvPr/>
        </p:nvSpPr>
        <p:spPr>
          <a:xfrm>
            <a:off x="429050" y="2201857"/>
            <a:ext cx="8175398" cy="316835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NZ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 tin được biểu diễn trong máy tính bằng dãy các bit. Mỗi bit là một kí hiệu 0 hoặc 1, hay còn được gọi là chữ số nhị phân.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NZ" sz="2000" dirty="0" err="1"/>
              <a:t>Câu</a:t>
            </a:r>
            <a:r>
              <a:rPr lang="en-NZ" sz="2000" dirty="0"/>
              <a:t> 2: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Bit là đơn vị đo nhỏ nhất trong lưu trữ thông tin.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NZ" sz="2000" dirty="0" err="1"/>
              <a:t>Câu</a:t>
            </a:r>
            <a:r>
              <a:rPr lang="en-NZ" sz="2000" dirty="0"/>
              <a:t> 3: 7-&gt; 111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8"/>
            <a:ext cx="8229600" cy="1143000"/>
          </a:xfrm>
        </p:spPr>
        <p:txBody>
          <a:bodyPr/>
          <a:lstStyle/>
          <a:p>
            <a:r>
              <a:rPr lang="en-US" dirty="0"/>
              <a:t>CÂU HỎI KIỂM TRA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41244"/>
              </p:ext>
            </p:extLst>
          </p:nvPr>
        </p:nvGraphicFramePr>
        <p:xfrm>
          <a:off x="1043608" y="836712"/>
          <a:ext cx="7200800" cy="133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04054E-3C1A-DB46-1F11-83B6D9B86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44837"/>
              </p:ext>
            </p:extLst>
          </p:nvPr>
        </p:nvGraphicFramePr>
        <p:xfrm>
          <a:off x="1187624" y="2169766"/>
          <a:ext cx="7056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181125667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4492569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064339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err="1"/>
                        <a:t>Đơn</a:t>
                      </a:r>
                      <a:r>
                        <a:rPr lang="en-NZ" dirty="0"/>
                        <a:t> </a:t>
                      </a:r>
                      <a:r>
                        <a:rPr lang="en-NZ" dirty="0" err="1"/>
                        <a:t>vị</a:t>
                      </a:r>
                      <a:r>
                        <a:rPr lang="en-NZ" dirty="0"/>
                        <a:t> </a:t>
                      </a:r>
                      <a:r>
                        <a:rPr lang="en-NZ" dirty="0" err="1"/>
                        <a:t>đo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Kí</a:t>
                      </a:r>
                      <a:r>
                        <a:rPr lang="en-NZ" dirty="0"/>
                        <a:t> </a:t>
                      </a:r>
                      <a:r>
                        <a:rPr lang="en-NZ" dirty="0" err="1"/>
                        <a:t>hiệu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Giá</a:t>
                      </a:r>
                      <a:r>
                        <a:rPr lang="en-NZ" dirty="0"/>
                        <a:t> </a:t>
                      </a:r>
                      <a:r>
                        <a:rPr lang="en-NZ" dirty="0" err="1"/>
                        <a:t>trị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74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63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Kilobyte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7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Megabyte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86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Gigabyte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0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Terabyte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34702"/>
                  </a:ext>
                </a:extLst>
              </a:tr>
            </a:tbl>
          </a:graphicData>
        </a:graphic>
      </p:graphicFrame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0F29EEB0-E818-370D-D173-2B2A1C2EDCC3}"/>
              </a:ext>
            </a:extLst>
          </p:cNvPr>
          <p:cNvSpPr/>
          <p:nvPr/>
        </p:nvSpPr>
        <p:spPr>
          <a:xfrm>
            <a:off x="1030486" y="4394806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NZ" sz="3200" b="1" u="sng" dirty="0" err="1">
                <a:solidFill>
                  <a:prstClr val="black"/>
                </a:solidFill>
                <a:latin typeface="+mj-lt"/>
              </a:rPr>
              <a:t>Câu</a:t>
            </a:r>
            <a:r>
              <a:rPr lang="en-NZ" sz="3200" b="1" u="sng" dirty="0">
                <a:solidFill>
                  <a:prstClr val="black"/>
                </a:solidFill>
                <a:latin typeface="+mj-lt"/>
              </a:rPr>
              <a:t> 2</a:t>
            </a:r>
            <a:r>
              <a:rPr lang="vi-VN" sz="3200" b="1" u="sng" dirty="0">
                <a:solidFill>
                  <a:prstClr val="black"/>
                </a:solidFill>
                <a:latin typeface="+mj-lt"/>
              </a:rPr>
              <a:t>: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dirty="0">
                <a:solidFill>
                  <a:prstClr val="black"/>
                </a:solidFill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570902"/>
              </p:ext>
            </p:extLst>
          </p:nvPr>
        </p:nvGraphicFramePr>
        <p:xfrm>
          <a:off x="1130464" y="0"/>
          <a:ext cx="7200800" cy="133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C813EE51-D6C6-DDBE-EFB1-0B571CA39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52" y="1022096"/>
            <a:ext cx="7455624" cy="26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nip Diagonal Corner Rectangle 3">
            <a:extLst>
              <a:ext uri="{FF2B5EF4-FFF2-40B4-BE49-F238E27FC236}">
                <a16:creationId xmlns:a16="http://schemas.microsoft.com/office/drawing/2014/main" id="{791B49B7-82CD-31AC-A16A-E7B1A40107C0}"/>
              </a:ext>
            </a:extLst>
          </p:cNvPr>
          <p:cNvSpPr/>
          <p:nvPr/>
        </p:nvSpPr>
        <p:spPr>
          <a:xfrm>
            <a:off x="1099012" y="5090183"/>
            <a:ext cx="7895046" cy="550091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200" b="1" u="sng" dirty="0">
                <a:solidFill>
                  <a:prstClr val="black"/>
                </a:solidFill>
                <a:latin typeface="+mj-lt"/>
              </a:rPr>
              <a:t>Câu hỏi </a:t>
            </a:r>
            <a:r>
              <a:rPr lang="en-NZ" sz="3200" b="1" u="sng" dirty="0">
                <a:solidFill>
                  <a:prstClr val="black"/>
                </a:solidFill>
                <a:latin typeface="+mj-lt"/>
              </a:rPr>
              <a:t>2</a:t>
            </a: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2" name="Snip Diagonal Corner Rectangle 3">
            <a:extLst>
              <a:ext uri="{FF2B5EF4-FFF2-40B4-BE49-F238E27FC236}">
                <a16:creationId xmlns:a16="http://schemas.microsoft.com/office/drawing/2014/main" id="{DF70428E-E559-F36A-5368-EFA9C54E829C}"/>
              </a:ext>
            </a:extLst>
          </p:cNvPr>
          <p:cNvSpPr/>
          <p:nvPr/>
        </p:nvSpPr>
        <p:spPr>
          <a:xfrm>
            <a:off x="899592" y="3722794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NZ" sz="3200" b="1" u="sng" dirty="0" err="1">
                <a:solidFill>
                  <a:prstClr val="black"/>
                </a:solidFill>
                <a:latin typeface="+mj-lt"/>
              </a:rPr>
              <a:t>Câu</a:t>
            </a:r>
            <a:r>
              <a:rPr lang="en-NZ" sz="3200" b="1" u="sng" dirty="0">
                <a:solidFill>
                  <a:prstClr val="black"/>
                </a:solidFill>
                <a:latin typeface="+mj-lt"/>
              </a:rPr>
              <a:t> 2</a:t>
            </a:r>
            <a:r>
              <a:rPr lang="vi-VN" sz="3200" b="1" u="sng" dirty="0">
                <a:solidFill>
                  <a:prstClr val="black"/>
                </a:solidFill>
                <a:latin typeface="+mj-lt"/>
              </a:rPr>
              <a:t>: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200" dirty="0">
                <a:solidFill>
                  <a:prstClr val="black"/>
                </a:solidFill>
              </a:rPr>
              <a:t>Giả sử một bức ảnh chụp bằng một máy ảnh chuyên nghiệp có dung lượng khoảng 12MB. Vậy thẻ nhớ 16GB có thể chứa bao nhiêu bức ảnh?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88948-A98E-5FDF-E893-169D5BC89944}"/>
              </a:ext>
            </a:extLst>
          </p:cNvPr>
          <p:cNvSpPr/>
          <p:nvPr/>
        </p:nvSpPr>
        <p:spPr>
          <a:xfrm>
            <a:off x="1698212" y="5661248"/>
            <a:ext cx="5747575" cy="13455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Khoảng 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1365</a:t>
            </a:r>
            <a:r>
              <a:rPr lang="vi-VN" sz="3200" dirty="0">
                <a:solidFill>
                  <a:schemeClr val="tx1"/>
                </a:solidFill>
                <a:latin typeface="+mj-lt"/>
              </a:rPr>
              <a:t> bức ảnh 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=16.1024 : 12</a:t>
            </a:r>
          </a:p>
        </p:txBody>
      </p:sp>
    </p:spTree>
    <p:extLst>
      <p:ext uri="{BB962C8B-B14F-4D97-AF65-F5344CB8AC3E}">
        <p14:creationId xmlns:p14="http://schemas.microsoft.com/office/powerpoint/2010/main" val="32420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12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8"/>
            <a:ext cx="8229600" cy="1143000"/>
          </a:xfrm>
        </p:spPr>
        <p:txBody>
          <a:bodyPr/>
          <a:lstStyle/>
          <a:p>
            <a:r>
              <a:rPr lang="en-US" dirty="0"/>
              <a:t>CÂU HỎI KIỂM TRA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3608" y="836712"/>
          <a:ext cx="7200800" cy="133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04054E-3C1A-DB46-1F11-83B6D9B86DC7}"/>
              </a:ext>
            </a:extLst>
          </p:cNvPr>
          <p:cNvGraphicFramePr>
            <a:graphicFrameLocks noGrp="1"/>
          </p:cNvGraphicFramePr>
          <p:nvPr/>
        </p:nvGraphicFramePr>
        <p:xfrm>
          <a:off x="1187624" y="2169766"/>
          <a:ext cx="70567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181125667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14492569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064339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err="1"/>
                        <a:t>Đơn</a:t>
                      </a:r>
                      <a:r>
                        <a:rPr lang="en-NZ" dirty="0"/>
                        <a:t> </a:t>
                      </a:r>
                      <a:r>
                        <a:rPr lang="en-NZ" dirty="0" err="1"/>
                        <a:t>vị</a:t>
                      </a:r>
                      <a:r>
                        <a:rPr lang="en-NZ" dirty="0"/>
                        <a:t> </a:t>
                      </a:r>
                      <a:r>
                        <a:rPr lang="en-NZ" dirty="0" err="1"/>
                        <a:t>đo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Kí</a:t>
                      </a:r>
                      <a:r>
                        <a:rPr lang="en-NZ" dirty="0"/>
                        <a:t> </a:t>
                      </a:r>
                      <a:r>
                        <a:rPr lang="en-NZ" dirty="0" err="1"/>
                        <a:t>hiệu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Giá</a:t>
                      </a:r>
                      <a:r>
                        <a:rPr lang="en-NZ" dirty="0"/>
                        <a:t> </a:t>
                      </a:r>
                      <a:r>
                        <a:rPr lang="en-NZ" dirty="0" err="1"/>
                        <a:t>trị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74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638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Kilobyte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67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Megabyte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86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Gigabyte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20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Terabyte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34702"/>
                  </a:ext>
                </a:extLst>
              </a:tr>
            </a:tbl>
          </a:graphicData>
        </a:graphic>
      </p:graphicFrame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0F29EEB0-E818-370D-D173-2B2A1C2EDCC3}"/>
              </a:ext>
            </a:extLst>
          </p:cNvPr>
          <p:cNvSpPr/>
          <p:nvPr/>
        </p:nvSpPr>
        <p:spPr>
          <a:xfrm>
            <a:off x="1030486" y="4394806"/>
            <a:ext cx="7895046" cy="2415839"/>
          </a:xfrm>
          <a:prstGeom prst="snip2Diag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NZ" sz="3200" b="1" u="sng" dirty="0" err="1">
                <a:solidFill>
                  <a:prstClr val="black"/>
                </a:solidFill>
                <a:latin typeface="+mj-lt"/>
              </a:rPr>
              <a:t>Câu</a:t>
            </a:r>
            <a:r>
              <a:rPr lang="en-NZ" sz="3200" b="1" u="sng" dirty="0">
                <a:solidFill>
                  <a:prstClr val="black"/>
                </a:solidFill>
                <a:latin typeface="+mj-lt"/>
              </a:rPr>
              <a:t> 2</a:t>
            </a:r>
            <a:r>
              <a:rPr lang="vi-VN" sz="3200" b="1" u="sng" dirty="0">
                <a:solidFill>
                  <a:prstClr val="black"/>
                </a:solidFill>
                <a:latin typeface="+mj-lt"/>
              </a:rPr>
              <a:t>:</a:t>
            </a:r>
            <a:r>
              <a:rPr lang="vi-VN" sz="32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NZ" sz="3200" dirty="0" err="1">
                <a:solidFill>
                  <a:prstClr val="black"/>
                </a:solidFill>
              </a:rPr>
              <a:t>Kiểm</a:t>
            </a:r>
            <a:r>
              <a:rPr lang="en-NZ" sz="3200" dirty="0">
                <a:solidFill>
                  <a:prstClr val="black"/>
                </a:solidFill>
              </a:rPr>
              <a:t> </a:t>
            </a:r>
            <a:r>
              <a:rPr lang="en-NZ" sz="3200" dirty="0" err="1">
                <a:solidFill>
                  <a:prstClr val="black"/>
                </a:solidFill>
              </a:rPr>
              <a:t>tra</a:t>
            </a:r>
            <a:r>
              <a:rPr lang="en-NZ" sz="3200" dirty="0">
                <a:solidFill>
                  <a:prstClr val="black"/>
                </a:solidFill>
              </a:rPr>
              <a:t> </a:t>
            </a:r>
            <a:r>
              <a:rPr lang="en-NZ" sz="3200" dirty="0" err="1">
                <a:solidFill>
                  <a:prstClr val="black"/>
                </a:solidFill>
              </a:rPr>
              <a:t>bảng</a:t>
            </a:r>
            <a:endParaRPr lang="vi-VN" sz="32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vi-VN" sz="3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5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C79D3EA-DF47-45A7-AA98-835C192D3A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39251" y="2752972"/>
            <a:ext cx="2913888" cy="304800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D2F1F77-6EC7-401A-903B-F46351F79C9C}"/>
              </a:ext>
            </a:extLst>
          </p:cNvPr>
          <p:cNvSpPr/>
          <p:nvPr/>
        </p:nvSpPr>
        <p:spPr>
          <a:xfrm>
            <a:off x="0" y="113181"/>
            <a:ext cx="3867151" cy="1687890"/>
          </a:xfrm>
          <a:prstGeom prst="wedgeEllipseCallout">
            <a:avLst>
              <a:gd name="adj1" fmla="val -23500"/>
              <a:gd name="adj2" fmla="val 1379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u="sng">
                <a:solidFill>
                  <a:schemeClr val="lt1"/>
                </a:solidFill>
                <a:latin typeface="+mj-lt"/>
              </a:rPr>
              <a:t>Bước 2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: Chuyển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vị trí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của số 4 thành hai kí hiệu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0</a:t>
            </a:r>
            <a:r>
              <a:rPr lang="vi-VN" sz="2400">
                <a:solidFill>
                  <a:schemeClr val="lt1"/>
                </a:solidFill>
                <a:latin typeface="+mj-lt"/>
              </a:rPr>
              <a:t> và </a:t>
            </a:r>
            <a:r>
              <a:rPr lang="vi-VN" sz="2400" b="1" u="sng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C0A0AF-2E57-47CF-9EEE-041557B8B0DC}"/>
              </a:ext>
            </a:extLst>
          </p:cNvPr>
          <p:cNvSpPr/>
          <p:nvPr/>
        </p:nvSpPr>
        <p:spPr>
          <a:xfrm>
            <a:off x="3932508" y="-36108"/>
            <a:ext cx="52405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896B78E-682F-4AD4-89B5-F71E2A464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36881"/>
              </p:ext>
            </p:extLst>
          </p:nvPr>
        </p:nvGraphicFramePr>
        <p:xfrm>
          <a:off x="3932508" y="3294036"/>
          <a:ext cx="4572000" cy="2355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325">
                  <a:extLst>
                    <a:ext uri="{9D8B030D-6E8A-4147-A177-3AD203B41FA5}">
                      <a16:colId xmlns:a16="http://schemas.microsoft.com/office/drawing/2014/main" val="2099839352"/>
                    </a:ext>
                  </a:extLst>
                </a:gridCol>
                <a:gridCol w="1585823">
                  <a:extLst>
                    <a:ext uri="{9D8B030D-6E8A-4147-A177-3AD203B41FA5}">
                      <a16:colId xmlns:a16="http://schemas.microsoft.com/office/drawing/2014/main" val="2415041401"/>
                    </a:ext>
                  </a:extLst>
                </a:gridCol>
                <a:gridCol w="1832852">
                  <a:extLst>
                    <a:ext uri="{9D8B030D-6E8A-4147-A177-3AD203B41FA5}">
                      <a16:colId xmlns:a16="http://schemas.microsoft.com/office/drawing/2014/main" val="1097176604"/>
                    </a:ext>
                  </a:extLst>
                </a:gridCol>
              </a:tblGrid>
              <a:tr h="588975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Lần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Vị trí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+mj-lt"/>
                        </a:rPr>
                        <a:t>Kí hiệu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291879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88375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5771"/>
                  </a:ext>
                </a:extLst>
              </a:tr>
              <a:tr h="588975"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32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F85144-FACD-4B74-A3B8-F13F1287126D}"/>
              </a:ext>
            </a:extLst>
          </p:cNvPr>
          <p:cNvSpPr txBox="1">
            <a:spLocks/>
          </p:cNvSpPr>
          <p:nvPr/>
        </p:nvSpPr>
        <p:spPr>
          <a:xfrm>
            <a:off x="4210051" y="3707585"/>
            <a:ext cx="59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1D698-8EC0-4CC7-99EE-F30C4CDD882B}"/>
              </a:ext>
            </a:extLst>
          </p:cNvPr>
          <p:cNvSpPr txBox="1">
            <a:spLocks/>
          </p:cNvSpPr>
          <p:nvPr/>
        </p:nvSpPr>
        <p:spPr>
          <a:xfrm>
            <a:off x="4210051" y="4324818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B0BB1F-FB92-4777-9A8D-572070033FD2}"/>
              </a:ext>
            </a:extLst>
          </p:cNvPr>
          <p:cNvSpPr txBox="1">
            <a:spLocks/>
          </p:cNvSpPr>
          <p:nvPr/>
        </p:nvSpPr>
        <p:spPr>
          <a:xfrm>
            <a:off x="4210051" y="4942050"/>
            <a:ext cx="5922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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E20593-2206-4EC6-B329-42014F725D84}"/>
              </a:ext>
            </a:extLst>
          </p:cNvPr>
          <p:cNvSpPr txBox="1"/>
          <p:nvPr/>
        </p:nvSpPr>
        <p:spPr>
          <a:xfrm>
            <a:off x="5581651" y="3815307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AF1B9-12F8-4A0F-96CF-83055312FC96}"/>
              </a:ext>
            </a:extLst>
          </p:cNvPr>
          <p:cNvSpPr txBox="1"/>
          <p:nvPr/>
        </p:nvSpPr>
        <p:spPr>
          <a:xfrm>
            <a:off x="5581651" y="4432540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DFD57-DAE0-4F00-A06E-068F182457D8}"/>
              </a:ext>
            </a:extLst>
          </p:cNvPr>
          <p:cNvSpPr txBox="1"/>
          <p:nvPr/>
        </p:nvSpPr>
        <p:spPr>
          <a:xfrm>
            <a:off x="5581651" y="5049772"/>
            <a:ext cx="9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DAB570-4617-4D31-84EC-8B303312B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35559"/>
              </p:ext>
            </p:extLst>
          </p:nvPr>
        </p:nvGraphicFramePr>
        <p:xfrm>
          <a:off x="163243" y="3729671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166CEDB6-4975-452D-A7A4-70A9E04547C7}"/>
              </a:ext>
            </a:extLst>
          </p:cNvPr>
          <p:cNvSpPr txBox="1"/>
          <p:nvPr/>
        </p:nvSpPr>
        <p:spPr>
          <a:xfrm>
            <a:off x="7239002" y="3815307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C2537A-6C7C-46BD-99FA-992F13E056B9}"/>
              </a:ext>
            </a:extLst>
          </p:cNvPr>
          <p:cNvSpPr txBox="1"/>
          <p:nvPr/>
        </p:nvSpPr>
        <p:spPr>
          <a:xfrm>
            <a:off x="7239001" y="4428195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97A035-04BE-45D5-B251-893C78ED6508}"/>
              </a:ext>
            </a:extLst>
          </p:cNvPr>
          <p:cNvSpPr txBox="1"/>
          <p:nvPr/>
        </p:nvSpPr>
        <p:spPr>
          <a:xfrm>
            <a:off x="7239001" y="5041083"/>
            <a:ext cx="68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2679AD4-B9D8-4C12-82C2-816AA3A1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238649"/>
              </p:ext>
            </p:extLst>
          </p:nvPr>
        </p:nvGraphicFramePr>
        <p:xfrm>
          <a:off x="4645047" y="6139209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E9BB5D-25E4-4BDE-A9C9-90752AB9B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3088" y="477709"/>
            <a:ext cx="3953427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33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13" grpId="0"/>
      <p:bldP spid="15" grpId="0"/>
      <p:bldP spid="28" grpId="0"/>
      <p:bldP spid="36" grpId="0"/>
      <p:bldP spid="42" grpId="0"/>
      <p:bldP spid="29" grpId="0"/>
      <p:bldP spid="29" grpId="1"/>
      <p:bldP spid="30" grpId="0"/>
      <p:bldP spid="30" grpId="1"/>
      <p:bldP spid="32" grpId="0"/>
      <p:bldP spid="32" grpId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dirty="0" err="1">
                <a:solidFill>
                  <a:srgbClr val="0000FF"/>
                </a:solidFill>
              </a:rPr>
              <a:t>Câu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hỏi</a:t>
            </a:r>
            <a:r>
              <a:rPr lang="en-US" b="1" u="sng" dirty="0">
                <a:solidFill>
                  <a:srgbClr val="0000FF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Em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theo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cách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như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trên</a:t>
            </a:r>
            <a:r>
              <a:rPr lang="en-US" dirty="0">
                <a:solidFill>
                  <a:srgbClr val="0000FF"/>
                </a:solidFill>
              </a:rPr>
              <a:t>. Hai </a:t>
            </a:r>
            <a:r>
              <a:rPr lang="en-US" dirty="0" err="1">
                <a:solidFill>
                  <a:srgbClr val="0000FF"/>
                </a:solidFill>
              </a:rPr>
              <a:t>dãy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kí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được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có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giống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không</a:t>
            </a:r>
            <a:r>
              <a:rPr lang="en-US" dirty="0">
                <a:solidFill>
                  <a:srgbClr val="0000FF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00FF"/>
                </a:solidFill>
              </a:rPr>
              <a:t>Hoạt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động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cá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nhân</a:t>
            </a:r>
            <a:r>
              <a:rPr lang="en-US" b="1" dirty="0">
                <a:solidFill>
                  <a:srgbClr val="0000FF"/>
                </a:solidFill>
              </a:rPr>
              <a:t>: (2 </a:t>
            </a:r>
            <a:r>
              <a:rPr lang="en-US" b="1" dirty="0" err="1">
                <a:solidFill>
                  <a:srgbClr val="0000FF"/>
                </a:solidFill>
              </a:rPr>
              <a:t>phút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17" y="289385"/>
            <a:ext cx="3885123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0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6" y="850702"/>
            <a:ext cx="4173334" cy="6340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err="1">
                <a:solidFill>
                  <a:srgbClr val="FFFF00"/>
                </a:solidFill>
              </a:rPr>
              <a:t>Kết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quả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mã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hóa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2526" y="2060848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3:</a:t>
            </a:r>
          </a:p>
          <a:p>
            <a:pPr marL="0" indent="0">
              <a:buNone/>
            </a:pP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332" y="3356992"/>
            <a:ext cx="836414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>
                <a:solidFill>
                  <a:srgbClr val="0000FF"/>
                </a:solidFill>
              </a:rPr>
              <a:t>Sau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khi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hai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dãy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kí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hiệu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nhận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được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là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không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giống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nhau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8024" y="2132856"/>
            <a:ext cx="2376264" cy="64807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Mã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hóa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số</a:t>
            </a:r>
            <a:r>
              <a:rPr lang="en-US" dirty="0">
                <a:solidFill>
                  <a:srgbClr val="0000FF"/>
                </a:solidFill>
              </a:rPr>
              <a:t> 6:</a:t>
            </a:r>
            <a:endParaRPr lang="vi-VN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0141" y="206084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6359" y="2124145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D1DA-4F98-483E-A295-60BCC254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12F4FA3B-2BD1-485C-8F00-A6101DB2F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44104"/>
              </p:ext>
            </p:extLst>
          </p:nvPr>
        </p:nvGraphicFramePr>
        <p:xfrm>
          <a:off x="1403648" y="1367859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CE7E12A-18F8-4904-9AF8-C1651BA7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49180"/>
              </p:ext>
            </p:extLst>
          </p:nvPr>
        </p:nvGraphicFramePr>
        <p:xfrm>
          <a:off x="1784648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B8DBF7F-9C80-43D3-AF1A-36C21F485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5668"/>
              </p:ext>
            </p:extLst>
          </p:nvPr>
        </p:nvGraphicFramePr>
        <p:xfrm>
          <a:off x="4084167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FCBF4-1F68-49C6-ABC6-4FF31A03F098}"/>
              </a:ext>
            </a:extLst>
          </p:cNvPr>
          <p:cNvCxnSpPr>
            <a:cxnSpLocks/>
          </p:cNvCxnSpPr>
          <p:nvPr/>
        </p:nvCxnSpPr>
        <p:spPr>
          <a:xfrm>
            <a:off x="4089698" y="22795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377984-478D-4761-83AB-56F3FD09AE2F}"/>
              </a:ext>
            </a:extLst>
          </p:cNvPr>
          <p:cNvSpPr/>
          <p:nvPr/>
        </p:nvSpPr>
        <p:spPr>
          <a:xfrm>
            <a:off x="3610147" y="2292149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9D3C418-2423-49DA-8C1B-439708498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251101"/>
              </p:ext>
            </p:extLst>
          </p:nvPr>
        </p:nvGraphicFramePr>
        <p:xfrm>
          <a:off x="2908387" y="3123781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7F87427-36C0-4C97-BC09-861FE73D7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84572"/>
              </p:ext>
            </p:extLst>
          </p:nvPr>
        </p:nvGraphicFramePr>
        <p:xfrm>
          <a:off x="1784648" y="3139446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7776E1-6C0E-43DD-89C3-580E9D62A9CD}"/>
              </a:ext>
            </a:extLst>
          </p:cNvPr>
          <p:cNvCxnSpPr>
            <a:cxnSpLocks/>
          </p:cNvCxnSpPr>
          <p:nvPr/>
        </p:nvCxnSpPr>
        <p:spPr>
          <a:xfrm>
            <a:off x="2911114" y="2987046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AB0F19B-6B61-4B10-85FE-D19DC9520C10}"/>
              </a:ext>
            </a:extLst>
          </p:cNvPr>
          <p:cNvSpPr/>
          <p:nvPr/>
        </p:nvSpPr>
        <p:spPr>
          <a:xfrm>
            <a:off x="3583188" y="3085069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08DB90DB-C752-4621-A9C6-FA8D9CC4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25775"/>
              </p:ext>
            </p:extLst>
          </p:nvPr>
        </p:nvGraphicFramePr>
        <p:xfrm>
          <a:off x="3458591" y="3925212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28F2DE-D2C2-4BE5-B7EF-8179477F5912}"/>
              </a:ext>
            </a:extLst>
          </p:cNvPr>
          <p:cNvCxnSpPr>
            <a:cxnSpLocks/>
          </p:cNvCxnSpPr>
          <p:nvPr/>
        </p:nvCxnSpPr>
        <p:spPr>
          <a:xfrm>
            <a:off x="3445139" y="380472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60E1D725-2919-4A67-B3B7-8D6689945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332081"/>
              </p:ext>
            </p:extLst>
          </p:nvPr>
        </p:nvGraphicFramePr>
        <p:xfrm>
          <a:off x="2855425" y="3925212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7A7E05C0-3652-442B-963E-924189636014}"/>
              </a:ext>
            </a:extLst>
          </p:cNvPr>
          <p:cNvSpPr/>
          <p:nvPr/>
        </p:nvSpPr>
        <p:spPr>
          <a:xfrm>
            <a:off x="3455277" y="3900016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51B49-6F4C-40FD-B906-22D2CBE49C08}"/>
              </a:ext>
            </a:extLst>
          </p:cNvPr>
          <p:cNvSpPr txBox="1"/>
          <p:nvPr/>
        </p:nvSpPr>
        <p:spPr>
          <a:xfrm>
            <a:off x="6591597" y="2404265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6812B-26A3-4F87-88E3-71432C18FC05}"/>
              </a:ext>
            </a:extLst>
          </p:cNvPr>
          <p:cNvSpPr txBox="1"/>
          <p:nvPr/>
        </p:nvSpPr>
        <p:spPr>
          <a:xfrm>
            <a:off x="6627184" y="389688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86DB9-008A-4A91-A5C0-D847998BD691}"/>
              </a:ext>
            </a:extLst>
          </p:cNvPr>
          <p:cNvSpPr txBox="1"/>
          <p:nvPr/>
        </p:nvSpPr>
        <p:spPr>
          <a:xfrm>
            <a:off x="6627184" y="3192909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9B308F53-3AAB-430D-80B8-2578CA18F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951843"/>
              </p:ext>
            </p:extLst>
          </p:nvPr>
        </p:nvGraphicFramePr>
        <p:xfrm>
          <a:off x="678242" y="524634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19820BE-055D-43F0-AE02-4096D1C0FD2E}"/>
              </a:ext>
            </a:extLst>
          </p:cNvPr>
          <p:cNvSpPr txBox="1"/>
          <p:nvPr/>
        </p:nvSpPr>
        <p:spPr>
          <a:xfrm>
            <a:off x="7943734" y="2463826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9A8AD-B2AE-44E5-996E-1AFCEC76B432}"/>
              </a:ext>
            </a:extLst>
          </p:cNvPr>
          <p:cNvSpPr txBox="1"/>
          <p:nvPr/>
        </p:nvSpPr>
        <p:spPr>
          <a:xfrm>
            <a:off x="7956376" y="3210704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899FA-218E-47C5-A1F9-F6B44986075F}"/>
              </a:ext>
            </a:extLst>
          </p:cNvPr>
          <p:cNvSpPr txBox="1"/>
          <p:nvPr/>
        </p:nvSpPr>
        <p:spPr>
          <a:xfrm>
            <a:off x="7956376" y="3911277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BA6A282-4677-4398-8841-3A578F973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8010063"/>
              </p:ext>
            </p:extLst>
          </p:nvPr>
        </p:nvGraphicFramePr>
        <p:xfrm>
          <a:off x="5808688" y="5246340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10FEF06-6552-45D3-81CE-C0303FC4F8E3}"/>
              </a:ext>
            </a:extLst>
          </p:cNvPr>
          <p:cNvSpPr/>
          <p:nvPr/>
        </p:nvSpPr>
        <p:spPr>
          <a:xfrm>
            <a:off x="3138205" y="285340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772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/>
      <p:bldP spid="19" grpId="0"/>
      <p:bldP spid="20" grpId="0"/>
      <p:bldP spid="22" grpId="0"/>
      <p:bldP spid="23" grpId="0"/>
      <p:bldP spid="24" grpId="0"/>
      <p:bldGraphic spid="2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DD1DA-4F98-483E-A295-60BCC254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12F4FA3B-2BD1-485C-8F00-A6101DB2F3CA}"/>
              </a:ext>
            </a:extLst>
          </p:cNvPr>
          <p:cNvGraphicFramePr>
            <a:graphicFrameLocks noGrp="1"/>
          </p:cNvGraphicFramePr>
          <p:nvPr/>
        </p:nvGraphicFramePr>
        <p:xfrm>
          <a:off x="1403648" y="1367859"/>
          <a:ext cx="5486400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CE7E12A-18F8-4904-9AF8-C1651BA7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311716"/>
              </p:ext>
            </p:extLst>
          </p:nvPr>
        </p:nvGraphicFramePr>
        <p:xfrm>
          <a:off x="1784648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102194748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36391199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1795592811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849051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B8DBF7F-9C80-43D3-AF1A-36C21F485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98583"/>
              </p:ext>
            </p:extLst>
          </p:nvPr>
        </p:nvGraphicFramePr>
        <p:xfrm>
          <a:off x="4084167" y="2376785"/>
          <a:ext cx="2305052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3FCBF4-1F68-49C6-ABC6-4FF31A03F098}"/>
              </a:ext>
            </a:extLst>
          </p:cNvPr>
          <p:cNvCxnSpPr>
            <a:cxnSpLocks/>
          </p:cNvCxnSpPr>
          <p:nvPr/>
        </p:nvCxnSpPr>
        <p:spPr>
          <a:xfrm>
            <a:off x="4089698" y="2279500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5377984-478D-4761-83AB-56F3FD09AE2F}"/>
              </a:ext>
            </a:extLst>
          </p:cNvPr>
          <p:cNvSpPr/>
          <p:nvPr/>
        </p:nvSpPr>
        <p:spPr>
          <a:xfrm>
            <a:off x="5268282" y="2350274"/>
            <a:ext cx="457197" cy="6609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9D3C418-2423-49DA-8C1B-439708498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334104"/>
              </p:ext>
            </p:extLst>
          </p:nvPr>
        </p:nvGraphicFramePr>
        <p:xfrm>
          <a:off x="5180880" y="3144014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281431649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587551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7F87427-36C0-4C97-BC09-861FE73D7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01029"/>
              </p:ext>
            </p:extLst>
          </p:nvPr>
        </p:nvGraphicFramePr>
        <p:xfrm>
          <a:off x="4057141" y="3159679"/>
          <a:ext cx="1152526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7776E1-6C0E-43DD-89C3-580E9D62A9CD}"/>
              </a:ext>
            </a:extLst>
          </p:cNvPr>
          <p:cNvCxnSpPr>
            <a:cxnSpLocks/>
          </p:cNvCxnSpPr>
          <p:nvPr/>
        </p:nvCxnSpPr>
        <p:spPr>
          <a:xfrm>
            <a:off x="5209667" y="3075227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AB0F19B-6B61-4B10-85FE-D19DC9520C10}"/>
              </a:ext>
            </a:extLst>
          </p:cNvPr>
          <p:cNvSpPr/>
          <p:nvPr/>
        </p:nvSpPr>
        <p:spPr>
          <a:xfrm>
            <a:off x="5277612" y="3131208"/>
            <a:ext cx="451666" cy="5955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08DB90DB-C752-4621-A9C6-FA8D9CC44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54781"/>
              </p:ext>
            </p:extLst>
          </p:nvPr>
        </p:nvGraphicFramePr>
        <p:xfrm>
          <a:off x="5731084" y="3945445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3225933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28F2DE-D2C2-4BE5-B7EF-8179477F5912}"/>
              </a:ext>
            </a:extLst>
          </p:cNvPr>
          <p:cNvCxnSpPr>
            <a:cxnSpLocks/>
          </p:cNvCxnSpPr>
          <p:nvPr/>
        </p:nvCxnSpPr>
        <p:spPr>
          <a:xfrm>
            <a:off x="5717632" y="3824953"/>
            <a:ext cx="0" cy="70754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60E1D725-2919-4A67-B3B7-8D6689945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7993"/>
              </p:ext>
            </p:extLst>
          </p:nvPr>
        </p:nvGraphicFramePr>
        <p:xfrm>
          <a:off x="5130040" y="3945445"/>
          <a:ext cx="576263" cy="51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6263">
                  <a:extLst>
                    <a:ext uri="{9D8B030D-6E8A-4147-A177-3AD203B41FA5}">
                      <a16:colId xmlns:a16="http://schemas.microsoft.com/office/drawing/2014/main" val="1805248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51792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7A7E05C0-3652-442B-963E-924189636014}"/>
              </a:ext>
            </a:extLst>
          </p:cNvPr>
          <p:cNvSpPr/>
          <p:nvPr/>
        </p:nvSpPr>
        <p:spPr>
          <a:xfrm>
            <a:off x="5182100" y="3920249"/>
            <a:ext cx="457197" cy="612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51B49-6F4C-40FD-B906-22D2CBE49C08}"/>
              </a:ext>
            </a:extLst>
          </p:cNvPr>
          <p:cNvSpPr txBox="1"/>
          <p:nvPr/>
        </p:nvSpPr>
        <p:spPr>
          <a:xfrm>
            <a:off x="6591597" y="2404265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6812B-26A3-4F87-88E3-71432C18FC05}"/>
              </a:ext>
            </a:extLst>
          </p:cNvPr>
          <p:cNvSpPr txBox="1"/>
          <p:nvPr/>
        </p:nvSpPr>
        <p:spPr>
          <a:xfrm>
            <a:off x="6627184" y="3896883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86DB9-008A-4A91-A5C0-D847998BD691}"/>
              </a:ext>
            </a:extLst>
          </p:cNvPr>
          <p:cNvSpPr txBox="1"/>
          <p:nvPr/>
        </p:nvSpPr>
        <p:spPr>
          <a:xfrm>
            <a:off x="6627184" y="3192909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8">
            <a:extLst>
              <a:ext uri="{FF2B5EF4-FFF2-40B4-BE49-F238E27FC236}">
                <a16:creationId xmlns:a16="http://schemas.microsoft.com/office/drawing/2014/main" id="{9B308F53-3AAB-430D-80B8-2578CA18FEF6}"/>
              </a:ext>
            </a:extLst>
          </p:cNvPr>
          <p:cNvGraphicFramePr>
            <a:graphicFrameLocks noGrp="1"/>
          </p:cNvGraphicFramePr>
          <p:nvPr/>
        </p:nvGraphicFramePr>
        <p:xfrm>
          <a:off x="678242" y="5246340"/>
          <a:ext cx="34686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303">
                  <a:extLst>
                    <a:ext uri="{9D8B030D-6E8A-4147-A177-3AD203B41FA5}">
                      <a16:colId xmlns:a16="http://schemas.microsoft.com/office/drawing/2014/main" val="1700541360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852814659"/>
                    </a:ext>
                  </a:extLst>
                </a:gridCol>
              </a:tblGrid>
              <a:tr h="237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237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vi-V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07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405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19820BE-055D-43F0-AE02-4096D1C0FD2E}"/>
              </a:ext>
            </a:extLst>
          </p:cNvPr>
          <p:cNvSpPr txBox="1"/>
          <p:nvPr/>
        </p:nvSpPr>
        <p:spPr>
          <a:xfrm>
            <a:off x="7943734" y="2463826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B9A8AD-B2AE-44E5-996E-1AFCEC76B432}"/>
              </a:ext>
            </a:extLst>
          </p:cNvPr>
          <p:cNvSpPr txBox="1"/>
          <p:nvPr/>
        </p:nvSpPr>
        <p:spPr>
          <a:xfrm>
            <a:off x="7956376" y="3210704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899FA-218E-47C5-A1F9-F6B44986075F}"/>
              </a:ext>
            </a:extLst>
          </p:cNvPr>
          <p:cNvSpPr txBox="1"/>
          <p:nvPr/>
        </p:nvSpPr>
        <p:spPr>
          <a:xfrm>
            <a:off x="7956376" y="3911277"/>
            <a:ext cx="947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8BA6A282-4677-4398-8841-3A578F973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948361"/>
              </p:ext>
            </p:extLst>
          </p:nvPr>
        </p:nvGraphicFramePr>
        <p:xfrm>
          <a:off x="5808688" y="5246340"/>
          <a:ext cx="2878112" cy="651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610FEF06-6552-45D3-81CE-C0303FC4F8E3}"/>
              </a:ext>
            </a:extLst>
          </p:cNvPr>
          <p:cNvSpPr/>
          <p:nvPr/>
        </p:nvSpPr>
        <p:spPr>
          <a:xfrm>
            <a:off x="3138205" y="285340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/>
      <p:bldP spid="19" grpId="0"/>
      <p:bldP spid="20" grpId="0"/>
      <p:bldP spid="22" grpId="0"/>
      <p:bldP spid="23" grpId="0"/>
      <p:bldP spid="24" grpId="0"/>
      <p:bldGraphic spid="2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B8D77-001D-458A-89D6-2DDDFDF31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1878F-022B-4866-961B-87A0C5712E16}"/>
              </a:ext>
            </a:extLst>
          </p:cNvPr>
          <p:cNvCxnSpPr/>
          <p:nvPr/>
        </p:nvCxnSpPr>
        <p:spPr>
          <a:xfrm>
            <a:off x="4572000" y="22860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B9D46E-9CD9-47B3-B326-2DDC8CB0F9B5}"/>
              </a:ext>
            </a:extLst>
          </p:cNvPr>
          <p:cNvSpPr txBox="1"/>
          <p:nvPr/>
        </p:nvSpPr>
        <p:spPr>
          <a:xfrm>
            <a:off x="534572" y="1630847"/>
            <a:ext cx="38214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1. </a:t>
            </a:r>
            <a:r>
              <a:rPr lang="en-US" sz="1800" b="1" dirty="0" err="1">
                <a:solidFill>
                  <a:srgbClr val="FFFF00"/>
                </a:solidFill>
              </a:rPr>
              <a:t>Biểu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diễn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thông</a:t>
            </a:r>
            <a:r>
              <a:rPr lang="en-US" sz="1800" b="1" dirty="0">
                <a:solidFill>
                  <a:srgbClr val="FFFF00"/>
                </a:solidFill>
              </a:rPr>
              <a:t> tin </a:t>
            </a:r>
            <a:r>
              <a:rPr lang="en-US" sz="1800" b="1" dirty="0" err="1">
                <a:solidFill>
                  <a:srgbClr val="FFFF00"/>
                </a:solidFill>
              </a:rPr>
              <a:t>trong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máy</a:t>
            </a:r>
            <a:r>
              <a:rPr lang="en-US" sz="18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tính</a:t>
            </a:r>
            <a:endParaRPr lang="vi-VN" sz="1800" b="1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B99D1-D6A1-4D88-98F4-74FFB592A158}"/>
              </a:ext>
            </a:extLst>
          </p:cNvPr>
          <p:cNvSpPr/>
          <p:nvPr/>
        </p:nvSpPr>
        <p:spPr>
          <a:xfrm>
            <a:off x="161764" y="500493"/>
            <a:ext cx="88204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 THÔNG TIN TRONG MÁY TÍNH (t1)</a:t>
            </a:r>
            <a:endParaRPr lang="vi-VN" sz="2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1930</Words>
  <Application>Microsoft Office PowerPoint</Application>
  <PresentationFormat>On-screen Show (4:3)</PresentationFormat>
  <Paragraphs>392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Palatino Linotype</vt:lpstr>
      <vt:lpstr>Times New Roman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CÂU HỎI KIỂM TRA</vt:lpstr>
      <vt:lpstr>PowerPoint Presentation</vt:lpstr>
      <vt:lpstr>CÂU HỎI KIỂM TRA</vt:lpstr>
      <vt:lpstr>PowerPoint Presentation</vt:lpstr>
      <vt:lpstr>CÂU HỎI KIỂM TRA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La Ngọc Tụ</cp:lastModifiedBy>
  <cp:revision>233</cp:revision>
  <dcterms:created xsi:type="dcterms:W3CDTF">2021-06-22T14:05:55Z</dcterms:created>
  <dcterms:modified xsi:type="dcterms:W3CDTF">2024-10-17T09:56:06Z</dcterms:modified>
</cp:coreProperties>
</file>