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VNI-Times" pitchFamily="2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67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Ngọc Tụ" userId="ea178168-9ad9-4da2-a23c-3da08001968e" providerId="ADAL" clId="{8634408A-6258-486D-A5C8-591C15A01C26}"/>
    <pc:docChg chg="custSel modSld">
      <pc:chgData name="La Ngọc Tụ" userId="ea178168-9ad9-4da2-a23c-3da08001968e" providerId="ADAL" clId="{8634408A-6258-486D-A5C8-591C15A01C26}" dt="2024-09-07T07:13:37.032" v="41" actId="20577"/>
      <pc:docMkLst>
        <pc:docMk/>
      </pc:docMkLst>
      <pc:sldChg chg="addSp delSp modSp mod delAnim modAnim">
        <pc:chgData name="La Ngọc Tụ" userId="ea178168-9ad9-4da2-a23c-3da08001968e" providerId="ADAL" clId="{8634408A-6258-486D-A5C8-591C15A01C26}" dt="2024-09-07T06:55:44.348" v="37" actId="1076"/>
        <pc:sldMkLst>
          <pc:docMk/>
          <pc:sldMk cId="3924073428" sldId="280"/>
        </pc:sldMkLst>
        <pc:spChg chg="del mod">
          <ac:chgData name="La Ngọc Tụ" userId="ea178168-9ad9-4da2-a23c-3da08001968e" providerId="ADAL" clId="{8634408A-6258-486D-A5C8-591C15A01C26}" dt="2024-09-07T06:55:19.619" v="1" actId="478"/>
          <ac:spMkLst>
            <pc:docMk/>
            <pc:sldMk cId="3924073428" sldId="280"/>
            <ac:spMk id="3" creationId="{815C9A6A-FEF5-367B-5387-07EDBD5E0996}"/>
          </ac:spMkLst>
        </pc:spChg>
        <pc:spChg chg="del mod topLvl">
          <ac:chgData name="La Ngọc Tụ" userId="ea178168-9ad9-4da2-a23c-3da08001968e" providerId="ADAL" clId="{8634408A-6258-486D-A5C8-591C15A01C26}" dt="2024-09-07T06:55:22.930" v="2" actId="478"/>
          <ac:spMkLst>
            <pc:docMk/>
            <pc:sldMk cId="3924073428" sldId="280"/>
            <ac:spMk id="4" creationId="{822857E3-63C7-5CCF-3CF6-595000B68C40}"/>
          </ac:spMkLst>
        </pc:spChg>
        <pc:spChg chg="mod topLvl">
          <ac:chgData name="La Ngọc Tụ" userId="ea178168-9ad9-4da2-a23c-3da08001968e" providerId="ADAL" clId="{8634408A-6258-486D-A5C8-591C15A01C26}" dt="2024-09-07T06:55:44.348" v="37" actId="1076"/>
          <ac:spMkLst>
            <pc:docMk/>
            <pc:sldMk cId="3924073428" sldId="280"/>
            <ac:spMk id="5" creationId="{624D1625-4E60-2397-E98A-9C5033FBE6CC}"/>
          </ac:spMkLst>
        </pc:spChg>
        <pc:grpChg chg="add del mod">
          <ac:chgData name="La Ngọc Tụ" userId="ea178168-9ad9-4da2-a23c-3da08001968e" providerId="ADAL" clId="{8634408A-6258-486D-A5C8-591C15A01C26}" dt="2024-09-07T06:55:22.930" v="2" actId="478"/>
          <ac:grpSpMkLst>
            <pc:docMk/>
            <pc:sldMk cId="3924073428" sldId="280"/>
            <ac:grpSpMk id="2" creationId="{A714D631-9E2D-27D1-EED2-BA1C72923A2F}"/>
          </ac:grpSpMkLst>
        </pc:grpChg>
      </pc:sldChg>
      <pc:sldChg chg="modSp">
        <pc:chgData name="La Ngọc Tụ" userId="ea178168-9ad9-4da2-a23c-3da08001968e" providerId="ADAL" clId="{8634408A-6258-486D-A5C8-591C15A01C26}" dt="2024-09-07T07:13:37.032" v="41" actId="20577"/>
        <pc:sldMkLst>
          <pc:docMk/>
          <pc:sldMk cId="1235784269" sldId="295"/>
        </pc:sldMkLst>
        <pc:spChg chg="mod">
          <ac:chgData name="La Ngọc Tụ" userId="ea178168-9ad9-4da2-a23c-3da08001968e" providerId="ADAL" clId="{8634408A-6258-486D-A5C8-591C15A01C26}" dt="2024-09-07T07:13:37.032" v="41" actId="20577"/>
          <ac:spMkLst>
            <pc:docMk/>
            <pc:sldMk cId="1235784269" sldId="295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5" name="文本框 343">
            <a:extLst>
              <a:ext uri="{FF2B5EF4-FFF2-40B4-BE49-F238E27FC236}">
                <a16:creationId xmlns:a16="http://schemas.microsoft.com/office/drawing/2014/main" id="{624D1625-4E60-2397-E98A-9C5033FBE6CC}"/>
              </a:ext>
            </a:extLst>
          </p:cNvPr>
          <p:cNvSpPr txBox="1"/>
          <p:nvPr/>
        </p:nvSpPr>
        <p:spPr>
          <a:xfrm>
            <a:off x="3468498" y="4320950"/>
            <a:ext cx="3296736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09"/>
            <a:r>
              <a:rPr lang="en-US" altLang="zh-CN" sz="2500" b="1" dirty="0" err="1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25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25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: La Ngọc Tụ</a:t>
            </a:r>
            <a:endParaRPr lang="zh-CN" altLang="en-US" sz="2500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697091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238465"/>
            <a:ext cx="8372068" cy="381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  <a:p>
            <a:pPr>
              <a:lnSpc>
                <a:spcPct val="112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1245</Words>
  <Application>Microsoft Office PowerPoint</Application>
  <PresentationFormat>On-screen Show (16:9)</PresentationFormat>
  <Paragraphs>132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iCiel Nabila</vt:lpstr>
      <vt:lpstr>Times New Roman</vt:lpstr>
      <vt:lpstr>VNI-Times</vt:lpstr>
      <vt:lpstr>Calibri</vt:lpstr>
      <vt:lpstr>Wingdings</vt:lpstr>
      <vt:lpstr>Open Sans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La Ngọc Tụ</cp:lastModifiedBy>
  <cp:revision>106</cp:revision>
  <dcterms:created xsi:type="dcterms:W3CDTF">2015-12-05T09:26:00Z</dcterms:created>
  <dcterms:modified xsi:type="dcterms:W3CDTF">2024-09-07T07:13:40Z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