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522" r:id="rId3"/>
    <p:sldId id="272" r:id="rId4"/>
    <p:sldId id="489" r:id="rId5"/>
    <p:sldId id="490" r:id="rId6"/>
    <p:sldId id="273" r:id="rId7"/>
    <p:sldId id="280" r:id="rId8"/>
    <p:sldId id="281" r:id="rId9"/>
    <p:sldId id="282" r:id="rId10"/>
    <p:sldId id="524" r:id="rId11"/>
    <p:sldId id="504" r:id="rId12"/>
    <p:sldId id="523"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 Ngọc Tụ" userId="ea178168-9ad9-4da2-a23c-3da08001968e" providerId="ADAL" clId="{3D6F8E6F-0ED7-4038-81C9-467835F666A7}"/>
    <pc:docChg chg="delSld">
      <pc:chgData name="La Ngọc Tụ" userId="ea178168-9ad9-4da2-a23c-3da08001968e" providerId="ADAL" clId="{3D6F8E6F-0ED7-4038-81C9-467835F666A7}" dt="2024-03-15T14:27:57.888" v="1" actId="2696"/>
      <pc:docMkLst>
        <pc:docMk/>
      </pc:docMkLst>
      <pc:sldChg chg="del">
        <pc:chgData name="La Ngọc Tụ" userId="ea178168-9ad9-4da2-a23c-3da08001968e" providerId="ADAL" clId="{3D6F8E6F-0ED7-4038-81C9-467835F666A7}" dt="2024-03-15T14:27:57.888" v="1" actId="2696"/>
        <pc:sldMkLst>
          <pc:docMk/>
          <pc:sldMk cId="3698833267" sldId="502"/>
        </pc:sldMkLst>
      </pc:sldChg>
      <pc:sldChg chg="del">
        <pc:chgData name="La Ngọc Tụ" userId="ea178168-9ad9-4da2-a23c-3da08001968e" providerId="ADAL" clId="{3D6F8E6F-0ED7-4038-81C9-467835F666A7}" dt="2024-03-15T14:27:54.128" v="0" actId="2696"/>
        <pc:sldMkLst>
          <pc:docMk/>
          <pc:sldMk cId="26701224" sldId="509"/>
        </pc:sldMkLst>
      </pc:sldChg>
    </pc:docChg>
  </pc:docChgLst>
  <pc:docChgLst>
    <pc:chgData name="La Ngọc Tụ" userId="ea178168-9ad9-4da2-a23c-3da08001968e" providerId="ADAL" clId="{3A22B1C6-630B-4299-B969-28BD3C2E6355}"/>
    <pc:docChg chg="undo custSel addSld modSld sldOrd">
      <pc:chgData name="La Ngọc Tụ" userId="ea178168-9ad9-4da2-a23c-3da08001968e" providerId="ADAL" clId="{3A22B1C6-630B-4299-B969-28BD3C2E6355}" dt="2024-03-16T00:45:08.867" v="166" actId="1076"/>
      <pc:docMkLst>
        <pc:docMk/>
      </pc:docMkLst>
      <pc:sldChg chg="addSp modSp mod modAnim">
        <pc:chgData name="La Ngọc Tụ" userId="ea178168-9ad9-4da2-a23c-3da08001968e" providerId="ADAL" clId="{3A22B1C6-630B-4299-B969-28BD3C2E6355}" dt="2024-03-16T00:36:21.192" v="146" actId="1076"/>
        <pc:sldMkLst>
          <pc:docMk/>
          <pc:sldMk cId="3795783779" sldId="282"/>
        </pc:sldMkLst>
        <pc:spChg chg="add mod">
          <ac:chgData name="La Ngọc Tụ" userId="ea178168-9ad9-4da2-a23c-3da08001968e" providerId="ADAL" clId="{3A22B1C6-630B-4299-B969-28BD3C2E6355}" dt="2024-03-16T00:36:17.250" v="145" actId="571"/>
          <ac:spMkLst>
            <pc:docMk/>
            <pc:sldMk cId="3795783779" sldId="282"/>
            <ac:spMk id="2" creationId="{C79B1372-FE11-703D-288C-D44FEB6683F7}"/>
          </ac:spMkLst>
        </pc:spChg>
        <pc:spChg chg="mod">
          <ac:chgData name="La Ngọc Tụ" userId="ea178168-9ad9-4da2-a23c-3da08001968e" providerId="ADAL" clId="{3A22B1C6-630B-4299-B969-28BD3C2E6355}" dt="2024-03-16T00:36:21.192" v="146" actId="1076"/>
          <ac:spMkLst>
            <pc:docMk/>
            <pc:sldMk cId="3795783779" sldId="282"/>
            <ac:spMk id="12" creationId="{92365786-5BCC-4D5C-92E4-725108320209}"/>
          </ac:spMkLst>
        </pc:spChg>
        <pc:spChg chg="mod">
          <ac:chgData name="La Ngọc Tụ" userId="ea178168-9ad9-4da2-a23c-3da08001968e" providerId="ADAL" clId="{3A22B1C6-630B-4299-B969-28BD3C2E6355}" dt="2024-03-16T00:36:21.192" v="146" actId="1076"/>
          <ac:spMkLst>
            <pc:docMk/>
            <pc:sldMk cId="3795783779" sldId="282"/>
            <ac:spMk id="13" creationId="{E0D4A30A-BA50-4B54-BF6C-9E4FDDAA9DC4}"/>
          </ac:spMkLst>
        </pc:spChg>
      </pc:sldChg>
      <pc:sldChg chg="modSp mod">
        <pc:chgData name="La Ngọc Tụ" userId="ea178168-9ad9-4da2-a23c-3da08001968e" providerId="ADAL" clId="{3A22B1C6-630B-4299-B969-28BD3C2E6355}" dt="2024-03-15T09:26:31.782" v="0" actId="14100"/>
        <pc:sldMkLst>
          <pc:docMk/>
          <pc:sldMk cId="3372618489" sldId="490"/>
        </pc:sldMkLst>
        <pc:spChg chg="mod">
          <ac:chgData name="La Ngọc Tụ" userId="ea178168-9ad9-4da2-a23c-3da08001968e" providerId="ADAL" clId="{3A22B1C6-630B-4299-B969-28BD3C2E6355}" dt="2024-03-15T09:26:31.782" v="0" actId="14100"/>
          <ac:spMkLst>
            <pc:docMk/>
            <pc:sldMk cId="3372618489" sldId="490"/>
            <ac:spMk id="9" creationId="{00000000-0000-0000-0000-000000000000}"/>
          </ac:spMkLst>
        </pc:spChg>
      </pc:sldChg>
      <pc:sldChg chg="modSp">
        <pc:chgData name="La Ngọc Tụ" userId="ea178168-9ad9-4da2-a23c-3da08001968e" providerId="ADAL" clId="{3A22B1C6-630B-4299-B969-28BD3C2E6355}" dt="2024-03-16T00:35:50.804" v="90" actId="20577"/>
        <pc:sldMkLst>
          <pc:docMk/>
          <pc:sldMk cId="1823876092" sldId="504"/>
        </pc:sldMkLst>
        <pc:spChg chg="mod">
          <ac:chgData name="La Ngọc Tụ" userId="ea178168-9ad9-4da2-a23c-3da08001968e" providerId="ADAL" clId="{3A22B1C6-630B-4299-B969-28BD3C2E6355}" dt="2024-03-16T00:35:50.804" v="90" actId="20577"/>
          <ac:spMkLst>
            <pc:docMk/>
            <pc:sldMk cId="1823876092" sldId="504"/>
            <ac:spMk id="12" creationId="{92365786-5BCC-4D5C-92E4-725108320209}"/>
          </ac:spMkLst>
        </pc:spChg>
      </pc:sldChg>
      <pc:sldChg chg="modSp mod ord">
        <pc:chgData name="La Ngọc Tụ" userId="ea178168-9ad9-4da2-a23c-3da08001968e" providerId="ADAL" clId="{3A22B1C6-630B-4299-B969-28BD3C2E6355}" dt="2024-03-16T00:45:08.867" v="166" actId="1076"/>
        <pc:sldMkLst>
          <pc:docMk/>
          <pc:sldMk cId="2609284348" sldId="522"/>
        </pc:sldMkLst>
        <pc:spChg chg="mod">
          <ac:chgData name="La Ngọc Tụ" userId="ea178168-9ad9-4da2-a23c-3da08001968e" providerId="ADAL" clId="{3A22B1C6-630B-4299-B969-28BD3C2E6355}" dt="2024-03-16T00:45:08.867" v="166" actId="1076"/>
          <ac:spMkLst>
            <pc:docMk/>
            <pc:sldMk cId="2609284348" sldId="522"/>
            <ac:spMk id="2" creationId="{84674395-FF24-4312-82E3-B439B7C33DE3}"/>
          </ac:spMkLst>
        </pc:spChg>
      </pc:sldChg>
      <pc:sldChg chg="addSp delSp modSp add mod">
        <pc:chgData name="La Ngọc Tụ" userId="ea178168-9ad9-4da2-a23c-3da08001968e" providerId="ADAL" clId="{3A22B1C6-630B-4299-B969-28BD3C2E6355}" dt="2024-03-16T00:36:45.088" v="151" actId="20577"/>
        <pc:sldMkLst>
          <pc:docMk/>
          <pc:sldMk cId="2186878210" sldId="523"/>
        </pc:sldMkLst>
        <pc:spChg chg="del">
          <ac:chgData name="La Ngọc Tụ" userId="ea178168-9ad9-4da2-a23c-3da08001968e" providerId="ADAL" clId="{3A22B1C6-630B-4299-B969-28BD3C2E6355}" dt="2024-03-16T00:35:29.243" v="80" actId="478"/>
          <ac:spMkLst>
            <pc:docMk/>
            <pc:sldMk cId="2186878210" sldId="523"/>
            <ac:spMk id="8" creationId="{AB822924-ED1A-46A3-8952-14DDE984FC99}"/>
          </ac:spMkLst>
        </pc:spChg>
        <pc:spChg chg="del">
          <ac:chgData name="La Ngọc Tụ" userId="ea178168-9ad9-4da2-a23c-3da08001968e" providerId="ADAL" clId="{3A22B1C6-630B-4299-B969-28BD3C2E6355}" dt="2024-03-16T00:35:31.438" v="81" actId="478"/>
          <ac:spMkLst>
            <pc:docMk/>
            <pc:sldMk cId="2186878210" sldId="523"/>
            <ac:spMk id="10" creationId="{473B3169-22C7-457D-A906-91F51944EE25}"/>
          </ac:spMkLst>
        </pc:spChg>
        <pc:spChg chg="mod">
          <ac:chgData name="La Ngọc Tụ" userId="ea178168-9ad9-4da2-a23c-3da08001968e" providerId="ADAL" clId="{3A22B1C6-630B-4299-B969-28BD3C2E6355}" dt="2024-03-16T00:36:45.088" v="151" actId="20577"/>
          <ac:spMkLst>
            <pc:docMk/>
            <pc:sldMk cId="2186878210" sldId="523"/>
            <ac:spMk id="12" creationId="{92365786-5BCC-4D5C-92E4-725108320209}"/>
          </ac:spMkLst>
        </pc:spChg>
        <pc:spChg chg="mod">
          <ac:chgData name="La Ngọc Tụ" userId="ea178168-9ad9-4da2-a23c-3da08001968e" providerId="ADAL" clId="{3A22B1C6-630B-4299-B969-28BD3C2E6355}" dt="2024-03-16T00:35:46.522" v="88" actId="1076"/>
          <ac:spMkLst>
            <pc:docMk/>
            <pc:sldMk cId="2186878210" sldId="523"/>
            <ac:spMk id="13" creationId="{E0D4A30A-BA50-4B54-BF6C-9E4FDDAA9DC4}"/>
          </ac:spMkLst>
        </pc:spChg>
        <pc:picChg chg="add del">
          <ac:chgData name="La Ngọc Tụ" userId="ea178168-9ad9-4da2-a23c-3da08001968e" providerId="ADAL" clId="{3A22B1C6-630B-4299-B969-28BD3C2E6355}" dt="2024-03-16T00:35:33.596" v="83" actId="478"/>
          <ac:picMkLst>
            <pc:docMk/>
            <pc:sldMk cId="2186878210" sldId="523"/>
            <ac:picMk id="11" creationId="{F2E75541-247F-42C6-BC4E-8CD5F49F7235}"/>
          </ac:picMkLst>
        </pc:picChg>
      </pc:sldChg>
      <pc:sldChg chg="delSp modSp mod">
        <pc:chgData name="La Ngọc Tụ" userId="ea178168-9ad9-4da2-a23c-3da08001968e" providerId="ADAL" clId="{3A22B1C6-630B-4299-B969-28BD3C2E6355}" dt="2024-03-16T00:36:34.284" v="149" actId="1076"/>
        <pc:sldMkLst>
          <pc:docMk/>
          <pc:sldMk cId="3420807424" sldId="524"/>
        </pc:sldMkLst>
        <pc:spChg chg="del">
          <ac:chgData name="La Ngọc Tụ" userId="ea178168-9ad9-4da2-a23c-3da08001968e" providerId="ADAL" clId="{3A22B1C6-630B-4299-B969-28BD3C2E6355}" dt="2024-03-16T00:36:29.833" v="148" actId="478"/>
          <ac:spMkLst>
            <pc:docMk/>
            <pc:sldMk cId="3420807424" sldId="524"/>
            <ac:spMk id="8" creationId="{AB822924-ED1A-46A3-8952-14DDE984FC99}"/>
          </ac:spMkLst>
        </pc:spChg>
        <pc:spChg chg="del">
          <ac:chgData name="La Ngọc Tụ" userId="ea178168-9ad9-4da2-a23c-3da08001968e" providerId="ADAL" clId="{3A22B1C6-630B-4299-B969-28BD3C2E6355}" dt="2024-03-16T00:36:28.489" v="147" actId="478"/>
          <ac:spMkLst>
            <pc:docMk/>
            <pc:sldMk cId="3420807424" sldId="524"/>
            <ac:spMk id="10" creationId="{473B3169-22C7-457D-A906-91F51944EE25}"/>
          </ac:spMkLst>
        </pc:spChg>
        <pc:spChg chg="mod">
          <ac:chgData name="La Ngọc Tụ" userId="ea178168-9ad9-4da2-a23c-3da08001968e" providerId="ADAL" clId="{3A22B1C6-630B-4299-B969-28BD3C2E6355}" dt="2024-03-16T00:36:34.284" v="149" actId="1076"/>
          <ac:spMkLst>
            <pc:docMk/>
            <pc:sldMk cId="3420807424" sldId="524"/>
            <ac:spMk id="12" creationId="{92365786-5BCC-4D5C-92E4-725108320209}"/>
          </ac:spMkLst>
        </pc:spChg>
        <pc:spChg chg="mod">
          <ac:chgData name="La Ngọc Tụ" userId="ea178168-9ad9-4da2-a23c-3da08001968e" providerId="ADAL" clId="{3A22B1C6-630B-4299-B969-28BD3C2E6355}" dt="2024-03-16T00:36:34.284" v="149" actId="1076"/>
          <ac:spMkLst>
            <pc:docMk/>
            <pc:sldMk cId="3420807424" sldId="524"/>
            <ac:spMk id="13" creationId="{E0D4A30A-BA50-4B54-BF6C-9E4FDDAA9DC4}"/>
          </ac:spMkLst>
        </pc:spChg>
      </pc:sldChg>
    </pc:docChg>
  </pc:docChgLst>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3/16/2024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3/16/2024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3/16/2024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3/16/2024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3/16/2024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3/16/2024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3/16/2024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3/16/2024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3/16/2024</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3/16/2024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3/16/2024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2.bin"/><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560876" y="2042156"/>
            <a:ext cx="5535124" cy="4550568"/>
          </a:xfrm>
        </p:spPr>
        <p:txBody>
          <a:bodyPr>
            <a:noAutofit/>
          </a:bodyPr>
          <a:lstStyle/>
          <a:p>
            <a:pPr algn="l"/>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5.11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062103"/>
          </a:xfrm>
          <a:prstGeom prst="rect">
            <a:avLst/>
          </a:prstGeom>
          <a:noFill/>
          <a:ln>
            <a:solidFill>
              <a:schemeClr val="bg2"/>
            </a:solidFill>
          </a:ln>
        </p:spPr>
        <p:txBody>
          <a:bodyPr wrap="square" rtlCol="0">
            <a:spAutoFit/>
          </a:bodyPr>
          <a:lstStyle/>
          <a:p>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hàng</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t>Chọn</a:t>
            </a:r>
            <a:r>
              <a:rPr lang="en-US" sz="3200" dirty="0"/>
              <a:t> </a:t>
            </a:r>
            <a:r>
              <a:rPr lang="en-US" sz="3200" b="1" dirty="0"/>
              <a:t>Insert/Table/Insert Table</a:t>
            </a:r>
          </a:p>
          <a:p>
            <a:r>
              <a:rPr lang="en-US" sz="3200" b="1" i="1" dirty="0" err="1">
                <a:solidFill>
                  <a:srgbClr val="FF0000"/>
                </a:solidFill>
              </a:rPr>
              <a:t>Bước</a:t>
            </a:r>
            <a:r>
              <a:rPr lang="en-US" sz="3200" b="1" i="1" dirty="0">
                <a:solidFill>
                  <a:srgbClr val="FF0000"/>
                </a:solidFill>
              </a:rPr>
              <a:t> 2. </a:t>
            </a:r>
            <a:r>
              <a:rPr lang="en-US" sz="3200" dirty="0"/>
              <a:t>Ở </a:t>
            </a:r>
            <a:r>
              <a:rPr lang="en-US" sz="3200" b="1" dirty="0"/>
              <a:t>Number of columns/ Number of rows</a:t>
            </a:r>
            <a:r>
              <a:rPr lang="en-US" sz="3200" dirty="0"/>
              <a:t>: </a:t>
            </a:r>
            <a:r>
              <a:rPr lang="en-US" sz="3200" dirty="0" err="1"/>
              <a:t>Nhập</a:t>
            </a:r>
            <a:r>
              <a:rPr lang="en-US" sz="3200" dirty="0"/>
              <a:t> </a:t>
            </a:r>
            <a:r>
              <a:rPr lang="en-US" sz="3200" dirty="0" err="1"/>
              <a:t>số</a:t>
            </a:r>
            <a:r>
              <a:rPr lang="en-US" sz="3200" dirty="0"/>
              <a:t> </a:t>
            </a:r>
            <a:r>
              <a:rPr lang="en-US" sz="3200" dirty="0" err="1"/>
              <a:t>cột</a:t>
            </a:r>
            <a:r>
              <a:rPr lang="en-US" sz="3200" dirty="0"/>
              <a:t>/</a:t>
            </a:r>
            <a:r>
              <a:rPr lang="en-US" sz="3200" dirty="0" err="1"/>
              <a:t>hàng</a:t>
            </a:r>
            <a:r>
              <a:rPr lang="en-US" sz="3200" dirty="0"/>
              <a:t> </a:t>
            </a:r>
            <a:r>
              <a:rPr lang="en-US" sz="3200" dirty="0" err="1"/>
              <a:t>của</a:t>
            </a:r>
            <a:r>
              <a:rPr lang="en-US" sz="3200" dirty="0"/>
              <a:t> </a:t>
            </a:r>
            <a:r>
              <a:rPr lang="en-US" sz="3200" dirty="0" err="1"/>
              <a:t>bảng</a:t>
            </a:r>
            <a:endParaRPr lang="en-US" sz="3200" dirty="0"/>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821365" y="2080647"/>
            <a:ext cx="6944086" cy="2062103"/>
          </a:xfrm>
          <a:prstGeom prst="rect">
            <a:avLst/>
          </a:prstGeom>
          <a:noFill/>
          <a:ln>
            <a:solidFill>
              <a:schemeClr val="bg2"/>
            </a:solidFill>
          </a:ln>
        </p:spPr>
        <p:txBody>
          <a:bodyPr wrap="square" rtlCol="0">
            <a:spAutoFit/>
          </a:bodyPr>
          <a:lstStyle/>
          <a:p>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hàng</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t>Chọn</a:t>
            </a:r>
            <a:r>
              <a:rPr lang="en-US" sz="3200" dirty="0"/>
              <a:t> </a:t>
            </a:r>
            <a:r>
              <a:rPr lang="en-US" sz="3200" b="1" dirty="0"/>
              <a:t>Insert/Table/Insert Table</a:t>
            </a:r>
          </a:p>
          <a:p>
            <a:r>
              <a:rPr lang="en-US" sz="3200" b="1" i="1" dirty="0" err="1">
                <a:solidFill>
                  <a:srgbClr val="FF0000"/>
                </a:solidFill>
              </a:rPr>
              <a:t>Bước</a:t>
            </a:r>
            <a:r>
              <a:rPr lang="en-US" sz="3200" b="1" i="1" dirty="0">
                <a:solidFill>
                  <a:srgbClr val="FF0000"/>
                </a:solidFill>
              </a:rPr>
              <a:t> 2. </a:t>
            </a:r>
            <a:r>
              <a:rPr lang="en-US" sz="3200" dirty="0"/>
              <a:t>Ở </a:t>
            </a:r>
            <a:r>
              <a:rPr lang="en-US" sz="3200" b="1" dirty="0"/>
              <a:t>Number of columns/ Number of rows</a:t>
            </a:r>
            <a:r>
              <a:rPr lang="en-US" sz="3200" dirty="0"/>
              <a:t>: </a:t>
            </a:r>
            <a:r>
              <a:rPr lang="en-US" sz="3200" dirty="0" err="1"/>
              <a:t>Nhập</a:t>
            </a:r>
            <a:r>
              <a:rPr lang="en-US" sz="3200" dirty="0"/>
              <a:t> </a:t>
            </a:r>
            <a:r>
              <a:rPr lang="en-US" sz="3200" dirty="0" err="1"/>
              <a:t>số</a:t>
            </a:r>
            <a:r>
              <a:rPr lang="en-US" sz="3200" dirty="0"/>
              <a:t> </a:t>
            </a:r>
            <a:r>
              <a:rPr lang="en-US" sz="3200" dirty="0" err="1"/>
              <a:t>cột</a:t>
            </a:r>
            <a:r>
              <a:rPr lang="en-US" sz="3200" dirty="0"/>
              <a:t>/</a:t>
            </a:r>
            <a:r>
              <a:rPr lang="en-US" sz="3200" dirty="0" err="1"/>
              <a:t>hàng</a:t>
            </a:r>
            <a:r>
              <a:rPr lang="en-US" sz="3200" dirty="0"/>
              <a:t> </a:t>
            </a:r>
            <a:r>
              <a:rPr lang="en-US" sz="3200" dirty="0" err="1"/>
              <a:t>của</a:t>
            </a:r>
            <a:r>
              <a:rPr lang="en-US" sz="3200" dirty="0"/>
              <a:t> </a:t>
            </a:r>
            <a:r>
              <a:rPr lang="en-US" sz="3200" dirty="0" err="1"/>
              <a:t>bảng</a:t>
            </a:r>
            <a:endParaRPr lang="en-US" sz="3200" dirty="0"/>
          </a:p>
        </p:txBody>
      </p:sp>
      <p:sp>
        <p:nvSpPr>
          <p:cNvPr id="13" name="Rectangle 12">
            <a:extLst>
              <a:ext uri="{FF2B5EF4-FFF2-40B4-BE49-F238E27FC236}">
                <a16:creationId xmlns:a16="http://schemas.microsoft.com/office/drawing/2014/main" id="{E0D4A30A-BA50-4B54-BF6C-9E4FDDAA9DC4}"/>
              </a:ext>
            </a:extLst>
          </p:cNvPr>
          <p:cNvSpPr/>
          <p:nvPr/>
        </p:nvSpPr>
        <p:spPr>
          <a:xfrm>
            <a:off x="802449" y="2101957"/>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687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latin typeface="Times New Roman" panose="02020603050405020304" pitchFamily="18" charset="0"/>
                <a:ea typeface="VNI-Times" pitchFamily="2" charset="0"/>
                <a:cs typeface="Times New Roman" panose="02020603050405020304" pitchFamily="18" charset="0"/>
              </a:rPr>
              <a:t> 2: </a:t>
            </a:r>
            <a:r>
              <a:rPr lang="en-US" sz="2800" dirty="0" err="1">
                <a:solidFill>
                  <a:schemeClr val="tx1"/>
                </a:solidFill>
                <a:effectLst/>
                <a:latin typeface="Times New Roman" panose="02020603050405020304" pitchFamily="18" charset="0"/>
                <a:ea typeface="Times New Roman" panose="02020603050405020304" pitchFamily="18" charset="0"/>
              </a:rPr>
              <a:t>Bạn</a:t>
            </a:r>
            <a:r>
              <a:rPr lang="en-US" sz="2800" dirty="0">
                <a:solidFill>
                  <a:schemeClr val="tx1"/>
                </a:solidFill>
                <a:effectLst/>
                <a:latin typeface="Times New Roman" panose="02020603050405020304" pitchFamily="18" charset="0"/>
                <a:ea typeface="Times New Roman" panose="02020603050405020304" pitchFamily="18" charset="0"/>
              </a:rPr>
              <a:t> An </a:t>
            </a:r>
            <a:r>
              <a:rPr lang="en-US" sz="2800" dirty="0" err="1">
                <a:solidFill>
                  <a:schemeClr val="tx1"/>
                </a:solidFill>
                <a:effectLst/>
                <a:latin typeface="Times New Roman" panose="02020603050405020304" pitchFamily="18" charset="0"/>
                <a:ea typeface="Times New Roman" panose="02020603050405020304" pitchFamily="18" charset="0"/>
              </a:rPr>
              <a:t>đã</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nhập</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hàng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như</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hình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tạo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bảng</a:t>
            </a:r>
            <a:r>
              <a:rPr lang="en-US" sz="2800" dirty="0">
                <a:solidFill>
                  <a:schemeClr val="tx1"/>
                </a:solidFill>
                <a:effectLst/>
                <a:latin typeface="Times New Roman" panose="02020603050405020304" pitchFamily="18" charset="0"/>
                <a:ea typeface="Times New Roman" panose="02020603050405020304" pitchFamily="18" charset="0"/>
              </a:rPr>
              <a:t>.</a:t>
            </a:r>
          </a:p>
          <a:p>
            <a:pPr lvl="0"/>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Bảng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tạo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sẽ</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br>
              <a:rPr lang="en-US" sz="2800" dirty="0">
                <a:solidFill>
                  <a:schemeClr val="tx1"/>
                </a:solidFill>
                <a:latin typeface="VNI-Times" pitchFamily="2" charset="0"/>
                <a:ea typeface="VNI-Times" pitchFamily="2" charset="0"/>
                <a:cs typeface="Times New Roman" panose="02020603050405020304" pitchFamily="18" charset="0"/>
              </a:rPr>
            </a:br>
            <a:r>
              <a:rPr lang="en-US" sz="2800" b="1" dirty="0">
                <a:solidFill>
                  <a:schemeClr val="tx1"/>
                </a:solidFill>
                <a:latin typeface="VNI-Times" pitchFamily="2" charset="0"/>
                <a:ea typeface="VNI-Times" pitchFamily="2" charset="0"/>
                <a:cs typeface="Times New Roman" panose="02020603050405020304" pitchFamily="18" charset="0"/>
              </a:rPr>
              <a:t>A.</a:t>
            </a:r>
            <a:r>
              <a:rPr lang="en-US" sz="2800" dirty="0">
                <a:solidFill>
                  <a:schemeClr val="tx1"/>
                </a:solidFill>
                <a:latin typeface="VNI-Times" pitchFamily="2" charset="0"/>
                <a:ea typeface="VNI-Times" pitchFamily="2" charset="0"/>
                <a:cs typeface="Times New Roman" panose="02020603050405020304" pitchFamily="18" charset="0"/>
              </a:rPr>
              <a:t>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endParaRPr lang="en-US" sz="2800" dirty="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35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4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endParaRPr lang="en-US" sz="2800" dirty="0">
              <a:solidFill>
                <a:schemeClr val="tx1"/>
              </a:solidFill>
              <a:effectLst/>
              <a:latin typeface="VNI-Times" pitchFamily="2" charset="0"/>
              <a:ea typeface="VNI-Times" pitchFamily="2" charset="0"/>
              <a:cs typeface="Times New Roman" panose="02020603050405020304" pitchFamily="18" charset="0"/>
            </a:endParaRPr>
          </a:p>
          <a:p>
            <a:br>
              <a:rPr lang="en-US" sz="2800" dirty="0">
                <a:latin typeface="VNI-Times" pitchFamily="2" charset="0"/>
                <a:ea typeface="VNI-Times" pitchFamily="2" charset="0"/>
                <a:cs typeface="Times New Roman" panose="02020603050405020304" pitchFamily="18" charset="0"/>
              </a:rPr>
            </a:br>
            <a:br>
              <a:rPr lang="en-US" sz="2800" dirty="0">
                <a:latin typeface="VNI-Times" pitchFamily="2" charset="0"/>
                <a:ea typeface="VNI-Times" pitchFamily="2" charset="0"/>
                <a:cs typeface="Times New Roman" panose="02020603050405020304" pitchFamily="18" charset="0"/>
              </a:rPr>
            </a:br>
            <a:endParaRPr lang="en-US" sz="2800" dirty="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bảng</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ô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-&gt;</a:t>
            </a:r>
            <a:r>
              <a:rPr lang="en-US" sz="2800"/>
              <a:t>Chọn</a:t>
            </a:r>
            <a:r>
              <a:rPr lang="en-US" sz="2800" dirty="0"/>
              <a:t> </a:t>
            </a:r>
            <a:r>
              <a:rPr lang="en-US" sz="2800" b="1" dirty="0"/>
              <a:t>Layout</a:t>
            </a:r>
          </a:p>
          <a:p>
            <a:r>
              <a:rPr lang="en-US" sz="2800" b="1" i="1" dirty="0" err="1">
                <a:solidFill>
                  <a:srgbClr val="FF0000"/>
                </a:solidFill>
              </a:rPr>
              <a:t>Bước</a:t>
            </a:r>
            <a:r>
              <a:rPr lang="en-US" sz="2800" b="1" i="1" dirty="0">
                <a:solidFill>
                  <a:srgbClr val="FF0000"/>
                </a:solidFill>
              </a:rPr>
              <a:t> 2. </a:t>
            </a:r>
            <a:r>
              <a:rPr lang="en-US" sz="2800" dirty="0" err="1"/>
              <a:t>Chọn</a:t>
            </a:r>
            <a:r>
              <a:rPr lang="en-US" sz="2800" dirty="0"/>
              <a:t> </a:t>
            </a:r>
            <a:r>
              <a:rPr lang="en-US" sz="2800" dirty="0" err="1"/>
              <a:t>các</a:t>
            </a:r>
            <a:r>
              <a:rPr lang="en-US" sz="2800" dirty="0"/>
              <a:t> </a:t>
            </a:r>
            <a:r>
              <a:rPr lang="en-US" sz="2800" dirty="0" err="1"/>
              <a:t>lệnh</a:t>
            </a:r>
            <a:r>
              <a:rPr lang="en-US" sz="2800" dirty="0"/>
              <a:t> </a:t>
            </a:r>
            <a:r>
              <a:rPr lang="en-US" sz="2800" dirty="0" err="1"/>
              <a:t>sau</a:t>
            </a:r>
            <a:r>
              <a:rPr lang="en-US" sz="2800" dirty="0"/>
              <a:t> </a:t>
            </a:r>
            <a:r>
              <a:rPr lang="en-US" sz="2800" dirty="0" err="1"/>
              <a:t>để</a:t>
            </a:r>
            <a:r>
              <a:rPr lang="en-US" sz="2800" dirty="0"/>
              <a:t> </a:t>
            </a:r>
            <a:r>
              <a:rPr lang="en-US" sz="2800" dirty="0" err="1"/>
              <a:t>chỉnh</a:t>
            </a:r>
            <a:r>
              <a:rPr lang="en-US" sz="2800" dirty="0"/>
              <a:t> </a:t>
            </a:r>
            <a:r>
              <a:rPr lang="en-US" sz="2800" dirty="0" err="1"/>
              <a:t>sửa</a:t>
            </a:r>
            <a:r>
              <a:rPr lang="en-US" sz="2800" dirty="0"/>
              <a:t> </a:t>
            </a:r>
            <a:r>
              <a:rPr lang="en-US" sz="2800" dirty="0" err="1"/>
              <a:t>bảng</a:t>
            </a:r>
            <a:r>
              <a:rPr lang="en-US" sz="2800" dirty="0"/>
              <a:t>:</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name="Bitmap Image" r:id="rId3" imgW="6230220" imgH="1609524" progId="Paint.Picture">
                  <p:embed/>
                </p:oleObj>
              </mc:Choice>
              <mc:Fallback>
                <p:oleObj name="Bitmap Image" r:id="rId3"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name="Bitmap Image" r:id="rId2" imgW="3610479" imgH="1095528" progId="Paint.Picture">
                  <p:embed/>
                </p:oleObj>
              </mc:Choice>
              <mc:Fallback>
                <p:oleObj name="Bitmap Image" r:id="rId2"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4"/>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5"/>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6"/>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name="Bitmap Image" r:id="rId2" imgW="5372850" imgH="3666667" progId="Paint.Picture">
                  <p:embed/>
                </p:oleObj>
              </mc:Choice>
              <mc:Fallback>
                <p:oleObj name="Bitmap Image" r:id="rId2"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dirty="0" err="1">
                <a:solidFill>
                  <a:srgbClr val="000099"/>
                </a:solidFill>
                <a:latin typeface="Times New Roman" panose="02020603050405020304" pitchFamily="18" charset="0"/>
                <a:cs typeface="Times New Roman" panose="02020603050405020304" pitchFamily="18" charset="0"/>
              </a:rPr>
              <a:t>Trình</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bày</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được</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thông</a:t>
            </a:r>
            <a:r>
              <a:rPr lang="en-US" altLang="en-US" sz="3600" b="1" dirty="0">
                <a:solidFill>
                  <a:srgbClr val="000099"/>
                </a:solidFill>
                <a:latin typeface="Times New Roman" panose="02020603050405020304" pitchFamily="18" charset="0"/>
                <a:cs typeface="Times New Roman" panose="02020603050405020304" pitchFamily="18" charset="0"/>
              </a:rPr>
              <a:t> tin ở </a:t>
            </a:r>
            <a:r>
              <a:rPr lang="en-US" altLang="en-US" sz="3600" b="1" dirty="0" err="1">
                <a:solidFill>
                  <a:srgbClr val="000099"/>
                </a:solidFill>
                <a:latin typeface="Times New Roman" panose="02020603050405020304" pitchFamily="18" charset="0"/>
                <a:cs typeface="Times New Roman" panose="02020603050405020304" pitchFamily="18" charset="0"/>
              </a:rPr>
              <a:t>dạng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bảng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bằng</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phần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mềm</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soạn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thảo</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văn</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144686"/>
              <a:gd name="adj4" fmla="val -909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1: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trên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gồm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cột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hàng</a:t>
            </a:r>
            <a:r>
              <a:rPr lang="en-US" sz="2800" dirty="0">
                <a:effectLst/>
                <a:latin typeface="Times New Roman" panose="02020603050405020304" pitchFamily="18" charset="0"/>
                <a:ea typeface="VNI-Times" pitchFamily="2" charset="0"/>
                <a:cs typeface="Times New Roman" panose="02020603050405020304" pitchFamily="18" charset="0"/>
              </a:rPr>
              <a:t>? </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2: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nam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nữ</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3: </a:t>
            </a:r>
            <a:r>
              <a:rPr lang="en-US" sz="2800" dirty="0" err="1">
                <a:effectLst/>
                <a:latin typeface="Times New Roman" panose="02020603050405020304" pitchFamily="18" charset="0"/>
                <a:ea typeface="VNI-Times" pitchFamily="2" charset="0"/>
                <a:cs typeface="Times New Roman" panose="02020603050405020304" pitchFamily="18" charset="0"/>
              </a:rPr>
              <a:t>Nếu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dùng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biểu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diễn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thì</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so </a:t>
            </a:r>
            <a:r>
              <a:rPr lang="en-US" sz="2800" dirty="0" err="1">
                <a:effectLst/>
                <a:latin typeface="Times New Roman" panose="02020603050405020304" pitchFamily="18" charset="0"/>
                <a:ea typeface="VNI-Times" pitchFamily="2" charset="0"/>
                <a:cs typeface="Times New Roman" panose="02020603050405020304" pitchFamily="18" charset="0"/>
              </a:rPr>
              <a:t>sánh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và</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tìm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kiếm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có</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dễ</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4: </a:t>
            </a:r>
            <a:r>
              <a:rPr lang="en-US" sz="2800" dirty="0" err="1">
                <a:effectLst/>
                <a:latin typeface="Times New Roman" panose="02020603050405020304" pitchFamily="18" charset="0"/>
                <a:ea typeface="VNI-Times" pitchFamily="2" charset="0"/>
                <a:cs typeface="Times New Roman" panose="02020603050405020304" pitchFamily="18" charset="0"/>
              </a:rPr>
              <a:t>Ưu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điểm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của</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trình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bày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thông</a:t>
            </a:r>
            <a:r>
              <a:rPr lang="en-US" sz="2800" dirty="0">
                <a:effectLst/>
                <a:latin typeface="Times New Roman" panose="02020603050405020304" pitchFamily="18" charset="0"/>
                <a:ea typeface="VNI-Times" pitchFamily="2" charset="0"/>
                <a:cs typeface="Times New Roman" panose="02020603050405020304" pitchFamily="18" charset="0"/>
              </a:rPr>
              <a:t> tin </a:t>
            </a:r>
            <a:r>
              <a:rPr lang="en-US" sz="2800" dirty="0" err="1">
                <a:effectLst/>
                <a:latin typeface="Times New Roman" panose="02020603050405020304" pitchFamily="18" charset="0"/>
                <a:ea typeface="VNI-Times" pitchFamily="2" charset="0"/>
                <a:cs typeface="Times New Roman" panose="02020603050405020304" pitchFamily="18" charset="0"/>
              </a:rPr>
              <a:t>dưới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dạng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288854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228600" algn="l"/>
                <a:tab pos="457200" algn="l"/>
                <a:tab pos="866140" algn="l"/>
                <a:tab pos="1028700" algn="l"/>
                <a:tab pos="1943100" algn="l"/>
                <a:tab pos="2628900" algn="l"/>
                <a:tab pos="2743200" algn="ctr"/>
                <a:tab pos="5486400" algn="r"/>
              </a:tabLst>
            </a:pP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Insert</a:t>
            </a:r>
          </a:p>
          <a:p>
            <a:pPr algn="just">
              <a:tabLst>
                <a:tab pos="228600" algn="l"/>
                <a:tab pos="457200" algn="l"/>
                <a:tab pos="866140" algn="l"/>
                <a:tab pos="1028700" algn="l"/>
                <a:tab pos="1943100" algn="l"/>
                <a:tab pos="2628900" algn="l"/>
                <a:tab pos="2743200" algn="ctr"/>
                <a:tab pos="5486400" algn="r"/>
              </a:tabLst>
            </a:pP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Table</a:t>
            </a:r>
          </a:p>
          <a:p>
            <a:pPr algn="just">
              <a:tabLst>
                <a:tab pos="228600" algn="l"/>
                <a:tab pos="457200" algn="l"/>
                <a:tab pos="866140" algn="l"/>
                <a:tab pos="1028700" algn="l"/>
                <a:tab pos="1943100" algn="l"/>
                <a:tab pos="2628900" algn="l"/>
                <a:tab pos="2743200" algn="ctr"/>
                <a:tab pos="5486400" algn="r"/>
              </a:tabLst>
            </a:pP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Insert Table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290985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Times New Roman" panose="02020603050405020304" pitchFamily="18" charset="0"/>
                <a:ea typeface="+mj-ea"/>
                <a:cs typeface="Times New Roman" panose="02020603050405020304" pitchFamily="18" charset="0"/>
              </a:rPr>
              <a:t>Bài 12. TRÌNH BÀY THÔNG TIN Ở DẠNG BẢNG</a:t>
            </a:r>
            <a:endParaRPr kumimoji="0" lang="en-US" sz="3200" b="1" i="0" u="none" strike="noStrike" kern="1200" cap="none" spc="0" normalizeH="0" baseline="0" noProof="0" dirty="0">
              <a:ln>
                <a:noFill/>
              </a:ln>
              <a:solidFill>
                <a:srgbClr val="1F497D"/>
              </a:solidFill>
              <a:effectLst/>
              <a:uLnTx/>
              <a:uFillTx/>
              <a:latin typeface="Times New Roman" panose="02020603050405020304" pitchFamily="18"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350656" y="2050657"/>
            <a:ext cx="6944086" cy="3046988"/>
          </a:xfrm>
          <a:prstGeom prst="rect">
            <a:avLst/>
          </a:prstGeom>
          <a:noFill/>
          <a:ln>
            <a:solidFill>
              <a:schemeClr val="bg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28600" algn="l"/>
                <a:tab pos="457200" algn="l"/>
                <a:tab pos="866140" algn="l"/>
                <a:tab pos="1028700" algn="l"/>
                <a:tab pos="1943100" algn="l"/>
                <a:tab pos="2628900" algn="l"/>
                <a:tab pos="2743200" algn="ctr"/>
                <a:tab pos="5486400" algn="r"/>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 pos="457200" algn="l"/>
                <a:tab pos="866140" algn="l"/>
                <a:tab pos="1028700" algn="l"/>
                <a:tab pos="1943100" algn="l"/>
                <a:tab pos="2628900" algn="l"/>
                <a:tab pos="2743200" algn="ctr"/>
                <a:tab pos="5486400" algn="r"/>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Insert</a:t>
            </a:r>
          </a:p>
          <a:p>
            <a:pPr marL="0" marR="0" lvl="0" indent="0" algn="just" defTabSz="914400" rtl="0" eaLnBrk="1" fontAlgn="auto" latinLnBrk="0" hangingPunct="1">
              <a:lnSpc>
                <a:spcPct val="100000"/>
              </a:lnSpc>
              <a:spcBef>
                <a:spcPts val="0"/>
              </a:spcBef>
              <a:spcAft>
                <a:spcPts val="0"/>
              </a:spcAft>
              <a:buClrTx/>
              <a:buSzTx/>
              <a:buFontTx/>
              <a:buNone/>
              <a:tabLst>
                <a:tab pos="228600" algn="l"/>
                <a:tab pos="457200" algn="l"/>
                <a:tab pos="866140" algn="l"/>
                <a:tab pos="1028700" algn="l"/>
                <a:tab pos="1943100" algn="l"/>
                <a:tab pos="2628900" algn="l"/>
                <a:tab pos="2743200" algn="ctr"/>
                <a:tab pos="5486400" algn="r"/>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Table</a:t>
            </a:r>
          </a:p>
          <a:p>
            <a:pPr marL="0" marR="0" lvl="0" indent="0" algn="just" defTabSz="914400" rtl="0" eaLnBrk="1" fontAlgn="auto" latinLnBrk="0" hangingPunct="1">
              <a:lnSpc>
                <a:spcPct val="100000"/>
              </a:lnSpc>
              <a:spcBef>
                <a:spcPts val="0"/>
              </a:spcBef>
              <a:spcAft>
                <a:spcPts val="0"/>
              </a:spcAft>
              <a:buClrTx/>
              <a:buSzTx/>
              <a:buFontTx/>
              <a:buNone/>
              <a:tabLst>
                <a:tab pos="228600" algn="l"/>
                <a:tab pos="457200" algn="l"/>
                <a:tab pos="866140" algn="l"/>
                <a:tab pos="1028700" algn="l"/>
                <a:tab pos="1943100" algn="l"/>
                <a:tab pos="2628900" algn="l"/>
                <a:tab pos="2743200" algn="ctr"/>
                <a:tab pos="5486400" algn="r"/>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chuột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sổ</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Insert Table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E0D4A30A-BA50-4B54-BF6C-9E4FDDAA9DC4}"/>
              </a:ext>
            </a:extLst>
          </p:cNvPr>
          <p:cNvSpPr/>
          <p:nvPr/>
        </p:nvSpPr>
        <p:spPr>
          <a:xfrm>
            <a:off x="331740" y="2071966"/>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Chọn số cột, số hàng</a:t>
              </a:r>
              <a:endParaRPr kumimoji="0" lang="en-US"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3</a:t>
              </a:r>
            </a:p>
          </p:txBody>
        </p:sp>
      </p:grpSp>
    </p:spTree>
    <p:extLst>
      <p:ext uri="{BB962C8B-B14F-4D97-AF65-F5344CB8AC3E}">
        <p14:creationId xmlns:p14="http://schemas.microsoft.com/office/powerpoint/2010/main" val="342080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795</TotalTime>
  <Words>1577</Words>
  <Application>Microsoft Office PowerPoint</Application>
  <PresentationFormat>Widescreen</PresentationFormat>
  <Paragraphs>247</Paragraphs>
  <Slides>26</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Arial</vt:lpstr>
      <vt:lpstr>Arial Black</vt:lpstr>
      <vt:lpstr>Calibri</vt:lpstr>
      <vt:lpstr>Times New Roman</vt:lpstr>
      <vt:lpstr>VNI-Times</vt:lpstr>
      <vt:lpstr>5_Default Design</vt:lpstr>
      <vt:lpstr>Office Theme</vt:lpstr>
      <vt:lpstr>Bitmap Image</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vt:lpstr>
      <vt:lpstr>Bài 12.  TRÌNH BÀY THÔNG TIN Ở DẠNG BẢNG</vt:lpstr>
      <vt:lpstr>PowerPoint Presentation</vt:lpstr>
      <vt:lpstr>PowerPoint Presentation</vt:lpstr>
      <vt:lpstr>1. TRÌNH BÀY THÔNG TIN Ở DẠNG BẢNG</vt:lpstr>
      <vt:lpstr>1. TRÌNH BÀY THÔNG TIN Ở DẠNG BẢNG</vt:lpstr>
      <vt:lpstr>1. TRÌNH BÀY THÔNG TIN Ở DẠNG BẢNG</vt:lpstr>
      <vt:lpstr>2. TẠO BẢNG</vt:lpstr>
      <vt:lpstr>2. TẠO BẢNG</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La Ngọc Tụ</cp:lastModifiedBy>
  <cp:revision>14</cp:revision>
  <dcterms:created xsi:type="dcterms:W3CDTF">2021-07-17T09:24:10Z</dcterms:created>
  <dcterms:modified xsi:type="dcterms:W3CDTF">2024-03-16T00:45:16Z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