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4" r:id="rId3"/>
    <p:sldId id="280" r:id="rId4"/>
    <p:sldId id="258" r:id="rId5"/>
    <p:sldId id="28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60" r:id="rId20"/>
    <p:sldId id="273" r:id="rId21"/>
    <p:sldId id="276" r:id="rId22"/>
    <p:sldId id="277" r:id="rId23"/>
    <p:sldId id="278" r:id="rId24"/>
    <p:sldId id="284" r:id="rId25"/>
    <p:sldId id="275" r:id="rId26"/>
    <p:sldId id="285" r:id="rId27"/>
    <p:sldId id="286" r:id="rId28"/>
    <p:sldId id="279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 Ngọc Tụ" userId="ea178168-9ad9-4da2-a23c-3da08001968e" providerId="ADAL" clId="{8E823950-FD2E-4537-8EA1-82ED5A866463}"/>
    <pc:docChg chg="modSld">
      <pc:chgData name="La Ngọc Tụ" userId="ea178168-9ad9-4da2-a23c-3da08001968e" providerId="ADAL" clId="{8E823950-FD2E-4537-8EA1-82ED5A866463}" dt="2024-03-16T02:34:27.257" v="25" actId="1076"/>
      <pc:docMkLst>
        <pc:docMk/>
      </pc:docMkLst>
      <pc:sldChg chg="addSp modSp mod modAnim">
        <pc:chgData name="La Ngọc Tụ" userId="ea178168-9ad9-4da2-a23c-3da08001968e" providerId="ADAL" clId="{8E823950-FD2E-4537-8EA1-82ED5A866463}" dt="2024-03-16T02:34:27.257" v="25" actId="1076"/>
        <pc:sldMkLst>
          <pc:docMk/>
          <pc:sldMk cId="1455558954" sldId="285"/>
        </pc:sldMkLst>
        <pc:spChg chg="add mod">
          <ac:chgData name="La Ngọc Tụ" userId="ea178168-9ad9-4da2-a23c-3da08001968e" providerId="ADAL" clId="{8E823950-FD2E-4537-8EA1-82ED5A866463}" dt="2024-03-16T02:34:27.257" v="25" actId="1076"/>
          <ac:spMkLst>
            <pc:docMk/>
            <pc:sldMk cId="1455558954" sldId="285"/>
            <ac:spMk id="4" creationId="{C9A1C1A0-AEB4-4409-39ED-7B5A40B366E6}"/>
          </ac:spMkLst>
        </pc:spChg>
      </pc:sldChg>
      <pc:sldChg chg="addSp modSp mod">
        <pc:chgData name="La Ngọc Tụ" userId="ea178168-9ad9-4da2-a23c-3da08001968e" providerId="ADAL" clId="{8E823950-FD2E-4537-8EA1-82ED5A866463}" dt="2024-02-26T03:25:01.076" v="23" actId="1076"/>
        <pc:sldMkLst>
          <pc:docMk/>
          <pc:sldMk cId="1521343381" sldId="286"/>
        </pc:sldMkLst>
        <pc:spChg chg="add mod">
          <ac:chgData name="La Ngọc Tụ" userId="ea178168-9ad9-4da2-a23c-3da08001968e" providerId="ADAL" clId="{8E823950-FD2E-4537-8EA1-82ED5A866463}" dt="2024-02-26T03:22:54.654" v="14" actId="1076"/>
          <ac:spMkLst>
            <pc:docMk/>
            <pc:sldMk cId="1521343381" sldId="286"/>
            <ac:spMk id="4" creationId="{CF27F192-B1A6-CA5A-0F4F-F03A0C29FD5B}"/>
          </ac:spMkLst>
        </pc:spChg>
        <pc:spChg chg="add mod">
          <ac:chgData name="La Ngọc Tụ" userId="ea178168-9ad9-4da2-a23c-3da08001968e" providerId="ADAL" clId="{8E823950-FD2E-4537-8EA1-82ED5A866463}" dt="2024-02-26T03:23:35.446" v="20" actId="113"/>
          <ac:spMkLst>
            <pc:docMk/>
            <pc:sldMk cId="1521343381" sldId="286"/>
            <ac:spMk id="9" creationId="{1F4B273B-C17D-492E-04FB-DF2FD7EF5A67}"/>
          </ac:spMkLst>
        </pc:spChg>
        <pc:spChg chg="mod">
          <ac:chgData name="La Ngọc Tụ" userId="ea178168-9ad9-4da2-a23c-3da08001968e" providerId="ADAL" clId="{8E823950-FD2E-4537-8EA1-82ED5A866463}" dt="2024-02-26T03:25:01.076" v="23" actId="1076"/>
          <ac:spMkLst>
            <pc:docMk/>
            <pc:sldMk cId="1521343381" sldId="286"/>
            <ac:spMk id="10" creationId="{6C376C0C-72FC-4D66-A082-1200BEACF3AA}"/>
          </ac:spMkLst>
        </pc:spChg>
        <pc:spChg chg="mod">
          <ac:chgData name="La Ngọc Tụ" userId="ea178168-9ad9-4da2-a23c-3da08001968e" providerId="ADAL" clId="{8E823950-FD2E-4537-8EA1-82ED5A866463}" dt="2024-02-26T03:23:05.638" v="16" actId="1076"/>
          <ac:spMkLst>
            <pc:docMk/>
            <pc:sldMk cId="1521343381" sldId="286"/>
            <ac:spMk id="11" creationId="{940AB29E-8BF5-4D58-A781-7538E5F21195}"/>
          </ac:spMkLst>
        </pc:spChg>
        <pc:spChg chg="mod">
          <ac:chgData name="La Ngọc Tụ" userId="ea178168-9ad9-4da2-a23c-3da08001968e" providerId="ADAL" clId="{8E823950-FD2E-4537-8EA1-82ED5A866463}" dt="2024-02-26T03:22:59.850" v="15" actId="1076"/>
          <ac:spMkLst>
            <pc:docMk/>
            <pc:sldMk cId="1521343381" sldId="286"/>
            <ac:spMk id="12" creationId="{878DFFD9-D832-47DE-ADB2-C3C1A9FEC457}"/>
          </ac:spMkLst>
        </pc:spChg>
        <pc:spChg chg="mod">
          <ac:chgData name="La Ngọc Tụ" userId="ea178168-9ad9-4da2-a23c-3da08001968e" providerId="ADAL" clId="{8E823950-FD2E-4537-8EA1-82ED5A866463}" dt="2024-02-26T03:24:56.254" v="22" actId="113"/>
          <ac:spMkLst>
            <pc:docMk/>
            <pc:sldMk cId="1521343381" sldId="286"/>
            <ac:spMk id="13" creationId="{1D0FDA0E-1589-4E37-A5F7-440C256C74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3F8A-64CF-42FA-A689-73479BEC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3D082-7F55-4F4B-940B-A57F498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62E2-73D6-48A9-80F5-FEA35CC5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5264-A2F6-4885-8E53-09AE656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A701A-D427-4F77-BEC2-416931D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679F-1731-48AF-AEDA-14ECFA9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D69BD-CD04-4F16-8905-8DAA880C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B9DF-8A82-4D80-8BC6-FB9F471C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AF791-2A9A-4D2E-84BD-5C3449F8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2E655-E238-47D6-8FFC-9F4217A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9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FFD67-B37E-4AA0-836D-59313D38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5B0F2-5546-445D-9BAF-4D659EEB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32250-AD60-4E0A-BBDD-5A5CDD2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3C03-B01C-4F1F-BFBE-9207171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A5AE7-EADA-4220-BBC6-C1693BA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5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1A1F-A206-4308-BE4D-9DD6DC9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0ECC2-04C8-47B6-9C58-CA679B9E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BBCD4-7121-4834-8DDA-862FC1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D532-EAC1-4B3E-B864-CC21B77B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96276-5A06-405E-84B2-92696DC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C47E-5C31-48D6-8644-5BAD219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396B7-1A08-4D09-A2B8-D2106EE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2850-02B4-4482-BEE4-C1EE2F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493F-0217-4018-8C50-DDAEB25E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19DB-653E-4F4B-A9DD-D241787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1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7279-8E16-4582-A257-CC3B987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431C6-4916-4DD3-939C-8A1B201F4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596A4-310E-4141-BDDF-3F805259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6A0DE-30C2-4535-90B6-2EA74A1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E750A-FAB6-4D43-A4B6-E75BF4E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361AF-52EB-454B-A8E6-6A0EAE09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7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2846-6B2F-451B-A8CA-AB0672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52B6-9457-4BBC-9BEA-BD611BFB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389C6-6DAB-4A9D-A055-637B74CF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D1B89-80CF-4AD7-96FB-51C279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018F2-7B49-43E1-9B82-871B9655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30D4F-BC6A-47C1-B8EE-F5DAC68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A24C0-EDE6-411A-8B26-7BE1695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385BC-F323-463C-AE75-5BD17C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0FE4-F85C-4761-BA98-4165B4F7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46A94-E92B-4AEA-9D2B-6B2CBF5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9783A-66BF-4D93-A98C-28E8FC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2CB61-A207-4117-93CB-29F8660A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0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808AE-CC83-48CD-A380-84468FF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B0C73-BB83-4731-8A95-2FE48A2E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CE0-794D-4825-9745-04B4130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47D2-C58E-4528-ABA6-F1A20C2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FF90-D4B7-46BD-890D-602395B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BC704-DC36-4952-A675-B9721ED2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2D8DA-B54A-4C6C-A00F-559E8BA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53514-88E0-4860-B4A6-EAC8565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DF29F-6E3B-43AE-9F11-F6D9E34B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FF2D-173A-46F0-92F7-CA2F15F5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91D11-F097-417F-AE86-ABB7F3B1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A0B8D-6884-4DCC-87A8-59561B52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30EF-990A-4C7F-BEA4-FF9E4C2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714E-71CC-4323-BB9E-15B129F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CD056-11E2-4282-B20C-64B49A0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536F-4417-41A8-98ED-5E48059F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CF0F-0B80-4B05-83CB-F3C3B82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09E5-7BA3-454E-B7D5-C30959F27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D7B8F-E386-4519-81A3-BD5B4D58F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36E8C-EA9E-4635-9B18-1DAAC70A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34" Type="http://schemas.openxmlformats.org/officeDocument/2006/relationships/slide" Target="slide16.xml"/><Relationship Id="rId7" Type="http://schemas.openxmlformats.org/officeDocument/2006/relationships/image" Target="../media/image8.gif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5" Type="http://schemas.openxmlformats.org/officeDocument/2006/relationships/slide" Target="slide8.xml"/><Relationship Id="rId33" Type="http://schemas.openxmlformats.org/officeDocument/2006/relationships/slide" Target="slide15.xml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1.png"/><Relationship Id="rId24" Type="http://schemas.openxmlformats.org/officeDocument/2006/relationships/image" Target="../media/image24.gif"/><Relationship Id="rId32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slide" Target="slide10.xml"/><Relationship Id="rId36" Type="http://schemas.openxmlformats.org/officeDocument/2006/relationships/image" Target="../media/image26.png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31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18.xml"/><Relationship Id="rId14" Type="http://schemas.openxmlformats.org/officeDocument/2006/relationships/image" Target="../media/image14.gif"/><Relationship Id="rId22" Type="http://schemas.openxmlformats.org/officeDocument/2006/relationships/image" Target="../media/image22.png"/><Relationship Id="rId27" Type="http://schemas.openxmlformats.org/officeDocument/2006/relationships/slide" Target="slide9.xml"/><Relationship Id="rId30" Type="http://schemas.openxmlformats.org/officeDocument/2006/relationships/slide" Target="slide12.xml"/><Relationship Id="rId35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B67B8-05C3-4C7B-83BC-1B741B33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00E53F-EFEE-4A50-85E4-065919F95AE5}"/>
              </a:ext>
            </a:extLst>
          </p:cNvPr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55C6909-1CC4-4A14-A947-D70FC6CE2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99F4EA4-C995-4B0D-B3B4-FA17DF4E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F08B54B-7565-40B5-865C-22768325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7DC8D-FF56-4E3D-B050-50821F4A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605E3FB-A7DD-4D17-98C1-BF965A62DBA6}"/>
              </a:ext>
            </a:extLst>
          </p:cNvPr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04A00-8EE8-4770-B9BB-0A8D4E74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C2854A-C7F6-4C25-8A4D-E260DCF15523}"/>
              </a:ext>
            </a:extLst>
          </p:cNvPr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8F899-4602-4919-AAAC-06096789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99693F-E1B7-4BB2-95EC-C7CD835B84D4}"/>
              </a:ext>
            </a:extLst>
          </p:cNvPr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7858CF-2E41-423A-92A3-3B2FDC299DE1}"/>
              </a:ext>
            </a:extLst>
          </p:cNvPr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321EFB-369A-4330-A729-CF6E8C36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F6E2B-5908-4BD5-BA5A-A7EB3E36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E72C1E5D-8BC2-4C76-88E2-59517F2A0568}"/>
              </a:ext>
            </a:extLst>
          </p:cNvPr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9FCC5-7BD9-4582-B512-E8EF62B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C3C6B3-42CC-45F5-BF0E-AA54C7FFF6B7}"/>
              </a:ext>
            </a:extLst>
          </p:cNvPr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92DF7-F2EA-4823-8367-AC48AE62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51A9EBC-039E-4482-BAB6-04538657DE68}"/>
              </a:ext>
            </a:extLst>
          </p:cNvPr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52B5-276F-4743-B827-2F6B9BA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35B74-64F9-4CBA-A8B6-34F797BD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0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29803-8820-4F2F-89AA-7C0FFA694CF1}"/>
              </a:ext>
            </a:extLst>
          </p:cNvPr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37826-B020-448E-92F9-87317C854C89}"/>
              </a:ext>
            </a:extLst>
          </p:cNvPr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B0426-5DD5-43C5-8D26-F846506C27C8}"/>
              </a:ext>
            </a:extLst>
          </p:cNvPr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42C77-F469-444F-8BBE-6EFF5C8190B7}"/>
              </a:ext>
            </a:extLst>
          </p:cNvPr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0F667-9E76-4F68-9774-123DF05EB914}"/>
              </a:ext>
            </a:extLst>
          </p:cNvPr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C7B9C-019F-4398-9B0D-8F2B4E4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5DF9EE0-66EC-45F5-BE91-D7CDD722144F}"/>
              </a:ext>
            </a:extLst>
          </p:cNvPr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710FF5-0900-4E0D-8C07-E70AC3C0F114}"/>
              </a:ext>
            </a:extLst>
          </p:cNvPr>
          <p:cNvCxnSpPr>
            <a:cxnSpLocks/>
          </p:cNvCxnSpPr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1B49C75-CDAD-400A-B68E-166EBA360A80}"/>
              </a:ext>
            </a:extLst>
          </p:cNvPr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E101A8-EAC4-4503-B0D2-14BCBFBACAC7}"/>
              </a:ext>
            </a:extLst>
          </p:cNvPr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B2E3A1-87B2-4F01-A3F5-14CE96B11AFC}"/>
              </a:ext>
            </a:extLst>
          </p:cNvPr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42EF7-729F-4B3D-8D90-B0E71E3B0BA3}"/>
              </a:ext>
            </a:extLst>
          </p:cNvPr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3E0FE-8BEE-4D58-A7C2-083FAF93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7FEAAC5C-DAA2-47E4-8738-2C70F77A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E5FC21AC-80F2-4885-99A8-8FABE8B6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BE8CD45F-1649-486F-8008-B6F9F2C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95B95970-EC72-416C-9F2A-7F51C221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65E9C54A-4047-43E3-A4EB-076FF4740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E7D9775A-8213-4D6B-9F9F-D71D270C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3553B7E3-F424-4AB1-B3EE-455A1B05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9726E882-D667-443B-9071-CD93EDAF1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E80D0-4D3F-4857-8E2D-711C81570BAA}"/>
              </a:ext>
            </a:extLst>
          </p:cNvPr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7E261-1573-47B2-970C-D474F9D3E72D}"/>
              </a:ext>
            </a:extLst>
          </p:cNvPr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EE3D3-3A65-4B36-A266-9A2E44820901}"/>
              </a:ext>
            </a:extLst>
          </p:cNvPr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FA2C6DC-D43C-4B12-B151-4F01D0C4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CBD2E11-DE7D-4AED-870C-140520FE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5EC8-8958-4F0E-904F-6A3C69A6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B55F5-6017-49B1-B497-22DFBA737EA2}"/>
              </a:ext>
            </a:extLst>
          </p:cNvPr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81D7D-F247-42DA-B041-FE6F14B6861A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1C1A0-AEB4-4409-39ED-7B5A40B366E6}"/>
              </a:ext>
            </a:extLst>
          </p:cNvPr>
          <p:cNvSpPr txBox="1"/>
          <p:nvPr/>
        </p:nvSpPr>
        <p:spPr>
          <a:xfrm>
            <a:off x="0" y="3637470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76C0C-72FC-4D66-A082-1200BEACF3AA}"/>
              </a:ext>
            </a:extLst>
          </p:cNvPr>
          <p:cNvSpPr txBox="1"/>
          <p:nvPr/>
        </p:nvSpPr>
        <p:spPr>
          <a:xfrm>
            <a:off x="5662381" y="4871841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AB29E-8BF5-4D58-A781-7538E5F21195}"/>
              </a:ext>
            </a:extLst>
          </p:cNvPr>
          <p:cNvSpPr txBox="1"/>
          <p:nvPr/>
        </p:nvSpPr>
        <p:spPr>
          <a:xfrm>
            <a:off x="324094" y="1909214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DFFD9-D832-47DE-ADB2-C3C1A9FEC457}"/>
              </a:ext>
            </a:extLst>
          </p:cNvPr>
          <p:cNvSpPr txBox="1"/>
          <p:nvPr/>
        </p:nvSpPr>
        <p:spPr>
          <a:xfrm>
            <a:off x="5662381" y="324166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FDA0E-1589-4E37-A5F7-440C256C743E}"/>
              </a:ext>
            </a:extLst>
          </p:cNvPr>
          <p:cNvSpPr txBox="1"/>
          <p:nvPr/>
        </p:nvSpPr>
        <p:spPr>
          <a:xfrm>
            <a:off x="5662382" y="3611127"/>
            <a:ext cx="5085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Để thực hiện việc in văn bản, trong thẻ File, em chọn lệnh Print.</a:t>
            </a:r>
          </a:p>
          <a:p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7F192-B1A6-CA5A-0F4F-F03A0C29FD5B}"/>
              </a:ext>
            </a:extLst>
          </p:cNvPr>
          <p:cNvSpPr txBox="1"/>
          <p:nvPr/>
        </p:nvSpPr>
        <p:spPr>
          <a:xfrm>
            <a:off x="5662382" y="908941"/>
            <a:ext cx="51233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Các yêu cầu cơ bản khi trình trang văn bản bao gồm:</a:t>
            </a:r>
          </a:p>
          <a:p>
            <a:pPr algn="just"/>
            <a:r>
              <a:rPr lang="vi-VN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Chọn hướng trang (Orientation): Trang đứng (Portrait) hay trang nằm ngang (Landscape).</a:t>
            </a:r>
          </a:p>
          <a:p>
            <a:pPr algn="just"/>
            <a:r>
              <a:rPr lang="vi-VN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Đặt lề trang (Margins): Lề trái (Left), lề phải Right), lề trên (Top), lề dưới (Bottom).</a:t>
            </a:r>
          </a:p>
          <a:p>
            <a:pPr algn="just"/>
            <a:r>
              <a:rPr lang="vi-VN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Lựa chọn khổ giấy (Size): Khổ giấy phổ biến là A4.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B273B-C17D-492E-04FB-DF2FD7EF5A67}"/>
              </a:ext>
            </a:extLst>
          </p:cNvPr>
          <p:cNvSpPr txBox="1"/>
          <p:nvPr/>
        </p:nvSpPr>
        <p:spPr>
          <a:xfrm>
            <a:off x="665732" y="2450155"/>
            <a:ext cx="43531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Căn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thẳng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lề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trái</a:t>
            </a:r>
            <a:endParaRPr lang="en-NZ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Căn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thẳng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lề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phải</a:t>
            </a:r>
            <a:endParaRPr lang="en-NZ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Căn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giữa</a:t>
            </a:r>
            <a:endParaRPr lang="en-NZ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Căn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thẳng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hai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lề</a:t>
            </a:r>
            <a:endParaRPr lang="en-NZ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Tăng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giảm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khoảng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cách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thụt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lề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trái</a:t>
            </a:r>
            <a:endParaRPr lang="en-NZ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Khoảng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cách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giữa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dòng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trong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đoạn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giữa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đoạn</a:t>
            </a:r>
            <a:r>
              <a:rPr lang="en-N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E42E27-50F2-4EC3-BA18-DC3DBEB09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9549"/>
              </p:ext>
            </p:extLst>
          </p:nvPr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15004" imgH="3142857" progId="Paint.Picture">
                  <p:embed/>
                </p:oleObj>
              </mc:Choice>
              <mc:Fallback>
                <p:oleObj name="Bitmap Image" r:id="rId2" imgW="2715004" imgH="3142857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1E42E27-50F2-4EC3-BA18-DC3DBEB098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0687A565-C666-41E9-B489-E8E4D443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DAD70B-C9EB-4545-A07A-A6670DC4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7664-1A36-4697-B21A-ECCF9D1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73E65-A43E-4CA4-A37A-0CF0E81D22B3}"/>
              </a:ext>
            </a:extLst>
          </p:cNvPr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B8059-AF7E-47DD-8A2A-332B011A4D6A}"/>
              </a:ext>
            </a:extLst>
          </p:cNvPr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C21C4-DCBF-4F08-B55A-8CB3A9384472}"/>
              </a:ext>
            </a:extLst>
          </p:cNvPr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BF351-DB90-4B95-A3DB-C2B40F2C9449}"/>
              </a:ext>
            </a:extLst>
          </p:cNvPr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235B7-7A9B-4D9D-9CD0-43A895B740A4}"/>
              </a:ext>
            </a:extLst>
          </p:cNvPr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2A3F7D-E618-4BE4-8602-9471CE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52169-1534-4AE3-99F8-937923939079}"/>
              </a:ext>
            </a:extLst>
          </p:cNvPr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3508C1-4AA4-46B8-A89A-12F61DF9DED0}"/>
              </a:ext>
            </a:extLst>
          </p:cNvPr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5056EC-43A4-4CFB-B6F8-9DC61FF0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584E0D-44B8-4FB6-B9D5-4B5284F6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17266"/>
              </p:ext>
            </p:extLst>
          </p:nvPr>
        </p:nvGraphicFramePr>
        <p:xfrm>
          <a:off x="609600" y="2612983"/>
          <a:ext cx="10972800" cy="3881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5812">
                  <a:extLst>
                    <a:ext uri="{9D8B030D-6E8A-4147-A177-3AD203B41FA5}">
                      <a16:colId xmlns:a16="http://schemas.microsoft.com/office/drawing/2014/main" val="3101289952"/>
                    </a:ext>
                  </a:extLst>
                </a:gridCol>
                <a:gridCol w="5486988">
                  <a:extLst>
                    <a:ext uri="{9D8B030D-6E8A-4147-A177-3AD203B41FA5}">
                      <a16:colId xmlns:a16="http://schemas.microsoft.com/office/drawing/2014/main" val="1460143371"/>
                    </a:ext>
                  </a:extLst>
                </a:gridCol>
              </a:tblGrid>
              <a:tr h="3126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A. </a:t>
                      </a:r>
                      <a:r>
                        <a:rPr lang="en-US" sz="3200" dirty="0" err="1">
                          <a:effectLst/>
                        </a:rPr>
                        <a:t>Định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dạng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B. </a:t>
                      </a:r>
                      <a:r>
                        <a:rPr lang="en-US" sz="3200" dirty="0" err="1">
                          <a:effectLst/>
                        </a:rPr>
                        <a:t>Biên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tập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chỉnh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sửa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nội</a:t>
                      </a:r>
                      <a:r>
                        <a:rPr lang="en-US" sz="3200" dirty="0">
                          <a:effectLst/>
                        </a:rPr>
                        <a:t> dung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D. In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Chia </a:t>
                      </a:r>
                      <a:r>
                        <a:rPr lang="en-US" sz="3200" dirty="0" err="1">
                          <a:effectLst/>
                        </a:rPr>
                        <a:t>sẻ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làm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việc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cộng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tác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với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bạn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cùng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một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liệu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E.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cuốn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sổ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nhờ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nghệ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đám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mây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4573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5A3EFCA-F4E3-4E94-86FB-E51CFB11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5" y="149834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45685-02BF-474C-86E4-2ABA04921365}"/>
              </a:ext>
            </a:extLst>
          </p:cNvPr>
          <p:cNvSpPr txBox="1"/>
          <p:nvPr/>
        </p:nvSpPr>
        <p:spPr>
          <a:xfrm>
            <a:off x="868315" y="734609"/>
            <a:ext cx="10806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:…………..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rgbClr val="3317A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E7B9871-2322-4B55-A793-D53A1D89190D}"/>
              </a:ext>
            </a:extLst>
          </p:cNvPr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7E1AF-C456-4A1A-AB46-26B38C5378AC}"/>
              </a:ext>
            </a:extLst>
          </p:cNvPr>
          <p:cNvSpPr txBox="1"/>
          <p:nvPr/>
        </p:nvSpPr>
        <p:spPr>
          <a:xfrm>
            <a:off x="397568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7D67E-7B0A-4A9B-AC03-C8516BD79962}"/>
              </a:ext>
            </a:extLst>
          </p:cNvPr>
          <p:cNvSpPr txBox="1"/>
          <p:nvPr/>
        </p:nvSpPr>
        <p:spPr>
          <a:xfrm>
            <a:off x="410822" y="1851870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C619F-8D64-41BA-B302-4E4117BFF083}"/>
              </a:ext>
            </a:extLst>
          </p:cNvPr>
          <p:cNvSpPr txBox="1"/>
          <p:nvPr/>
        </p:nvSpPr>
        <p:spPr>
          <a:xfrm>
            <a:off x="410822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DF477-3EA1-4A62-ACE0-D2D72D43AAA9}"/>
              </a:ext>
            </a:extLst>
          </p:cNvPr>
          <p:cNvSpPr txBox="1"/>
          <p:nvPr/>
        </p:nvSpPr>
        <p:spPr>
          <a:xfrm>
            <a:off x="410821" y="3054383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65C9F1-8F53-4078-B76E-CF5612F358B7}"/>
              </a:ext>
            </a:extLst>
          </p:cNvPr>
          <p:cNvSpPr txBox="1"/>
          <p:nvPr/>
        </p:nvSpPr>
        <p:spPr>
          <a:xfrm>
            <a:off x="459474" y="1775193"/>
            <a:ext cx="11273051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0C3B3-E03E-4EF4-8E46-6F0F3038609A}"/>
              </a:ext>
            </a:extLst>
          </p:cNvPr>
          <p:cNvSpPr txBox="1"/>
          <p:nvPr/>
        </p:nvSpPr>
        <p:spPr>
          <a:xfrm>
            <a:off x="2378123" y="42049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/>
                <a:ea typeface="Tahoma"/>
                <a:cs typeface="Tahoma"/>
              </a:rPr>
              <a:t>Câu</a:t>
            </a:r>
            <a:r>
              <a:rPr lang="en-US" sz="3200" dirty="0">
                <a:latin typeface="Tahoma"/>
                <a:ea typeface="Tahoma"/>
                <a:cs typeface="Tahoma"/>
              </a:rPr>
              <a:t> 1: </a:t>
            </a:r>
            <a:r>
              <a:rPr lang="en-US" sz="3200" dirty="0" err="1">
                <a:latin typeface="Tahoma"/>
                <a:ea typeface="Tahoma"/>
                <a:cs typeface="Tahoma"/>
              </a:rPr>
              <a:t>Đây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là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khoảng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cách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gì</a:t>
            </a:r>
            <a:r>
              <a:rPr lang="en-US" sz="3200" dirty="0">
                <a:latin typeface="Tahoma"/>
                <a:ea typeface="Tahoma"/>
                <a:cs typeface="Tahoma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4EA03-49F3-418D-92EC-113CE508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id="{0A16926E-587F-4180-AEE5-4DEA6CB3425B}"/>
              </a:ext>
            </a:extLst>
          </p:cNvPr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A33E9-70CD-4B50-A765-DD9E986DA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76933F-9E6C-4701-B544-B912B8184618}"/>
              </a:ext>
            </a:extLst>
          </p:cNvPr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1334</Words>
  <Application>Microsoft Office PowerPoint</Application>
  <PresentationFormat>Widescreen</PresentationFormat>
  <Paragraphs>147</Paragraphs>
  <Slides>31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Open Sans</vt:lpstr>
      <vt:lpstr>Tahoma</vt:lpstr>
      <vt:lpstr>Times New Roman</vt:lpstr>
      <vt:lpstr>VNI-Times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hành: Em hãy thực hiện định dạng đoạn văn sau: căn thẳng 2 lề, khoảng cách các dòng trong đoạn văn là 1.5, và khoảng cách giữa các đoạn văn là 8pt.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Thực hành: Em thực hành trên máy tính của mình và tìm ra thao tác định dạng trang văn bản: lề trang (lề trên, lề dưới, lề trái, lề phải), hướng giấy (nằm ngang, đứng), chọn loại giấy.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 Ngọc Tụ</cp:lastModifiedBy>
  <cp:revision>19</cp:revision>
  <dcterms:created xsi:type="dcterms:W3CDTF">2021-07-26T11:57:25Z</dcterms:created>
  <dcterms:modified xsi:type="dcterms:W3CDTF">2024-03-16T03:04:28Z</dcterms:modified>
</cp:coreProperties>
</file>