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bril Fatface" panose="020B0604020202020204" charset="0"/>
      <p:regular r:id="rId26"/>
    </p:embeddedFont>
    <p:embeddedFont>
      <p:font typeface="Fira Sans" panose="020B060402020202020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 varScale="1">
        <p:scale>
          <a:sx n="73" d="100"/>
          <a:sy n="73" d="100"/>
        </p:scale>
        <p:origin x="792" y="54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6/26/2022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4.gif"/><Relationship Id="rId21" Type="http://schemas.openxmlformats.org/officeDocument/2006/relationships/image" Target="../media/image20.svg"/><Relationship Id="rId34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slide" Target="slide3.xml"/><Relationship Id="rId36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26.svg"/><Relationship Id="rId30" Type="http://schemas.openxmlformats.org/officeDocument/2006/relationships/image" Target="../media/image19.png"/><Relationship Id="rId35" Type="http://schemas.openxmlformats.org/officeDocument/2006/relationships/image" Target="../media/image33.svg"/><Relationship Id="rId8" Type="http://schemas.openxmlformats.org/officeDocument/2006/relationships/image" Target="../media/image8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8.xml"/><Relationship Id="rId18" Type="http://schemas.openxmlformats.org/officeDocument/2006/relationships/image" Target="../media/image32.png"/><Relationship Id="rId3" Type="http://schemas.openxmlformats.org/officeDocument/2006/relationships/image" Target="../media/image25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image" Target="../media/image6.svg"/><Relationship Id="rId19" Type="http://schemas.openxmlformats.org/officeDocument/2006/relationships/slide" Target="slide4.xml"/><Relationship Id="rId4" Type="http://schemas.openxmlformats.org/officeDocument/2006/relationships/image" Target="../media/image39.sv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4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MN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3.12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Hình</a:t>
            </a:r>
            <a:r>
              <a:rPr lang="en-US" sz="1800" i="1" dirty="0" smtClean="0"/>
              <a:t> 3.28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IPQ.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MIE.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MEI.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3.13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Ax // By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3.15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 smtClean="0"/>
                  <a:t>). </a:t>
                </a:r>
                <a:r>
                  <a:rPr lang="vi-VN" sz="2000" dirty="0"/>
                  <a:t>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(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10</a:t>
            </a:r>
            <a:r>
              <a:rPr lang="en-US" sz="2000" dirty="0" smtClean="0"/>
              <a:t>: </a:t>
            </a:r>
            <a:r>
              <a:rPr lang="vi-VN" sz="2000" dirty="0" smtClean="0"/>
              <a:t>Tiên </a:t>
            </a:r>
            <a:r>
              <a:rPr lang="vi-VN" sz="2000" dirty="0"/>
              <a:t>đề Euclid. Tính chất hai đường thẳng song </a:t>
            </a:r>
            <a:r>
              <a:rPr lang="vi-VN" sz="2000" dirty="0" smtClean="0"/>
              <a:t>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xmlns="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xmlns="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xmlns="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xmlns="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xmlns="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xmlns="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xmlns="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xmlns="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xmlns="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xmlns="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xmlns="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xmlns="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xmlns="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xmlns="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  <a:endParaRPr lang="nl-N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đồng vị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xmlns="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</a:rPr>
                      <m:t>6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</a:rPr>
                      <m:t>12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</a:rPr>
                      <m:t>6</m:t>
                    </m:r>
                    <m:sSup>
                      <m:sSupPr>
                        <m:ctrlPr>
                          <a:rPr lang="en-US" sz="24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xmlns="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so le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AB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603</Words>
  <Application>Microsoft Office PowerPoint</Application>
  <PresentationFormat>On-screen Show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Times New Roman</vt:lpstr>
      <vt:lpstr>Abril Fatface</vt:lpstr>
      <vt:lpstr>Arial</vt:lpstr>
      <vt:lpstr>Fira Sans</vt:lpstr>
      <vt:lpstr>Cambria Math</vt:lpstr>
      <vt:lpstr>Calibri Light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Vocabulary</dc:title>
  <dc:creator>User</dc:creator>
  <cp:lastModifiedBy>Microsoft account</cp:lastModifiedBy>
  <cp:revision>15</cp:revision>
  <dcterms:modified xsi:type="dcterms:W3CDTF">2022-06-26T03:22:35Z</dcterms:modified>
</cp:coreProperties>
</file>