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3.png"/><Relationship Id="rId23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5.png"/><Relationship Id="rId2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1.sv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8.png"/><Relationship Id="rId3" Type="http://schemas.openxmlformats.org/officeDocument/2006/relationships/image" Target="../media/image20.svg"/><Relationship Id="rId12" Type="http://schemas.openxmlformats.org/officeDocument/2006/relationships/image" Target="../media/image5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5" Type="http://schemas.openxmlformats.org/officeDocument/2006/relationships/image" Target="../media/image61.png"/><Relationship Id="rId10" Type="http://schemas.microsoft.com/office/2007/relationships/hdphoto" Target="../media/hdphoto6.wdp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svg"/><Relationship Id="rId7" Type="http://schemas.openxmlformats.org/officeDocument/2006/relationships/image" Target="../media/image4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svg"/><Relationship Id="rId7" Type="http://schemas.openxmlformats.org/officeDocument/2006/relationships/image" Target="../media/image4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10" Type="http://schemas.openxmlformats.org/officeDocument/2006/relationships/image" Target="../media/image65.png"/><Relationship Id="rId4" Type="http://schemas.openxmlformats.org/officeDocument/2006/relationships/image" Target="../media/image63.sv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17" Type="http://schemas.openxmlformats.org/officeDocument/2006/relationships/image" Target="../media/image77.png"/><Relationship Id="rId2" Type="http://schemas.openxmlformats.org/officeDocument/2006/relationships/image" Target="../media/image7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11" Type="http://schemas.openxmlformats.org/officeDocument/2006/relationships/image" Target="../media/image9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6.png"/><Relationship Id="rId3" Type="http://schemas.microsoft.com/office/2007/relationships/media" Target="../media/media2.mp3"/><Relationship Id="rId7" Type="http://schemas.openxmlformats.org/officeDocument/2006/relationships/image" Target="../media/image950.png"/><Relationship Id="rId12" Type="http://schemas.openxmlformats.org/officeDocument/2006/relationships/image" Target="../media/image9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4.svg"/><Relationship Id="rId4" Type="http://schemas.openxmlformats.org/officeDocument/2006/relationships/audio" Target="../media/media2.mp3"/><Relationship Id="rId9" Type="http://schemas.openxmlformats.org/officeDocument/2006/relationships/image" Target="../media/image83.png"/><Relationship Id="rId1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ếu 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200" y="3038556"/>
            <a:ext cx="1592580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8059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938937" y="136876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bi</a:t>
            </a:r>
            <a:r>
              <a:rPr lang="en-US" sz="4000" dirty="0"/>
              <a:t>ệ</a:t>
            </a:r>
            <a:r>
              <a:rPr lang="vi-VN" sz="4000" dirty="0"/>
              <a:t>t a, b và trong các góc tạo thành có một cặp góc so le trong bằng nhau hoặc một cặp góc đồng vị bằng nhau thì a và </a:t>
            </a:r>
            <a:r>
              <a:rPr lang="en-US" sz="4000" dirty="0"/>
              <a:t>b </a:t>
            </a:r>
            <a:r>
              <a:rPr lang="vi-VN" sz="4000" dirty="0"/>
              <a:t>song 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AB 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xx’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685800" y="1485900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8644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với nhau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 // BC,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C38C2-783F-47EE-B0F2-D3178B665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4356715"/>
            <a:ext cx="5425440" cy="545003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9996C-8C2D-413C-AE6F-0835AFD09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014" y="2290141"/>
            <a:ext cx="5425440" cy="54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(H.3.17).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kể tên: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Hai cặp góc so le trong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đối đỉnh nên: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1939</Words>
  <Application>Microsoft Office PowerPoint</Application>
  <PresentationFormat>Custom</PresentationFormat>
  <Paragraphs>174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Cambria Math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cương</dc:title>
  <dc:creator>User</dc:creator>
  <cp:lastModifiedBy>Administrator</cp:lastModifiedBy>
  <cp:revision>46</cp:revision>
  <dcterms:created xsi:type="dcterms:W3CDTF">2006-08-16T00:00:00Z</dcterms:created>
  <dcterms:modified xsi:type="dcterms:W3CDTF">2022-09-12T16:31:57Z</dcterms:modified>
  <dc:identifier>DAFD8QqN0sk</dc:identifier>
</cp:coreProperties>
</file>