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59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jpg"/><Relationship Id="rId3" Type="http://schemas.openxmlformats.org/officeDocument/2006/relationships/image" Target="../media/image80.sv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2" Type="http://schemas.openxmlformats.org/officeDocument/2006/relationships/image" Target="../media/image79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5" Type="http://schemas.openxmlformats.org/officeDocument/2006/relationships/image" Target="../media/image4.svg"/><Relationship Id="rId15" Type="http://schemas.openxmlformats.org/officeDocument/2006/relationships/image" Target="../media/image660.png"/><Relationship Id="rId10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97.svg"/><Relationship Id="rId7" Type="http://schemas.openxmlformats.org/officeDocument/2006/relationships/image" Target="../media/image99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80.svg"/><Relationship Id="rId7" Type="http://schemas.openxmlformats.org/officeDocument/2006/relationships/image" Target="../media/image10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4.jp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2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2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1.png"/><Relationship Id="rId2" Type="http://schemas.openxmlformats.org/officeDocument/2006/relationships/image" Target="../media/image3.png"/><Relationship Id="rId16" Type="http://schemas.openxmlformats.org/officeDocument/2006/relationships/image" Target="../media/image1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940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50" Type="http://schemas.openxmlformats.org/officeDocument/2006/relationships/image" Target="../media/image59.png"/><Relationship Id="rId7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svg"/><Relationship Id="rId49" Type="http://schemas.openxmlformats.org/officeDocument/2006/relationships/image" Target="../media/image93.png"/><Relationship Id="rId4" Type="http://schemas.openxmlformats.org/officeDocument/2006/relationships/image" Target="../media/image117.png"/><Relationship Id="rId48" Type="http://schemas.openxmlformats.org/officeDocument/2006/relationships/image" Target="../media/image9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2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1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2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4.sv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25.svg"/><Relationship Id="rId10" Type="http://schemas.openxmlformats.org/officeDocument/2006/relationships/image" Target="../media/image59.png"/><Relationship Id="rId4" Type="http://schemas.openxmlformats.org/officeDocument/2006/relationships/image" Target="../media/image124.png"/><Relationship Id="rId9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svg"/><Relationship Id="rId7" Type="http://schemas.openxmlformats.org/officeDocument/2006/relationships/image" Target="../media/image1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25.svg"/><Relationship Id="rId4" Type="http://schemas.openxmlformats.org/officeDocument/2006/relationships/image" Target="../media/image124.png"/><Relationship Id="rId9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39.png"/><Relationship Id="rId7" Type="http://schemas.openxmlformats.org/officeDocument/2006/relationships/image" Target="../media/image141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210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43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svg"/><Relationship Id="rId10" Type="http://schemas.openxmlformats.org/officeDocument/2006/relationships/image" Target="../media/image16.png"/><Relationship Id="rId4" Type="http://schemas.openxmlformats.org/officeDocument/2006/relationships/image" Target="../media/image44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905" y="88347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559905" y="1107303"/>
            <a:ext cx="17423295" cy="879913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9905" y="1247913"/>
                <a:ext cx="12792388" cy="6079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5" y="1247913"/>
                <a:ext cx="12792388" cy="6079613"/>
              </a:xfrm>
              <a:prstGeom prst="rect">
                <a:avLst/>
              </a:prstGeom>
              <a:blipFill>
                <a:blip r:embed="rId2"/>
                <a:stretch>
                  <a:fillRect l="-1525" r="-1668" b="-3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1107302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70" y="352251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111375" y="-317198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giải thích vì sao hình a không phải là hai góc đối đỉnh?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ai 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5554" y="2467447"/>
            <a:ext cx="1362444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361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361806"/>
              </a:xfrm>
              <a:prstGeom prst="rect">
                <a:avLst/>
              </a:prstGeom>
              <a:blipFill>
                <a:blip r:embed="rId7"/>
                <a:stretch>
                  <a:fillRect l="-1714" b="-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68⁰,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4 -1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nghĩa: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1764</Words>
  <Application>Microsoft Office PowerPoint</Application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Cambria Math</vt:lpstr>
      <vt:lpstr>Arial</vt:lpstr>
      <vt:lpstr>Quicksand Italics</vt:lpstr>
      <vt:lpstr>Calibri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48</cp:revision>
  <dcterms:created xsi:type="dcterms:W3CDTF">2006-08-16T00:00:00Z</dcterms:created>
  <dcterms:modified xsi:type="dcterms:W3CDTF">2024-09-19T02:31:20Z</dcterms:modified>
  <dc:identifier>DAFCm-7J2_Y</dc:identifier>
</cp:coreProperties>
</file>