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52"/>
  </p:notesMasterIdLst>
  <p:sldIdLst>
    <p:sldId id="256" r:id="rId3"/>
    <p:sldId id="258" r:id="rId4"/>
    <p:sldId id="319" r:id="rId5"/>
    <p:sldId id="318" r:id="rId6"/>
    <p:sldId id="321" r:id="rId7"/>
    <p:sldId id="320" r:id="rId8"/>
    <p:sldId id="324" r:id="rId9"/>
    <p:sldId id="314" r:id="rId10"/>
    <p:sldId id="272" r:id="rId11"/>
    <p:sldId id="326" r:id="rId12"/>
    <p:sldId id="327" r:id="rId13"/>
    <p:sldId id="328" r:id="rId14"/>
    <p:sldId id="329" r:id="rId15"/>
    <p:sldId id="334" r:id="rId16"/>
    <p:sldId id="335" r:id="rId17"/>
    <p:sldId id="336" r:id="rId18"/>
    <p:sldId id="337" r:id="rId19"/>
    <p:sldId id="331" r:id="rId20"/>
    <p:sldId id="372" r:id="rId21"/>
    <p:sldId id="373" r:id="rId22"/>
    <p:sldId id="344" r:id="rId23"/>
    <p:sldId id="339" r:id="rId24"/>
    <p:sldId id="325" r:id="rId25"/>
    <p:sldId id="340" r:id="rId26"/>
    <p:sldId id="345" r:id="rId27"/>
    <p:sldId id="347" r:id="rId28"/>
    <p:sldId id="349" r:id="rId29"/>
    <p:sldId id="350" r:id="rId30"/>
    <p:sldId id="348" r:id="rId31"/>
    <p:sldId id="374" r:id="rId32"/>
    <p:sldId id="353" r:id="rId33"/>
    <p:sldId id="351" r:id="rId34"/>
    <p:sldId id="354" r:id="rId35"/>
    <p:sldId id="356" r:id="rId36"/>
    <p:sldId id="357" r:id="rId37"/>
    <p:sldId id="359" r:id="rId38"/>
    <p:sldId id="358" r:id="rId39"/>
    <p:sldId id="362" r:id="rId40"/>
    <p:sldId id="310" r:id="rId41"/>
    <p:sldId id="368" r:id="rId42"/>
    <p:sldId id="369" r:id="rId43"/>
    <p:sldId id="262" r:id="rId44"/>
    <p:sldId id="370" r:id="rId45"/>
    <p:sldId id="265" r:id="rId46"/>
    <p:sldId id="266" r:id="rId47"/>
    <p:sldId id="371" r:id="rId48"/>
    <p:sldId id="268" r:id="rId49"/>
    <p:sldId id="366" r:id="rId50"/>
    <p:sldId id="367" r:id="rId51"/>
  </p:sldIdLst>
  <p:sldSz cx="9144000" cy="5143500" type="screen16x9"/>
  <p:notesSz cx="6858000" cy="9144000"/>
  <p:embeddedFontLst>
    <p:embeddedFont>
      <p:font typeface="Fira Sans Extra Condensed" panose="020B0604020202020204" charset="0"/>
      <p:regular r:id="rId53"/>
      <p:bold r:id="rId54"/>
    </p:embeddedFont>
    <p:embeddedFont>
      <p:font typeface="Chau Philomene One" panose="020B0604020202020204" charset="0"/>
      <p:regular r:id="rId55"/>
      <p:italic r:id="rId56"/>
    </p:embeddedFont>
    <p:embeddedFont>
      <p:font typeface="Fredoka One" panose="020B0604020202020204" charset="0"/>
      <p:regular r:id="rId57"/>
    </p:embeddedFont>
    <p:embeddedFont>
      <p:font typeface="Calibri Light" panose="020F0302020204030204" pitchFamily="34" charset="0"/>
      <p:regular r:id="rId58"/>
      <p:italic r:id="rId59"/>
    </p:embeddedFont>
    <p:embeddedFont>
      <p:font typeface="Roboto" panose="020B0604020202020204" charset="0"/>
      <p:regular r:id="rId60"/>
      <p:bold r:id="rId61"/>
      <p:italic r:id="rId62"/>
      <p:boldItalic r:id="rId63"/>
    </p:embeddedFont>
    <p:embeddedFont>
      <p:font typeface="Tahoma" panose="020B0604030504040204" pitchFamily="34" charset="0"/>
      <p:regular r:id="rId64"/>
      <p:bold r:id="rId65"/>
    </p:embeddedFont>
    <p:embeddedFont>
      <p:font typeface="Calibri" panose="020F0502020204030204" pitchFamily="34" charset="0"/>
      <p:regular r:id="rId66"/>
      <p:bold r:id="rId67"/>
      <p:italic r:id="rId68"/>
      <p:boldItalic r:id="rId69"/>
    </p:embeddedFont>
    <p:embeddedFont>
      <p:font typeface="Margarine" panose="020B0604020202020204" charset="0"/>
      <p:regular r:id="rId70"/>
    </p:embeddedFont>
    <p:embeddedFont>
      <p:font typeface="Bellota Text" panose="020B0604020202020204" charset="0"/>
      <p:regular r:id="rId71"/>
      <p:bold r:id="rId72"/>
      <p:italic r:id="rId73"/>
      <p:boldItalic r:id="rId74"/>
    </p:embeddedFont>
    <p:embeddedFont>
      <p:font typeface="SimSun" panose="02010600030101010101" pitchFamily="2" charset="-122"/>
      <p:regular r:id="rId75"/>
    </p:embeddedFont>
    <p:embeddedFont>
      <p:font typeface=".VnTime" panose="020B7200000000000000"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937440-3EE4-49DC-940F-81427B9AAB05}">
  <a:tblStyle styleId="{8F937440-3EE4-49DC-940F-81427B9AAB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0" d="100"/>
          <a:sy n="90" d="100"/>
        </p:scale>
        <p:origin x="84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1.fntdata"/><Relationship Id="rId68" Type="http://schemas.openxmlformats.org/officeDocument/2006/relationships/font" Target="fonts/font16.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fntdata"/><Relationship Id="rId58" Type="http://schemas.openxmlformats.org/officeDocument/2006/relationships/font" Target="fonts/font6.fntdata"/><Relationship Id="rId74" Type="http://schemas.openxmlformats.org/officeDocument/2006/relationships/font" Target="fonts/font22.fntdata"/><Relationship Id="rId79" Type="http://schemas.openxmlformats.org/officeDocument/2006/relationships/font" Target="fonts/font27.fntdata"/><Relationship Id="rId5" Type="http://schemas.openxmlformats.org/officeDocument/2006/relationships/slide" Target="slides/slide3.xml"/><Relationship Id="rId61" Type="http://schemas.openxmlformats.org/officeDocument/2006/relationships/font" Target="fonts/font9.fntdata"/><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77" Type="http://schemas.openxmlformats.org/officeDocument/2006/relationships/font" Target="fonts/font2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20.fntdata"/><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font" Target="fonts/font2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font" Target="fonts/font21.fntdata"/><Relationship Id="rId78" Type="http://schemas.openxmlformats.org/officeDocument/2006/relationships/font" Target="fonts/font26.fntdata"/><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3.fntdata"/><Relationship Id="rId76" Type="http://schemas.openxmlformats.org/officeDocument/2006/relationships/font" Target="fonts/font24.fntdata"/><Relationship Id="rId7" Type="http://schemas.openxmlformats.org/officeDocument/2006/relationships/slide" Target="slides/slide5.xml"/><Relationship Id="rId71" Type="http://schemas.openxmlformats.org/officeDocument/2006/relationships/font" Target="fonts/font19.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1985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49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3943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296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3480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4437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885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102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725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416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0189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764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963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52617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924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3037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563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0135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90871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140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2959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5886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307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lang="en-US"/>
          </a:p>
        </p:txBody>
      </p:sp>
    </p:spTree>
    <p:extLst>
      <p:ext uri="{BB962C8B-B14F-4D97-AF65-F5344CB8AC3E}">
        <p14:creationId xmlns:p14="http://schemas.microsoft.com/office/powerpoint/2010/main" val="679232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0981713891- 0366.698.459</a:t>
            </a:r>
            <a:endParaRPr dirty="0"/>
          </a:p>
        </p:txBody>
      </p:sp>
    </p:spTree>
    <p:extLst>
      <p:ext uri="{BB962C8B-B14F-4D97-AF65-F5344CB8AC3E}">
        <p14:creationId xmlns:p14="http://schemas.microsoft.com/office/powerpoint/2010/main" val="1812297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189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060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33691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412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6"/>
        <p:cNvGrpSpPr/>
        <p:nvPr/>
      </p:nvGrpSpPr>
      <p:grpSpPr>
        <a:xfrm>
          <a:off x="0" y="0"/>
          <a:ext cx="0" cy="0"/>
          <a:chOff x="0" y="0"/>
          <a:chExt cx="0" cy="0"/>
        </a:xfrm>
      </p:grpSpPr>
      <p:sp>
        <p:nvSpPr>
          <p:cNvPr id="3777" name="Google Shape;3777;gff3a1df26e_0_2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8" name="Google Shape;3778;gff3a1df26e_0_2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4"/>
        <p:cNvGrpSpPr/>
        <p:nvPr/>
      </p:nvGrpSpPr>
      <p:grpSpPr>
        <a:xfrm>
          <a:off x="0" y="0"/>
          <a:ext cx="0" cy="0"/>
          <a:chOff x="0" y="0"/>
          <a:chExt cx="0" cy="0"/>
        </a:xfrm>
      </p:grpSpPr>
      <p:sp>
        <p:nvSpPr>
          <p:cNvPr id="2565" name="Google Shape;2565;g1003d90df7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6" name="Google Shape;2566;g1003d90df7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03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27" y="3"/>
            <a:ext cx="9143974" cy="5165916"/>
            <a:chOff x="27" y="3"/>
            <a:chExt cx="9143974" cy="5165916"/>
          </a:xfrm>
        </p:grpSpPr>
        <p:sp>
          <p:nvSpPr>
            <p:cNvPr id="10" name="Google Shape;10;p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834528" y="3908514"/>
            <a:ext cx="5436871" cy="1850217"/>
            <a:chOff x="715728" y="1849983"/>
            <a:chExt cx="3985391" cy="1356364"/>
          </a:xfrm>
        </p:grpSpPr>
        <p:sp>
          <p:nvSpPr>
            <p:cNvPr id="13" name="Google Shape;13;p2"/>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a:off x="-205382" y="4113809"/>
            <a:ext cx="6198288" cy="1950610"/>
            <a:chOff x="-1192669" y="1924020"/>
            <a:chExt cx="4543534" cy="1429961"/>
          </a:xfrm>
        </p:grpSpPr>
        <p:sp>
          <p:nvSpPr>
            <p:cNvPr id="37" name="Google Shape;37;p2"/>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2"/>
          <p:cNvSpPr txBox="1">
            <a:spLocks noGrp="1"/>
          </p:cNvSpPr>
          <p:nvPr>
            <p:ph type="subTitle" idx="1"/>
          </p:nvPr>
        </p:nvSpPr>
        <p:spPr>
          <a:xfrm rot="-551">
            <a:off x="2700000" y="3487346"/>
            <a:ext cx="3744000" cy="4263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Bellota Text"/>
                <a:ea typeface="Bellota Text"/>
                <a:cs typeface="Bellota Text"/>
                <a:sym typeface="Bellota Text"/>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69" name="Google Shape;69;p2"/>
          <p:cNvSpPr txBox="1">
            <a:spLocks noGrp="1"/>
          </p:cNvSpPr>
          <p:nvPr>
            <p:ph type="ctrTitle"/>
          </p:nvPr>
        </p:nvSpPr>
        <p:spPr>
          <a:xfrm>
            <a:off x="1449025" y="540000"/>
            <a:ext cx="6246300" cy="28710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rgbClr val="191919"/>
              </a:buClr>
              <a:buSzPts val="5200"/>
              <a:buNone/>
              <a:defRPr sz="6000" b="1">
                <a:latin typeface="Chau Philomene One"/>
                <a:ea typeface="Chau Philomene One"/>
                <a:cs typeface="Chau Philomene One"/>
                <a:sym typeface="Chau Philomene One"/>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t>09/05/2025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067841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t>09/05/2025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929659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t>09/05/2025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977217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t>09/05/2025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793329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t>09/05/2025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257532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09/05/2025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815704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t>09/05/2025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635032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4527563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130821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8"/>
        <p:cNvGrpSpPr/>
        <p:nvPr/>
      </p:nvGrpSpPr>
      <p:grpSpPr>
        <a:xfrm>
          <a:off x="0" y="0"/>
          <a:ext cx="0" cy="0"/>
          <a:chOff x="0" y="0"/>
          <a:chExt cx="0" cy="0"/>
        </a:xfrm>
      </p:grpSpPr>
      <p:grpSp>
        <p:nvGrpSpPr>
          <p:cNvPr id="359" name="Google Shape;359;p8"/>
          <p:cNvGrpSpPr/>
          <p:nvPr/>
        </p:nvGrpSpPr>
        <p:grpSpPr>
          <a:xfrm>
            <a:off x="-665677" y="302158"/>
            <a:ext cx="9809545" cy="5411953"/>
            <a:chOff x="-665677" y="302158"/>
            <a:chExt cx="9809545" cy="5411953"/>
          </a:xfrm>
        </p:grpSpPr>
        <p:sp>
          <p:nvSpPr>
            <p:cNvPr id="360" name="Google Shape;360;p8"/>
            <p:cNvSpPr/>
            <p:nvPr/>
          </p:nvSpPr>
          <p:spPr>
            <a:xfrm>
              <a:off x="1770875" y="2770990"/>
              <a:ext cx="5628688" cy="1889464"/>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8"/>
            <p:cNvGrpSpPr/>
            <p:nvPr/>
          </p:nvGrpSpPr>
          <p:grpSpPr>
            <a:xfrm>
              <a:off x="-14" y="4224876"/>
              <a:ext cx="9143881" cy="1489235"/>
              <a:chOff x="626075" y="3657856"/>
              <a:chExt cx="5447326" cy="1489235"/>
            </a:xfrm>
          </p:grpSpPr>
          <p:sp>
            <p:nvSpPr>
              <p:cNvPr id="362" name="Google Shape;362;p8"/>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8"/>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8"/>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8"/>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8"/>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8"/>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8"/>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8"/>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8"/>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8"/>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8"/>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8"/>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8"/>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8"/>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8"/>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8"/>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8"/>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8"/>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8"/>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8"/>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8"/>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8"/>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8"/>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8"/>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8"/>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8"/>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8"/>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8"/>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8"/>
            <p:cNvGrpSpPr/>
            <p:nvPr/>
          </p:nvGrpSpPr>
          <p:grpSpPr>
            <a:xfrm>
              <a:off x="6981358" y="347553"/>
              <a:ext cx="246464" cy="231319"/>
              <a:chOff x="5946283" y="1650903"/>
              <a:chExt cx="246464" cy="231319"/>
            </a:xfrm>
          </p:grpSpPr>
          <p:sp>
            <p:nvSpPr>
              <p:cNvPr id="391" name="Google Shape;391;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8"/>
            <p:cNvGrpSpPr/>
            <p:nvPr/>
          </p:nvGrpSpPr>
          <p:grpSpPr>
            <a:xfrm>
              <a:off x="8695833" y="3074453"/>
              <a:ext cx="246464" cy="231319"/>
              <a:chOff x="5946283" y="1650903"/>
              <a:chExt cx="246464" cy="231319"/>
            </a:xfrm>
          </p:grpSpPr>
          <p:sp>
            <p:nvSpPr>
              <p:cNvPr id="394" name="Google Shape;394;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6" name="Google Shape;396;p8"/>
            <p:cNvGrpSpPr/>
            <p:nvPr/>
          </p:nvGrpSpPr>
          <p:grpSpPr>
            <a:xfrm>
              <a:off x="409983" y="3359853"/>
              <a:ext cx="246464" cy="231319"/>
              <a:chOff x="5946283" y="1650903"/>
              <a:chExt cx="246464" cy="231319"/>
            </a:xfrm>
          </p:grpSpPr>
          <p:sp>
            <p:nvSpPr>
              <p:cNvPr id="397" name="Google Shape;397;p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8"/>
            <p:cNvGrpSpPr/>
            <p:nvPr/>
          </p:nvGrpSpPr>
          <p:grpSpPr>
            <a:xfrm>
              <a:off x="-665677" y="1754695"/>
              <a:ext cx="1992543" cy="1167134"/>
              <a:chOff x="6479176" y="2546587"/>
              <a:chExt cx="992401" cy="581271"/>
            </a:xfrm>
          </p:grpSpPr>
          <p:sp>
            <p:nvSpPr>
              <p:cNvPr id="400" name="Google Shape;400;p8"/>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6" name="Google Shape;406;p8"/>
            <p:cNvSpPr/>
            <p:nvPr/>
          </p:nvSpPr>
          <p:spPr>
            <a:xfrm>
              <a:off x="348262" y="4662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8236037" y="234533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7859140" y="30215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9" name="Google Shape;409;p8"/>
          <p:cNvSpPr txBox="1">
            <a:spLocks noGrp="1"/>
          </p:cNvSpPr>
          <p:nvPr>
            <p:ph type="title"/>
          </p:nvPr>
        </p:nvSpPr>
        <p:spPr>
          <a:xfrm>
            <a:off x="1882550" y="1020300"/>
            <a:ext cx="5378700" cy="31029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08"/>
        <p:cNvGrpSpPr/>
        <p:nvPr/>
      </p:nvGrpSpPr>
      <p:grpSpPr>
        <a:xfrm>
          <a:off x="0" y="0"/>
          <a:ext cx="0" cy="0"/>
          <a:chOff x="0" y="0"/>
          <a:chExt cx="0" cy="0"/>
        </a:xfrm>
      </p:grpSpPr>
      <p:sp>
        <p:nvSpPr>
          <p:cNvPr id="509" name="Google Shape;509;p11"/>
          <p:cNvSpPr txBox="1">
            <a:spLocks noGrp="1"/>
          </p:cNvSpPr>
          <p:nvPr>
            <p:ph type="subTitle" idx="1"/>
          </p:nvPr>
        </p:nvSpPr>
        <p:spPr>
          <a:xfrm>
            <a:off x="2461600" y="3079475"/>
            <a:ext cx="4221000" cy="440400"/>
          </a:xfrm>
          <a:prstGeom prst="rect">
            <a:avLst/>
          </a:prstGeom>
          <a:solidFill>
            <a:schemeClr val="lt2"/>
          </a:solid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10" name="Google Shape;510;p11"/>
          <p:cNvSpPr txBox="1">
            <a:spLocks noGrp="1"/>
          </p:cNvSpPr>
          <p:nvPr>
            <p:ph type="title" hasCustomPrompt="1"/>
          </p:nvPr>
        </p:nvSpPr>
        <p:spPr>
          <a:xfrm rot="383">
            <a:off x="1877701" y="1623925"/>
            <a:ext cx="5388600" cy="14553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8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grpSp>
        <p:nvGrpSpPr>
          <p:cNvPr id="511" name="Google Shape;511;p11"/>
          <p:cNvGrpSpPr/>
          <p:nvPr/>
        </p:nvGrpSpPr>
        <p:grpSpPr>
          <a:xfrm>
            <a:off x="-268975" y="-3780129"/>
            <a:ext cx="9681952" cy="9699646"/>
            <a:chOff x="-268975" y="-3780129"/>
            <a:chExt cx="9681952" cy="9699646"/>
          </a:xfrm>
        </p:grpSpPr>
        <p:sp>
          <p:nvSpPr>
            <p:cNvPr id="512" name="Google Shape;512;p11"/>
            <p:cNvSpPr/>
            <p:nvPr/>
          </p:nvSpPr>
          <p:spPr>
            <a:xfrm rot="10800000" flipH="1">
              <a:off x="-268975" y="-3780129"/>
              <a:ext cx="9681952" cy="6673304"/>
            </a:xfrm>
            <a:custGeom>
              <a:avLst/>
              <a:gdLst/>
              <a:ahLst/>
              <a:cxnLst/>
              <a:rect l="l" t="t" r="r" b="b"/>
              <a:pathLst>
                <a:path w="25219" h="17734" extrusionOk="0">
                  <a:moveTo>
                    <a:pt x="1913" y="0"/>
                  </a:moveTo>
                  <a:cubicBezTo>
                    <a:pt x="1388" y="0"/>
                    <a:pt x="859" y="55"/>
                    <a:pt x="345" y="151"/>
                  </a:cubicBezTo>
                  <a:lnTo>
                    <a:pt x="1" y="17734"/>
                  </a:lnTo>
                  <a:lnTo>
                    <a:pt x="24415" y="17734"/>
                  </a:lnTo>
                  <a:lnTo>
                    <a:pt x="25218" y="5719"/>
                  </a:lnTo>
                  <a:cubicBezTo>
                    <a:pt x="24508" y="4803"/>
                    <a:pt x="23347" y="4278"/>
                    <a:pt x="22192" y="4278"/>
                  </a:cubicBezTo>
                  <a:cubicBezTo>
                    <a:pt x="21793" y="4278"/>
                    <a:pt x="21395" y="4341"/>
                    <a:pt x="21016" y="4471"/>
                  </a:cubicBezTo>
                  <a:cubicBezTo>
                    <a:pt x="19541" y="4981"/>
                    <a:pt x="18473" y="6490"/>
                    <a:pt x="18483" y="8049"/>
                  </a:cubicBezTo>
                  <a:cubicBezTo>
                    <a:pt x="18329" y="7633"/>
                    <a:pt x="17886" y="7356"/>
                    <a:pt x="17448" y="7356"/>
                  </a:cubicBezTo>
                  <a:cubicBezTo>
                    <a:pt x="17330" y="7356"/>
                    <a:pt x="17211" y="7377"/>
                    <a:pt x="17099" y="7420"/>
                  </a:cubicBezTo>
                  <a:cubicBezTo>
                    <a:pt x="16601" y="7612"/>
                    <a:pt x="16315" y="8222"/>
                    <a:pt x="16466" y="8729"/>
                  </a:cubicBezTo>
                  <a:lnTo>
                    <a:pt x="16466" y="8729"/>
                  </a:lnTo>
                  <a:cubicBezTo>
                    <a:pt x="16297" y="8316"/>
                    <a:pt x="15831" y="8085"/>
                    <a:pt x="15369" y="8085"/>
                  </a:cubicBezTo>
                  <a:cubicBezTo>
                    <a:pt x="15226" y="8085"/>
                    <a:pt x="15084" y="8107"/>
                    <a:pt x="14951" y="8153"/>
                  </a:cubicBezTo>
                  <a:cubicBezTo>
                    <a:pt x="14358" y="8354"/>
                    <a:pt x="13941" y="8889"/>
                    <a:pt x="13657" y="9447"/>
                  </a:cubicBezTo>
                  <a:cubicBezTo>
                    <a:pt x="13778" y="8953"/>
                    <a:pt x="13384" y="8432"/>
                    <a:pt x="12895" y="8301"/>
                  </a:cubicBezTo>
                  <a:cubicBezTo>
                    <a:pt x="12784" y="8271"/>
                    <a:pt x="12672" y="8257"/>
                    <a:pt x="12560" y="8257"/>
                  </a:cubicBezTo>
                  <a:cubicBezTo>
                    <a:pt x="12171" y="8257"/>
                    <a:pt x="11781" y="8422"/>
                    <a:pt x="11468" y="8662"/>
                  </a:cubicBezTo>
                  <a:cubicBezTo>
                    <a:pt x="11724" y="7952"/>
                    <a:pt x="11434" y="7084"/>
                    <a:pt x="10800" y="6673"/>
                  </a:cubicBezTo>
                  <a:cubicBezTo>
                    <a:pt x="10533" y="6500"/>
                    <a:pt x="10214" y="6415"/>
                    <a:pt x="9895" y="6415"/>
                  </a:cubicBezTo>
                  <a:cubicBezTo>
                    <a:pt x="9461" y="6415"/>
                    <a:pt x="9025" y="6571"/>
                    <a:pt x="8712" y="6872"/>
                  </a:cubicBezTo>
                  <a:cubicBezTo>
                    <a:pt x="8948" y="6113"/>
                    <a:pt x="9093" y="5253"/>
                    <a:pt x="8722" y="4549"/>
                  </a:cubicBezTo>
                  <a:cubicBezTo>
                    <a:pt x="8485" y="4098"/>
                    <a:pt x="7954" y="3799"/>
                    <a:pt x="7466" y="3799"/>
                  </a:cubicBezTo>
                  <a:cubicBezTo>
                    <a:pt x="7191" y="3799"/>
                    <a:pt x="6930" y="3893"/>
                    <a:pt x="6742" y="4109"/>
                  </a:cubicBezTo>
                  <a:cubicBezTo>
                    <a:pt x="6855" y="2659"/>
                    <a:pt x="5882" y="1273"/>
                    <a:pt x="4595" y="602"/>
                  </a:cubicBezTo>
                  <a:cubicBezTo>
                    <a:pt x="3771" y="174"/>
                    <a:pt x="2846" y="0"/>
                    <a:pt x="1913" y="0"/>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11"/>
            <p:cNvGrpSpPr/>
            <p:nvPr/>
          </p:nvGrpSpPr>
          <p:grpSpPr>
            <a:xfrm>
              <a:off x="4420056" y="3954627"/>
              <a:ext cx="4769794" cy="1489234"/>
              <a:chOff x="2132353" y="3387432"/>
              <a:chExt cx="3764636" cy="1175402"/>
            </a:xfrm>
          </p:grpSpPr>
          <p:sp>
            <p:nvSpPr>
              <p:cNvPr id="514" name="Google Shape;514;p11"/>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1"/>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1"/>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1"/>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1"/>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1"/>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1"/>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11"/>
            <p:cNvGrpSpPr/>
            <p:nvPr/>
          </p:nvGrpSpPr>
          <p:grpSpPr>
            <a:xfrm>
              <a:off x="0" y="4430281"/>
              <a:ext cx="5447326" cy="1489235"/>
              <a:chOff x="626075" y="3657856"/>
              <a:chExt cx="5447326" cy="1489235"/>
            </a:xfrm>
          </p:grpSpPr>
          <p:sp>
            <p:nvSpPr>
              <p:cNvPr id="531" name="Google Shape;531;p11"/>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11"/>
            <p:cNvSpPr/>
            <p:nvPr/>
          </p:nvSpPr>
          <p:spPr>
            <a:xfrm>
              <a:off x="5247612" y="986482"/>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4339916" y="350823"/>
              <a:ext cx="873733" cy="446420"/>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1" name="Google Shape;561;p11"/>
          <p:cNvGrpSpPr/>
          <p:nvPr/>
        </p:nvGrpSpPr>
        <p:grpSpPr>
          <a:xfrm>
            <a:off x="8584383" y="1114803"/>
            <a:ext cx="246464" cy="231319"/>
            <a:chOff x="5946283" y="1650903"/>
            <a:chExt cx="246464" cy="231319"/>
          </a:xfrm>
        </p:grpSpPr>
        <p:sp>
          <p:nvSpPr>
            <p:cNvPr id="562" name="Google Shape;562;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 name="Google Shape;564;p11"/>
          <p:cNvGrpSpPr/>
          <p:nvPr/>
        </p:nvGrpSpPr>
        <p:grpSpPr>
          <a:xfrm>
            <a:off x="474445" y="1065453"/>
            <a:ext cx="246464" cy="231319"/>
            <a:chOff x="5946283" y="1650903"/>
            <a:chExt cx="246464" cy="231319"/>
          </a:xfrm>
        </p:grpSpPr>
        <p:sp>
          <p:nvSpPr>
            <p:cNvPr id="565" name="Google Shape;565;p11"/>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 name="Google Shape;567;p11"/>
          <p:cNvGrpSpPr/>
          <p:nvPr/>
        </p:nvGrpSpPr>
        <p:grpSpPr>
          <a:xfrm>
            <a:off x="2996631" y="171783"/>
            <a:ext cx="611092" cy="610951"/>
            <a:chOff x="6714640" y="951029"/>
            <a:chExt cx="404804" cy="404711"/>
          </a:xfrm>
        </p:grpSpPr>
        <p:sp>
          <p:nvSpPr>
            <p:cNvPr id="568" name="Google Shape;568;p11"/>
            <p:cNvSpPr/>
            <p:nvPr/>
          </p:nvSpPr>
          <p:spPr>
            <a:xfrm>
              <a:off x="6714640" y="951029"/>
              <a:ext cx="404804" cy="404711"/>
            </a:xfrm>
            <a:custGeom>
              <a:avLst/>
              <a:gdLst/>
              <a:ahLst/>
              <a:cxnLst/>
              <a:rect l="l" t="t" r="r" b="b"/>
              <a:pathLst>
                <a:path w="13542" h="13540" extrusionOk="0">
                  <a:moveTo>
                    <a:pt x="6769" y="0"/>
                  </a:moveTo>
                  <a:cubicBezTo>
                    <a:pt x="6285" y="0"/>
                    <a:pt x="5803" y="53"/>
                    <a:pt x="5339" y="153"/>
                  </a:cubicBezTo>
                  <a:cubicBezTo>
                    <a:pt x="3338" y="583"/>
                    <a:pt x="1656" y="1882"/>
                    <a:pt x="728" y="3717"/>
                  </a:cubicBezTo>
                  <a:cubicBezTo>
                    <a:pt x="253" y="4656"/>
                    <a:pt x="1" y="5713"/>
                    <a:pt x="1" y="6769"/>
                  </a:cubicBezTo>
                  <a:cubicBezTo>
                    <a:pt x="1" y="8218"/>
                    <a:pt x="452" y="9601"/>
                    <a:pt x="1306" y="10766"/>
                  </a:cubicBezTo>
                  <a:cubicBezTo>
                    <a:pt x="2581" y="12503"/>
                    <a:pt x="4623" y="13539"/>
                    <a:pt x="6773" y="13539"/>
                  </a:cubicBezTo>
                  <a:cubicBezTo>
                    <a:pt x="9034" y="13539"/>
                    <a:pt x="11139" y="12415"/>
                    <a:pt x="12399" y="10534"/>
                  </a:cubicBezTo>
                  <a:cubicBezTo>
                    <a:pt x="13146" y="9419"/>
                    <a:pt x="13541" y="8119"/>
                    <a:pt x="13541" y="6770"/>
                  </a:cubicBezTo>
                  <a:cubicBezTo>
                    <a:pt x="13541" y="6728"/>
                    <a:pt x="13541" y="6684"/>
                    <a:pt x="13538" y="6642"/>
                  </a:cubicBezTo>
                  <a:cubicBezTo>
                    <a:pt x="13537" y="6568"/>
                    <a:pt x="13536" y="6495"/>
                    <a:pt x="13531" y="6437"/>
                  </a:cubicBezTo>
                  <a:cubicBezTo>
                    <a:pt x="13530" y="6406"/>
                    <a:pt x="13529" y="6375"/>
                    <a:pt x="13524" y="6342"/>
                  </a:cubicBezTo>
                  <a:cubicBezTo>
                    <a:pt x="13521" y="6287"/>
                    <a:pt x="13517" y="6232"/>
                    <a:pt x="13513" y="6170"/>
                  </a:cubicBezTo>
                  <a:cubicBezTo>
                    <a:pt x="13510" y="6133"/>
                    <a:pt x="13507" y="6095"/>
                    <a:pt x="13503" y="6057"/>
                  </a:cubicBezTo>
                  <a:lnTo>
                    <a:pt x="13493" y="5963"/>
                  </a:lnTo>
                  <a:lnTo>
                    <a:pt x="13452" y="5673"/>
                  </a:lnTo>
                  <a:cubicBezTo>
                    <a:pt x="13452" y="5673"/>
                    <a:pt x="13435" y="5574"/>
                    <a:pt x="13431" y="5553"/>
                  </a:cubicBezTo>
                  <a:lnTo>
                    <a:pt x="13431" y="5397"/>
                  </a:lnTo>
                  <a:lnTo>
                    <a:pt x="13365" y="5230"/>
                  </a:lnTo>
                  <a:lnTo>
                    <a:pt x="13362" y="5220"/>
                  </a:lnTo>
                  <a:cubicBezTo>
                    <a:pt x="13344" y="5138"/>
                    <a:pt x="13322" y="5058"/>
                    <a:pt x="13298" y="4977"/>
                  </a:cubicBezTo>
                  <a:lnTo>
                    <a:pt x="13290" y="4946"/>
                  </a:lnTo>
                  <a:cubicBezTo>
                    <a:pt x="13283" y="4918"/>
                    <a:pt x="13276" y="4891"/>
                    <a:pt x="13269" y="4867"/>
                  </a:cubicBezTo>
                  <a:cubicBezTo>
                    <a:pt x="13231" y="4735"/>
                    <a:pt x="13184" y="4596"/>
                    <a:pt x="13135" y="4459"/>
                  </a:cubicBezTo>
                  <a:cubicBezTo>
                    <a:pt x="13122" y="4425"/>
                    <a:pt x="13111" y="4394"/>
                    <a:pt x="13094" y="4352"/>
                  </a:cubicBezTo>
                  <a:cubicBezTo>
                    <a:pt x="13056" y="4250"/>
                    <a:pt x="13016" y="4152"/>
                    <a:pt x="12974" y="4058"/>
                  </a:cubicBezTo>
                  <a:cubicBezTo>
                    <a:pt x="12953" y="4010"/>
                    <a:pt x="12931" y="3961"/>
                    <a:pt x="12903" y="3905"/>
                  </a:cubicBezTo>
                  <a:cubicBezTo>
                    <a:pt x="12888" y="3868"/>
                    <a:pt x="12872" y="3833"/>
                    <a:pt x="12852" y="3795"/>
                  </a:cubicBezTo>
                  <a:cubicBezTo>
                    <a:pt x="12836" y="3759"/>
                    <a:pt x="12819" y="3725"/>
                    <a:pt x="12810" y="3707"/>
                  </a:cubicBezTo>
                  <a:cubicBezTo>
                    <a:pt x="12795" y="3676"/>
                    <a:pt x="12779" y="3646"/>
                    <a:pt x="12761" y="3615"/>
                  </a:cubicBezTo>
                  <a:cubicBezTo>
                    <a:pt x="12732" y="3562"/>
                    <a:pt x="12701" y="3508"/>
                    <a:pt x="12670" y="3453"/>
                  </a:cubicBezTo>
                  <a:lnTo>
                    <a:pt x="12652" y="3420"/>
                  </a:lnTo>
                  <a:cubicBezTo>
                    <a:pt x="12627" y="3374"/>
                    <a:pt x="12603" y="3329"/>
                    <a:pt x="12570" y="3276"/>
                  </a:cubicBezTo>
                  <a:lnTo>
                    <a:pt x="12384" y="2973"/>
                  </a:lnTo>
                  <a:lnTo>
                    <a:pt x="12358" y="2953"/>
                  </a:lnTo>
                  <a:cubicBezTo>
                    <a:pt x="12356" y="2949"/>
                    <a:pt x="12309" y="2884"/>
                    <a:pt x="12309" y="2884"/>
                  </a:cubicBezTo>
                  <a:cubicBezTo>
                    <a:pt x="12278" y="2836"/>
                    <a:pt x="12244" y="2790"/>
                    <a:pt x="12209" y="2743"/>
                  </a:cubicBezTo>
                  <a:cubicBezTo>
                    <a:pt x="12190" y="2718"/>
                    <a:pt x="12174" y="2694"/>
                    <a:pt x="12147" y="2658"/>
                  </a:cubicBezTo>
                  <a:cubicBezTo>
                    <a:pt x="12123" y="2626"/>
                    <a:pt x="12097" y="2596"/>
                    <a:pt x="12076" y="2568"/>
                  </a:cubicBezTo>
                  <a:cubicBezTo>
                    <a:pt x="12048" y="2533"/>
                    <a:pt x="12020" y="2499"/>
                    <a:pt x="11984" y="2455"/>
                  </a:cubicBezTo>
                  <a:lnTo>
                    <a:pt x="11922" y="2382"/>
                  </a:lnTo>
                  <a:lnTo>
                    <a:pt x="11887" y="2341"/>
                  </a:lnTo>
                  <a:cubicBezTo>
                    <a:pt x="11781" y="2218"/>
                    <a:pt x="11672" y="2101"/>
                    <a:pt x="11567" y="1995"/>
                  </a:cubicBezTo>
                  <a:cubicBezTo>
                    <a:pt x="11534" y="1961"/>
                    <a:pt x="11502" y="1930"/>
                    <a:pt x="11476" y="1905"/>
                  </a:cubicBezTo>
                  <a:cubicBezTo>
                    <a:pt x="11389" y="1820"/>
                    <a:pt x="11298" y="1737"/>
                    <a:pt x="11219" y="1667"/>
                  </a:cubicBezTo>
                  <a:lnTo>
                    <a:pt x="11188" y="1642"/>
                  </a:lnTo>
                  <a:cubicBezTo>
                    <a:pt x="11130" y="1593"/>
                    <a:pt x="11073" y="1543"/>
                    <a:pt x="11027" y="1508"/>
                  </a:cubicBezTo>
                  <a:cubicBezTo>
                    <a:pt x="10982" y="1471"/>
                    <a:pt x="10936" y="1433"/>
                    <a:pt x="10892" y="1401"/>
                  </a:cubicBezTo>
                  <a:cubicBezTo>
                    <a:pt x="10858" y="1375"/>
                    <a:pt x="10827" y="1350"/>
                    <a:pt x="10804" y="1334"/>
                  </a:cubicBezTo>
                  <a:cubicBezTo>
                    <a:pt x="10780" y="1319"/>
                    <a:pt x="10759" y="1303"/>
                    <a:pt x="10734" y="1285"/>
                  </a:cubicBezTo>
                  <a:cubicBezTo>
                    <a:pt x="10631" y="1211"/>
                    <a:pt x="10529" y="1141"/>
                    <a:pt x="10423" y="1073"/>
                  </a:cubicBezTo>
                  <a:cubicBezTo>
                    <a:pt x="10385" y="1049"/>
                    <a:pt x="10347" y="1027"/>
                    <a:pt x="10293" y="994"/>
                  </a:cubicBezTo>
                  <a:cubicBezTo>
                    <a:pt x="10200" y="938"/>
                    <a:pt x="10107" y="883"/>
                    <a:pt x="10004" y="826"/>
                  </a:cubicBezTo>
                  <a:cubicBezTo>
                    <a:pt x="10004" y="826"/>
                    <a:pt x="9915" y="777"/>
                    <a:pt x="9883" y="761"/>
                  </a:cubicBezTo>
                  <a:cubicBezTo>
                    <a:pt x="9734" y="684"/>
                    <a:pt x="9598" y="619"/>
                    <a:pt x="9465" y="561"/>
                  </a:cubicBezTo>
                  <a:cubicBezTo>
                    <a:pt x="8611" y="190"/>
                    <a:pt x="7703" y="0"/>
                    <a:pt x="676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6762946" y="999211"/>
              <a:ext cx="308461" cy="308435"/>
            </a:xfrm>
            <a:custGeom>
              <a:avLst/>
              <a:gdLst/>
              <a:ahLst/>
              <a:cxnLst/>
              <a:rect l="l" t="t" r="r" b="b"/>
              <a:pathLst>
                <a:path w="10319" h="10319" extrusionOk="0">
                  <a:moveTo>
                    <a:pt x="5159" y="0"/>
                  </a:moveTo>
                  <a:cubicBezTo>
                    <a:pt x="4785" y="0"/>
                    <a:pt x="4419" y="40"/>
                    <a:pt x="4067" y="116"/>
                  </a:cubicBezTo>
                  <a:cubicBezTo>
                    <a:pt x="2529" y="446"/>
                    <a:pt x="1244" y="1464"/>
                    <a:pt x="553" y="2833"/>
                  </a:cubicBezTo>
                  <a:cubicBezTo>
                    <a:pt x="200" y="3532"/>
                    <a:pt x="1" y="4322"/>
                    <a:pt x="1" y="5159"/>
                  </a:cubicBezTo>
                  <a:cubicBezTo>
                    <a:pt x="1" y="6298"/>
                    <a:pt x="369" y="7350"/>
                    <a:pt x="996" y="8204"/>
                  </a:cubicBezTo>
                  <a:cubicBezTo>
                    <a:pt x="1935" y="9486"/>
                    <a:pt x="3451" y="10318"/>
                    <a:pt x="5160" y="10318"/>
                  </a:cubicBezTo>
                  <a:cubicBezTo>
                    <a:pt x="6947" y="10318"/>
                    <a:pt x="8524" y="9408"/>
                    <a:pt x="9449" y="8026"/>
                  </a:cubicBezTo>
                  <a:cubicBezTo>
                    <a:pt x="9999" y="7206"/>
                    <a:pt x="10319" y="6219"/>
                    <a:pt x="10319" y="5159"/>
                  </a:cubicBezTo>
                  <a:cubicBezTo>
                    <a:pt x="10316" y="4159"/>
                    <a:pt x="10030" y="3223"/>
                    <a:pt x="9536" y="2431"/>
                  </a:cubicBezTo>
                  <a:cubicBezTo>
                    <a:pt x="8985" y="1549"/>
                    <a:pt x="8175" y="844"/>
                    <a:pt x="7212" y="425"/>
                  </a:cubicBezTo>
                  <a:cubicBezTo>
                    <a:pt x="6581" y="151"/>
                    <a:pt x="5887" y="0"/>
                    <a:pt x="5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6767818" y="1002679"/>
              <a:ext cx="117448" cy="247041"/>
            </a:xfrm>
            <a:custGeom>
              <a:avLst/>
              <a:gdLst/>
              <a:ahLst/>
              <a:cxnLst/>
              <a:rect l="l" t="t" r="r" b="b"/>
              <a:pathLst>
                <a:path w="3929" h="8265" extrusionOk="0">
                  <a:moveTo>
                    <a:pt x="3903" y="0"/>
                  </a:moveTo>
                  <a:lnTo>
                    <a:pt x="3903" y="0"/>
                  </a:lnTo>
                  <a:cubicBezTo>
                    <a:pt x="2365" y="330"/>
                    <a:pt x="1080" y="1348"/>
                    <a:pt x="388" y="2717"/>
                  </a:cubicBezTo>
                  <a:cubicBezTo>
                    <a:pt x="521" y="2858"/>
                    <a:pt x="593" y="2956"/>
                    <a:pt x="506" y="3206"/>
                  </a:cubicBezTo>
                  <a:cubicBezTo>
                    <a:pt x="407" y="3489"/>
                    <a:pt x="304" y="3774"/>
                    <a:pt x="201" y="4058"/>
                  </a:cubicBezTo>
                  <a:cubicBezTo>
                    <a:pt x="127" y="4264"/>
                    <a:pt x="0" y="4496"/>
                    <a:pt x="69" y="4719"/>
                  </a:cubicBezTo>
                  <a:cubicBezTo>
                    <a:pt x="140" y="4949"/>
                    <a:pt x="309" y="5166"/>
                    <a:pt x="427" y="5374"/>
                  </a:cubicBezTo>
                  <a:lnTo>
                    <a:pt x="870" y="6150"/>
                  </a:lnTo>
                  <a:cubicBezTo>
                    <a:pt x="1029" y="6428"/>
                    <a:pt x="1186" y="6703"/>
                    <a:pt x="1344" y="6980"/>
                  </a:cubicBezTo>
                  <a:cubicBezTo>
                    <a:pt x="1481" y="7477"/>
                    <a:pt x="1729" y="8136"/>
                    <a:pt x="2245" y="8262"/>
                  </a:cubicBezTo>
                  <a:cubicBezTo>
                    <a:pt x="2251" y="8263"/>
                    <a:pt x="2259" y="8264"/>
                    <a:pt x="2266" y="8264"/>
                  </a:cubicBezTo>
                  <a:cubicBezTo>
                    <a:pt x="2305" y="8264"/>
                    <a:pt x="2345" y="8239"/>
                    <a:pt x="2353" y="8199"/>
                  </a:cubicBezTo>
                  <a:cubicBezTo>
                    <a:pt x="2405" y="7982"/>
                    <a:pt x="2345" y="7800"/>
                    <a:pt x="2270" y="7595"/>
                  </a:cubicBezTo>
                  <a:cubicBezTo>
                    <a:pt x="2157" y="7289"/>
                    <a:pt x="2136" y="7000"/>
                    <a:pt x="2201" y="6678"/>
                  </a:cubicBezTo>
                  <a:cubicBezTo>
                    <a:pt x="2308" y="6150"/>
                    <a:pt x="2548" y="5660"/>
                    <a:pt x="2592" y="5118"/>
                  </a:cubicBezTo>
                  <a:cubicBezTo>
                    <a:pt x="2616" y="4834"/>
                    <a:pt x="2566" y="4566"/>
                    <a:pt x="2548" y="4285"/>
                  </a:cubicBezTo>
                  <a:cubicBezTo>
                    <a:pt x="2538" y="4116"/>
                    <a:pt x="2571" y="3979"/>
                    <a:pt x="2631" y="3821"/>
                  </a:cubicBezTo>
                  <a:cubicBezTo>
                    <a:pt x="2658" y="3749"/>
                    <a:pt x="2689" y="3680"/>
                    <a:pt x="2676" y="3601"/>
                  </a:cubicBezTo>
                  <a:cubicBezTo>
                    <a:pt x="2660" y="3477"/>
                    <a:pt x="2525" y="3367"/>
                    <a:pt x="2355" y="3268"/>
                  </a:cubicBezTo>
                  <a:cubicBezTo>
                    <a:pt x="2256" y="3172"/>
                    <a:pt x="2126" y="3124"/>
                    <a:pt x="1992" y="3079"/>
                  </a:cubicBezTo>
                  <a:cubicBezTo>
                    <a:pt x="1854" y="3008"/>
                    <a:pt x="1724" y="2942"/>
                    <a:pt x="1638" y="2871"/>
                  </a:cubicBezTo>
                  <a:cubicBezTo>
                    <a:pt x="1783" y="2484"/>
                    <a:pt x="2058" y="2273"/>
                    <a:pt x="2324" y="1951"/>
                  </a:cubicBezTo>
                  <a:cubicBezTo>
                    <a:pt x="2532" y="1702"/>
                    <a:pt x="2672" y="1417"/>
                    <a:pt x="2590" y="1090"/>
                  </a:cubicBezTo>
                  <a:cubicBezTo>
                    <a:pt x="2585" y="1067"/>
                    <a:pt x="2566" y="1050"/>
                    <a:pt x="2545" y="1043"/>
                  </a:cubicBezTo>
                  <a:cubicBezTo>
                    <a:pt x="2507" y="1033"/>
                    <a:pt x="2470" y="1026"/>
                    <a:pt x="2435" y="1019"/>
                  </a:cubicBezTo>
                  <a:cubicBezTo>
                    <a:pt x="2816" y="847"/>
                    <a:pt x="3206" y="707"/>
                    <a:pt x="3607" y="575"/>
                  </a:cubicBezTo>
                  <a:cubicBezTo>
                    <a:pt x="3724" y="536"/>
                    <a:pt x="3823" y="494"/>
                    <a:pt x="3873" y="374"/>
                  </a:cubicBezTo>
                  <a:cubicBezTo>
                    <a:pt x="3928" y="257"/>
                    <a:pt x="3900" y="127"/>
                    <a:pt x="39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6923498" y="1008776"/>
              <a:ext cx="147848" cy="230362"/>
            </a:xfrm>
            <a:custGeom>
              <a:avLst/>
              <a:gdLst/>
              <a:ahLst/>
              <a:cxnLst/>
              <a:rect l="l" t="t" r="r" b="b"/>
              <a:pathLst>
                <a:path w="4946" h="7707" extrusionOk="0">
                  <a:moveTo>
                    <a:pt x="1151" y="0"/>
                  </a:moveTo>
                  <a:cubicBezTo>
                    <a:pt x="1101" y="0"/>
                    <a:pt x="1052" y="8"/>
                    <a:pt x="1010" y="30"/>
                  </a:cubicBezTo>
                  <a:cubicBezTo>
                    <a:pt x="867" y="105"/>
                    <a:pt x="824" y="292"/>
                    <a:pt x="680" y="386"/>
                  </a:cubicBezTo>
                  <a:cubicBezTo>
                    <a:pt x="544" y="474"/>
                    <a:pt x="390" y="529"/>
                    <a:pt x="255" y="616"/>
                  </a:cubicBezTo>
                  <a:cubicBezTo>
                    <a:pt x="160" y="678"/>
                    <a:pt x="57" y="756"/>
                    <a:pt x="33" y="874"/>
                  </a:cubicBezTo>
                  <a:cubicBezTo>
                    <a:pt x="1" y="1026"/>
                    <a:pt x="246" y="1258"/>
                    <a:pt x="157" y="1377"/>
                  </a:cubicBezTo>
                  <a:cubicBezTo>
                    <a:pt x="140" y="1400"/>
                    <a:pt x="142" y="1445"/>
                    <a:pt x="157" y="1469"/>
                  </a:cubicBezTo>
                  <a:cubicBezTo>
                    <a:pt x="234" y="1576"/>
                    <a:pt x="330" y="1637"/>
                    <a:pt x="458" y="1668"/>
                  </a:cubicBezTo>
                  <a:cubicBezTo>
                    <a:pt x="623" y="1710"/>
                    <a:pt x="874" y="1678"/>
                    <a:pt x="1000" y="1809"/>
                  </a:cubicBezTo>
                  <a:cubicBezTo>
                    <a:pt x="1141" y="1957"/>
                    <a:pt x="1044" y="2224"/>
                    <a:pt x="1195" y="2383"/>
                  </a:cubicBezTo>
                  <a:cubicBezTo>
                    <a:pt x="1370" y="2568"/>
                    <a:pt x="1646" y="2399"/>
                    <a:pt x="1793" y="2660"/>
                  </a:cubicBezTo>
                  <a:cubicBezTo>
                    <a:pt x="1799" y="2668"/>
                    <a:pt x="1805" y="2676"/>
                    <a:pt x="1809" y="2681"/>
                  </a:cubicBezTo>
                  <a:cubicBezTo>
                    <a:pt x="1806" y="2715"/>
                    <a:pt x="1820" y="2750"/>
                    <a:pt x="1861" y="2766"/>
                  </a:cubicBezTo>
                  <a:cubicBezTo>
                    <a:pt x="1936" y="2794"/>
                    <a:pt x="2010" y="2807"/>
                    <a:pt x="2085" y="2807"/>
                  </a:cubicBezTo>
                  <a:cubicBezTo>
                    <a:pt x="2149" y="2807"/>
                    <a:pt x="2213" y="2798"/>
                    <a:pt x="2279" y="2781"/>
                  </a:cubicBezTo>
                  <a:cubicBezTo>
                    <a:pt x="2410" y="2748"/>
                    <a:pt x="2624" y="2638"/>
                    <a:pt x="2796" y="2638"/>
                  </a:cubicBezTo>
                  <a:cubicBezTo>
                    <a:pt x="2887" y="2638"/>
                    <a:pt x="2967" y="2669"/>
                    <a:pt x="3016" y="2759"/>
                  </a:cubicBezTo>
                  <a:cubicBezTo>
                    <a:pt x="2824" y="2866"/>
                    <a:pt x="2627" y="2971"/>
                    <a:pt x="2437" y="3082"/>
                  </a:cubicBezTo>
                  <a:cubicBezTo>
                    <a:pt x="2316" y="3154"/>
                    <a:pt x="2190" y="3230"/>
                    <a:pt x="2138" y="3367"/>
                  </a:cubicBezTo>
                  <a:cubicBezTo>
                    <a:pt x="2053" y="3586"/>
                    <a:pt x="2143" y="3769"/>
                    <a:pt x="1920" y="3932"/>
                  </a:cubicBezTo>
                  <a:cubicBezTo>
                    <a:pt x="1757" y="4052"/>
                    <a:pt x="1558" y="4124"/>
                    <a:pt x="1383" y="4223"/>
                  </a:cubicBezTo>
                  <a:cubicBezTo>
                    <a:pt x="1186" y="4335"/>
                    <a:pt x="689" y="4560"/>
                    <a:pt x="781" y="4872"/>
                  </a:cubicBezTo>
                  <a:cubicBezTo>
                    <a:pt x="825" y="5023"/>
                    <a:pt x="1008" y="5116"/>
                    <a:pt x="1131" y="5188"/>
                  </a:cubicBezTo>
                  <a:cubicBezTo>
                    <a:pt x="1303" y="5291"/>
                    <a:pt x="1488" y="5373"/>
                    <a:pt x="1652" y="5490"/>
                  </a:cubicBezTo>
                  <a:cubicBezTo>
                    <a:pt x="1840" y="5620"/>
                    <a:pt x="1968" y="5802"/>
                    <a:pt x="2126" y="5963"/>
                  </a:cubicBezTo>
                  <a:cubicBezTo>
                    <a:pt x="2275" y="6113"/>
                    <a:pt x="2450" y="6237"/>
                    <a:pt x="2625" y="6352"/>
                  </a:cubicBezTo>
                  <a:cubicBezTo>
                    <a:pt x="2771" y="6451"/>
                    <a:pt x="2898" y="6526"/>
                    <a:pt x="3071" y="6563"/>
                  </a:cubicBezTo>
                  <a:cubicBezTo>
                    <a:pt x="3174" y="6584"/>
                    <a:pt x="3254" y="6583"/>
                    <a:pt x="3175" y="6683"/>
                  </a:cubicBezTo>
                  <a:cubicBezTo>
                    <a:pt x="3144" y="6724"/>
                    <a:pt x="3058" y="6746"/>
                    <a:pt x="3016" y="6776"/>
                  </a:cubicBezTo>
                  <a:cubicBezTo>
                    <a:pt x="2795" y="6928"/>
                    <a:pt x="2832" y="7081"/>
                    <a:pt x="2986" y="7221"/>
                  </a:cubicBezTo>
                  <a:cubicBezTo>
                    <a:pt x="3253" y="7462"/>
                    <a:pt x="3867" y="7658"/>
                    <a:pt x="4071" y="7706"/>
                  </a:cubicBezTo>
                  <a:cubicBezTo>
                    <a:pt x="4621" y="6886"/>
                    <a:pt x="4941" y="5899"/>
                    <a:pt x="4941" y="4839"/>
                  </a:cubicBezTo>
                  <a:cubicBezTo>
                    <a:pt x="4945" y="4805"/>
                    <a:pt x="4945" y="4773"/>
                    <a:pt x="4942" y="4741"/>
                  </a:cubicBezTo>
                  <a:cubicBezTo>
                    <a:pt x="4941" y="4687"/>
                    <a:pt x="4941" y="4635"/>
                    <a:pt x="4938" y="4582"/>
                  </a:cubicBezTo>
                  <a:cubicBezTo>
                    <a:pt x="4932" y="4482"/>
                    <a:pt x="4925" y="4383"/>
                    <a:pt x="4914" y="4285"/>
                  </a:cubicBezTo>
                  <a:cubicBezTo>
                    <a:pt x="4913" y="4263"/>
                    <a:pt x="4910" y="4241"/>
                    <a:pt x="4907" y="4220"/>
                  </a:cubicBezTo>
                  <a:cubicBezTo>
                    <a:pt x="4906" y="4200"/>
                    <a:pt x="4903" y="4183"/>
                    <a:pt x="4900" y="4165"/>
                  </a:cubicBezTo>
                  <a:cubicBezTo>
                    <a:pt x="4893" y="4108"/>
                    <a:pt x="4884" y="4052"/>
                    <a:pt x="4876" y="3997"/>
                  </a:cubicBezTo>
                  <a:cubicBezTo>
                    <a:pt x="4872" y="3980"/>
                    <a:pt x="4870" y="3960"/>
                    <a:pt x="4868" y="3943"/>
                  </a:cubicBezTo>
                  <a:cubicBezTo>
                    <a:pt x="4863" y="3918"/>
                    <a:pt x="4858" y="3891"/>
                    <a:pt x="4853" y="3867"/>
                  </a:cubicBezTo>
                  <a:cubicBezTo>
                    <a:pt x="4848" y="3839"/>
                    <a:pt x="4842" y="3810"/>
                    <a:pt x="4835" y="3782"/>
                  </a:cubicBezTo>
                  <a:cubicBezTo>
                    <a:pt x="4835" y="3781"/>
                    <a:pt x="4835" y="3778"/>
                    <a:pt x="4834" y="3777"/>
                  </a:cubicBezTo>
                  <a:cubicBezTo>
                    <a:pt x="4829" y="3758"/>
                    <a:pt x="4827" y="3740"/>
                    <a:pt x="4821" y="3721"/>
                  </a:cubicBezTo>
                  <a:cubicBezTo>
                    <a:pt x="4815" y="3700"/>
                    <a:pt x="4812" y="3679"/>
                    <a:pt x="4807" y="3658"/>
                  </a:cubicBezTo>
                  <a:cubicBezTo>
                    <a:pt x="4719" y="3280"/>
                    <a:pt x="4587" y="2915"/>
                    <a:pt x="4419" y="2574"/>
                  </a:cubicBezTo>
                  <a:cubicBezTo>
                    <a:pt x="4406" y="2547"/>
                    <a:pt x="4395" y="2522"/>
                    <a:pt x="4381" y="2498"/>
                  </a:cubicBezTo>
                  <a:cubicBezTo>
                    <a:pt x="4326" y="2392"/>
                    <a:pt x="4269" y="2287"/>
                    <a:pt x="4207" y="2187"/>
                  </a:cubicBezTo>
                  <a:cubicBezTo>
                    <a:pt x="4193" y="2162"/>
                    <a:pt x="4177" y="2139"/>
                    <a:pt x="4163" y="2115"/>
                  </a:cubicBezTo>
                  <a:cubicBezTo>
                    <a:pt x="4145" y="2087"/>
                    <a:pt x="4128" y="2060"/>
                    <a:pt x="4110" y="2032"/>
                  </a:cubicBezTo>
                  <a:cubicBezTo>
                    <a:pt x="4039" y="1922"/>
                    <a:pt x="3964" y="1816"/>
                    <a:pt x="3887" y="1713"/>
                  </a:cubicBezTo>
                  <a:cubicBezTo>
                    <a:pt x="3867" y="1687"/>
                    <a:pt x="3848" y="1665"/>
                    <a:pt x="3830" y="1640"/>
                  </a:cubicBezTo>
                  <a:lnTo>
                    <a:pt x="3767" y="1560"/>
                  </a:lnTo>
                  <a:cubicBezTo>
                    <a:pt x="3750" y="1541"/>
                    <a:pt x="3734" y="1522"/>
                    <a:pt x="3717" y="1503"/>
                  </a:cubicBezTo>
                  <a:cubicBezTo>
                    <a:pt x="3628" y="1398"/>
                    <a:pt x="3536" y="1298"/>
                    <a:pt x="3439" y="1201"/>
                  </a:cubicBezTo>
                  <a:lnTo>
                    <a:pt x="3371" y="1131"/>
                  </a:lnTo>
                  <a:cubicBezTo>
                    <a:pt x="3301" y="1065"/>
                    <a:pt x="3230" y="1000"/>
                    <a:pt x="3155" y="937"/>
                  </a:cubicBezTo>
                  <a:lnTo>
                    <a:pt x="3023" y="825"/>
                  </a:lnTo>
                  <a:cubicBezTo>
                    <a:pt x="2993" y="800"/>
                    <a:pt x="2962" y="776"/>
                    <a:pt x="2930" y="750"/>
                  </a:cubicBezTo>
                  <a:cubicBezTo>
                    <a:pt x="2907" y="733"/>
                    <a:pt x="2882" y="714"/>
                    <a:pt x="2858" y="697"/>
                  </a:cubicBezTo>
                  <a:cubicBezTo>
                    <a:pt x="2543" y="461"/>
                    <a:pt x="2201" y="263"/>
                    <a:pt x="1837" y="105"/>
                  </a:cubicBezTo>
                  <a:cubicBezTo>
                    <a:pt x="1693" y="77"/>
                    <a:pt x="1548" y="52"/>
                    <a:pt x="1402" y="33"/>
                  </a:cubicBezTo>
                  <a:cubicBezTo>
                    <a:pt x="1327" y="23"/>
                    <a:pt x="1236" y="0"/>
                    <a:pt x="11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6792629" y="1071844"/>
              <a:ext cx="278718" cy="235802"/>
            </a:xfrm>
            <a:custGeom>
              <a:avLst/>
              <a:gdLst/>
              <a:ahLst/>
              <a:cxnLst/>
              <a:rect l="l" t="t" r="r" b="b"/>
              <a:pathLst>
                <a:path w="9324" h="7889" extrusionOk="0">
                  <a:moveTo>
                    <a:pt x="8543" y="1"/>
                  </a:moveTo>
                  <a:cubicBezTo>
                    <a:pt x="8678" y="475"/>
                    <a:pt x="8751" y="976"/>
                    <a:pt x="8751" y="1493"/>
                  </a:cubicBezTo>
                  <a:cubicBezTo>
                    <a:pt x="8751" y="2609"/>
                    <a:pt x="8414" y="3645"/>
                    <a:pt x="7837" y="4508"/>
                  </a:cubicBezTo>
                  <a:cubicBezTo>
                    <a:pt x="6864" y="5959"/>
                    <a:pt x="5209" y="6916"/>
                    <a:pt x="3329" y="6916"/>
                  </a:cubicBezTo>
                  <a:cubicBezTo>
                    <a:pt x="2075" y="6916"/>
                    <a:pt x="919" y="6491"/>
                    <a:pt x="0" y="5774"/>
                  </a:cubicBezTo>
                  <a:lnTo>
                    <a:pt x="0" y="5774"/>
                  </a:lnTo>
                  <a:cubicBezTo>
                    <a:pt x="939" y="7057"/>
                    <a:pt x="2453" y="7888"/>
                    <a:pt x="4164" y="7888"/>
                  </a:cubicBezTo>
                  <a:cubicBezTo>
                    <a:pt x="5953" y="7888"/>
                    <a:pt x="7528" y="6978"/>
                    <a:pt x="8452" y="5596"/>
                  </a:cubicBezTo>
                  <a:cubicBezTo>
                    <a:pt x="9003" y="4776"/>
                    <a:pt x="9323" y="3789"/>
                    <a:pt x="9323" y="2729"/>
                  </a:cubicBezTo>
                  <a:cubicBezTo>
                    <a:pt x="9323" y="1729"/>
                    <a:pt x="9037" y="793"/>
                    <a:pt x="8543"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74"/>
        <p:cNvGrpSpPr/>
        <p:nvPr/>
      </p:nvGrpSpPr>
      <p:grpSpPr>
        <a:xfrm>
          <a:off x="0" y="0"/>
          <a:ext cx="0" cy="0"/>
          <a:chOff x="0" y="0"/>
          <a:chExt cx="0" cy="0"/>
        </a:xfrm>
      </p:grpSpPr>
      <p:sp>
        <p:nvSpPr>
          <p:cNvPr id="575" name="Google Shape;575;p13"/>
          <p:cNvSpPr txBox="1">
            <a:spLocks noGrp="1"/>
          </p:cNvSpPr>
          <p:nvPr>
            <p:ph type="title" hasCustomPrompt="1"/>
          </p:nvPr>
        </p:nvSpPr>
        <p:spPr>
          <a:xfrm rot="1973">
            <a:off x="1365600" y="13226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6" name="Google Shape;576;p13"/>
          <p:cNvSpPr txBox="1">
            <a:spLocks noGrp="1"/>
          </p:cNvSpPr>
          <p:nvPr>
            <p:ph type="subTitle" idx="1"/>
          </p:nvPr>
        </p:nvSpPr>
        <p:spPr>
          <a:xfrm>
            <a:off x="720000" y="2357145"/>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13"/>
          <p:cNvSpPr txBox="1">
            <a:spLocks noGrp="1"/>
          </p:cNvSpPr>
          <p:nvPr>
            <p:ph type="title" idx="2" hasCustomPrompt="1"/>
          </p:nvPr>
        </p:nvSpPr>
        <p:spPr>
          <a:xfrm rot="1973">
            <a:off x="1365600" y="2966225"/>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78" name="Google Shape;578;p13"/>
          <p:cNvSpPr txBox="1">
            <a:spLocks noGrp="1"/>
          </p:cNvSpPr>
          <p:nvPr>
            <p:ph type="subTitle" idx="3"/>
          </p:nvPr>
        </p:nvSpPr>
        <p:spPr>
          <a:xfrm>
            <a:off x="7200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9" name="Google Shape;579;p13"/>
          <p:cNvSpPr txBox="1">
            <a:spLocks noGrp="1"/>
          </p:cNvSpPr>
          <p:nvPr>
            <p:ph type="title" idx="4" hasCustomPrompt="1"/>
          </p:nvPr>
        </p:nvSpPr>
        <p:spPr>
          <a:xfrm rot="1973">
            <a:off x="4049400" y="13226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0" name="Google Shape;580;p13"/>
          <p:cNvSpPr txBox="1">
            <a:spLocks noGrp="1"/>
          </p:cNvSpPr>
          <p:nvPr>
            <p:ph type="subTitle" idx="5"/>
          </p:nvPr>
        </p:nvSpPr>
        <p:spPr>
          <a:xfrm>
            <a:off x="3403800" y="2357145"/>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1" name="Google Shape;581;p13"/>
          <p:cNvSpPr txBox="1">
            <a:spLocks noGrp="1"/>
          </p:cNvSpPr>
          <p:nvPr>
            <p:ph type="title" idx="6" hasCustomPrompt="1"/>
          </p:nvPr>
        </p:nvSpPr>
        <p:spPr>
          <a:xfrm rot="1973">
            <a:off x="6733200" y="1322667"/>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2" name="Google Shape;582;p13"/>
          <p:cNvSpPr txBox="1">
            <a:spLocks noGrp="1"/>
          </p:cNvSpPr>
          <p:nvPr>
            <p:ph type="subTitle" idx="7"/>
          </p:nvPr>
        </p:nvSpPr>
        <p:spPr>
          <a:xfrm>
            <a:off x="6087600" y="2357145"/>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3" name="Google Shape;583;p13"/>
          <p:cNvSpPr txBox="1">
            <a:spLocks noGrp="1"/>
          </p:cNvSpPr>
          <p:nvPr>
            <p:ph type="title" idx="8" hasCustomPrompt="1"/>
          </p:nvPr>
        </p:nvSpPr>
        <p:spPr>
          <a:xfrm rot="1973">
            <a:off x="6733200" y="2966225"/>
            <a:ext cx="1045200" cy="6021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84" name="Google Shape;584;p13"/>
          <p:cNvSpPr txBox="1">
            <a:spLocks noGrp="1"/>
          </p:cNvSpPr>
          <p:nvPr>
            <p:ph type="subTitle" idx="9"/>
          </p:nvPr>
        </p:nvSpPr>
        <p:spPr>
          <a:xfrm>
            <a:off x="6087600" y="4000803"/>
            <a:ext cx="2336400" cy="60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85" name="Google Shape;585;p13"/>
          <p:cNvSpPr txBox="1">
            <a:spLocks noGrp="1"/>
          </p:cNvSpPr>
          <p:nvPr>
            <p:ph type="subTitle" idx="13"/>
          </p:nvPr>
        </p:nvSpPr>
        <p:spPr>
          <a:xfrm>
            <a:off x="720000" y="1894234"/>
            <a:ext cx="2336400" cy="4671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6" name="Google Shape;586;p13"/>
          <p:cNvSpPr txBox="1">
            <a:spLocks noGrp="1"/>
          </p:cNvSpPr>
          <p:nvPr>
            <p:ph type="subTitle" idx="14"/>
          </p:nvPr>
        </p:nvSpPr>
        <p:spPr>
          <a:xfrm>
            <a:off x="720000" y="3537992"/>
            <a:ext cx="2336400" cy="4671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7" name="Google Shape;587;p13"/>
          <p:cNvSpPr txBox="1">
            <a:spLocks noGrp="1"/>
          </p:cNvSpPr>
          <p:nvPr>
            <p:ph type="subTitle" idx="15"/>
          </p:nvPr>
        </p:nvSpPr>
        <p:spPr>
          <a:xfrm>
            <a:off x="3403800" y="1894234"/>
            <a:ext cx="2336400" cy="4671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8" name="Google Shape;588;p13"/>
          <p:cNvSpPr txBox="1">
            <a:spLocks noGrp="1"/>
          </p:cNvSpPr>
          <p:nvPr>
            <p:ph type="subTitle" idx="16"/>
          </p:nvPr>
        </p:nvSpPr>
        <p:spPr>
          <a:xfrm>
            <a:off x="6087600" y="1894234"/>
            <a:ext cx="2336400" cy="4671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9" name="Google Shape;589;p13"/>
          <p:cNvSpPr txBox="1">
            <a:spLocks noGrp="1"/>
          </p:cNvSpPr>
          <p:nvPr>
            <p:ph type="subTitle" idx="17"/>
          </p:nvPr>
        </p:nvSpPr>
        <p:spPr>
          <a:xfrm>
            <a:off x="6087600" y="3537992"/>
            <a:ext cx="2336400" cy="467100"/>
          </a:xfrm>
          <a:prstGeom prst="rect">
            <a:avLst/>
          </a:prstGeom>
          <a:solidFill>
            <a:schemeClr val="lt2"/>
          </a:solidFill>
        </p:spPr>
        <p:txBody>
          <a:bodyPr spcFirstLastPara="1" wrap="square" lIns="91425" tIns="91425" rIns="91425" bIns="91425" anchor="b" anchorCtr="0">
            <a:noAutofit/>
          </a:bodyPr>
          <a:lstStyle>
            <a:lvl1pPr lvl="0" algn="ctr" rtl="0">
              <a:spcBef>
                <a:spcPts val="0"/>
              </a:spcBef>
              <a:spcAft>
                <a:spcPts val="0"/>
              </a:spcAft>
              <a:buSzPts val="2000"/>
              <a:buFont typeface="Poller One"/>
              <a:buNone/>
              <a:defRPr sz="2000" b="1">
                <a:latin typeface="Chau Philomene One"/>
                <a:ea typeface="Chau Philomene One"/>
                <a:cs typeface="Chau Philomene One"/>
                <a:sym typeface="Chau Philomene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90" name="Google Shape;590;p13"/>
          <p:cNvSpPr txBox="1">
            <a:spLocks noGrp="1"/>
          </p:cNvSpPr>
          <p:nvPr>
            <p:ph type="title" idx="18"/>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591" name="Google Shape;591;p13"/>
          <p:cNvGrpSpPr/>
          <p:nvPr/>
        </p:nvGrpSpPr>
        <p:grpSpPr>
          <a:xfrm>
            <a:off x="0" y="239593"/>
            <a:ext cx="9600892" cy="5853149"/>
            <a:chOff x="0" y="239593"/>
            <a:chExt cx="9600892" cy="5853149"/>
          </a:xfrm>
        </p:grpSpPr>
        <p:sp>
          <p:nvSpPr>
            <p:cNvPr id="592" name="Google Shape;592;p13"/>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3" name="Google Shape;593;p13"/>
            <p:cNvGrpSpPr/>
            <p:nvPr/>
          </p:nvGrpSpPr>
          <p:grpSpPr>
            <a:xfrm>
              <a:off x="5373478" y="4654157"/>
              <a:ext cx="3764636" cy="1175402"/>
              <a:chOff x="2132353" y="3387432"/>
              <a:chExt cx="3764636" cy="1175402"/>
            </a:xfrm>
          </p:grpSpPr>
          <p:sp>
            <p:nvSpPr>
              <p:cNvPr id="594" name="Google Shape;594;p13"/>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3"/>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3"/>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3"/>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3"/>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3"/>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3"/>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3"/>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3"/>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3"/>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3"/>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3"/>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3"/>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3"/>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13"/>
            <p:cNvGrpSpPr/>
            <p:nvPr/>
          </p:nvGrpSpPr>
          <p:grpSpPr>
            <a:xfrm>
              <a:off x="0" y="4603506"/>
              <a:ext cx="5447326" cy="1489235"/>
              <a:chOff x="626075" y="3657856"/>
              <a:chExt cx="5447326" cy="1489235"/>
            </a:xfrm>
          </p:grpSpPr>
          <p:sp>
            <p:nvSpPr>
              <p:cNvPr id="611" name="Google Shape;611;p13"/>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3"/>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3"/>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3"/>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3"/>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3"/>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3"/>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3"/>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3"/>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3"/>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3"/>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3"/>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3"/>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3"/>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3"/>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3"/>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3"/>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3"/>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3"/>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3"/>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3"/>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3"/>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3"/>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3"/>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3"/>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3"/>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3"/>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3"/>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9" name="Google Shape;639;p13"/>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3"/>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3"/>
          <p:cNvGrpSpPr/>
          <p:nvPr/>
        </p:nvGrpSpPr>
        <p:grpSpPr>
          <a:xfrm>
            <a:off x="62658" y="1251478"/>
            <a:ext cx="246464" cy="231319"/>
            <a:chOff x="5946283" y="1650903"/>
            <a:chExt cx="246464" cy="231319"/>
          </a:xfrm>
        </p:grpSpPr>
        <p:sp>
          <p:nvSpPr>
            <p:cNvPr id="642" name="Google Shape;642;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13"/>
          <p:cNvGrpSpPr/>
          <p:nvPr/>
        </p:nvGrpSpPr>
        <p:grpSpPr>
          <a:xfrm>
            <a:off x="367508" y="1682528"/>
            <a:ext cx="246464" cy="231319"/>
            <a:chOff x="5946283" y="1650903"/>
            <a:chExt cx="246464" cy="231319"/>
          </a:xfrm>
        </p:grpSpPr>
        <p:sp>
          <p:nvSpPr>
            <p:cNvPr id="645" name="Google Shape;645;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7" name="Google Shape;647;p13"/>
          <p:cNvGrpSpPr/>
          <p:nvPr/>
        </p:nvGrpSpPr>
        <p:grpSpPr>
          <a:xfrm>
            <a:off x="8771408" y="1941241"/>
            <a:ext cx="246464" cy="231319"/>
            <a:chOff x="5946283" y="1650903"/>
            <a:chExt cx="246464" cy="231319"/>
          </a:xfrm>
        </p:grpSpPr>
        <p:sp>
          <p:nvSpPr>
            <p:cNvPr id="648" name="Google Shape;648;p13"/>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3"/>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0" name="Google Shape;650;p13"/>
          <p:cNvGrpSpPr/>
          <p:nvPr/>
        </p:nvGrpSpPr>
        <p:grpSpPr>
          <a:xfrm>
            <a:off x="8543687" y="2474163"/>
            <a:ext cx="511889" cy="414793"/>
            <a:chOff x="7109370" y="3456528"/>
            <a:chExt cx="364958" cy="295732"/>
          </a:xfrm>
        </p:grpSpPr>
        <p:sp>
          <p:nvSpPr>
            <p:cNvPr id="651" name="Google Shape;651;p13"/>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3"/>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3"/>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3"/>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3"/>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727"/>
        <p:cNvGrpSpPr/>
        <p:nvPr/>
      </p:nvGrpSpPr>
      <p:grpSpPr>
        <a:xfrm>
          <a:off x="0" y="0"/>
          <a:ext cx="0" cy="0"/>
          <a:chOff x="0" y="0"/>
          <a:chExt cx="0" cy="0"/>
        </a:xfrm>
      </p:grpSpPr>
      <p:sp>
        <p:nvSpPr>
          <p:cNvPr id="728" name="Google Shape;728;p15"/>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29" name="Google Shape;729;p15"/>
          <p:cNvGrpSpPr/>
          <p:nvPr/>
        </p:nvGrpSpPr>
        <p:grpSpPr>
          <a:xfrm>
            <a:off x="-139781" y="53073"/>
            <a:ext cx="9327317" cy="5843552"/>
            <a:chOff x="-139781" y="53073"/>
            <a:chExt cx="9327317" cy="5843552"/>
          </a:xfrm>
        </p:grpSpPr>
        <p:grpSp>
          <p:nvGrpSpPr>
            <p:cNvPr id="730" name="Google Shape;730;p15"/>
            <p:cNvGrpSpPr/>
            <p:nvPr/>
          </p:nvGrpSpPr>
          <p:grpSpPr>
            <a:xfrm>
              <a:off x="5994041" y="4638164"/>
              <a:ext cx="3193494" cy="1086990"/>
              <a:chOff x="715728" y="1849983"/>
              <a:chExt cx="3985391" cy="1356364"/>
            </a:xfrm>
          </p:grpSpPr>
          <p:sp>
            <p:nvSpPr>
              <p:cNvPr id="731" name="Google Shape;731;p15"/>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5"/>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5"/>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5"/>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5"/>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5"/>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5"/>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5"/>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5"/>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5"/>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5"/>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5"/>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5"/>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5"/>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5"/>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5"/>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5"/>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5"/>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5"/>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5"/>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5"/>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5"/>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5"/>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15"/>
            <p:cNvSpPr/>
            <p:nvPr/>
          </p:nvSpPr>
          <p:spPr>
            <a:xfrm>
              <a:off x="-139781" y="1620061"/>
              <a:ext cx="776997" cy="397009"/>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15"/>
            <p:cNvGrpSpPr/>
            <p:nvPr/>
          </p:nvGrpSpPr>
          <p:grpSpPr>
            <a:xfrm>
              <a:off x="8514622" y="1525569"/>
              <a:ext cx="672908" cy="585981"/>
              <a:chOff x="5133595" y="1523392"/>
              <a:chExt cx="473946" cy="412721"/>
            </a:xfrm>
          </p:grpSpPr>
          <p:sp>
            <p:nvSpPr>
              <p:cNvPr id="756" name="Google Shape;756;p15"/>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5"/>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5"/>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5"/>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5"/>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5"/>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5"/>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5"/>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5"/>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5"/>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5"/>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5"/>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5"/>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5"/>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2" name="Google Shape;772;p15"/>
            <p:cNvGrpSpPr/>
            <p:nvPr/>
          </p:nvGrpSpPr>
          <p:grpSpPr>
            <a:xfrm>
              <a:off x="119052" y="3255585"/>
              <a:ext cx="518167" cy="419880"/>
              <a:chOff x="7109370" y="3456528"/>
              <a:chExt cx="364958" cy="295732"/>
            </a:xfrm>
          </p:grpSpPr>
          <p:sp>
            <p:nvSpPr>
              <p:cNvPr id="773" name="Google Shape;773;p15"/>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 name="Google Shape;778;p15"/>
            <p:cNvGrpSpPr/>
            <p:nvPr/>
          </p:nvGrpSpPr>
          <p:grpSpPr>
            <a:xfrm>
              <a:off x="-80678" y="4603511"/>
              <a:ext cx="4108717" cy="1293114"/>
              <a:chOff x="-1192669" y="1924020"/>
              <a:chExt cx="4543534" cy="1429961"/>
            </a:xfrm>
          </p:grpSpPr>
          <p:sp>
            <p:nvSpPr>
              <p:cNvPr id="779" name="Google Shape;779;p15"/>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5"/>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5"/>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0" name="Google Shape;810;p15"/>
            <p:cNvGrpSpPr/>
            <p:nvPr/>
          </p:nvGrpSpPr>
          <p:grpSpPr>
            <a:xfrm>
              <a:off x="8461884" y="4286252"/>
              <a:ext cx="579016" cy="634496"/>
              <a:chOff x="7969377" y="2856516"/>
              <a:chExt cx="402682" cy="441266"/>
            </a:xfrm>
          </p:grpSpPr>
          <p:sp>
            <p:nvSpPr>
              <p:cNvPr id="811" name="Google Shape;811;p15"/>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2" name="Google Shape;822;p15"/>
            <p:cNvGrpSpPr/>
            <p:nvPr/>
          </p:nvGrpSpPr>
          <p:grpSpPr>
            <a:xfrm>
              <a:off x="197658" y="2743903"/>
              <a:ext cx="246464" cy="231319"/>
              <a:chOff x="5946283" y="1650903"/>
              <a:chExt cx="246464" cy="231319"/>
            </a:xfrm>
          </p:grpSpPr>
          <p:sp>
            <p:nvSpPr>
              <p:cNvPr id="823" name="Google Shape;823;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15"/>
            <p:cNvGrpSpPr/>
            <p:nvPr/>
          </p:nvGrpSpPr>
          <p:grpSpPr>
            <a:xfrm>
              <a:off x="8563158" y="2265078"/>
              <a:ext cx="246464" cy="231319"/>
              <a:chOff x="5946283" y="1650903"/>
              <a:chExt cx="246464" cy="231319"/>
            </a:xfrm>
          </p:grpSpPr>
          <p:sp>
            <p:nvSpPr>
              <p:cNvPr id="826" name="Google Shape;826;p15"/>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15"/>
            <p:cNvSpPr/>
            <p:nvPr/>
          </p:nvSpPr>
          <p:spPr>
            <a:xfrm>
              <a:off x="1637238" y="95641"/>
              <a:ext cx="672895" cy="34383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5788902" y="530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8625827" y="2727173"/>
              <a:ext cx="518168" cy="264767"/>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8492301" y="396112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5445476" y="4727472"/>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4107851" y="4817697"/>
              <a:ext cx="378259" cy="193272"/>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056"/>
        <p:cNvGrpSpPr/>
        <p:nvPr/>
      </p:nvGrpSpPr>
      <p:grpSpPr>
        <a:xfrm>
          <a:off x="0" y="0"/>
          <a:ext cx="0" cy="0"/>
          <a:chOff x="0" y="0"/>
          <a:chExt cx="0" cy="0"/>
        </a:xfrm>
      </p:grpSpPr>
      <p:grpSp>
        <p:nvGrpSpPr>
          <p:cNvPr id="2057" name="Google Shape;2057;p32"/>
          <p:cNvGrpSpPr/>
          <p:nvPr/>
        </p:nvGrpSpPr>
        <p:grpSpPr>
          <a:xfrm>
            <a:off x="27" y="3"/>
            <a:ext cx="9143974" cy="5165916"/>
            <a:chOff x="27" y="3"/>
            <a:chExt cx="9143974" cy="5165916"/>
          </a:xfrm>
        </p:grpSpPr>
        <p:sp>
          <p:nvSpPr>
            <p:cNvPr id="2058" name="Google Shape;2058;p32"/>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2"/>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0" name="Google Shape;2060;p32"/>
          <p:cNvGrpSpPr/>
          <p:nvPr/>
        </p:nvGrpSpPr>
        <p:grpSpPr>
          <a:xfrm>
            <a:off x="1188529" y="1319336"/>
            <a:ext cx="1871470" cy="1096161"/>
            <a:chOff x="6479176" y="2546587"/>
            <a:chExt cx="992401" cy="581271"/>
          </a:xfrm>
        </p:grpSpPr>
        <p:sp>
          <p:nvSpPr>
            <p:cNvPr id="2061" name="Google Shape;2061;p32"/>
            <p:cNvSpPr/>
            <p:nvPr/>
          </p:nvSpPr>
          <p:spPr>
            <a:xfrm>
              <a:off x="6479176" y="2546587"/>
              <a:ext cx="992401" cy="581271"/>
            </a:xfrm>
            <a:custGeom>
              <a:avLst/>
              <a:gdLst/>
              <a:ahLst/>
              <a:cxnLst/>
              <a:rect l="l" t="t" r="r" b="b"/>
              <a:pathLst>
                <a:path w="33199" h="19447" extrusionOk="0">
                  <a:moveTo>
                    <a:pt x="18221" y="11659"/>
                  </a:moveTo>
                  <a:cubicBezTo>
                    <a:pt x="18283" y="11659"/>
                    <a:pt x="18347" y="11668"/>
                    <a:pt x="18413" y="11688"/>
                  </a:cubicBezTo>
                  <a:cubicBezTo>
                    <a:pt x="18584" y="11739"/>
                    <a:pt x="18762" y="11795"/>
                    <a:pt x="18948" y="11856"/>
                  </a:cubicBezTo>
                  <a:cubicBezTo>
                    <a:pt x="19304" y="11972"/>
                    <a:pt x="19661" y="12096"/>
                    <a:pt x="20011" y="12228"/>
                  </a:cubicBezTo>
                  <a:cubicBezTo>
                    <a:pt x="20433" y="12387"/>
                    <a:pt x="20556" y="12927"/>
                    <a:pt x="20250" y="13256"/>
                  </a:cubicBezTo>
                  <a:lnTo>
                    <a:pt x="18365" y="15282"/>
                  </a:lnTo>
                  <a:cubicBezTo>
                    <a:pt x="18372" y="15138"/>
                    <a:pt x="18372" y="14992"/>
                    <a:pt x="18365" y="14847"/>
                  </a:cubicBezTo>
                  <a:cubicBezTo>
                    <a:pt x="18330" y="14065"/>
                    <a:pt x="18091" y="13313"/>
                    <a:pt x="17686" y="12631"/>
                  </a:cubicBezTo>
                  <a:cubicBezTo>
                    <a:pt x="17421" y="12184"/>
                    <a:pt x="17752" y="11659"/>
                    <a:pt x="18221" y="11659"/>
                  </a:cubicBezTo>
                  <a:close/>
                  <a:moveTo>
                    <a:pt x="11153" y="12694"/>
                  </a:moveTo>
                  <a:cubicBezTo>
                    <a:pt x="11188" y="12694"/>
                    <a:pt x="11223" y="12697"/>
                    <a:pt x="11258" y="12703"/>
                  </a:cubicBezTo>
                  <a:lnTo>
                    <a:pt x="11439" y="12734"/>
                  </a:lnTo>
                  <a:cubicBezTo>
                    <a:pt x="13168" y="13037"/>
                    <a:pt x="14170" y="13510"/>
                    <a:pt x="14685" y="14270"/>
                  </a:cubicBezTo>
                  <a:cubicBezTo>
                    <a:pt x="14829" y="14477"/>
                    <a:pt x="14989" y="14809"/>
                    <a:pt x="14941" y="15208"/>
                  </a:cubicBezTo>
                  <a:cubicBezTo>
                    <a:pt x="14923" y="15352"/>
                    <a:pt x="14859" y="15617"/>
                    <a:pt x="14622" y="15752"/>
                  </a:cubicBezTo>
                  <a:cubicBezTo>
                    <a:pt x="14131" y="16027"/>
                    <a:pt x="13289" y="16028"/>
                    <a:pt x="13003" y="16028"/>
                  </a:cubicBezTo>
                  <a:cubicBezTo>
                    <a:pt x="12330" y="16028"/>
                    <a:pt x="11745" y="15914"/>
                    <a:pt x="11267" y="15688"/>
                  </a:cubicBezTo>
                  <a:cubicBezTo>
                    <a:pt x="10547" y="15349"/>
                    <a:pt x="9898" y="14555"/>
                    <a:pt x="10059" y="13816"/>
                  </a:cubicBezTo>
                  <a:cubicBezTo>
                    <a:pt x="10131" y="13485"/>
                    <a:pt x="10363" y="13156"/>
                    <a:pt x="10752" y="12837"/>
                  </a:cubicBezTo>
                  <a:cubicBezTo>
                    <a:pt x="10865" y="12743"/>
                    <a:pt x="11009" y="12694"/>
                    <a:pt x="11153" y="12694"/>
                  </a:cubicBezTo>
                  <a:close/>
                  <a:moveTo>
                    <a:pt x="1837" y="1"/>
                  </a:moveTo>
                  <a:cubicBezTo>
                    <a:pt x="936" y="1"/>
                    <a:pt x="184" y="702"/>
                    <a:pt x="123" y="1599"/>
                  </a:cubicBezTo>
                  <a:cubicBezTo>
                    <a:pt x="0" y="3429"/>
                    <a:pt x="603" y="5323"/>
                    <a:pt x="1972" y="7388"/>
                  </a:cubicBezTo>
                  <a:cubicBezTo>
                    <a:pt x="3080" y="9061"/>
                    <a:pt x="4366" y="10334"/>
                    <a:pt x="5799" y="11174"/>
                  </a:cubicBezTo>
                  <a:cubicBezTo>
                    <a:pt x="6058" y="11327"/>
                    <a:pt x="6328" y="11465"/>
                    <a:pt x="6609" y="11592"/>
                  </a:cubicBezTo>
                  <a:cubicBezTo>
                    <a:pt x="6911" y="11730"/>
                    <a:pt x="7048" y="12083"/>
                    <a:pt x="6931" y="12394"/>
                  </a:cubicBezTo>
                  <a:cubicBezTo>
                    <a:pt x="6643" y="13143"/>
                    <a:pt x="6552" y="13959"/>
                    <a:pt x="6678" y="14758"/>
                  </a:cubicBezTo>
                  <a:cubicBezTo>
                    <a:pt x="6842" y="15802"/>
                    <a:pt x="7365" y="16819"/>
                    <a:pt x="8154" y="17619"/>
                  </a:cubicBezTo>
                  <a:cubicBezTo>
                    <a:pt x="9332" y="18816"/>
                    <a:pt x="11010" y="19447"/>
                    <a:pt x="13010" y="19447"/>
                  </a:cubicBezTo>
                  <a:cubicBezTo>
                    <a:pt x="13370" y="19447"/>
                    <a:pt x="13738" y="19426"/>
                    <a:pt x="14104" y="19383"/>
                  </a:cubicBezTo>
                  <a:cubicBezTo>
                    <a:pt x="15511" y="19220"/>
                    <a:pt x="16550" y="18755"/>
                    <a:pt x="17278" y="17963"/>
                  </a:cubicBezTo>
                  <a:cubicBezTo>
                    <a:pt x="17702" y="17505"/>
                    <a:pt x="18011" y="16937"/>
                    <a:pt x="18189" y="16319"/>
                  </a:cubicBezTo>
                  <a:cubicBezTo>
                    <a:pt x="18268" y="16046"/>
                    <a:pt x="18526" y="15865"/>
                    <a:pt x="18807" y="15865"/>
                  </a:cubicBezTo>
                  <a:cubicBezTo>
                    <a:pt x="18815" y="15865"/>
                    <a:pt x="18824" y="15866"/>
                    <a:pt x="18832" y="15866"/>
                  </a:cubicBezTo>
                  <a:lnTo>
                    <a:pt x="21192" y="15953"/>
                  </a:lnTo>
                  <a:cubicBezTo>
                    <a:pt x="21542" y="15966"/>
                    <a:pt x="21818" y="16265"/>
                    <a:pt x="21802" y="16615"/>
                  </a:cubicBezTo>
                  <a:cubicBezTo>
                    <a:pt x="21786" y="16982"/>
                    <a:pt x="22081" y="17281"/>
                    <a:pt x="22436" y="17281"/>
                  </a:cubicBezTo>
                  <a:cubicBezTo>
                    <a:pt x="22462" y="17281"/>
                    <a:pt x="22489" y="17279"/>
                    <a:pt x="22515" y="17276"/>
                  </a:cubicBezTo>
                  <a:lnTo>
                    <a:pt x="32460" y="16056"/>
                  </a:lnTo>
                  <a:cubicBezTo>
                    <a:pt x="32969" y="15994"/>
                    <a:pt x="33199" y="15387"/>
                    <a:pt x="32861" y="15005"/>
                  </a:cubicBezTo>
                  <a:lnTo>
                    <a:pt x="26580" y="7880"/>
                  </a:lnTo>
                  <a:cubicBezTo>
                    <a:pt x="26455" y="7738"/>
                    <a:pt x="26280" y="7665"/>
                    <a:pt x="26103" y="7665"/>
                  </a:cubicBezTo>
                  <a:cubicBezTo>
                    <a:pt x="25967" y="7665"/>
                    <a:pt x="25831" y="7708"/>
                    <a:pt x="25716" y="7795"/>
                  </a:cubicBezTo>
                  <a:lnTo>
                    <a:pt x="23392" y="9576"/>
                  </a:lnTo>
                  <a:cubicBezTo>
                    <a:pt x="23279" y="9662"/>
                    <a:pt x="23144" y="9706"/>
                    <a:pt x="23007" y="9706"/>
                  </a:cubicBezTo>
                  <a:cubicBezTo>
                    <a:pt x="22918" y="9706"/>
                    <a:pt x="22829" y="9687"/>
                    <a:pt x="22745" y="9650"/>
                  </a:cubicBezTo>
                  <a:cubicBezTo>
                    <a:pt x="21298" y="9006"/>
                    <a:pt x="19849" y="8499"/>
                    <a:pt x="18423" y="8144"/>
                  </a:cubicBezTo>
                  <a:cubicBezTo>
                    <a:pt x="17308" y="7864"/>
                    <a:pt x="16316" y="7729"/>
                    <a:pt x="15388" y="7729"/>
                  </a:cubicBezTo>
                  <a:cubicBezTo>
                    <a:pt x="15302" y="7729"/>
                    <a:pt x="15216" y="7730"/>
                    <a:pt x="15130" y="7731"/>
                  </a:cubicBezTo>
                  <a:cubicBezTo>
                    <a:pt x="14087" y="7760"/>
                    <a:pt x="13007" y="7993"/>
                    <a:pt x="11827" y="8444"/>
                  </a:cubicBezTo>
                  <a:cubicBezTo>
                    <a:pt x="11419" y="8600"/>
                    <a:pt x="10960" y="8783"/>
                    <a:pt x="10490" y="9005"/>
                  </a:cubicBezTo>
                  <a:cubicBezTo>
                    <a:pt x="10404" y="9046"/>
                    <a:pt x="10311" y="9068"/>
                    <a:pt x="10216" y="9068"/>
                  </a:cubicBezTo>
                  <a:cubicBezTo>
                    <a:pt x="10180" y="9068"/>
                    <a:pt x="10144" y="9065"/>
                    <a:pt x="10108" y="9058"/>
                  </a:cubicBezTo>
                  <a:cubicBezTo>
                    <a:pt x="9707" y="8991"/>
                    <a:pt x="9319" y="8913"/>
                    <a:pt x="8951" y="8811"/>
                  </a:cubicBezTo>
                  <a:cubicBezTo>
                    <a:pt x="8283" y="8631"/>
                    <a:pt x="7666" y="8343"/>
                    <a:pt x="7117" y="7960"/>
                  </a:cubicBezTo>
                  <a:cubicBezTo>
                    <a:pt x="6603" y="7602"/>
                    <a:pt x="6102" y="7136"/>
                    <a:pt x="5626" y="6574"/>
                  </a:cubicBezTo>
                  <a:cubicBezTo>
                    <a:pt x="5161" y="6026"/>
                    <a:pt x="4737" y="5414"/>
                    <a:pt x="4366" y="4752"/>
                  </a:cubicBezTo>
                  <a:cubicBezTo>
                    <a:pt x="3959" y="4023"/>
                    <a:pt x="3705" y="3366"/>
                    <a:pt x="3590" y="2742"/>
                  </a:cubicBezTo>
                  <a:cubicBezTo>
                    <a:pt x="3533" y="2434"/>
                    <a:pt x="3516" y="2124"/>
                    <a:pt x="3537" y="1817"/>
                  </a:cubicBezTo>
                  <a:cubicBezTo>
                    <a:pt x="3568" y="1349"/>
                    <a:pt x="3405" y="883"/>
                    <a:pt x="3086" y="540"/>
                  </a:cubicBezTo>
                  <a:cubicBezTo>
                    <a:pt x="2764" y="198"/>
                    <a:pt x="2309" y="1"/>
                    <a:pt x="183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2"/>
            <p:cNvSpPr/>
            <p:nvPr/>
          </p:nvSpPr>
          <p:spPr>
            <a:xfrm>
              <a:off x="7119713" y="2910677"/>
              <a:ext cx="269182" cy="74845"/>
            </a:xfrm>
            <a:custGeom>
              <a:avLst/>
              <a:gdLst/>
              <a:ahLst/>
              <a:cxnLst/>
              <a:rect l="l" t="t" r="r" b="b"/>
              <a:pathLst>
                <a:path w="9005" h="2504" extrusionOk="0">
                  <a:moveTo>
                    <a:pt x="2019" y="1"/>
                  </a:moveTo>
                  <a:lnTo>
                    <a:pt x="0" y="2169"/>
                  </a:lnTo>
                  <a:lnTo>
                    <a:pt x="9004" y="2503"/>
                  </a:lnTo>
                  <a:cubicBezTo>
                    <a:pt x="6684" y="1642"/>
                    <a:pt x="4355" y="807"/>
                    <a:pt x="20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2"/>
            <p:cNvSpPr/>
            <p:nvPr/>
          </p:nvSpPr>
          <p:spPr>
            <a:xfrm>
              <a:off x="7180454" y="2977810"/>
              <a:ext cx="208440" cy="33238"/>
            </a:xfrm>
            <a:custGeom>
              <a:avLst/>
              <a:gdLst/>
              <a:ahLst/>
              <a:cxnLst/>
              <a:rect l="l" t="t" r="r" b="b"/>
              <a:pathLst>
                <a:path w="6973" h="1112" extrusionOk="0">
                  <a:moveTo>
                    <a:pt x="50" y="1"/>
                  </a:moveTo>
                  <a:lnTo>
                    <a:pt x="1" y="1111"/>
                  </a:lnTo>
                  <a:lnTo>
                    <a:pt x="6972" y="257"/>
                  </a:lnTo>
                  <a:lnTo>
                    <a:pt x="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2"/>
            <p:cNvSpPr/>
            <p:nvPr/>
          </p:nvSpPr>
          <p:spPr>
            <a:xfrm>
              <a:off x="7200751" y="2834338"/>
              <a:ext cx="188143" cy="151184"/>
            </a:xfrm>
            <a:custGeom>
              <a:avLst/>
              <a:gdLst/>
              <a:ahLst/>
              <a:cxnLst/>
              <a:rect l="l" t="t" r="r" b="b"/>
              <a:pathLst>
                <a:path w="6294" h="5058" extrusionOk="0">
                  <a:moveTo>
                    <a:pt x="1834" y="0"/>
                  </a:moveTo>
                  <a:lnTo>
                    <a:pt x="1" y="1405"/>
                  </a:lnTo>
                  <a:lnTo>
                    <a:pt x="6293" y="5057"/>
                  </a:lnTo>
                  <a:lnTo>
                    <a:pt x="18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2"/>
            <p:cNvSpPr/>
            <p:nvPr/>
          </p:nvSpPr>
          <p:spPr>
            <a:xfrm>
              <a:off x="7199586" y="2876303"/>
              <a:ext cx="189309" cy="109218"/>
            </a:xfrm>
            <a:custGeom>
              <a:avLst/>
              <a:gdLst/>
              <a:ahLst/>
              <a:cxnLst/>
              <a:rect l="l" t="t" r="r" b="b"/>
              <a:pathLst>
                <a:path w="6333" h="3654" extrusionOk="0">
                  <a:moveTo>
                    <a:pt x="40" y="1"/>
                  </a:moveTo>
                  <a:lnTo>
                    <a:pt x="0" y="1377"/>
                  </a:lnTo>
                  <a:lnTo>
                    <a:pt x="6332" y="3653"/>
                  </a:lnTo>
                  <a:lnTo>
                    <a:pt x="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2"/>
            <p:cNvSpPr/>
            <p:nvPr/>
          </p:nvSpPr>
          <p:spPr>
            <a:xfrm>
              <a:off x="6527423" y="2594769"/>
              <a:ext cx="654018" cy="484995"/>
            </a:xfrm>
            <a:custGeom>
              <a:avLst/>
              <a:gdLst/>
              <a:ahLst/>
              <a:cxnLst/>
              <a:rect l="l" t="t" r="r" b="b"/>
              <a:pathLst>
                <a:path w="21879" h="16226" extrusionOk="0">
                  <a:moveTo>
                    <a:pt x="9027" y="9365"/>
                  </a:moveTo>
                  <a:lnTo>
                    <a:pt x="9027" y="9365"/>
                  </a:lnTo>
                  <a:cubicBezTo>
                    <a:pt x="9388" y="9420"/>
                    <a:pt x="9748" y="9474"/>
                    <a:pt x="10107" y="9537"/>
                  </a:cubicBezTo>
                  <a:cubicBezTo>
                    <a:pt x="11705" y="9816"/>
                    <a:pt x="13445" y="10338"/>
                    <a:pt x="14407" y="11753"/>
                  </a:cubicBezTo>
                  <a:cubicBezTo>
                    <a:pt x="14815" y="12350"/>
                    <a:pt x="15014" y="13063"/>
                    <a:pt x="14928" y="13787"/>
                  </a:cubicBezTo>
                  <a:cubicBezTo>
                    <a:pt x="14840" y="14519"/>
                    <a:pt x="14449" y="15176"/>
                    <a:pt x="13800" y="15540"/>
                  </a:cubicBezTo>
                  <a:cubicBezTo>
                    <a:pt x="13088" y="15941"/>
                    <a:pt x="12203" y="16024"/>
                    <a:pt x="11402" y="16025"/>
                  </a:cubicBezTo>
                  <a:cubicBezTo>
                    <a:pt x="11397" y="16025"/>
                    <a:pt x="11393" y="16025"/>
                    <a:pt x="11389" y="16025"/>
                  </a:cubicBezTo>
                  <a:cubicBezTo>
                    <a:pt x="10562" y="16025"/>
                    <a:pt x="9722" y="15887"/>
                    <a:pt x="8971" y="15531"/>
                  </a:cubicBezTo>
                  <a:cubicBezTo>
                    <a:pt x="7624" y="14896"/>
                    <a:pt x="6540" y="13406"/>
                    <a:pt x="6875" y="11863"/>
                  </a:cubicBezTo>
                  <a:cubicBezTo>
                    <a:pt x="7123" y="10718"/>
                    <a:pt x="8036" y="9930"/>
                    <a:pt x="9027" y="9365"/>
                  </a:cubicBezTo>
                  <a:close/>
                  <a:moveTo>
                    <a:pt x="224" y="0"/>
                  </a:moveTo>
                  <a:cubicBezTo>
                    <a:pt x="174" y="0"/>
                    <a:pt x="121" y="32"/>
                    <a:pt x="117" y="97"/>
                  </a:cubicBezTo>
                  <a:cubicBezTo>
                    <a:pt x="1" y="1827"/>
                    <a:pt x="767" y="3477"/>
                    <a:pt x="1702" y="4889"/>
                  </a:cubicBezTo>
                  <a:cubicBezTo>
                    <a:pt x="2563" y="6187"/>
                    <a:pt x="3645" y="7380"/>
                    <a:pt x="5001" y="8173"/>
                  </a:cubicBezTo>
                  <a:cubicBezTo>
                    <a:pt x="5742" y="8608"/>
                    <a:pt x="6548" y="8890"/>
                    <a:pt x="7385" y="9075"/>
                  </a:cubicBezTo>
                  <a:cubicBezTo>
                    <a:pt x="7818" y="9172"/>
                    <a:pt x="8256" y="9245"/>
                    <a:pt x="8694" y="9314"/>
                  </a:cubicBezTo>
                  <a:lnTo>
                    <a:pt x="8694" y="9314"/>
                  </a:lnTo>
                  <a:cubicBezTo>
                    <a:pt x="8057" y="9705"/>
                    <a:pt x="7488" y="10188"/>
                    <a:pt x="7090" y="10817"/>
                  </a:cubicBezTo>
                  <a:cubicBezTo>
                    <a:pt x="6696" y="11438"/>
                    <a:pt x="6538" y="12169"/>
                    <a:pt x="6652" y="12896"/>
                  </a:cubicBezTo>
                  <a:cubicBezTo>
                    <a:pt x="6771" y="13643"/>
                    <a:pt x="7159" y="14343"/>
                    <a:pt x="7687" y="14878"/>
                  </a:cubicBezTo>
                  <a:cubicBezTo>
                    <a:pt x="8650" y="15859"/>
                    <a:pt x="10040" y="16225"/>
                    <a:pt x="11395" y="16225"/>
                  </a:cubicBezTo>
                  <a:cubicBezTo>
                    <a:pt x="11701" y="16225"/>
                    <a:pt x="12005" y="16207"/>
                    <a:pt x="12302" y="16172"/>
                  </a:cubicBezTo>
                  <a:cubicBezTo>
                    <a:pt x="13088" y="16080"/>
                    <a:pt x="13923" y="15863"/>
                    <a:pt x="14479" y="15260"/>
                  </a:cubicBezTo>
                  <a:cubicBezTo>
                    <a:pt x="14963" y="14735"/>
                    <a:pt x="15175" y="14007"/>
                    <a:pt x="15142" y="13305"/>
                  </a:cubicBezTo>
                  <a:cubicBezTo>
                    <a:pt x="15070" y="11719"/>
                    <a:pt x="13787" y="10542"/>
                    <a:pt x="12408" y="9957"/>
                  </a:cubicBezTo>
                  <a:cubicBezTo>
                    <a:pt x="11419" y="9540"/>
                    <a:pt x="10369" y="9367"/>
                    <a:pt x="9316" y="9207"/>
                  </a:cubicBezTo>
                  <a:lnTo>
                    <a:pt x="9316" y="9207"/>
                  </a:lnTo>
                  <a:cubicBezTo>
                    <a:pt x="9480" y="9121"/>
                    <a:pt x="9643" y="9041"/>
                    <a:pt x="9805" y="8966"/>
                  </a:cubicBezTo>
                  <a:cubicBezTo>
                    <a:pt x="10603" y="8598"/>
                    <a:pt x="11438" y="8271"/>
                    <a:pt x="12298" y="8084"/>
                  </a:cubicBezTo>
                  <a:cubicBezTo>
                    <a:pt x="12790" y="7978"/>
                    <a:pt x="13290" y="7931"/>
                    <a:pt x="13791" y="7931"/>
                  </a:cubicBezTo>
                  <a:cubicBezTo>
                    <a:pt x="14228" y="7931"/>
                    <a:pt x="14666" y="7967"/>
                    <a:pt x="15100" y="8031"/>
                  </a:cubicBezTo>
                  <a:cubicBezTo>
                    <a:pt x="16029" y="8169"/>
                    <a:pt x="16939" y="8423"/>
                    <a:pt x="17830" y="8712"/>
                  </a:cubicBezTo>
                  <a:cubicBezTo>
                    <a:pt x="18717" y="9000"/>
                    <a:pt x="19590" y="9333"/>
                    <a:pt x="20444" y="9713"/>
                  </a:cubicBezTo>
                  <a:cubicBezTo>
                    <a:pt x="20860" y="9898"/>
                    <a:pt x="21272" y="10094"/>
                    <a:pt x="21677" y="10299"/>
                  </a:cubicBezTo>
                  <a:cubicBezTo>
                    <a:pt x="21693" y="10307"/>
                    <a:pt x="21709" y="10310"/>
                    <a:pt x="21724" y="10310"/>
                  </a:cubicBezTo>
                  <a:cubicBezTo>
                    <a:pt x="21816" y="10310"/>
                    <a:pt x="21878" y="10174"/>
                    <a:pt x="21778" y="10124"/>
                  </a:cubicBezTo>
                  <a:cubicBezTo>
                    <a:pt x="20075" y="9263"/>
                    <a:pt x="18273" y="8557"/>
                    <a:pt x="16419" y="8093"/>
                  </a:cubicBezTo>
                  <a:cubicBezTo>
                    <a:pt x="15556" y="7877"/>
                    <a:pt x="14669" y="7727"/>
                    <a:pt x="13776" y="7727"/>
                  </a:cubicBezTo>
                  <a:cubicBezTo>
                    <a:pt x="13704" y="7727"/>
                    <a:pt x="13632" y="7728"/>
                    <a:pt x="13560" y="7730"/>
                  </a:cubicBezTo>
                  <a:cubicBezTo>
                    <a:pt x="12601" y="7755"/>
                    <a:pt x="11678" y="7995"/>
                    <a:pt x="10786" y="8336"/>
                  </a:cubicBezTo>
                  <a:cubicBezTo>
                    <a:pt x="10186" y="8565"/>
                    <a:pt x="9555" y="8825"/>
                    <a:pt x="8967" y="9154"/>
                  </a:cubicBezTo>
                  <a:lnTo>
                    <a:pt x="8967" y="9154"/>
                  </a:lnTo>
                  <a:cubicBezTo>
                    <a:pt x="8276" y="9048"/>
                    <a:pt x="7586" y="8937"/>
                    <a:pt x="6913" y="8753"/>
                  </a:cubicBezTo>
                  <a:cubicBezTo>
                    <a:pt x="6077" y="8523"/>
                    <a:pt x="5294" y="8163"/>
                    <a:pt x="4583" y="7668"/>
                  </a:cubicBezTo>
                  <a:cubicBezTo>
                    <a:pt x="3912" y="7201"/>
                    <a:pt x="3315" y="6629"/>
                    <a:pt x="2786" y="6005"/>
                  </a:cubicBezTo>
                  <a:cubicBezTo>
                    <a:pt x="2241" y="5363"/>
                    <a:pt x="1760" y="4661"/>
                    <a:pt x="1349" y="3927"/>
                  </a:cubicBezTo>
                  <a:cubicBezTo>
                    <a:pt x="911" y="3145"/>
                    <a:pt x="556" y="2306"/>
                    <a:pt x="393" y="1419"/>
                  </a:cubicBezTo>
                  <a:cubicBezTo>
                    <a:pt x="314" y="984"/>
                    <a:pt x="288" y="540"/>
                    <a:pt x="319" y="97"/>
                  </a:cubicBezTo>
                  <a:cubicBezTo>
                    <a:pt x="323" y="32"/>
                    <a:pt x="274" y="0"/>
                    <a:pt x="2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7" name="Google Shape;2067;p32"/>
          <p:cNvGrpSpPr/>
          <p:nvPr/>
        </p:nvGrpSpPr>
        <p:grpSpPr>
          <a:xfrm>
            <a:off x="415508" y="1449103"/>
            <a:ext cx="246464" cy="231319"/>
            <a:chOff x="5946283" y="1650903"/>
            <a:chExt cx="246464" cy="231319"/>
          </a:xfrm>
        </p:grpSpPr>
        <p:sp>
          <p:nvSpPr>
            <p:cNvPr id="2068" name="Google Shape;2068;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0" name="Google Shape;2070;p32"/>
          <p:cNvSpPr/>
          <p:nvPr/>
        </p:nvSpPr>
        <p:spPr>
          <a:xfrm>
            <a:off x="1608312" y="8058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1" name="Google Shape;2071;p32"/>
          <p:cNvGrpSpPr/>
          <p:nvPr/>
        </p:nvGrpSpPr>
        <p:grpSpPr>
          <a:xfrm>
            <a:off x="584208" y="2453919"/>
            <a:ext cx="2078595" cy="2171426"/>
            <a:chOff x="7391346" y="1205004"/>
            <a:chExt cx="1237848" cy="1293131"/>
          </a:xfrm>
        </p:grpSpPr>
        <p:sp>
          <p:nvSpPr>
            <p:cNvPr id="2072" name="Google Shape;2072;p32"/>
            <p:cNvSpPr/>
            <p:nvPr/>
          </p:nvSpPr>
          <p:spPr>
            <a:xfrm>
              <a:off x="7391346" y="1205004"/>
              <a:ext cx="1237848" cy="1293131"/>
            </a:xfrm>
            <a:custGeom>
              <a:avLst/>
              <a:gdLst/>
              <a:ahLst/>
              <a:cxnLst/>
              <a:rect l="l" t="t" r="r" b="b"/>
              <a:pathLst>
                <a:path w="41410" h="43263" extrusionOk="0">
                  <a:moveTo>
                    <a:pt x="12872" y="1"/>
                  </a:moveTo>
                  <a:cubicBezTo>
                    <a:pt x="11093" y="1"/>
                    <a:pt x="10052" y="500"/>
                    <a:pt x="9445" y="1123"/>
                  </a:cubicBezTo>
                  <a:lnTo>
                    <a:pt x="9377" y="1123"/>
                  </a:lnTo>
                  <a:cubicBezTo>
                    <a:pt x="6455" y="1123"/>
                    <a:pt x="2750" y="4098"/>
                    <a:pt x="2168" y="8079"/>
                  </a:cubicBezTo>
                  <a:cubicBezTo>
                    <a:pt x="1677" y="11429"/>
                    <a:pt x="2756" y="14697"/>
                    <a:pt x="4895" y="16641"/>
                  </a:cubicBezTo>
                  <a:cubicBezTo>
                    <a:pt x="4790" y="17320"/>
                    <a:pt x="4894" y="18011"/>
                    <a:pt x="5220" y="18617"/>
                  </a:cubicBezTo>
                  <a:cubicBezTo>
                    <a:pt x="5495" y="19129"/>
                    <a:pt x="5912" y="19546"/>
                    <a:pt x="6413" y="19836"/>
                  </a:cubicBezTo>
                  <a:cubicBezTo>
                    <a:pt x="5155" y="20600"/>
                    <a:pt x="3772" y="21663"/>
                    <a:pt x="2818" y="23032"/>
                  </a:cubicBezTo>
                  <a:cubicBezTo>
                    <a:pt x="2486" y="23176"/>
                    <a:pt x="2222" y="23364"/>
                    <a:pt x="2019" y="23509"/>
                  </a:cubicBezTo>
                  <a:lnTo>
                    <a:pt x="2013" y="23513"/>
                  </a:lnTo>
                  <a:lnTo>
                    <a:pt x="1969" y="23513"/>
                  </a:lnTo>
                  <a:cubicBezTo>
                    <a:pt x="1697" y="23513"/>
                    <a:pt x="1447" y="23563"/>
                    <a:pt x="1203" y="23663"/>
                  </a:cubicBezTo>
                  <a:cubicBezTo>
                    <a:pt x="476" y="23962"/>
                    <a:pt x="29" y="24594"/>
                    <a:pt x="7" y="25351"/>
                  </a:cubicBezTo>
                  <a:cubicBezTo>
                    <a:pt x="2" y="25522"/>
                    <a:pt x="22" y="25701"/>
                    <a:pt x="65" y="25880"/>
                  </a:cubicBezTo>
                  <a:cubicBezTo>
                    <a:pt x="0" y="26182"/>
                    <a:pt x="10" y="26500"/>
                    <a:pt x="101" y="26816"/>
                  </a:cubicBezTo>
                  <a:cubicBezTo>
                    <a:pt x="178" y="27080"/>
                    <a:pt x="322" y="27350"/>
                    <a:pt x="540" y="27585"/>
                  </a:cubicBezTo>
                  <a:cubicBezTo>
                    <a:pt x="602" y="27803"/>
                    <a:pt x="703" y="28009"/>
                    <a:pt x="844" y="28201"/>
                  </a:cubicBezTo>
                  <a:cubicBezTo>
                    <a:pt x="1035" y="28456"/>
                    <a:pt x="1275" y="28658"/>
                    <a:pt x="1554" y="28801"/>
                  </a:cubicBezTo>
                  <a:cubicBezTo>
                    <a:pt x="1567" y="28829"/>
                    <a:pt x="1578" y="28857"/>
                    <a:pt x="1593" y="28884"/>
                  </a:cubicBezTo>
                  <a:cubicBezTo>
                    <a:pt x="1886" y="29473"/>
                    <a:pt x="2472" y="29851"/>
                    <a:pt x="3155" y="29896"/>
                  </a:cubicBezTo>
                  <a:lnTo>
                    <a:pt x="3226" y="29900"/>
                  </a:lnTo>
                  <a:lnTo>
                    <a:pt x="3279" y="29900"/>
                  </a:lnTo>
                  <a:cubicBezTo>
                    <a:pt x="4006" y="29900"/>
                    <a:pt x="4511" y="29488"/>
                    <a:pt x="4797" y="29190"/>
                  </a:cubicBezTo>
                  <a:cubicBezTo>
                    <a:pt x="4978" y="29250"/>
                    <a:pt x="5173" y="29284"/>
                    <a:pt x="5381" y="29284"/>
                  </a:cubicBezTo>
                  <a:cubicBezTo>
                    <a:pt x="5484" y="29284"/>
                    <a:pt x="5589" y="29276"/>
                    <a:pt x="5699" y="29258"/>
                  </a:cubicBezTo>
                  <a:cubicBezTo>
                    <a:pt x="6133" y="29187"/>
                    <a:pt x="6512" y="28938"/>
                    <a:pt x="6778" y="28589"/>
                  </a:cubicBezTo>
                  <a:cubicBezTo>
                    <a:pt x="7387" y="27789"/>
                    <a:pt x="7220" y="26994"/>
                    <a:pt x="7154" y="26689"/>
                  </a:cubicBezTo>
                  <a:cubicBezTo>
                    <a:pt x="7144" y="26634"/>
                    <a:pt x="7131" y="26580"/>
                    <a:pt x="7119" y="26527"/>
                  </a:cubicBezTo>
                  <a:cubicBezTo>
                    <a:pt x="7641" y="26232"/>
                    <a:pt x="8283" y="25897"/>
                    <a:pt x="8961" y="25604"/>
                  </a:cubicBezTo>
                  <a:lnTo>
                    <a:pt x="9349" y="26507"/>
                  </a:lnTo>
                  <a:cubicBezTo>
                    <a:pt x="9483" y="26820"/>
                    <a:pt x="9788" y="27004"/>
                    <a:pt x="10106" y="27004"/>
                  </a:cubicBezTo>
                  <a:cubicBezTo>
                    <a:pt x="10231" y="27004"/>
                    <a:pt x="10358" y="26976"/>
                    <a:pt x="10478" y="26915"/>
                  </a:cubicBezTo>
                  <a:lnTo>
                    <a:pt x="12708" y="25777"/>
                  </a:lnTo>
                  <a:lnTo>
                    <a:pt x="12711" y="25777"/>
                  </a:lnTo>
                  <a:cubicBezTo>
                    <a:pt x="12784" y="26047"/>
                    <a:pt x="12856" y="26311"/>
                    <a:pt x="12924" y="26578"/>
                  </a:cubicBezTo>
                  <a:cubicBezTo>
                    <a:pt x="13058" y="27094"/>
                    <a:pt x="13181" y="27628"/>
                    <a:pt x="13294" y="28164"/>
                  </a:cubicBezTo>
                  <a:cubicBezTo>
                    <a:pt x="13487" y="29089"/>
                    <a:pt x="13621" y="29937"/>
                    <a:pt x="13671" y="30552"/>
                  </a:cubicBezTo>
                  <a:lnTo>
                    <a:pt x="13805" y="32226"/>
                  </a:lnTo>
                  <a:lnTo>
                    <a:pt x="14038" y="32198"/>
                  </a:lnTo>
                  <a:cubicBezTo>
                    <a:pt x="14084" y="32674"/>
                    <a:pt x="14115" y="33109"/>
                    <a:pt x="14125" y="33485"/>
                  </a:cubicBezTo>
                  <a:cubicBezTo>
                    <a:pt x="13700" y="33391"/>
                    <a:pt x="13199" y="33231"/>
                    <a:pt x="12750" y="33065"/>
                  </a:cubicBezTo>
                  <a:cubicBezTo>
                    <a:pt x="12443" y="32071"/>
                    <a:pt x="11822" y="30785"/>
                    <a:pt x="10496" y="30729"/>
                  </a:cubicBezTo>
                  <a:lnTo>
                    <a:pt x="10460" y="30727"/>
                  </a:lnTo>
                  <a:lnTo>
                    <a:pt x="10426" y="30727"/>
                  </a:lnTo>
                  <a:cubicBezTo>
                    <a:pt x="9926" y="30727"/>
                    <a:pt x="9241" y="30727"/>
                    <a:pt x="6557" y="33672"/>
                  </a:cubicBezTo>
                  <a:cubicBezTo>
                    <a:pt x="3933" y="36546"/>
                    <a:pt x="3804" y="37576"/>
                    <a:pt x="3755" y="37964"/>
                  </a:cubicBezTo>
                  <a:cubicBezTo>
                    <a:pt x="3629" y="38962"/>
                    <a:pt x="4201" y="39826"/>
                    <a:pt x="5145" y="40067"/>
                  </a:cubicBezTo>
                  <a:cubicBezTo>
                    <a:pt x="5375" y="40127"/>
                    <a:pt x="5622" y="40156"/>
                    <a:pt x="5879" y="40156"/>
                  </a:cubicBezTo>
                  <a:cubicBezTo>
                    <a:pt x="6646" y="40156"/>
                    <a:pt x="7555" y="39894"/>
                    <a:pt x="8649" y="39352"/>
                  </a:cubicBezTo>
                  <a:cubicBezTo>
                    <a:pt x="8879" y="39288"/>
                    <a:pt x="9086" y="39177"/>
                    <a:pt x="9264" y="39028"/>
                  </a:cubicBezTo>
                  <a:cubicBezTo>
                    <a:pt x="9299" y="39014"/>
                    <a:pt x="9333" y="38995"/>
                    <a:pt x="9367" y="38978"/>
                  </a:cubicBezTo>
                  <a:cubicBezTo>
                    <a:pt x="9442" y="38954"/>
                    <a:pt x="9515" y="38924"/>
                    <a:pt x="9587" y="38892"/>
                  </a:cubicBezTo>
                  <a:cubicBezTo>
                    <a:pt x="9644" y="38865"/>
                    <a:pt x="9699" y="38835"/>
                    <a:pt x="9751" y="38803"/>
                  </a:cubicBezTo>
                  <a:cubicBezTo>
                    <a:pt x="11059" y="39445"/>
                    <a:pt x="13624" y="40529"/>
                    <a:pt x="16782" y="40976"/>
                  </a:cubicBezTo>
                  <a:cubicBezTo>
                    <a:pt x="17054" y="41016"/>
                    <a:pt x="17325" y="41036"/>
                    <a:pt x="17588" y="41036"/>
                  </a:cubicBezTo>
                  <a:lnTo>
                    <a:pt x="17589" y="41036"/>
                  </a:lnTo>
                  <a:cubicBezTo>
                    <a:pt x="21239" y="41036"/>
                    <a:pt x="22443" y="37573"/>
                    <a:pt x="23088" y="35711"/>
                  </a:cubicBezTo>
                  <a:cubicBezTo>
                    <a:pt x="23094" y="35697"/>
                    <a:pt x="23099" y="35683"/>
                    <a:pt x="23102" y="35669"/>
                  </a:cubicBezTo>
                  <a:cubicBezTo>
                    <a:pt x="25013" y="36606"/>
                    <a:pt x="29152" y="39027"/>
                    <a:pt x="32761" y="41257"/>
                  </a:cubicBezTo>
                  <a:cubicBezTo>
                    <a:pt x="33130" y="42159"/>
                    <a:pt x="33797" y="43263"/>
                    <a:pt x="35055" y="43263"/>
                  </a:cubicBezTo>
                  <a:lnTo>
                    <a:pt x="35103" y="43263"/>
                  </a:lnTo>
                  <a:cubicBezTo>
                    <a:pt x="35639" y="43249"/>
                    <a:pt x="36308" y="43232"/>
                    <a:pt x="38812" y="40083"/>
                  </a:cubicBezTo>
                  <a:cubicBezTo>
                    <a:pt x="41219" y="37054"/>
                    <a:pt x="41301" y="36019"/>
                    <a:pt x="41330" y="35630"/>
                  </a:cubicBezTo>
                  <a:cubicBezTo>
                    <a:pt x="41409" y="34601"/>
                    <a:pt x="40781" y="33756"/>
                    <a:pt x="39800" y="33577"/>
                  </a:cubicBezTo>
                  <a:cubicBezTo>
                    <a:pt x="39638" y="33548"/>
                    <a:pt x="39469" y="33533"/>
                    <a:pt x="39294" y="33533"/>
                  </a:cubicBezTo>
                  <a:cubicBezTo>
                    <a:pt x="38720" y="33533"/>
                    <a:pt x="38081" y="33697"/>
                    <a:pt x="37351" y="34032"/>
                  </a:cubicBezTo>
                  <a:cubicBezTo>
                    <a:pt x="37034" y="34081"/>
                    <a:pt x="36733" y="34222"/>
                    <a:pt x="36492" y="34437"/>
                  </a:cubicBezTo>
                  <a:cubicBezTo>
                    <a:pt x="36376" y="34478"/>
                    <a:pt x="36263" y="34536"/>
                    <a:pt x="36154" y="34606"/>
                  </a:cubicBezTo>
                  <a:lnTo>
                    <a:pt x="27071" y="27506"/>
                  </a:lnTo>
                  <a:lnTo>
                    <a:pt x="26933" y="27231"/>
                  </a:lnTo>
                  <a:cubicBezTo>
                    <a:pt x="26933" y="27231"/>
                    <a:pt x="26309" y="25992"/>
                    <a:pt x="25474" y="24346"/>
                  </a:cubicBezTo>
                  <a:cubicBezTo>
                    <a:pt x="25225" y="23855"/>
                    <a:pt x="24957" y="23330"/>
                    <a:pt x="24679" y="22792"/>
                  </a:cubicBezTo>
                  <a:lnTo>
                    <a:pt x="23969" y="21402"/>
                  </a:lnTo>
                  <a:lnTo>
                    <a:pt x="23166" y="19846"/>
                  </a:lnTo>
                  <a:lnTo>
                    <a:pt x="26083" y="17400"/>
                  </a:lnTo>
                  <a:cubicBezTo>
                    <a:pt x="26407" y="17129"/>
                    <a:pt x="26435" y="16642"/>
                    <a:pt x="26147" y="16336"/>
                  </a:cubicBezTo>
                  <a:lnTo>
                    <a:pt x="25846" y="16013"/>
                  </a:lnTo>
                  <a:cubicBezTo>
                    <a:pt x="25889" y="15953"/>
                    <a:pt x="25931" y="15891"/>
                    <a:pt x="25976" y="15828"/>
                  </a:cubicBezTo>
                  <a:cubicBezTo>
                    <a:pt x="27180" y="14085"/>
                    <a:pt x="27987" y="12442"/>
                    <a:pt x="28384" y="10937"/>
                  </a:cubicBezTo>
                  <a:cubicBezTo>
                    <a:pt x="29337" y="10268"/>
                    <a:pt x="29718" y="9969"/>
                    <a:pt x="29934" y="9726"/>
                  </a:cubicBezTo>
                  <a:cubicBezTo>
                    <a:pt x="29978" y="9676"/>
                    <a:pt x="30027" y="9627"/>
                    <a:pt x="30076" y="9576"/>
                  </a:cubicBezTo>
                  <a:cubicBezTo>
                    <a:pt x="30259" y="9390"/>
                    <a:pt x="30486" y="9157"/>
                    <a:pt x="30683" y="8844"/>
                  </a:cubicBezTo>
                  <a:cubicBezTo>
                    <a:pt x="31033" y="8285"/>
                    <a:pt x="31101" y="7642"/>
                    <a:pt x="30871" y="7083"/>
                  </a:cubicBezTo>
                  <a:cubicBezTo>
                    <a:pt x="30818" y="6955"/>
                    <a:pt x="30751" y="6832"/>
                    <a:pt x="30669" y="6722"/>
                  </a:cubicBezTo>
                  <a:cubicBezTo>
                    <a:pt x="30744" y="6153"/>
                    <a:pt x="30546" y="5707"/>
                    <a:pt x="30307" y="5388"/>
                  </a:cubicBezTo>
                  <a:cubicBezTo>
                    <a:pt x="30031" y="5026"/>
                    <a:pt x="29647" y="4786"/>
                    <a:pt x="29220" y="4697"/>
                  </a:cubicBezTo>
                  <a:cubicBezTo>
                    <a:pt x="29060" y="4452"/>
                    <a:pt x="28877" y="4289"/>
                    <a:pt x="28750" y="4196"/>
                  </a:cubicBezTo>
                  <a:cubicBezTo>
                    <a:pt x="28412" y="3944"/>
                    <a:pt x="28020" y="3810"/>
                    <a:pt x="27613" y="3810"/>
                  </a:cubicBezTo>
                  <a:cubicBezTo>
                    <a:pt x="27523" y="3810"/>
                    <a:pt x="27436" y="3817"/>
                    <a:pt x="27349" y="3830"/>
                  </a:cubicBezTo>
                  <a:cubicBezTo>
                    <a:pt x="27035" y="3597"/>
                    <a:pt x="26654" y="3469"/>
                    <a:pt x="26258" y="3469"/>
                  </a:cubicBezTo>
                  <a:cubicBezTo>
                    <a:pt x="26068" y="3469"/>
                    <a:pt x="25877" y="3497"/>
                    <a:pt x="25684" y="3556"/>
                  </a:cubicBezTo>
                  <a:cubicBezTo>
                    <a:pt x="24854" y="3816"/>
                    <a:pt x="24508" y="4503"/>
                    <a:pt x="24350" y="5004"/>
                  </a:cubicBezTo>
                  <a:cubicBezTo>
                    <a:pt x="24312" y="5003"/>
                    <a:pt x="24275" y="5002"/>
                    <a:pt x="24239" y="5002"/>
                  </a:cubicBezTo>
                  <a:cubicBezTo>
                    <a:pt x="23689" y="5002"/>
                    <a:pt x="23176" y="5236"/>
                    <a:pt x="22837" y="5637"/>
                  </a:cubicBezTo>
                  <a:cubicBezTo>
                    <a:pt x="22418" y="6127"/>
                    <a:pt x="22293" y="6722"/>
                    <a:pt x="22467" y="7410"/>
                  </a:cubicBezTo>
                  <a:cubicBezTo>
                    <a:pt x="22051" y="7139"/>
                    <a:pt x="21576" y="6972"/>
                    <a:pt x="21070" y="6920"/>
                  </a:cubicBezTo>
                  <a:cubicBezTo>
                    <a:pt x="20200" y="2915"/>
                    <a:pt x="17640" y="392"/>
                    <a:pt x="14000" y="56"/>
                  </a:cubicBezTo>
                  <a:cubicBezTo>
                    <a:pt x="13602" y="19"/>
                    <a:pt x="13222" y="1"/>
                    <a:pt x="1287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2"/>
            <p:cNvSpPr/>
            <p:nvPr/>
          </p:nvSpPr>
          <p:spPr>
            <a:xfrm>
              <a:off x="7437889" y="1801280"/>
              <a:ext cx="299792" cy="249462"/>
            </a:xfrm>
            <a:custGeom>
              <a:avLst/>
              <a:gdLst/>
              <a:ahLst/>
              <a:cxnLst/>
              <a:rect l="l" t="t" r="r" b="b"/>
              <a:pathLst>
                <a:path w="10029" h="8346" extrusionOk="0">
                  <a:moveTo>
                    <a:pt x="8274" y="0"/>
                  </a:moveTo>
                  <a:cubicBezTo>
                    <a:pt x="8274" y="0"/>
                    <a:pt x="7559" y="257"/>
                    <a:pt x="6602" y="754"/>
                  </a:cubicBezTo>
                  <a:cubicBezTo>
                    <a:pt x="5197" y="1485"/>
                    <a:pt x="3264" y="2739"/>
                    <a:pt x="2283" y="4475"/>
                  </a:cubicBezTo>
                  <a:cubicBezTo>
                    <a:pt x="1899" y="4487"/>
                    <a:pt x="1619" y="4716"/>
                    <a:pt x="1297" y="4942"/>
                  </a:cubicBezTo>
                  <a:cubicBezTo>
                    <a:pt x="1072" y="5099"/>
                    <a:pt x="850" y="5141"/>
                    <a:pt x="583" y="5176"/>
                  </a:cubicBezTo>
                  <a:cubicBezTo>
                    <a:pt x="558" y="5179"/>
                    <a:pt x="534" y="5180"/>
                    <a:pt x="511" y="5180"/>
                  </a:cubicBezTo>
                  <a:cubicBezTo>
                    <a:pt x="476" y="5180"/>
                    <a:pt x="444" y="5178"/>
                    <a:pt x="411" y="5178"/>
                  </a:cubicBezTo>
                  <a:cubicBezTo>
                    <a:pt x="362" y="5178"/>
                    <a:pt x="314" y="5183"/>
                    <a:pt x="260" y="5204"/>
                  </a:cubicBezTo>
                  <a:cubicBezTo>
                    <a:pt x="141" y="5252"/>
                    <a:pt x="59" y="5315"/>
                    <a:pt x="55" y="5454"/>
                  </a:cubicBezTo>
                  <a:cubicBezTo>
                    <a:pt x="48" y="5724"/>
                    <a:pt x="370" y="5864"/>
                    <a:pt x="673" y="5934"/>
                  </a:cubicBezTo>
                  <a:cubicBezTo>
                    <a:pt x="350" y="5998"/>
                    <a:pt x="0" y="6128"/>
                    <a:pt x="83" y="6413"/>
                  </a:cubicBezTo>
                  <a:cubicBezTo>
                    <a:pt x="151" y="6642"/>
                    <a:pt x="411" y="6706"/>
                    <a:pt x="685" y="6706"/>
                  </a:cubicBezTo>
                  <a:cubicBezTo>
                    <a:pt x="761" y="6706"/>
                    <a:pt x="839" y="6701"/>
                    <a:pt x="913" y="6694"/>
                  </a:cubicBezTo>
                  <a:lnTo>
                    <a:pt x="913" y="6694"/>
                  </a:lnTo>
                  <a:cubicBezTo>
                    <a:pt x="654" y="6847"/>
                    <a:pt x="405" y="7062"/>
                    <a:pt x="576" y="7293"/>
                  </a:cubicBezTo>
                  <a:cubicBezTo>
                    <a:pt x="683" y="7437"/>
                    <a:pt x="861" y="7490"/>
                    <a:pt x="1058" y="7490"/>
                  </a:cubicBezTo>
                  <a:cubicBezTo>
                    <a:pt x="1295" y="7490"/>
                    <a:pt x="1561" y="7414"/>
                    <a:pt x="1770" y="7329"/>
                  </a:cubicBezTo>
                  <a:lnTo>
                    <a:pt x="1770" y="7329"/>
                  </a:lnTo>
                  <a:cubicBezTo>
                    <a:pt x="1535" y="7687"/>
                    <a:pt x="1217" y="8314"/>
                    <a:pt x="1705" y="8345"/>
                  </a:cubicBezTo>
                  <a:cubicBezTo>
                    <a:pt x="1711" y="8345"/>
                    <a:pt x="1716" y="8346"/>
                    <a:pt x="1722" y="8346"/>
                  </a:cubicBezTo>
                  <a:cubicBezTo>
                    <a:pt x="1940" y="8346"/>
                    <a:pt x="2140" y="8054"/>
                    <a:pt x="2266" y="7915"/>
                  </a:cubicBezTo>
                  <a:cubicBezTo>
                    <a:pt x="2545" y="7611"/>
                    <a:pt x="2794" y="7284"/>
                    <a:pt x="3024" y="6941"/>
                  </a:cubicBezTo>
                  <a:cubicBezTo>
                    <a:pt x="3167" y="7262"/>
                    <a:pt x="3587" y="7729"/>
                    <a:pt x="3824" y="7729"/>
                  </a:cubicBezTo>
                  <a:cubicBezTo>
                    <a:pt x="3868" y="7729"/>
                    <a:pt x="3906" y="7713"/>
                    <a:pt x="3934" y="7677"/>
                  </a:cubicBezTo>
                  <a:cubicBezTo>
                    <a:pt x="4105" y="7459"/>
                    <a:pt x="4068" y="7292"/>
                    <a:pt x="4022" y="7077"/>
                  </a:cubicBezTo>
                  <a:cubicBezTo>
                    <a:pt x="3934" y="6657"/>
                    <a:pt x="3810" y="6252"/>
                    <a:pt x="3645" y="5857"/>
                  </a:cubicBezTo>
                  <a:cubicBezTo>
                    <a:pt x="4232" y="5480"/>
                    <a:pt x="5687" y="4595"/>
                    <a:pt x="7244" y="3986"/>
                  </a:cubicBezTo>
                  <a:cubicBezTo>
                    <a:pt x="8176" y="3620"/>
                    <a:pt x="9147" y="3354"/>
                    <a:pt x="9984" y="3354"/>
                  </a:cubicBezTo>
                  <a:cubicBezTo>
                    <a:pt x="9999" y="3354"/>
                    <a:pt x="10014" y="3354"/>
                    <a:pt x="10029" y="3354"/>
                  </a:cubicBezTo>
                  <a:lnTo>
                    <a:pt x="8274" y="0"/>
                  </a:ln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2"/>
            <p:cNvSpPr/>
            <p:nvPr/>
          </p:nvSpPr>
          <p:spPr>
            <a:xfrm>
              <a:off x="7635269" y="1801310"/>
              <a:ext cx="102412" cy="119142"/>
            </a:xfrm>
            <a:custGeom>
              <a:avLst/>
              <a:gdLst/>
              <a:ahLst/>
              <a:cxnLst/>
              <a:rect l="l" t="t" r="r" b="b"/>
              <a:pathLst>
                <a:path w="3426" h="3986" extrusionOk="0">
                  <a:moveTo>
                    <a:pt x="1673" y="1"/>
                  </a:moveTo>
                  <a:cubicBezTo>
                    <a:pt x="1673" y="1"/>
                    <a:pt x="959" y="256"/>
                    <a:pt x="0" y="754"/>
                  </a:cubicBezTo>
                  <a:cubicBezTo>
                    <a:pt x="263" y="1522"/>
                    <a:pt x="690" y="2942"/>
                    <a:pt x="642" y="3985"/>
                  </a:cubicBezTo>
                  <a:cubicBezTo>
                    <a:pt x="1574" y="3619"/>
                    <a:pt x="2544" y="3353"/>
                    <a:pt x="3381" y="3353"/>
                  </a:cubicBezTo>
                  <a:cubicBezTo>
                    <a:pt x="3396" y="3353"/>
                    <a:pt x="3411" y="3353"/>
                    <a:pt x="3426" y="3353"/>
                  </a:cubicBezTo>
                  <a:lnTo>
                    <a:pt x="1673" y="1"/>
                  </a:ln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2"/>
            <p:cNvSpPr/>
            <p:nvPr/>
          </p:nvSpPr>
          <p:spPr>
            <a:xfrm>
              <a:off x="8008327" y="1356965"/>
              <a:ext cx="263472" cy="332945"/>
            </a:xfrm>
            <a:custGeom>
              <a:avLst/>
              <a:gdLst/>
              <a:ahLst/>
              <a:cxnLst/>
              <a:rect l="l" t="t" r="r" b="b"/>
              <a:pathLst>
                <a:path w="8814" h="11139" extrusionOk="0">
                  <a:moveTo>
                    <a:pt x="5618" y="1"/>
                  </a:moveTo>
                  <a:cubicBezTo>
                    <a:pt x="5589" y="1"/>
                    <a:pt x="5557" y="6"/>
                    <a:pt x="5522" y="16"/>
                  </a:cubicBezTo>
                  <a:cubicBezTo>
                    <a:pt x="5253" y="100"/>
                    <a:pt x="5194" y="644"/>
                    <a:pt x="5134" y="843"/>
                  </a:cubicBezTo>
                  <a:cubicBezTo>
                    <a:pt x="4975" y="1370"/>
                    <a:pt x="4817" y="1895"/>
                    <a:pt x="4664" y="2423"/>
                  </a:cubicBezTo>
                  <a:cubicBezTo>
                    <a:pt x="4637" y="2403"/>
                    <a:pt x="4613" y="2383"/>
                    <a:pt x="4592" y="2361"/>
                  </a:cubicBezTo>
                  <a:cubicBezTo>
                    <a:pt x="4403" y="2153"/>
                    <a:pt x="4331" y="1906"/>
                    <a:pt x="4091" y="1730"/>
                  </a:cubicBezTo>
                  <a:cubicBezTo>
                    <a:pt x="3995" y="1659"/>
                    <a:pt x="3772" y="1536"/>
                    <a:pt x="3596" y="1536"/>
                  </a:cubicBezTo>
                  <a:cubicBezTo>
                    <a:pt x="3525" y="1536"/>
                    <a:pt x="3462" y="1556"/>
                    <a:pt x="3418" y="1607"/>
                  </a:cubicBezTo>
                  <a:cubicBezTo>
                    <a:pt x="3237" y="1822"/>
                    <a:pt x="3507" y="2276"/>
                    <a:pt x="3606" y="2472"/>
                  </a:cubicBezTo>
                  <a:cubicBezTo>
                    <a:pt x="3886" y="3012"/>
                    <a:pt x="4149" y="3545"/>
                    <a:pt x="4375" y="4105"/>
                  </a:cubicBezTo>
                  <a:cubicBezTo>
                    <a:pt x="3793" y="5065"/>
                    <a:pt x="2510" y="7027"/>
                    <a:pt x="1073" y="8233"/>
                  </a:cubicBezTo>
                  <a:cubicBezTo>
                    <a:pt x="723" y="8528"/>
                    <a:pt x="363" y="8776"/>
                    <a:pt x="1" y="8954"/>
                  </a:cubicBezTo>
                  <a:lnTo>
                    <a:pt x="3089" y="11139"/>
                  </a:lnTo>
                  <a:cubicBezTo>
                    <a:pt x="3062" y="11105"/>
                    <a:pt x="3469" y="10611"/>
                    <a:pt x="4008" y="9832"/>
                  </a:cubicBezTo>
                  <a:cubicBezTo>
                    <a:pt x="4828" y="8642"/>
                    <a:pt x="5956" y="6786"/>
                    <a:pt x="6310" y="4892"/>
                  </a:cubicBezTo>
                  <a:cubicBezTo>
                    <a:pt x="6683" y="4632"/>
                    <a:pt x="7881" y="3808"/>
                    <a:pt x="8087" y="3575"/>
                  </a:cubicBezTo>
                  <a:cubicBezTo>
                    <a:pt x="8275" y="3364"/>
                    <a:pt x="8523" y="3148"/>
                    <a:pt x="8674" y="2910"/>
                  </a:cubicBezTo>
                  <a:cubicBezTo>
                    <a:pt x="8770" y="2760"/>
                    <a:pt x="8814" y="2558"/>
                    <a:pt x="8587" y="2506"/>
                  </a:cubicBezTo>
                  <a:cubicBezTo>
                    <a:pt x="8556" y="2499"/>
                    <a:pt x="8526" y="2495"/>
                    <a:pt x="8495" y="2495"/>
                  </a:cubicBezTo>
                  <a:cubicBezTo>
                    <a:pt x="8334" y="2495"/>
                    <a:pt x="8171" y="2589"/>
                    <a:pt x="8011" y="2671"/>
                  </a:cubicBezTo>
                  <a:cubicBezTo>
                    <a:pt x="7777" y="2791"/>
                    <a:pt x="7685" y="2800"/>
                    <a:pt x="7452" y="2924"/>
                  </a:cubicBezTo>
                  <a:cubicBezTo>
                    <a:pt x="7726" y="2609"/>
                    <a:pt x="7813" y="2481"/>
                    <a:pt x="8046" y="2134"/>
                  </a:cubicBezTo>
                  <a:cubicBezTo>
                    <a:pt x="8158" y="1967"/>
                    <a:pt x="8567" y="1527"/>
                    <a:pt x="8383" y="1282"/>
                  </a:cubicBezTo>
                  <a:cubicBezTo>
                    <a:pt x="8331" y="1214"/>
                    <a:pt x="8269" y="1189"/>
                    <a:pt x="8204" y="1189"/>
                  </a:cubicBezTo>
                  <a:cubicBezTo>
                    <a:pt x="8083" y="1189"/>
                    <a:pt x="7951" y="1275"/>
                    <a:pt x="7844" y="1329"/>
                  </a:cubicBezTo>
                  <a:cubicBezTo>
                    <a:pt x="7482" y="1513"/>
                    <a:pt x="7157" y="1745"/>
                    <a:pt x="6853" y="2007"/>
                  </a:cubicBezTo>
                  <a:cubicBezTo>
                    <a:pt x="7002" y="1699"/>
                    <a:pt x="7134" y="1381"/>
                    <a:pt x="7227" y="1055"/>
                  </a:cubicBezTo>
                  <a:cubicBezTo>
                    <a:pt x="7288" y="845"/>
                    <a:pt x="7353" y="561"/>
                    <a:pt x="7146" y="406"/>
                  </a:cubicBezTo>
                  <a:cubicBezTo>
                    <a:pt x="7084" y="360"/>
                    <a:pt x="7027" y="341"/>
                    <a:pt x="6972" y="341"/>
                  </a:cubicBezTo>
                  <a:cubicBezTo>
                    <a:pt x="6880" y="341"/>
                    <a:pt x="6796" y="394"/>
                    <a:pt x="6711" y="469"/>
                  </a:cubicBezTo>
                  <a:cubicBezTo>
                    <a:pt x="6395" y="750"/>
                    <a:pt x="6128" y="1144"/>
                    <a:pt x="5864" y="1491"/>
                  </a:cubicBezTo>
                  <a:cubicBezTo>
                    <a:pt x="5925" y="1023"/>
                    <a:pt x="6033" y="1"/>
                    <a:pt x="5618"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2"/>
            <p:cNvSpPr/>
            <p:nvPr/>
          </p:nvSpPr>
          <p:spPr>
            <a:xfrm>
              <a:off x="8008327" y="1603019"/>
              <a:ext cx="119809" cy="86890"/>
            </a:xfrm>
            <a:custGeom>
              <a:avLst/>
              <a:gdLst/>
              <a:ahLst/>
              <a:cxnLst/>
              <a:rect l="l" t="t" r="r" b="b"/>
              <a:pathLst>
                <a:path w="4008" h="2907" extrusionOk="0">
                  <a:moveTo>
                    <a:pt x="1073" y="1"/>
                  </a:moveTo>
                  <a:cubicBezTo>
                    <a:pt x="723" y="296"/>
                    <a:pt x="363" y="544"/>
                    <a:pt x="1" y="722"/>
                  </a:cubicBezTo>
                  <a:lnTo>
                    <a:pt x="3089" y="2907"/>
                  </a:lnTo>
                  <a:cubicBezTo>
                    <a:pt x="3061" y="2873"/>
                    <a:pt x="3469" y="2379"/>
                    <a:pt x="4008" y="1601"/>
                  </a:cubicBezTo>
                  <a:cubicBezTo>
                    <a:pt x="2680" y="1538"/>
                    <a:pt x="1590" y="558"/>
                    <a:pt x="1073"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2"/>
            <p:cNvSpPr/>
            <p:nvPr/>
          </p:nvSpPr>
          <p:spPr>
            <a:xfrm>
              <a:off x="8148702" y="1429956"/>
              <a:ext cx="31985" cy="27529"/>
            </a:xfrm>
            <a:custGeom>
              <a:avLst/>
              <a:gdLst/>
              <a:ahLst/>
              <a:cxnLst/>
              <a:rect l="l" t="t" r="r" b="b"/>
              <a:pathLst>
                <a:path w="1070" h="921" extrusionOk="0">
                  <a:moveTo>
                    <a:pt x="111" y="0"/>
                  </a:moveTo>
                  <a:cubicBezTo>
                    <a:pt x="65" y="0"/>
                    <a:pt x="24" y="32"/>
                    <a:pt x="15" y="78"/>
                  </a:cubicBezTo>
                  <a:cubicBezTo>
                    <a:pt x="1" y="132"/>
                    <a:pt x="33" y="187"/>
                    <a:pt x="88" y="200"/>
                  </a:cubicBezTo>
                  <a:cubicBezTo>
                    <a:pt x="431" y="280"/>
                    <a:pt x="728" y="533"/>
                    <a:pt x="862" y="859"/>
                  </a:cubicBezTo>
                  <a:cubicBezTo>
                    <a:pt x="877" y="898"/>
                    <a:pt x="915" y="921"/>
                    <a:pt x="955" y="921"/>
                  </a:cubicBezTo>
                  <a:cubicBezTo>
                    <a:pt x="968" y="921"/>
                    <a:pt x="982" y="920"/>
                    <a:pt x="993" y="914"/>
                  </a:cubicBezTo>
                  <a:cubicBezTo>
                    <a:pt x="1045" y="893"/>
                    <a:pt x="1069" y="835"/>
                    <a:pt x="1048" y="784"/>
                  </a:cubicBezTo>
                  <a:cubicBezTo>
                    <a:pt x="890" y="399"/>
                    <a:pt x="540" y="101"/>
                    <a:pt x="136" y="4"/>
                  </a:cubicBezTo>
                  <a:cubicBezTo>
                    <a:pt x="128" y="1"/>
                    <a:pt x="119" y="0"/>
                    <a:pt x="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2"/>
            <p:cNvSpPr/>
            <p:nvPr/>
          </p:nvSpPr>
          <p:spPr>
            <a:xfrm>
              <a:off x="7518210" y="2171706"/>
              <a:ext cx="215346" cy="185587"/>
            </a:xfrm>
            <a:custGeom>
              <a:avLst/>
              <a:gdLst/>
              <a:ahLst/>
              <a:cxnLst/>
              <a:rect l="l" t="t" r="r" b="b"/>
              <a:pathLst>
                <a:path w="7204" h="6209" extrusionOk="0">
                  <a:moveTo>
                    <a:pt x="6183" y="0"/>
                  </a:moveTo>
                  <a:cubicBezTo>
                    <a:pt x="5558" y="0"/>
                    <a:pt x="1" y="5839"/>
                    <a:pt x="1299" y="6170"/>
                  </a:cubicBezTo>
                  <a:cubicBezTo>
                    <a:pt x="1403" y="6196"/>
                    <a:pt x="1516" y="6208"/>
                    <a:pt x="1636" y="6208"/>
                  </a:cubicBezTo>
                  <a:cubicBezTo>
                    <a:pt x="3028" y="6208"/>
                    <a:pt x="5391" y="4580"/>
                    <a:pt x="5391" y="4580"/>
                  </a:cubicBezTo>
                  <a:lnTo>
                    <a:pt x="7204" y="2123"/>
                  </a:lnTo>
                  <a:cubicBezTo>
                    <a:pt x="7204" y="2123"/>
                    <a:pt x="6791" y="27"/>
                    <a:pt x="6187" y="0"/>
                  </a:cubicBezTo>
                  <a:cubicBezTo>
                    <a:pt x="6186" y="0"/>
                    <a:pt x="6185" y="0"/>
                    <a:pt x="6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2"/>
            <p:cNvSpPr/>
            <p:nvPr/>
          </p:nvSpPr>
          <p:spPr>
            <a:xfrm>
              <a:off x="7645163" y="2282808"/>
              <a:ext cx="32374" cy="30069"/>
            </a:xfrm>
            <a:custGeom>
              <a:avLst/>
              <a:gdLst/>
              <a:ahLst/>
              <a:cxnLst/>
              <a:rect l="l" t="t" r="r" b="b"/>
              <a:pathLst>
                <a:path w="1083" h="1006" extrusionOk="0">
                  <a:moveTo>
                    <a:pt x="123" y="1"/>
                  </a:moveTo>
                  <a:cubicBezTo>
                    <a:pt x="64" y="1"/>
                    <a:pt x="0" y="64"/>
                    <a:pt x="31" y="138"/>
                  </a:cubicBezTo>
                  <a:cubicBezTo>
                    <a:pt x="179" y="494"/>
                    <a:pt x="483" y="1006"/>
                    <a:pt x="927" y="1006"/>
                  </a:cubicBezTo>
                  <a:cubicBezTo>
                    <a:pt x="953" y="1006"/>
                    <a:pt x="979" y="1004"/>
                    <a:pt x="1006" y="1000"/>
                  </a:cubicBezTo>
                  <a:cubicBezTo>
                    <a:pt x="1082" y="992"/>
                    <a:pt x="1075" y="886"/>
                    <a:pt x="1013" y="863"/>
                  </a:cubicBezTo>
                  <a:cubicBezTo>
                    <a:pt x="808" y="787"/>
                    <a:pt x="636" y="731"/>
                    <a:pt x="486" y="560"/>
                  </a:cubicBezTo>
                  <a:cubicBezTo>
                    <a:pt x="355" y="412"/>
                    <a:pt x="270" y="234"/>
                    <a:pt x="194" y="52"/>
                  </a:cubicBezTo>
                  <a:cubicBezTo>
                    <a:pt x="179" y="16"/>
                    <a:pt x="152"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2"/>
            <p:cNvSpPr/>
            <p:nvPr/>
          </p:nvSpPr>
          <p:spPr>
            <a:xfrm>
              <a:off x="7627228" y="2298679"/>
              <a:ext cx="31686" cy="26124"/>
            </a:xfrm>
            <a:custGeom>
              <a:avLst/>
              <a:gdLst/>
              <a:ahLst/>
              <a:cxnLst/>
              <a:rect l="l" t="t" r="r" b="b"/>
              <a:pathLst>
                <a:path w="1060" h="874" extrusionOk="0">
                  <a:moveTo>
                    <a:pt x="115" y="0"/>
                  </a:moveTo>
                  <a:cubicBezTo>
                    <a:pt x="59" y="0"/>
                    <a:pt x="0" y="59"/>
                    <a:pt x="31" y="128"/>
                  </a:cubicBezTo>
                  <a:cubicBezTo>
                    <a:pt x="128" y="341"/>
                    <a:pt x="251" y="550"/>
                    <a:pt x="441" y="694"/>
                  </a:cubicBezTo>
                  <a:cubicBezTo>
                    <a:pt x="554" y="781"/>
                    <a:pt x="720" y="874"/>
                    <a:pt x="874" y="874"/>
                  </a:cubicBezTo>
                  <a:cubicBezTo>
                    <a:pt x="922" y="874"/>
                    <a:pt x="969" y="865"/>
                    <a:pt x="1013" y="843"/>
                  </a:cubicBezTo>
                  <a:cubicBezTo>
                    <a:pt x="1060" y="821"/>
                    <a:pt x="1041" y="762"/>
                    <a:pt x="1005" y="743"/>
                  </a:cubicBezTo>
                  <a:cubicBezTo>
                    <a:pt x="931" y="709"/>
                    <a:pt x="855" y="708"/>
                    <a:pt x="777" y="684"/>
                  </a:cubicBezTo>
                  <a:cubicBezTo>
                    <a:pt x="666" y="646"/>
                    <a:pt x="567" y="582"/>
                    <a:pt x="482" y="502"/>
                  </a:cubicBezTo>
                  <a:cubicBezTo>
                    <a:pt x="348" y="375"/>
                    <a:pt x="258" y="213"/>
                    <a:pt x="183" y="46"/>
                  </a:cubicBezTo>
                  <a:cubicBezTo>
                    <a:pt x="168" y="14"/>
                    <a:pt x="142" y="0"/>
                    <a:pt x="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2"/>
            <p:cNvSpPr/>
            <p:nvPr/>
          </p:nvSpPr>
          <p:spPr>
            <a:xfrm>
              <a:off x="7607678" y="2314431"/>
              <a:ext cx="31507" cy="20714"/>
            </a:xfrm>
            <a:custGeom>
              <a:avLst/>
              <a:gdLst/>
              <a:ahLst/>
              <a:cxnLst/>
              <a:rect l="l" t="t" r="r" b="b"/>
              <a:pathLst>
                <a:path w="1054" h="693" extrusionOk="0">
                  <a:moveTo>
                    <a:pt x="136" y="1"/>
                  </a:moveTo>
                  <a:cubicBezTo>
                    <a:pt x="67" y="1"/>
                    <a:pt x="1" y="65"/>
                    <a:pt x="48" y="139"/>
                  </a:cubicBezTo>
                  <a:cubicBezTo>
                    <a:pt x="221" y="412"/>
                    <a:pt x="561" y="692"/>
                    <a:pt x="906" y="692"/>
                  </a:cubicBezTo>
                  <a:cubicBezTo>
                    <a:pt x="927" y="692"/>
                    <a:pt x="948" y="691"/>
                    <a:pt x="970" y="689"/>
                  </a:cubicBezTo>
                  <a:cubicBezTo>
                    <a:pt x="1053" y="681"/>
                    <a:pt x="1039" y="563"/>
                    <a:pt x="975" y="537"/>
                  </a:cubicBezTo>
                  <a:cubicBezTo>
                    <a:pt x="834" y="482"/>
                    <a:pt x="692" y="458"/>
                    <a:pt x="558" y="377"/>
                  </a:cubicBezTo>
                  <a:cubicBezTo>
                    <a:pt x="421" y="292"/>
                    <a:pt x="309" y="181"/>
                    <a:pt x="220" y="47"/>
                  </a:cubicBezTo>
                  <a:cubicBezTo>
                    <a:pt x="199" y="14"/>
                    <a:pt x="167" y="1"/>
                    <a:pt x="1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2"/>
            <p:cNvSpPr/>
            <p:nvPr/>
          </p:nvSpPr>
          <p:spPr>
            <a:xfrm>
              <a:off x="8404642" y="2255398"/>
              <a:ext cx="207304" cy="194644"/>
            </a:xfrm>
            <a:custGeom>
              <a:avLst/>
              <a:gdLst/>
              <a:ahLst/>
              <a:cxnLst/>
              <a:rect l="l" t="t" r="r" b="b"/>
              <a:pathLst>
                <a:path w="6935" h="6512" extrusionOk="0">
                  <a:moveTo>
                    <a:pt x="5395" y="1"/>
                  </a:moveTo>
                  <a:cubicBezTo>
                    <a:pt x="4015" y="1"/>
                    <a:pt x="1587" y="1987"/>
                    <a:pt x="1587" y="1987"/>
                  </a:cubicBezTo>
                  <a:lnTo>
                    <a:pt x="1" y="4465"/>
                  </a:lnTo>
                  <a:cubicBezTo>
                    <a:pt x="1" y="4465"/>
                    <a:pt x="552" y="6512"/>
                    <a:pt x="1154" y="6512"/>
                  </a:cubicBezTo>
                  <a:cubicBezTo>
                    <a:pt x="1156" y="6512"/>
                    <a:pt x="1159" y="6512"/>
                    <a:pt x="1161" y="6512"/>
                  </a:cubicBezTo>
                  <a:cubicBezTo>
                    <a:pt x="1767" y="6496"/>
                    <a:pt x="6934" y="262"/>
                    <a:pt x="5611" y="19"/>
                  </a:cubicBezTo>
                  <a:cubicBezTo>
                    <a:pt x="5543" y="6"/>
                    <a:pt x="5471" y="1"/>
                    <a:pt x="5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2"/>
            <p:cNvSpPr/>
            <p:nvPr/>
          </p:nvSpPr>
          <p:spPr>
            <a:xfrm>
              <a:off x="8472109" y="2289891"/>
              <a:ext cx="13511" cy="36077"/>
            </a:xfrm>
            <a:custGeom>
              <a:avLst/>
              <a:gdLst/>
              <a:ahLst/>
              <a:cxnLst/>
              <a:rect l="l" t="t" r="r" b="b"/>
              <a:pathLst>
                <a:path w="452" h="1207" extrusionOk="0">
                  <a:moveTo>
                    <a:pt x="362" y="1"/>
                  </a:moveTo>
                  <a:cubicBezTo>
                    <a:pt x="347" y="1"/>
                    <a:pt x="330" y="6"/>
                    <a:pt x="316" y="18"/>
                  </a:cubicBezTo>
                  <a:cubicBezTo>
                    <a:pt x="1" y="275"/>
                    <a:pt x="66" y="837"/>
                    <a:pt x="235" y="1154"/>
                  </a:cubicBezTo>
                  <a:cubicBezTo>
                    <a:pt x="255" y="1191"/>
                    <a:pt x="287" y="1207"/>
                    <a:pt x="318" y="1207"/>
                  </a:cubicBezTo>
                  <a:cubicBezTo>
                    <a:pt x="385" y="1207"/>
                    <a:pt x="452" y="1139"/>
                    <a:pt x="412" y="1063"/>
                  </a:cubicBezTo>
                  <a:cubicBezTo>
                    <a:pt x="328" y="905"/>
                    <a:pt x="284" y="734"/>
                    <a:pt x="299" y="556"/>
                  </a:cubicBezTo>
                  <a:cubicBezTo>
                    <a:pt x="313" y="388"/>
                    <a:pt x="390" y="251"/>
                    <a:pt x="431" y="92"/>
                  </a:cubicBezTo>
                  <a:cubicBezTo>
                    <a:pt x="444" y="41"/>
                    <a:pt x="405" y="1"/>
                    <a:pt x="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2"/>
            <p:cNvSpPr/>
            <p:nvPr/>
          </p:nvSpPr>
          <p:spPr>
            <a:xfrm>
              <a:off x="8489417" y="2279430"/>
              <a:ext cx="14916" cy="35748"/>
            </a:xfrm>
            <a:custGeom>
              <a:avLst/>
              <a:gdLst/>
              <a:ahLst/>
              <a:cxnLst/>
              <a:rect l="l" t="t" r="r" b="b"/>
              <a:pathLst>
                <a:path w="499" h="1196" extrusionOk="0">
                  <a:moveTo>
                    <a:pt x="334" y="0"/>
                  </a:moveTo>
                  <a:cubicBezTo>
                    <a:pt x="319" y="0"/>
                    <a:pt x="305" y="4"/>
                    <a:pt x="293" y="12"/>
                  </a:cubicBezTo>
                  <a:cubicBezTo>
                    <a:pt x="0" y="230"/>
                    <a:pt x="118" y="936"/>
                    <a:pt x="336" y="1166"/>
                  </a:cubicBezTo>
                  <a:cubicBezTo>
                    <a:pt x="356" y="1186"/>
                    <a:pt x="378" y="1195"/>
                    <a:pt x="400" y="1195"/>
                  </a:cubicBezTo>
                  <a:cubicBezTo>
                    <a:pt x="451" y="1195"/>
                    <a:pt x="498" y="1144"/>
                    <a:pt x="490" y="1084"/>
                  </a:cubicBezTo>
                  <a:cubicBezTo>
                    <a:pt x="469" y="916"/>
                    <a:pt x="383" y="761"/>
                    <a:pt x="358" y="591"/>
                  </a:cubicBezTo>
                  <a:cubicBezTo>
                    <a:pt x="332" y="418"/>
                    <a:pt x="329" y="248"/>
                    <a:pt x="399" y="82"/>
                  </a:cubicBezTo>
                  <a:cubicBezTo>
                    <a:pt x="418" y="32"/>
                    <a:pt x="376"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2"/>
            <p:cNvSpPr/>
            <p:nvPr/>
          </p:nvSpPr>
          <p:spPr>
            <a:xfrm>
              <a:off x="8506844" y="2269746"/>
              <a:ext cx="16022" cy="33208"/>
            </a:xfrm>
            <a:custGeom>
              <a:avLst/>
              <a:gdLst/>
              <a:ahLst/>
              <a:cxnLst/>
              <a:rect l="l" t="t" r="r" b="b"/>
              <a:pathLst>
                <a:path w="536" h="1111" extrusionOk="0">
                  <a:moveTo>
                    <a:pt x="290" y="0"/>
                  </a:moveTo>
                  <a:cubicBezTo>
                    <a:pt x="267" y="0"/>
                    <a:pt x="243" y="11"/>
                    <a:pt x="225" y="37"/>
                  </a:cubicBezTo>
                  <a:cubicBezTo>
                    <a:pt x="0" y="343"/>
                    <a:pt x="89" y="782"/>
                    <a:pt x="302" y="1068"/>
                  </a:cubicBezTo>
                  <a:cubicBezTo>
                    <a:pt x="325" y="1098"/>
                    <a:pt x="353" y="1111"/>
                    <a:pt x="380" y="1111"/>
                  </a:cubicBezTo>
                  <a:cubicBezTo>
                    <a:pt x="460" y="1111"/>
                    <a:pt x="535" y="1001"/>
                    <a:pt x="472" y="912"/>
                  </a:cubicBezTo>
                  <a:cubicBezTo>
                    <a:pt x="293" y="660"/>
                    <a:pt x="304" y="391"/>
                    <a:pt x="367" y="104"/>
                  </a:cubicBezTo>
                  <a:cubicBezTo>
                    <a:pt x="381" y="45"/>
                    <a:pt x="337" y="0"/>
                    <a:pt x="2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2"/>
            <p:cNvSpPr/>
            <p:nvPr/>
          </p:nvSpPr>
          <p:spPr>
            <a:xfrm>
              <a:off x="7679390" y="2026830"/>
              <a:ext cx="790358" cy="376763"/>
            </a:xfrm>
            <a:custGeom>
              <a:avLst/>
              <a:gdLst/>
              <a:ahLst/>
              <a:cxnLst/>
              <a:rect l="l" t="t" r="r" b="b"/>
              <a:pathLst>
                <a:path w="26440" h="12605" extrusionOk="0">
                  <a:moveTo>
                    <a:pt x="14804" y="0"/>
                  </a:moveTo>
                  <a:lnTo>
                    <a:pt x="5775" y="2779"/>
                  </a:lnTo>
                  <a:cubicBezTo>
                    <a:pt x="5775" y="2779"/>
                    <a:pt x="6241" y="5561"/>
                    <a:pt x="6071" y="7086"/>
                  </a:cubicBezTo>
                  <a:cubicBezTo>
                    <a:pt x="6022" y="7531"/>
                    <a:pt x="5633" y="7689"/>
                    <a:pt x="5108" y="7689"/>
                  </a:cubicBezTo>
                  <a:cubicBezTo>
                    <a:pt x="3838" y="7689"/>
                    <a:pt x="1766" y="6765"/>
                    <a:pt x="1766" y="6765"/>
                  </a:cubicBezTo>
                  <a:lnTo>
                    <a:pt x="1" y="9429"/>
                  </a:lnTo>
                  <a:cubicBezTo>
                    <a:pt x="1" y="9429"/>
                    <a:pt x="3114" y="11285"/>
                    <a:pt x="7373" y="11891"/>
                  </a:cubicBezTo>
                  <a:cubicBezTo>
                    <a:pt x="7575" y="11919"/>
                    <a:pt x="7767" y="11933"/>
                    <a:pt x="7951" y="11933"/>
                  </a:cubicBezTo>
                  <a:cubicBezTo>
                    <a:pt x="11645" y="11933"/>
                    <a:pt x="11812" y="6411"/>
                    <a:pt x="12711" y="6205"/>
                  </a:cubicBezTo>
                  <a:cubicBezTo>
                    <a:pt x="12726" y="6202"/>
                    <a:pt x="12744" y="6200"/>
                    <a:pt x="12764" y="6200"/>
                  </a:cubicBezTo>
                  <a:cubicBezTo>
                    <a:pt x="13993" y="6200"/>
                    <a:pt x="24308" y="12605"/>
                    <a:pt x="24308" y="12605"/>
                  </a:cubicBezTo>
                  <a:lnTo>
                    <a:pt x="26439" y="9096"/>
                  </a:lnTo>
                  <a:lnTo>
                    <a:pt x="14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2"/>
            <p:cNvSpPr/>
            <p:nvPr/>
          </p:nvSpPr>
          <p:spPr>
            <a:xfrm>
              <a:off x="7851959" y="2026830"/>
              <a:ext cx="296354" cy="102044"/>
            </a:xfrm>
            <a:custGeom>
              <a:avLst/>
              <a:gdLst/>
              <a:ahLst/>
              <a:cxnLst/>
              <a:rect l="l" t="t" r="r" b="b"/>
              <a:pathLst>
                <a:path w="9914" h="3414" extrusionOk="0">
                  <a:moveTo>
                    <a:pt x="9031" y="0"/>
                  </a:moveTo>
                  <a:lnTo>
                    <a:pt x="1" y="2778"/>
                  </a:lnTo>
                  <a:cubicBezTo>
                    <a:pt x="1" y="2778"/>
                    <a:pt x="42" y="3025"/>
                    <a:pt x="97" y="3413"/>
                  </a:cubicBezTo>
                  <a:cubicBezTo>
                    <a:pt x="136" y="3413"/>
                    <a:pt x="175" y="3413"/>
                    <a:pt x="214" y="3413"/>
                  </a:cubicBezTo>
                  <a:cubicBezTo>
                    <a:pt x="5280" y="3413"/>
                    <a:pt x="8573" y="1433"/>
                    <a:pt x="9914" y="689"/>
                  </a:cubicBezTo>
                  <a:lnTo>
                    <a:pt x="9031" y="0"/>
                  </a:lnTo>
                  <a:close/>
                </a:path>
              </a:pathLst>
            </a:custGeom>
            <a:solidFill>
              <a:srgbClr val="63A3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2"/>
            <p:cNvSpPr/>
            <p:nvPr/>
          </p:nvSpPr>
          <p:spPr>
            <a:xfrm>
              <a:off x="8010390" y="2052953"/>
              <a:ext cx="45855" cy="154053"/>
            </a:xfrm>
            <a:custGeom>
              <a:avLst/>
              <a:gdLst/>
              <a:ahLst/>
              <a:cxnLst/>
              <a:rect l="l" t="t" r="r" b="b"/>
              <a:pathLst>
                <a:path w="1534" h="5154" extrusionOk="0">
                  <a:moveTo>
                    <a:pt x="117" y="1"/>
                  </a:moveTo>
                  <a:cubicBezTo>
                    <a:pt x="101" y="1"/>
                    <a:pt x="85" y="4"/>
                    <a:pt x="70" y="13"/>
                  </a:cubicBezTo>
                  <a:cubicBezTo>
                    <a:pt x="21" y="38"/>
                    <a:pt x="1" y="99"/>
                    <a:pt x="28" y="148"/>
                  </a:cubicBezTo>
                  <a:cubicBezTo>
                    <a:pt x="464" y="986"/>
                    <a:pt x="1229" y="3880"/>
                    <a:pt x="1328" y="5061"/>
                  </a:cubicBezTo>
                  <a:cubicBezTo>
                    <a:pt x="1333" y="5115"/>
                    <a:pt x="1377" y="5153"/>
                    <a:pt x="1428" y="5153"/>
                  </a:cubicBezTo>
                  <a:lnTo>
                    <a:pt x="1436" y="5153"/>
                  </a:lnTo>
                  <a:cubicBezTo>
                    <a:pt x="1491" y="5148"/>
                    <a:pt x="1534" y="5098"/>
                    <a:pt x="1529" y="5045"/>
                  </a:cubicBezTo>
                  <a:cubicBezTo>
                    <a:pt x="1426" y="3818"/>
                    <a:pt x="659" y="926"/>
                    <a:pt x="205" y="55"/>
                  </a:cubicBezTo>
                  <a:cubicBezTo>
                    <a:pt x="187" y="21"/>
                    <a:pt x="152" y="1"/>
                    <a:pt x="1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2"/>
            <p:cNvSpPr/>
            <p:nvPr/>
          </p:nvSpPr>
          <p:spPr>
            <a:xfrm>
              <a:off x="8036725" y="2046467"/>
              <a:ext cx="33450" cy="116571"/>
            </a:xfrm>
            <a:custGeom>
              <a:avLst/>
              <a:gdLst/>
              <a:ahLst/>
              <a:cxnLst/>
              <a:rect l="l" t="t" r="r" b="b"/>
              <a:pathLst>
                <a:path w="1119" h="3900" extrusionOk="0">
                  <a:moveTo>
                    <a:pt x="114" y="1"/>
                  </a:moveTo>
                  <a:cubicBezTo>
                    <a:pt x="96" y="1"/>
                    <a:pt x="78" y="5"/>
                    <a:pt x="61" y="15"/>
                  </a:cubicBezTo>
                  <a:cubicBezTo>
                    <a:pt x="15" y="43"/>
                    <a:pt x="1" y="105"/>
                    <a:pt x="29" y="153"/>
                  </a:cubicBezTo>
                  <a:cubicBezTo>
                    <a:pt x="152" y="357"/>
                    <a:pt x="715" y="2299"/>
                    <a:pt x="877" y="2997"/>
                  </a:cubicBezTo>
                  <a:cubicBezTo>
                    <a:pt x="911" y="3140"/>
                    <a:pt x="893" y="3263"/>
                    <a:pt x="825" y="3372"/>
                  </a:cubicBezTo>
                  <a:cubicBezTo>
                    <a:pt x="664" y="3620"/>
                    <a:pt x="281" y="3699"/>
                    <a:pt x="277" y="3699"/>
                  </a:cubicBezTo>
                  <a:cubicBezTo>
                    <a:pt x="222" y="3710"/>
                    <a:pt x="187" y="3762"/>
                    <a:pt x="198" y="3818"/>
                  </a:cubicBezTo>
                  <a:cubicBezTo>
                    <a:pt x="207" y="3866"/>
                    <a:pt x="249" y="3899"/>
                    <a:pt x="297" y="3899"/>
                  </a:cubicBezTo>
                  <a:cubicBezTo>
                    <a:pt x="301" y="3899"/>
                    <a:pt x="305" y="3898"/>
                    <a:pt x="309" y="3898"/>
                  </a:cubicBezTo>
                  <a:cubicBezTo>
                    <a:pt x="311" y="3898"/>
                    <a:pt x="313" y="3898"/>
                    <a:pt x="315" y="3899"/>
                  </a:cubicBezTo>
                  <a:cubicBezTo>
                    <a:pt x="335" y="3894"/>
                    <a:pt x="784" y="3803"/>
                    <a:pt x="991" y="3483"/>
                  </a:cubicBezTo>
                  <a:cubicBezTo>
                    <a:pt x="1092" y="3326"/>
                    <a:pt x="1118" y="3148"/>
                    <a:pt x="1073" y="2951"/>
                  </a:cubicBezTo>
                  <a:cubicBezTo>
                    <a:pt x="934" y="2357"/>
                    <a:pt x="353" y="302"/>
                    <a:pt x="200" y="49"/>
                  </a:cubicBezTo>
                  <a:cubicBezTo>
                    <a:pt x="181" y="17"/>
                    <a:pt x="148" y="1"/>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2"/>
            <p:cNvSpPr/>
            <p:nvPr/>
          </p:nvSpPr>
          <p:spPr>
            <a:xfrm>
              <a:off x="7736903" y="2089808"/>
              <a:ext cx="165455" cy="189801"/>
            </a:xfrm>
            <a:custGeom>
              <a:avLst/>
              <a:gdLst/>
              <a:ahLst/>
              <a:cxnLst/>
              <a:rect l="l" t="t" r="r" b="b"/>
              <a:pathLst>
                <a:path w="5535" h="6350" extrusionOk="0">
                  <a:moveTo>
                    <a:pt x="4325" y="1"/>
                  </a:moveTo>
                  <a:cubicBezTo>
                    <a:pt x="4318" y="1"/>
                    <a:pt x="4310" y="2"/>
                    <a:pt x="4303" y="3"/>
                  </a:cubicBezTo>
                  <a:cubicBezTo>
                    <a:pt x="4249" y="13"/>
                    <a:pt x="4215" y="67"/>
                    <a:pt x="4225" y="122"/>
                  </a:cubicBezTo>
                  <a:cubicBezTo>
                    <a:pt x="4536" y="1612"/>
                    <a:pt x="5124" y="5570"/>
                    <a:pt x="4125" y="5973"/>
                  </a:cubicBezTo>
                  <a:cubicBezTo>
                    <a:pt x="3816" y="6097"/>
                    <a:pt x="3479" y="6147"/>
                    <a:pt x="3135" y="6147"/>
                  </a:cubicBezTo>
                  <a:cubicBezTo>
                    <a:pt x="1712" y="6147"/>
                    <a:pt x="184" y="5288"/>
                    <a:pt x="166" y="5277"/>
                  </a:cubicBezTo>
                  <a:cubicBezTo>
                    <a:pt x="150" y="5268"/>
                    <a:pt x="133" y="5263"/>
                    <a:pt x="116" y="5263"/>
                  </a:cubicBezTo>
                  <a:cubicBezTo>
                    <a:pt x="80" y="5263"/>
                    <a:pt x="46" y="5282"/>
                    <a:pt x="29" y="5315"/>
                  </a:cubicBezTo>
                  <a:cubicBezTo>
                    <a:pt x="0" y="5364"/>
                    <a:pt x="17" y="5423"/>
                    <a:pt x="65" y="5452"/>
                  </a:cubicBezTo>
                  <a:cubicBezTo>
                    <a:pt x="144" y="5497"/>
                    <a:pt x="1663" y="6349"/>
                    <a:pt x="3124" y="6349"/>
                  </a:cubicBezTo>
                  <a:cubicBezTo>
                    <a:pt x="3495" y="6349"/>
                    <a:pt x="3862" y="6296"/>
                    <a:pt x="4200" y="6160"/>
                  </a:cubicBezTo>
                  <a:cubicBezTo>
                    <a:pt x="5535" y="5622"/>
                    <a:pt x="4540" y="647"/>
                    <a:pt x="4421" y="81"/>
                  </a:cubicBezTo>
                  <a:cubicBezTo>
                    <a:pt x="4413" y="33"/>
                    <a:pt x="4371" y="1"/>
                    <a:pt x="43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2"/>
            <p:cNvSpPr/>
            <p:nvPr/>
          </p:nvSpPr>
          <p:spPr>
            <a:xfrm>
              <a:off x="7872376" y="2094112"/>
              <a:ext cx="34227" cy="59182"/>
            </a:xfrm>
            <a:custGeom>
              <a:avLst/>
              <a:gdLst/>
              <a:ahLst/>
              <a:cxnLst/>
              <a:rect l="l" t="t" r="r" b="b"/>
              <a:pathLst>
                <a:path w="1145" h="1980" extrusionOk="0">
                  <a:moveTo>
                    <a:pt x="764" y="1"/>
                  </a:moveTo>
                  <a:cubicBezTo>
                    <a:pt x="752" y="1"/>
                    <a:pt x="740" y="3"/>
                    <a:pt x="728" y="7"/>
                  </a:cubicBezTo>
                  <a:cubicBezTo>
                    <a:pt x="674" y="29"/>
                    <a:pt x="650" y="87"/>
                    <a:pt x="670" y="137"/>
                  </a:cubicBezTo>
                  <a:cubicBezTo>
                    <a:pt x="913" y="768"/>
                    <a:pt x="935" y="1244"/>
                    <a:pt x="738" y="1512"/>
                  </a:cubicBezTo>
                  <a:cubicBezTo>
                    <a:pt x="555" y="1761"/>
                    <a:pt x="223" y="1778"/>
                    <a:pt x="134" y="1778"/>
                  </a:cubicBezTo>
                  <a:cubicBezTo>
                    <a:pt x="121" y="1778"/>
                    <a:pt x="113" y="1778"/>
                    <a:pt x="112" y="1778"/>
                  </a:cubicBezTo>
                  <a:cubicBezTo>
                    <a:pt x="111" y="1777"/>
                    <a:pt x="109" y="1777"/>
                    <a:pt x="107" y="1777"/>
                  </a:cubicBezTo>
                  <a:cubicBezTo>
                    <a:pt x="54" y="1777"/>
                    <a:pt x="8" y="1817"/>
                    <a:pt x="4" y="1871"/>
                  </a:cubicBezTo>
                  <a:cubicBezTo>
                    <a:pt x="1" y="1927"/>
                    <a:pt x="43" y="1975"/>
                    <a:pt x="98" y="1978"/>
                  </a:cubicBezTo>
                  <a:cubicBezTo>
                    <a:pt x="101" y="1978"/>
                    <a:pt x="115" y="1979"/>
                    <a:pt x="141" y="1979"/>
                  </a:cubicBezTo>
                  <a:cubicBezTo>
                    <a:pt x="270" y="1979"/>
                    <a:pt x="664" y="1953"/>
                    <a:pt x="899" y="1632"/>
                  </a:cubicBezTo>
                  <a:cubicBezTo>
                    <a:pt x="1144" y="1300"/>
                    <a:pt x="1130" y="774"/>
                    <a:pt x="858" y="65"/>
                  </a:cubicBezTo>
                  <a:cubicBezTo>
                    <a:pt x="841" y="25"/>
                    <a:pt x="804" y="1"/>
                    <a:pt x="7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2"/>
            <p:cNvSpPr/>
            <p:nvPr/>
          </p:nvSpPr>
          <p:spPr>
            <a:xfrm>
              <a:off x="7690839" y="2235731"/>
              <a:ext cx="56258" cy="77624"/>
            </a:xfrm>
            <a:custGeom>
              <a:avLst/>
              <a:gdLst/>
              <a:ahLst/>
              <a:cxnLst/>
              <a:rect l="l" t="t" r="r" b="b"/>
              <a:pathLst>
                <a:path w="1882" h="2597" extrusionOk="0">
                  <a:moveTo>
                    <a:pt x="1768" y="1"/>
                  </a:moveTo>
                  <a:cubicBezTo>
                    <a:pt x="1737" y="1"/>
                    <a:pt x="1706" y="16"/>
                    <a:pt x="1685" y="45"/>
                  </a:cubicBezTo>
                  <a:lnTo>
                    <a:pt x="33" y="2440"/>
                  </a:lnTo>
                  <a:cubicBezTo>
                    <a:pt x="0" y="2485"/>
                    <a:pt x="11" y="2547"/>
                    <a:pt x="57" y="2580"/>
                  </a:cubicBezTo>
                  <a:cubicBezTo>
                    <a:pt x="75" y="2591"/>
                    <a:pt x="95" y="2597"/>
                    <a:pt x="113" y="2597"/>
                  </a:cubicBezTo>
                  <a:cubicBezTo>
                    <a:pt x="146" y="2597"/>
                    <a:pt x="175" y="2581"/>
                    <a:pt x="196" y="2553"/>
                  </a:cubicBezTo>
                  <a:lnTo>
                    <a:pt x="1849" y="156"/>
                  </a:lnTo>
                  <a:cubicBezTo>
                    <a:pt x="1882" y="111"/>
                    <a:pt x="1870" y="49"/>
                    <a:pt x="1825" y="18"/>
                  </a:cubicBezTo>
                  <a:cubicBezTo>
                    <a:pt x="1807" y="6"/>
                    <a:pt x="1788" y="1"/>
                    <a:pt x="17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2"/>
            <p:cNvSpPr/>
            <p:nvPr/>
          </p:nvSpPr>
          <p:spPr>
            <a:xfrm>
              <a:off x="8386796" y="2285677"/>
              <a:ext cx="67766" cy="106349"/>
            </a:xfrm>
            <a:custGeom>
              <a:avLst/>
              <a:gdLst/>
              <a:ahLst/>
              <a:cxnLst/>
              <a:rect l="l" t="t" r="r" b="b"/>
              <a:pathLst>
                <a:path w="2267" h="3558" extrusionOk="0">
                  <a:moveTo>
                    <a:pt x="2152" y="1"/>
                  </a:moveTo>
                  <a:cubicBezTo>
                    <a:pt x="2118" y="1"/>
                    <a:pt x="2084" y="18"/>
                    <a:pt x="2066" y="49"/>
                  </a:cubicBezTo>
                  <a:lnTo>
                    <a:pt x="32" y="3407"/>
                  </a:lnTo>
                  <a:cubicBezTo>
                    <a:pt x="1" y="3455"/>
                    <a:pt x="18" y="3516"/>
                    <a:pt x="64" y="3544"/>
                  </a:cubicBezTo>
                  <a:cubicBezTo>
                    <a:pt x="83" y="3554"/>
                    <a:pt x="100" y="3558"/>
                    <a:pt x="118" y="3558"/>
                  </a:cubicBezTo>
                  <a:cubicBezTo>
                    <a:pt x="152" y="3558"/>
                    <a:pt x="184" y="3541"/>
                    <a:pt x="203" y="3511"/>
                  </a:cubicBezTo>
                  <a:lnTo>
                    <a:pt x="2237" y="153"/>
                  </a:lnTo>
                  <a:cubicBezTo>
                    <a:pt x="2266" y="105"/>
                    <a:pt x="2251" y="43"/>
                    <a:pt x="2203" y="15"/>
                  </a:cubicBezTo>
                  <a:cubicBezTo>
                    <a:pt x="2187" y="5"/>
                    <a:pt x="2169" y="1"/>
                    <a:pt x="21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2"/>
            <p:cNvSpPr/>
            <p:nvPr/>
          </p:nvSpPr>
          <p:spPr>
            <a:xfrm>
              <a:off x="8112263" y="2036036"/>
              <a:ext cx="63253" cy="44566"/>
            </a:xfrm>
            <a:custGeom>
              <a:avLst/>
              <a:gdLst/>
              <a:ahLst/>
              <a:cxnLst/>
              <a:rect l="l" t="t" r="r" b="b"/>
              <a:pathLst>
                <a:path w="2116" h="1491" extrusionOk="0">
                  <a:moveTo>
                    <a:pt x="114" y="0"/>
                  </a:moveTo>
                  <a:cubicBezTo>
                    <a:pt x="93" y="0"/>
                    <a:pt x="71" y="7"/>
                    <a:pt x="52" y="21"/>
                  </a:cubicBezTo>
                  <a:cubicBezTo>
                    <a:pt x="9" y="53"/>
                    <a:pt x="0" y="117"/>
                    <a:pt x="34" y="162"/>
                  </a:cubicBezTo>
                  <a:cubicBezTo>
                    <a:pt x="72" y="213"/>
                    <a:pt x="975" y="1403"/>
                    <a:pt x="1661" y="1485"/>
                  </a:cubicBezTo>
                  <a:cubicBezTo>
                    <a:pt x="1688" y="1488"/>
                    <a:pt x="1714" y="1490"/>
                    <a:pt x="1738" y="1490"/>
                  </a:cubicBezTo>
                  <a:cubicBezTo>
                    <a:pt x="1862" y="1490"/>
                    <a:pt x="1972" y="1451"/>
                    <a:pt x="2067" y="1372"/>
                  </a:cubicBezTo>
                  <a:cubicBezTo>
                    <a:pt x="2110" y="1336"/>
                    <a:pt x="2116" y="1273"/>
                    <a:pt x="2081" y="1231"/>
                  </a:cubicBezTo>
                  <a:cubicBezTo>
                    <a:pt x="2061" y="1206"/>
                    <a:pt x="2032" y="1193"/>
                    <a:pt x="2003" y="1193"/>
                  </a:cubicBezTo>
                  <a:cubicBezTo>
                    <a:pt x="1981" y="1193"/>
                    <a:pt x="1958" y="1201"/>
                    <a:pt x="1940" y="1217"/>
                  </a:cubicBezTo>
                  <a:cubicBezTo>
                    <a:pt x="1881" y="1264"/>
                    <a:pt x="1813" y="1287"/>
                    <a:pt x="1734" y="1287"/>
                  </a:cubicBezTo>
                  <a:cubicBezTo>
                    <a:pt x="1718" y="1287"/>
                    <a:pt x="1702" y="1286"/>
                    <a:pt x="1685" y="1284"/>
                  </a:cubicBezTo>
                  <a:cubicBezTo>
                    <a:pt x="1186" y="1225"/>
                    <a:pt x="439" y="367"/>
                    <a:pt x="194" y="39"/>
                  </a:cubicBezTo>
                  <a:cubicBezTo>
                    <a:pt x="175" y="14"/>
                    <a:pt x="145" y="0"/>
                    <a:pt x="1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2"/>
            <p:cNvSpPr/>
            <p:nvPr/>
          </p:nvSpPr>
          <p:spPr>
            <a:xfrm>
              <a:off x="7639812" y="1581349"/>
              <a:ext cx="513613" cy="533178"/>
            </a:xfrm>
            <a:custGeom>
              <a:avLst/>
              <a:gdLst/>
              <a:ahLst/>
              <a:cxnLst/>
              <a:rect l="l" t="t" r="r" b="b"/>
              <a:pathLst>
                <a:path w="17182" h="17838" extrusionOk="0">
                  <a:moveTo>
                    <a:pt x="12114" y="0"/>
                  </a:moveTo>
                  <a:cubicBezTo>
                    <a:pt x="12114" y="0"/>
                    <a:pt x="8098" y="3365"/>
                    <a:pt x="8159" y="3838"/>
                  </a:cubicBezTo>
                  <a:lnTo>
                    <a:pt x="2097" y="6507"/>
                  </a:lnTo>
                  <a:lnTo>
                    <a:pt x="1" y="7432"/>
                  </a:lnTo>
                  <a:lnTo>
                    <a:pt x="2187" y="12510"/>
                  </a:lnTo>
                  <a:lnTo>
                    <a:pt x="5370" y="10886"/>
                  </a:lnTo>
                  <a:cubicBezTo>
                    <a:pt x="5418" y="11023"/>
                    <a:pt x="5462" y="11161"/>
                    <a:pt x="5504" y="11296"/>
                  </a:cubicBezTo>
                  <a:cubicBezTo>
                    <a:pt x="5685" y="11840"/>
                    <a:pt x="5847" y="12379"/>
                    <a:pt x="5994" y="12907"/>
                  </a:cubicBezTo>
                  <a:cubicBezTo>
                    <a:pt x="6055" y="13137"/>
                    <a:pt x="6117" y="13364"/>
                    <a:pt x="6173" y="13586"/>
                  </a:cubicBezTo>
                  <a:cubicBezTo>
                    <a:pt x="6323" y="14167"/>
                    <a:pt x="6453" y="14725"/>
                    <a:pt x="6561" y="15249"/>
                  </a:cubicBezTo>
                  <a:cubicBezTo>
                    <a:pt x="6779" y="16287"/>
                    <a:pt x="6913" y="17184"/>
                    <a:pt x="6965" y="17837"/>
                  </a:cubicBezTo>
                  <a:cubicBezTo>
                    <a:pt x="10731" y="17374"/>
                    <a:pt x="14244" y="16659"/>
                    <a:pt x="17181" y="15363"/>
                  </a:cubicBezTo>
                  <a:cubicBezTo>
                    <a:pt x="17181" y="15363"/>
                    <a:pt x="16559" y="14126"/>
                    <a:pt x="15729" y="12485"/>
                  </a:cubicBezTo>
                  <a:cubicBezTo>
                    <a:pt x="15479" y="11995"/>
                    <a:pt x="15212" y="11470"/>
                    <a:pt x="14937" y="10932"/>
                  </a:cubicBezTo>
                  <a:cubicBezTo>
                    <a:pt x="14704" y="10475"/>
                    <a:pt x="14464" y="10009"/>
                    <a:pt x="14227" y="9547"/>
                  </a:cubicBezTo>
                  <a:cubicBezTo>
                    <a:pt x="13965" y="9035"/>
                    <a:pt x="13702" y="8531"/>
                    <a:pt x="13454" y="8047"/>
                  </a:cubicBezTo>
                  <a:cubicBezTo>
                    <a:pt x="13235" y="7631"/>
                    <a:pt x="13026" y="7228"/>
                    <a:pt x="12828" y="6854"/>
                  </a:cubicBezTo>
                  <a:lnTo>
                    <a:pt x="16027" y="4171"/>
                  </a:lnTo>
                  <a:lnTo>
                    <a:pt x="13298" y="1263"/>
                  </a:lnTo>
                  <a:lnTo>
                    <a:pt x="121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2"/>
            <p:cNvSpPr/>
            <p:nvPr/>
          </p:nvSpPr>
          <p:spPr>
            <a:xfrm>
              <a:off x="7702437" y="1581409"/>
              <a:ext cx="334826" cy="210784"/>
            </a:xfrm>
            <a:custGeom>
              <a:avLst/>
              <a:gdLst/>
              <a:ahLst/>
              <a:cxnLst/>
              <a:rect l="l" t="t" r="r" b="b"/>
              <a:pathLst>
                <a:path w="11201" h="7052" extrusionOk="0">
                  <a:moveTo>
                    <a:pt x="10018" y="1"/>
                  </a:moveTo>
                  <a:cubicBezTo>
                    <a:pt x="10018" y="1"/>
                    <a:pt x="6002" y="3365"/>
                    <a:pt x="6063" y="3837"/>
                  </a:cubicBezTo>
                  <a:lnTo>
                    <a:pt x="0" y="6508"/>
                  </a:lnTo>
                  <a:cubicBezTo>
                    <a:pt x="908" y="6761"/>
                    <a:pt x="2257" y="7052"/>
                    <a:pt x="3646" y="7052"/>
                  </a:cubicBezTo>
                  <a:cubicBezTo>
                    <a:pt x="4647" y="7052"/>
                    <a:pt x="5669" y="6900"/>
                    <a:pt x="6561" y="6474"/>
                  </a:cubicBezTo>
                  <a:cubicBezTo>
                    <a:pt x="8667" y="5466"/>
                    <a:pt x="10579" y="3240"/>
                    <a:pt x="11201" y="1264"/>
                  </a:cubicBezTo>
                  <a:lnTo>
                    <a:pt x="10018" y="1"/>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2"/>
            <p:cNvSpPr/>
            <p:nvPr/>
          </p:nvSpPr>
          <p:spPr>
            <a:xfrm>
              <a:off x="7804281" y="1821934"/>
              <a:ext cx="260752" cy="145265"/>
            </a:xfrm>
            <a:custGeom>
              <a:avLst/>
              <a:gdLst/>
              <a:ahLst/>
              <a:cxnLst/>
              <a:rect l="l" t="t" r="r" b="b"/>
              <a:pathLst>
                <a:path w="8723" h="4860" extrusionOk="0">
                  <a:moveTo>
                    <a:pt x="7947" y="1"/>
                  </a:moveTo>
                  <a:cubicBezTo>
                    <a:pt x="5644" y="1096"/>
                    <a:pt x="2924" y="2177"/>
                    <a:pt x="1" y="3249"/>
                  </a:cubicBezTo>
                  <a:cubicBezTo>
                    <a:pt x="181" y="3792"/>
                    <a:pt x="344" y="4333"/>
                    <a:pt x="489" y="4859"/>
                  </a:cubicBezTo>
                  <a:cubicBezTo>
                    <a:pt x="3569" y="3716"/>
                    <a:pt x="6410" y="2591"/>
                    <a:pt x="8722" y="1500"/>
                  </a:cubicBezTo>
                  <a:cubicBezTo>
                    <a:pt x="8460" y="989"/>
                    <a:pt x="8199" y="484"/>
                    <a:pt x="79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2"/>
            <p:cNvSpPr/>
            <p:nvPr/>
          </p:nvSpPr>
          <p:spPr>
            <a:xfrm>
              <a:off x="7824339" y="1908107"/>
              <a:ext cx="285593" cy="129035"/>
            </a:xfrm>
            <a:custGeom>
              <a:avLst/>
              <a:gdLst/>
              <a:ahLst/>
              <a:cxnLst/>
              <a:rect l="l" t="t" r="r" b="b"/>
              <a:pathLst>
                <a:path w="9554" h="4317" extrusionOk="0">
                  <a:moveTo>
                    <a:pt x="8760" y="0"/>
                  </a:moveTo>
                  <a:cubicBezTo>
                    <a:pt x="6149" y="957"/>
                    <a:pt x="3170" y="1828"/>
                    <a:pt x="0" y="2654"/>
                  </a:cubicBezTo>
                  <a:cubicBezTo>
                    <a:pt x="150" y="3235"/>
                    <a:pt x="280" y="3793"/>
                    <a:pt x="388" y="4317"/>
                  </a:cubicBezTo>
                  <a:cubicBezTo>
                    <a:pt x="3776" y="3454"/>
                    <a:pt x="6929" y="2548"/>
                    <a:pt x="9553" y="1553"/>
                  </a:cubicBezTo>
                  <a:cubicBezTo>
                    <a:pt x="9303" y="1064"/>
                    <a:pt x="9038" y="541"/>
                    <a:pt x="8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2"/>
            <p:cNvSpPr/>
            <p:nvPr/>
          </p:nvSpPr>
          <p:spPr>
            <a:xfrm>
              <a:off x="7807778" y="1681331"/>
              <a:ext cx="112605" cy="88773"/>
            </a:xfrm>
            <a:custGeom>
              <a:avLst/>
              <a:gdLst/>
              <a:ahLst/>
              <a:cxnLst/>
              <a:rect l="l" t="t" r="r" b="b"/>
              <a:pathLst>
                <a:path w="3767" h="2970" extrusionOk="0">
                  <a:moveTo>
                    <a:pt x="3767" y="0"/>
                  </a:moveTo>
                  <a:lnTo>
                    <a:pt x="1" y="1614"/>
                  </a:lnTo>
                  <a:cubicBezTo>
                    <a:pt x="1" y="1614"/>
                    <a:pt x="1269" y="2970"/>
                    <a:pt x="2212" y="2970"/>
                  </a:cubicBezTo>
                  <a:cubicBezTo>
                    <a:pt x="2290" y="2970"/>
                    <a:pt x="2366" y="2961"/>
                    <a:pt x="2438" y="2941"/>
                  </a:cubicBezTo>
                  <a:cubicBezTo>
                    <a:pt x="3390" y="2678"/>
                    <a:pt x="3767" y="1"/>
                    <a:pt x="3767"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2"/>
            <p:cNvSpPr/>
            <p:nvPr/>
          </p:nvSpPr>
          <p:spPr>
            <a:xfrm>
              <a:off x="7935330" y="1459577"/>
              <a:ext cx="128059" cy="121234"/>
            </a:xfrm>
            <a:custGeom>
              <a:avLst/>
              <a:gdLst/>
              <a:ahLst/>
              <a:cxnLst/>
              <a:rect l="l" t="t" r="r" b="b"/>
              <a:pathLst>
                <a:path w="4284" h="4056" extrusionOk="0">
                  <a:moveTo>
                    <a:pt x="2516" y="0"/>
                  </a:moveTo>
                  <a:cubicBezTo>
                    <a:pt x="1899" y="0"/>
                    <a:pt x="1235" y="316"/>
                    <a:pt x="760" y="901"/>
                  </a:cubicBezTo>
                  <a:cubicBezTo>
                    <a:pt x="1" y="1830"/>
                    <a:pt x="5" y="3090"/>
                    <a:pt x="769" y="3713"/>
                  </a:cubicBezTo>
                  <a:cubicBezTo>
                    <a:pt x="1052" y="3944"/>
                    <a:pt x="1401" y="4055"/>
                    <a:pt x="1767" y="4055"/>
                  </a:cubicBezTo>
                  <a:cubicBezTo>
                    <a:pt x="2384" y="4055"/>
                    <a:pt x="3048" y="3739"/>
                    <a:pt x="3525" y="3155"/>
                  </a:cubicBezTo>
                  <a:cubicBezTo>
                    <a:pt x="4283" y="2225"/>
                    <a:pt x="4280" y="966"/>
                    <a:pt x="3515" y="344"/>
                  </a:cubicBezTo>
                  <a:cubicBezTo>
                    <a:pt x="3231" y="111"/>
                    <a:pt x="2882" y="0"/>
                    <a:pt x="2516" y="0"/>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2"/>
            <p:cNvSpPr/>
            <p:nvPr/>
          </p:nvSpPr>
          <p:spPr>
            <a:xfrm>
              <a:off x="7985131" y="1488003"/>
              <a:ext cx="46423" cy="58525"/>
            </a:xfrm>
            <a:custGeom>
              <a:avLst/>
              <a:gdLst/>
              <a:ahLst/>
              <a:cxnLst/>
              <a:rect l="l" t="t" r="r" b="b"/>
              <a:pathLst>
                <a:path w="1553" h="1958" extrusionOk="0">
                  <a:moveTo>
                    <a:pt x="1447" y="1"/>
                  </a:moveTo>
                  <a:cubicBezTo>
                    <a:pt x="1433" y="2"/>
                    <a:pt x="74" y="71"/>
                    <a:pt x="3" y="1853"/>
                  </a:cubicBezTo>
                  <a:cubicBezTo>
                    <a:pt x="0" y="1908"/>
                    <a:pt x="43" y="1956"/>
                    <a:pt x="99" y="1957"/>
                  </a:cubicBezTo>
                  <a:lnTo>
                    <a:pt x="103" y="1957"/>
                  </a:lnTo>
                  <a:cubicBezTo>
                    <a:pt x="158" y="1957"/>
                    <a:pt x="202" y="1915"/>
                    <a:pt x="204" y="1860"/>
                  </a:cubicBezTo>
                  <a:cubicBezTo>
                    <a:pt x="267" y="271"/>
                    <a:pt x="1408" y="204"/>
                    <a:pt x="1454" y="201"/>
                  </a:cubicBezTo>
                  <a:cubicBezTo>
                    <a:pt x="1511" y="200"/>
                    <a:pt x="1553" y="152"/>
                    <a:pt x="1552" y="98"/>
                  </a:cubicBezTo>
                  <a:cubicBezTo>
                    <a:pt x="1550" y="43"/>
                    <a:pt x="1506"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2"/>
            <p:cNvSpPr/>
            <p:nvPr/>
          </p:nvSpPr>
          <p:spPr>
            <a:xfrm>
              <a:off x="7989764" y="1510480"/>
              <a:ext cx="40086" cy="21730"/>
            </a:xfrm>
            <a:custGeom>
              <a:avLst/>
              <a:gdLst/>
              <a:ahLst/>
              <a:cxnLst/>
              <a:rect l="l" t="t" r="r" b="b"/>
              <a:pathLst>
                <a:path w="1341" h="727" extrusionOk="0">
                  <a:moveTo>
                    <a:pt x="638" y="0"/>
                  </a:moveTo>
                  <a:cubicBezTo>
                    <a:pt x="466" y="0"/>
                    <a:pt x="274" y="61"/>
                    <a:pt x="64" y="183"/>
                  </a:cubicBezTo>
                  <a:cubicBezTo>
                    <a:pt x="18" y="212"/>
                    <a:pt x="1" y="274"/>
                    <a:pt x="29" y="322"/>
                  </a:cubicBezTo>
                  <a:cubicBezTo>
                    <a:pt x="48" y="353"/>
                    <a:pt x="82" y="371"/>
                    <a:pt x="117" y="371"/>
                  </a:cubicBezTo>
                  <a:cubicBezTo>
                    <a:pt x="134" y="371"/>
                    <a:pt x="151" y="366"/>
                    <a:pt x="167" y="357"/>
                  </a:cubicBezTo>
                  <a:cubicBezTo>
                    <a:pt x="343" y="253"/>
                    <a:pt x="501" y="200"/>
                    <a:pt x="636" y="200"/>
                  </a:cubicBezTo>
                  <a:cubicBezTo>
                    <a:pt x="700" y="200"/>
                    <a:pt x="759" y="212"/>
                    <a:pt x="812" y="236"/>
                  </a:cubicBezTo>
                  <a:cubicBezTo>
                    <a:pt x="1055" y="337"/>
                    <a:pt x="1133" y="646"/>
                    <a:pt x="1133" y="649"/>
                  </a:cubicBezTo>
                  <a:cubicBezTo>
                    <a:pt x="1142" y="696"/>
                    <a:pt x="1183" y="727"/>
                    <a:pt x="1229" y="727"/>
                  </a:cubicBezTo>
                  <a:cubicBezTo>
                    <a:pt x="1236" y="727"/>
                    <a:pt x="1243" y="725"/>
                    <a:pt x="1254" y="725"/>
                  </a:cubicBezTo>
                  <a:cubicBezTo>
                    <a:pt x="1306" y="713"/>
                    <a:pt x="1340" y="660"/>
                    <a:pt x="1327" y="605"/>
                  </a:cubicBezTo>
                  <a:cubicBezTo>
                    <a:pt x="1323" y="588"/>
                    <a:pt x="1227" y="196"/>
                    <a:pt x="893" y="51"/>
                  </a:cubicBezTo>
                  <a:cubicBezTo>
                    <a:pt x="813" y="17"/>
                    <a:pt x="728"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2"/>
            <p:cNvSpPr/>
            <p:nvPr/>
          </p:nvSpPr>
          <p:spPr>
            <a:xfrm>
              <a:off x="7488467" y="1284691"/>
              <a:ext cx="545807" cy="455882"/>
            </a:xfrm>
            <a:custGeom>
              <a:avLst/>
              <a:gdLst/>
              <a:ahLst/>
              <a:cxnLst/>
              <a:rect l="l" t="t" r="r" b="b"/>
              <a:pathLst>
                <a:path w="18259" h="15252" extrusionOk="0">
                  <a:moveTo>
                    <a:pt x="9306" y="1"/>
                  </a:moveTo>
                  <a:cubicBezTo>
                    <a:pt x="8693" y="1"/>
                    <a:pt x="8077" y="59"/>
                    <a:pt x="7476" y="160"/>
                  </a:cubicBezTo>
                  <a:cubicBezTo>
                    <a:pt x="2719" y="958"/>
                    <a:pt x="1" y="4971"/>
                    <a:pt x="953" y="9068"/>
                  </a:cubicBezTo>
                  <a:cubicBezTo>
                    <a:pt x="1502" y="11433"/>
                    <a:pt x="2867" y="13404"/>
                    <a:pt x="5168" y="14233"/>
                  </a:cubicBezTo>
                  <a:cubicBezTo>
                    <a:pt x="5431" y="14328"/>
                    <a:pt x="5682" y="14448"/>
                    <a:pt x="5929" y="14572"/>
                  </a:cubicBezTo>
                  <a:cubicBezTo>
                    <a:pt x="6809" y="15011"/>
                    <a:pt x="7968" y="15252"/>
                    <a:pt x="9264" y="15252"/>
                  </a:cubicBezTo>
                  <a:cubicBezTo>
                    <a:pt x="10100" y="15252"/>
                    <a:pt x="10992" y="15152"/>
                    <a:pt x="11904" y="14940"/>
                  </a:cubicBezTo>
                  <a:cubicBezTo>
                    <a:pt x="15631" y="14074"/>
                    <a:pt x="18258" y="11668"/>
                    <a:pt x="17771" y="9569"/>
                  </a:cubicBezTo>
                  <a:cubicBezTo>
                    <a:pt x="17699" y="9262"/>
                    <a:pt x="17565" y="8978"/>
                    <a:pt x="17376" y="8721"/>
                  </a:cubicBezTo>
                  <a:cubicBezTo>
                    <a:pt x="16936" y="8121"/>
                    <a:pt x="16604" y="7458"/>
                    <a:pt x="16473" y="6735"/>
                  </a:cubicBezTo>
                  <a:cubicBezTo>
                    <a:pt x="15533" y="1533"/>
                    <a:pt x="12445" y="1"/>
                    <a:pt x="9306" y="1"/>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2"/>
            <p:cNvSpPr/>
            <p:nvPr/>
          </p:nvSpPr>
          <p:spPr>
            <a:xfrm>
              <a:off x="7611086" y="1342737"/>
              <a:ext cx="366422" cy="361490"/>
            </a:xfrm>
            <a:custGeom>
              <a:avLst/>
              <a:gdLst/>
              <a:ahLst/>
              <a:cxnLst/>
              <a:rect l="l" t="t" r="r" b="b"/>
              <a:pathLst>
                <a:path w="12258" h="12094" extrusionOk="0">
                  <a:moveTo>
                    <a:pt x="6185" y="1"/>
                  </a:moveTo>
                  <a:cubicBezTo>
                    <a:pt x="3606" y="1"/>
                    <a:pt x="683" y="600"/>
                    <a:pt x="585" y="2686"/>
                  </a:cubicBezTo>
                  <a:cubicBezTo>
                    <a:pt x="431" y="5942"/>
                    <a:pt x="0" y="11371"/>
                    <a:pt x="2039" y="12093"/>
                  </a:cubicBezTo>
                  <a:cubicBezTo>
                    <a:pt x="2039" y="12093"/>
                    <a:pt x="2771" y="7863"/>
                    <a:pt x="2102" y="6733"/>
                  </a:cubicBezTo>
                  <a:cubicBezTo>
                    <a:pt x="2102" y="6733"/>
                    <a:pt x="5560" y="4416"/>
                    <a:pt x="4986" y="1667"/>
                  </a:cubicBezTo>
                  <a:lnTo>
                    <a:pt x="4986" y="1667"/>
                  </a:lnTo>
                  <a:cubicBezTo>
                    <a:pt x="4986" y="1667"/>
                    <a:pt x="10227" y="2476"/>
                    <a:pt x="11067" y="2864"/>
                  </a:cubicBezTo>
                  <a:cubicBezTo>
                    <a:pt x="11067" y="2864"/>
                    <a:pt x="11769" y="3699"/>
                    <a:pt x="12258" y="4614"/>
                  </a:cubicBezTo>
                  <a:cubicBezTo>
                    <a:pt x="12258" y="4614"/>
                    <a:pt x="11508" y="1020"/>
                    <a:pt x="9637" y="408"/>
                  </a:cubicBezTo>
                  <a:cubicBezTo>
                    <a:pt x="8964" y="188"/>
                    <a:pt x="7629" y="1"/>
                    <a:pt x="6185"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2"/>
            <p:cNvSpPr/>
            <p:nvPr/>
          </p:nvSpPr>
          <p:spPr>
            <a:xfrm>
              <a:off x="7687880" y="1253336"/>
              <a:ext cx="294322" cy="238582"/>
            </a:xfrm>
            <a:custGeom>
              <a:avLst/>
              <a:gdLst/>
              <a:ahLst/>
              <a:cxnLst/>
              <a:rect l="l" t="t" r="r" b="b"/>
              <a:pathLst>
                <a:path w="9846" h="7982" extrusionOk="0">
                  <a:moveTo>
                    <a:pt x="2947" y="0"/>
                  </a:moveTo>
                  <a:cubicBezTo>
                    <a:pt x="1294" y="0"/>
                    <a:pt x="599" y="488"/>
                    <a:pt x="386" y="1112"/>
                  </a:cubicBezTo>
                  <a:cubicBezTo>
                    <a:pt x="0" y="2236"/>
                    <a:pt x="1183" y="3808"/>
                    <a:pt x="1183" y="3808"/>
                  </a:cubicBezTo>
                  <a:cubicBezTo>
                    <a:pt x="1183" y="3808"/>
                    <a:pt x="7436" y="5044"/>
                    <a:pt x="8674" y="5571"/>
                  </a:cubicBezTo>
                  <a:lnTo>
                    <a:pt x="9843" y="7982"/>
                  </a:lnTo>
                  <a:cubicBezTo>
                    <a:pt x="9843" y="7982"/>
                    <a:pt x="9846" y="7670"/>
                    <a:pt x="9802" y="7169"/>
                  </a:cubicBezTo>
                  <a:cubicBezTo>
                    <a:pt x="9800" y="7167"/>
                    <a:pt x="9800" y="7167"/>
                    <a:pt x="9800" y="7166"/>
                  </a:cubicBezTo>
                  <a:cubicBezTo>
                    <a:pt x="9624" y="5229"/>
                    <a:pt x="8704" y="490"/>
                    <a:pt x="3927" y="49"/>
                  </a:cubicBezTo>
                  <a:cubicBezTo>
                    <a:pt x="3568" y="16"/>
                    <a:pt x="3242" y="0"/>
                    <a:pt x="2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2"/>
            <p:cNvSpPr/>
            <p:nvPr/>
          </p:nvSpPr>
          <p:spPr>
            <a:xfrm>
              <a:off x="7486494" y="1286843"/>
              <a:ext cx="311689" cy="423213"/>
            </a:xfrm>
            <a:custGeom>
              <a:avLst/>
              <a:gdLst/>
              <a:ahLst/>
              <a:cxnLst/>
              <a:rect l="l" t="t" r="r" b="b"/>
              <a:pathLst>
                <a:path w="10427" h="14159" extrusionOk="0">
                  <a:moveTo>
                    <a:pt x="6191" y="0"/>
                  </a:moveTo>
                  <a:cubicBezTo>
                    <a:pt x="4044" y="0"/>
                    <a:pt x="1040" y="2394"/>
                    <a:pt x="572" y="5581"/>
                  </a:cubicBezTo>
                  <a:cubicBezTo>
                    <a:pt x="0" y="9489"/>
                    <a:pt x="1962" y="13972"/>
                    <a:pt x="6392" y="14158"/>
                  </a:cubicBezTo>
                  <a:cubicBezTo>
                    <a:pt x="6392" y="14158"/>
                    <a:pt x="6393" y="14158"/>
                    <a:pt x="6394" y="14158"/>
                  </a:cubicBezTo>
                  <a:cubicBezTo>
                    <a:pt x="6800" y="14158"/>
                    <a:pt x="6665" y="10146"/>
                    <a:pt x="5738" y="8476"/>
                  </a:cubicBezTo>
                  <a:cubicBezTo>
                    <a:pt x="5738" y="8476"/>
                    <a:pt x="10427" y="5410"/>
                    <a:pt x="8032" y="1031"/>
                  </a:cubicBezTo>
                  <a:cubicBezTo>
                    <a:pt x="7642" y="318"/>
                    <a:pt x="6973"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2"/>
            <p:cNvSpPr/>
            <p:nvPr/>
          </p:nvSpPr>
          <p:spPr>
            <a:xfrm>
              <a:off x="7576141" y="1655088"/>
              <a:ext cx="136728" cy="108650"/>
            </a:xfrm>
            <a:custGeom>
              <a:avLst/>
              <a:gdLst/>
              <a:ahLst/>
              <a:cxnLst/>
              <a:rect l="l" t="t" r="r" b="b"/>
              <a:pathLst>
                <a:path w="4574" h="3635" extrusionOk="0">
                  <a:moveTo>
                    <a:pt x="2589" y="0"/>
                  </a:moveTo>
                  <a:cubicBezTo>
                    <a:pt x="2220" y="0"/>
                    <a:pt x="1832" y="94"/>
                    <a:pt x="1466" y="291"/>
                  </a:cubicBezTo>
                  <a:cubicBezTo>
                    <a:pt x="454" y="836"/>
                    <a:pt x="1" y="1961"/>
                    <a:pt x="454" y="2804"/>
                  </a:cubicBezTo>
                  <a:cubicBezTo>
                    <a:pt x="743" y="3341"/>
                    <a:pt x="1332" y="3634"/>
                    <a:pt x="1984" y="3634"/>
                  </a:cubicBezTo>
                  <a:cubicBezTo>
                    <a:pt x="2353" y="3634"/>
                    <a:pt x="2741" y="3541"/>
                    <a:pt x="3107" y="3344"/>
                  </a:cubicBezTo>
                  <a:cubicBezTo>
                    <a:pt x="4119" y="2798"/>
                    <a:pt x="4574" y="1674"/>
                    <a:pt x="4119" y="832"/>
                  </a:cubicBezTo>
                  <a:cubicBezTo>
                    <a:pt x="3830" y="294"/>
                    <a:pt x="3241" y="0"/>
                    <a:pt x="2589" y="0"/>
                  </a:cubicBezTo>
                  <a:close/>
                </a:path>
              </a:pathLst>
            </a:custGeom>
            <a:solidFill>
              <a:srgbClr val="A455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2"/>
            <p:cNvSpPr/>
            <p:nvPr/>
          </p:nvSpPr>
          <p:spPr>
            <a:xfrm>
              <a:off x="7612461" y="1691643"/>
              <a:ext cx="62356" cy="41308"/>
            </a:xfrm>
            <a:custGeom>
              <a:avLst/>
              <a:gdLst/>
              <a:ahLst/>
              <a:cxnLst/>
              <a:rect l="l" t="t" r="r" b="b"/>
              <a:pathLst>
                <a:path w="2086" h="1382" extrusionOk="0">
                  <a:moveTo>
                    <a:pt x="1806" y="0"/>
                  </a:moveTo>
                  <a:cubicBezTo>
                    <a:pt x="192" y="0"/>
                    <a:pt x="9" y="1254"/>
                    <a:pt x="8" y="1267"/>
                  </a:cubicBezTo>
                  <a:cubicBezTo>
                    <a:pt x="1" y="1321"/>
                    <a:pt x="39" y="1373"/>
                    <a:pt x="94" y="1380"/>
                  </a:cubicBezTo>
                  <a:cubicBezTo>
                    <a:pt x="100" y="1382"/>
                    <a:pt x="103" y="1382"/>
                    <a:pt x="108" y="1382"/>
                  </a:cubicBezTo>
                  <a:cubicBezTo>
                    <a:pt x="158" y="1382"/>
                    <a:pt x="201" y="1345"/>
                    <a:pt x="207" y="1293"/>
                  </a:cubicBezTo>
                  <a:cubicBezTo>
                    <a:pt x="214" y="1248"/>
                    <a:pt x="379" y="201"/>
                    <a:pt x="1807" y="201"/>
                  </a:cubicBezTo>
                  <a:cubicBezTo>
                    <a:pt x="1862" y="201"/>
                    <a:pt x="1919" y="203"/>
                    <a:pt x="1978" y="206"/>
                  </a:cubicBezTo>
                  <a:cubicBezTo>
                    <a:pt x="1981" y="206"/>
                    <a:pt x="1984" y="206"/>
                    <a:pt x="1987" y="206"/>
                  </a:cubicBezTo>
                  <a:cubicBezTo>
                    <a:pt x="2044" y="206"/>
                    <a:pt x="2080" y="164"/>
                    <a:pt x="2084" y="111"/>
                  </a:cubicBezTo>
                  <a:cubicBezTo>
                    <a:pt x="2086" y="56"/>
                    <a:pt x="2043" y="8"/>
                    <a:pt x="1990" y="5"/>
                  </a:cubicBezTo>
                  <a:cubicBezTo>
                    <a:pt x="1927" y="2"/>
                    <a:pt x="1866" y="0"/>
                    <a:pt x="18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2"/>
            <p:cNvSpPr/>
            <p:nvPr/>
          </p:nvSpPr>
          <p:spPr>
            <a:xfrm>
              <a:off x="7635418" y="1694393"/>
              <a:ext cx="21881" cy="40202"/>
            </a:xfrm>
            <a:custGeom>
              <a:avLst/>
              <a:gdLst/>
              <a:ahLst/>
              <a:cxnLst/>
              <a:rect l="l" t="t" r="r" b="b"/>
              <a:pathLst>
                <a:path w="732" h="1345" extrusionOk="0">
                  <a:moveTo>
                    <a:pt x="370" y="0"/>
                  </a:moveTo>
                  <a:cubicBezTo>
                    <a:pt x="339" y="0"/>
                    <a:pt x="308" y="15"/>
                    <a:pt x="287" y="42"/>
                  </a:cubicBezTo>
                  <a:cubicBezTo>
                    <a:pt x="71" y="340"/>
                    <a:pt x="1" y="614"/>
                    <a:pt x="76" y="853"/>
                  </a:cubicBezTo>
                  <a:cubicBezTo>
                    <a:pt x="187" y="1201"/>
                    <a:pt x="570" y="1333"/>
                    <a:pt x="587" y="1339"/>
                  </a:cubicBezTo>
                  <a:cubicBezTo>
                    <a:pt x="596" y="1342"/>
                    <a:pt x="608" y="1345"/>
                    <a:pt x="618" y="1345"/>
                  </a:cubicBezTo>
                  <a:cubicBezTo>
                    <a:pt x="659" y="1345"/>
                    <a:pt x="697" y="1318"/>
                    <a:pt x="715" y="1277"/>
                  </a:cubicBezTo>
                  <a:cubicBezTo>
                    <a:pt x="732" y="1226"/>
                    <a:pt x="704" y="1168"/>
                    <a:pt x="652" y="1150"/>
                  </a:cubicBezTo>
                  <a:cubicBezTo>
                    <a:pt x="647" y="1148"/>
                    <a:pt x="348" y="1043"/>
                    <a:pt x="269" y="791"/>
                  </a:cubicBezTo>
                  <a:cubicBezTo>
                    <a:pt x="214" y="618"/>
                    <a:pt x="276" y="403"/>
                    <a:pt x="453" y="160"/>
                  </a:cubicBezTo>
                  <a:cubicBezTo>
                    <a:pt x="484" y="114"/>
                    <a:pt x="475" y="50"/>
                    <a:pt x="429" y="19"/>
                  </a:cubicBezTo>
                  <a:cubicBezTo>
                    <a:pt x="411" y="6"/>
                    <a:pt x="390" y="0"/>
                    <a:pt x="3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2"/>
            <p:cNvSpPr/>
            <p:nvPr/>
          </p:nvSpPr>
          <p:spPr>
            <a:xfrm>
              <a:off x="7786555" y="1563116"/>
              <a:ext cx="28846" cy="37482"/>
            </a:xfrm>
            <a:custGeom>
              <a:avLst/>
              <a:gdLst/>
              <a:ahLst/>
              <a:cxnLst/>
              <a:rect l="l" t="t" r="r" b="b"/>
              <a:pathLst>
                <a:path w="965" h="1254" extrusionOk="0">
                  <a:moveTo>
                    <a:pt x="312" y="1"/>
                  </a:moveTo>
                  <a:cubicBezTo>
                    <a:pt x="282" y="1"/>
                    <a:pt x="254" y="6"/>
                    <a:pt x="227" y="17"/>
                  </a:cubicBezTo>
                  <a:cubicBezTo>
                    <a:pt x="40" y="95"/>
                    <a:pt x="1" y="432"/>
                    <a:pt x="142" y="770"/>
                  </a:cubicBezTo>
                  <a:cubicBezTo>
                    <a:pt x="263" y="1059"/>
                    <a:pt x="476" y="1254"/>
                    <a:pt x="654" y="1254"/>
                  </a:cubicBezTo>
                  <a:cubicBezTo>
                    <a:pt x="683" y="1254"/>
                    <a:pt x="712" y="1248"/>
                    <a:pt x="739" y="1237"/>
                  </a:cubicBezTo>
                  <a:cubicBezTo>
                    <a:pt x="925" y="1159"/>
                    <a:pt x="965" y="822"/>
                    <a:pt x="824" y="486"/>
                  </a:cubicBezTo>
                  <a:cubicBezTo>
                    <a:pt x="703" y="197"/>
                    <a:pt x="489"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2"/>
            <p:cNvSpPr/>
            <p:nvPr/>
          </p:nvSpPr>
          <p:spPr>
            <a:xfrm>
              <a:off x="7914465" y="1490454"/>
              <a:ext cx="28846" cy="37422"/>
            </a:xfrm>
            <a:custGeom>
              <a:avLst/>
              <a:gdLst/>
              <a:ahLst/>
              <a:cxnLst/>
              <a:rect l="l" t="t" r="r" b="b"/>
              <a:pathLst>
                <a:path w="965" h="1252" extrusionOk="0">
                  <a:moveTo>
                    <a:pt x="310" y="0"/>
                  </a:moveTo>
                  <a:cubicBezTo>
                    <a:pt x="281" y="0"/>
                    <a:pt x="253" y="5"/>
                    <a:pt x="226" y="16"/>
                  </a:cubicBezTo>
                  <a:cubicBezTo>
                    <a:pt x="40" y="94"/>
                    <a:pt x="0" y="430"/>
                    <a:pt x="141" y="767"/>
                  </a:cubicBezTo>
                  <a:cubicBezTo>
                    <a:pt x="262" y="1056"/>
                    <a:pt x="475" y="1252"/>
                    <a:pt x="652" y="1252"/>
                  </a:cubicBezTo>
                  <a:cubicBezTo>
                    <a:pt x="682" y="1252"/>
                    <a:pt x="711" y="1246"/>
                    <a:pt x="738" y="1234"/>
                  </a:cubicBezTo>
                  <a:cubicBezTo>
                    <a:pt x="925" y="1157"/>
                    <a:pt x="964" y="821"/>
                    <a:pt x="823" y="484"/>
                  </a:cubicBezTo>
                  <a:cubicBezTo>
                    <a:pt x="702" y="194"/>
                    <a:pt x="488"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2"/>
            <p:cNvSpPr/>
            <p:nvPr/>
          </p:nvSpPr>
          <p:spPr>
            <a:xfrm>
              <a:off x="7872645" y="1430046"/>
              <a:ext cx="66870" cy="32461"/>
            </a:xfrm>
            <a:custGeom>
              <a:avLst/>
              <a:gdLst/>
              <a:ahLst/>
              <a:cxnLst/>
              <a:rect l="l" t="t" r="r" b="b"/>
              <a:pathLst>
                <a:path w="2237" h="1086" extrusionOk="0">
                  <a:moveTo>
                    <a:pt x="1314" y="1"/>
                  </a:moveTo>
                  <a:cubicBezTo>
                    <a:pt x="405" y="1"/>
                    <a:pt x="49" y="795"/>
                    <a:pt x="44" y="805"/>
                  </a:cubicBezTo>
                  <a:cubicBezTo>
                    <a:pt x="0" y="908"/>
                    <a:pt x="47" y="1025"/>
                    <a:pt x="148" y="1070"/>
                  </a:cubicBezTo>
                  <a:cubicBezTo>
                    <a:pt x="174" y="1080"/>
                    <a:pt x="202" y="1086"/>
                    <a:pt x="228" y="1086"/>
                  </a:cubicBezTo>
                  <a:cubicBezTo>
                    <a:pt x="305" y="1086"/>
                    <a:pt x="380" y="1039"/>
                    <a:pt x="411" y="967"/>
                  </a:cubicBezTo>
                  <a:cubicBezTo>
                    <a:pt x="424" y="938"/>
                    <a:pt x="665" y="407"/>
                    <a:pt x="1317" y="407"/>
                  </a:cubicBezTo>
                  <a:cubicBezTo>
                    <a:pt x="1492" y="407"/>
                    <a:pt x="1696" y="445"/>
                    <a:pt x="1933" y="541"/>
                  </a:cubicBezTo>
                  <a:cubicBezTo>
                    <a:pt x="1957" y="551"/>
                    <a:pt x="1983" y="556"/>
                    <a:pt x="2008" y="556"/>
                  </a:cubicBezTo>
                  <a:cubicBezTo>
                    <a:pt x="2088" y="556"/>
                    <a:pt x="2163" y="507"/>
                    <a:pt x="2195" y="430"/>
                  </a:cubicBezTo>
                  <a:cubicBezTo>
                    <a:pt x="2236" y="325"/>
                    <a:pt x="2187" y="209"/>
                    <a:pt x="2084" y="167"/>
                  </a:cubicBezTo>
                  <a:cubicBezTo>
                    <a:pt x="1792" y="48"/>
                    <a:pt x="1536" y="1"/>
                    <a:pt x="13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2"/>
            <p:cNvSpPr/>
            <p:nvPr/>
          </p:nvSpPr>
          <p:spPr>
            <a:xfrm>
              <a:off x="7834413" y="1608190"/>
              <a:ext cx="77451" cy="24151"/>
            </a:xfrm>
            <a:custGeom>
              <a:avLst/>
              <a:gdLst/>
              <a:ahLst/>
              <a:cxnLst/>
              <a:rect l="l" t="t" r="r" b="b"/>
              <a:pathLst>
                <a:path w="2591" h="808" extrusionOk="0">
                  <a:moveTo>
                    <a:pt x="2367" y="0"/>
                  </a:moveTo>
                  <a:cubicBezTo>
                    <a:pt x="2319" y="0"/>
                    <a:pt x="2271" y="17"/>
                    <a:pt x="2232" y="52"/>
                  </a:cubicBezTo>
                  <a:cubicBezTo>
                    <a:pt x="2209" y="72"/>
                    <a:pt x="1826" y="405"/>
                    <a:pt x="1249" y="405"/>
                  </a:cubicBezTo>
                  <a:cubicBezTo>
                    <a:pt x="981" y="405"/>
                    <a:pt x="671" y="334"/>
                    <a:pt x="335" y="125"/>
                  </a:cubicBezTo>
                  <a:cubicBezTo>
                    <a:pt x="302" y="105"/>
                    <a:pt x="265" y="96"/>
                    <a:pt x="229" y="96"/>
                  </a:cubicBezTo>
                  <a:cubicBezTo>
                    <a:pt x="162" y="96"/>
                    <a:pt x="96" y="129"/>
                    <a:pt x="58" y="192"/>
                  </a:cubicBezTo>
                  <a:cubicBezTo>
                    <a:pt x="0" y="285"/>
                    <a:pt x="29" y="411"/>
                    <a:pt x="123" y="468"/>
                  </a:cubicBezTo>
                  <a:cubicBezTo>
                    <a:pt x="528" y="721"/>
                    <a:pt x="905" y="807"/>
                    <a:pt x="1237" y="807"/>
                  </a:cubicBezTo>
                  <a:cubicBezTo>
                    <a:pt x="1986" y="807"/>
                    <a:pt x="2493" y="357"/>
                    <a:pt x="2502" y="351"/>
                  </a:cubicBezTo>
                  <a:cubicBezTo>
                    <a:pt x="2585" y="277"/>
                    <a:pt x="2591" y="151"/>
                    <a:pt x="2516" y="68"/>
                  </a:cubicBezTo>
                  <a:cubicBezTo>
                    <a:pt x="2476" y="23"/>
                    <a:pt x="2422" y="0"/>
                    <a:pt x="2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2"/>
            <p:cNvSpPr/>
            <p:nvPr/>
          </p:nvSpPr>
          <p:spPr>
            <a:xfrm>
              <a:off x="7724588" y="1496461"/>
              <a:ext cx="58589" cy="43520"/>
            </a:xfrm>
            <a:custGeom>
              <a:avLst/>
              <a:gdLst/>
              <a:ahLst/>
              <a:cxnLst/>
              <a:rect l="l" t="t" r="r" b="b"/>
              <a:pathLst>
                <a:path w="1960" h="1456" extrusionOk="0">
                  <a:moveTo>
                    <a:pt x="1559" y="0"/>
                  </a:moveTo>
                  <a:cubicBezTo>
                    <a:pt x="156" y="0"/>
                    <a:pt x="13" y="1220"/>
                    <a:pt x="12" y="1234"/>
                  </a:cubicBezTo>
                  <a:cubicBezTo>
                    <a:pt x="0" y="1344"/>
                    <a:pt x="81" y="1441"/>
                    <a:pt x="189" y="1454"/>
                  </a:cubicBezTo>
                  <a:cubicBezTo>
                    <a:pt x="198" y="1455"/>
                    <a:pt x="205" y="1455"/>
                    <a:pt x="212" y="1455"/>
                  </a:cubicBezTo>
                  <a:cubicBezTo>
                    <a:pt x="314" y="1455"/>
                    <a:pt x="400" y="1379"/>
                    <a:pt x="412" y="1276"/>
                  </a:cubicBezTo>
                  <a:cubicBezTo>
                    <a:pt x="423" y="1184"/>
                    <a:pt x="541" y="404"/>
                    <a:pt x="1561" y="404"/>
                  </a:cubicBezTo>
                  <a:cubicBezTo>
                    <a:pt x="1616" y="404"/>
                    <a:pt x="1673" y="406"/>
                    <a:pt x="1734" y="411"/>
                  </a:cubicBezTo>
                  <a:cubicBezTo>
                    <a:pt x="1739" y="411"/>
                    <a:pt x="1744" y="412"/>
                    <a:pt x="1750" y="412"/>
                  </a:cubicBezTo>
                  <a:cubicBezTo>
                    <a:pt x="1857" y="412"/>
                    <a:pt x="1942" y="332"/>
                    <a:pt x="1951" y="226"/>
                  </a:cubicBezTo>
                  <a:cubicBezTo>
                    <a:pt x="1959" y="115"/>
                    <a:pt x="1876" y="17"/>
                    <a:pt x="1765" y="9"/>
                  </a:cubicBezTo>
                  <a:cubicBezTo>
                    <a:pt x="1693" y="3"/>
                    <a:pt x="1624" y="0"/>
                    <a:pt x="15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2"/>
            <p:cNvSpPr/>
            <p:nvPr/>
          </p:nvSpPr>
          <p:spPr>
            <a:xfrm>
              <a:off x="7872256" y="1510241"/>
              <a:ext cx="65016" cy="61633"/>
            </a:xfrm>
            <a:custGeom>
              <a:avLst/>
              <a:gdLst/>
              <a:ahLst/>
              <a:cxnLst/>
              <a:rect l="l" t="t" r="r" b="b"/>
              <a:pathLst>
                <a:path w="2175" h="2062" extrusionOk="0">
                  <a:moveTo>
                    <a:pt x="224" y="0"/>
                  </a:moveTo>
                  <a:cubicBezTo>
                    <a:pt x="208" y="0"/>
                    <a:pt x="192" y="2"/>
                    <a:pt x="176" y="6"/>
                  </a:cubicBezTo>
                  <a:cubicBezTo>
                    <a:pt x="67" y="33"/>
                    <a:pt x="1" y="142"/>
                    <a:pt x="27" y="251"/>
                  </a:cubicBezTo>
                  <a:cubicBezTo>
                    <a:pt x="63" y="393"/>
                    <a:pt x="260" y="1113"/>
                    <a:pt x="711" y="1268"/>
                  </a:cubicBezTo>
                  <a:cubicBezTo>
                    <a:pt x="732" y="1276"/>
                    <a:pt x="755" y="1280"/>
                    <a:pt x="777" y="1280"/>
                  </a:cubicBezTo>
                  <a:cubicBezTo>
                    <a:pt x="816" y="1280"/>
                    <a:pt x="855" y="1268"/>
                    <a:pt x="888" y="1246"/>
                  </a:cubicBezTo>
                  <a:cubicBezTo>
                    <a:pt x="970" y="1192"/>
                    <a:pt x="1184" y="1080"/>
                    <a:pt x="1367" y="1080"/>
                  </a:cubicBezTo>
                  <a:cubicBezTo>
                    <a:pt x="1432" y="1080"/>
                    <a:pt x="1493" y="1094"/>
                    <a:pt x="1543" y="1130"/>
                  </a:cubicBezTo>
                  <a:cubicBezTo>
                    <a:pt x="1690" y="1234"/>
                    <a:pt x="1508" y="1623"/>
                    <a:pt x="1425" y="1751"/>
                  </a:cubicBezTo>
                  <a:cubicBezTo>
                    <a:pt x="1365" y="1846"/>
                    <a:pt x="1391" y="1970"/>
                    <a:pt x="1485" y="2031"/>
                  </a:cubicBezTo>
                  <a:cubicBezTo>
                    <a:pt x="1521" y="2052"/>
                    <a:pt x="1557" y="2062"/>
                    <a:pt x="1594" y="2062"/>
                  </a:cubicBezTo>
                  <a:cubicBezTo>
                    <a:pt x="1659" y="2062"/>
                    <a:pt x="1725" y="2031"/>
                    <a:pt x="1762" y="1967"/>
                  </a:cubicBezTo>
                  <a:cubicBezTo>
                    <a:pt x="1954" y="1666"/>
                    <a:pt x="2174" y="1086"/>
                    <a:pt x="1776" y="801"/>
                  </a:cubicBezTo>
                  <a:cubicBezTo>
                    <a:pt x="1648" y="709"/>
                    <a:pt x="1506" y="675"/>
                    <a:pt x="1368" y="675"/>
                  </a:cubicBezTo>
                  <a:cubicBezTo>
                    <a:pt x="1129" y="675"/>
                    <a:pt x="901" y="775"/>
                    <a:pt x="771" y="845"/>
                  </a:cubicBezTo>
                  <a:cubicBezTo>
                    <a:pt x="617" y="719"/>
                    <a:pt x="476" y="379"/>
                    <a:pt x="418" y="153"/>
                  </a:cubicBezTo>
                  <a:cubicBezTo>
                    <a:pt x="397" y="62"/>
                    <a:pt x="314"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2"/>
            <p:cNvSpPr/>
            <p:nvPr/>
          </p:nvSpPr>
          <p:spPr>
            <a:xfrm>
              <a:off x="7725634" y="1611299"/>
              <a:ext cx="100319" cy="79986"/>
            </a:xfrm>
            <a:custGeom>
              <a:avLst/>
              <a:gdLst/>
              <a:ahLst/>
              <a:cxnLst/>
              <a:rect l="l" t="t" r="r" b="b"/>
              <a:pathLst>
                <a:path w="3356" h="2676" extrusionOk="0">
                  <a:moveTo>
                    <a:pt x="1886" y="1"/>
                  </a:moveTo>
                  <a:cubicBezTo>
                    <a:pt x="1623" y="1"/>
                    <a:pt x="1347" y="66"/>
                    <a:pt x="1086" y="202"/>
                  </a:cubicBezTo>
                  <a:cubicBezTo>
                    <a:pt x="339" y="590"/>
                    <a:pt x="1" y="1415"/>
                    <a:pt x="328" y="2043"/>
                  </a:cubicBezTo>
                  <a:cubicBezTo>
                    <a:pt x="540" y="2451"/>
                    <a:pt x="982" y="2675"/>
                    <a:pt x="1470" y="2675"/>
                  </a:cubicBezTo>
                  <a:cubicBezTo>
                    <a:pt x="1733" y="2675"/>
                    <a:pt x="2009" y="2610"/>
                    <a:pt x="2270" y="2475"/>
                  </a:cubicBezTo>
                  <a:cubicBezTo>
                    <a:pt x="3017" y="2086"/>
                    <a:pt x="3356" y="1262"/>
                    <a:pt x="3028" y="634"/>
                  </a:cubicBezTo>
                  <a:cubicBezTo>
                    <a:pt x="2816" y="226"/>
                    <a:pt x="2374" y="1"/>
                    <a:pt x="1886"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2"/>
            <p:cNvSpPr/>
            <p:nvPr/>
          </p:nvSpPr>
          <p:spPr>
            <a:xfrm>
              <a:off x="7934254" y="1515442"/>
              <a:ext cx="73057" cy="73440"/>
            </a:xfrm>
            <a:custGeom>
              <a:avLst/>
              <a:gdLst/>
              <a:ahLst/>
              <a:cxnLst/>
              <a:rect l="l" t="t" r="r" b="b"/>
              <a:pathLst>
                <a:path w="2444" h="2457" extrusionOk="0">
                  <a:moveTo>
                    <a:pt x="1012" y="1"/>
                  </a:moveTo>
                  <a:cubicBezTo>
                    <a:pt x="879" y="1"/>
                    <a:pt x="749" y="30"/>
                    <a:pt x="630" y="92"/>
                  </a:cubicBezTo>
                  <a:cubicBezTo>
                    <a:pt x="134" y="349"/>
                    <a:pt x="0" y="1066"/>
                    <a:pt x="326" y="1694"/>
                  </a:cubicBezTo>
                  <a:cubicBezTo>
                    <a:pt x="574" y="2170"/>
                    <a:pt x="1016" y="2457"/>
                    <a:pt x="1430" y="2457"/>
                  </a:cubicBezTo>
                  <a:cubicBezTo>
                    <a:pt x="1564" y="2457"/>
                    <a:pt x="1694" y="2427"/>
                    <a:pt x="1814" y="2365"/>
                  </a:cubicBezTo>
                  <a:cubicBezTo>
                    <a:pt x="2309" y="2106"/>
                    <a:pt x="2443" y="1391"/>
                    <a:pt x="2117" y="763"/>
                  </a:cubicBezTo>
                  <a:cubicBezTo>
                    <a:pt x="1869" y="288"/>
                    <a:pt x="1427" y="1"/>
                    <a:pt x="1012" y="1"/>
                  </a:cubicBezTo>
                  <a:close/>
                </a:path>
              </a:pathLst>
            </a:custGeom>
            <a:solidFill>
              <a:srgbClr val="933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2"/>
            <p:cNvSpPr/>
            <p:nvPr/>
          </p:nvSpPr>
          <p:spPr>
            <a:xfrm>
              <a:off x="7699448" y="1253336"/>
              <a:ext cx="281438" cy="214192"/>
            </a:xfrm>
            <a:custGeom>
              <a:avLst/>
              <a:gdLst/>
              <a:ahLst/>
              <a:cxnLst/>
              <a:rect l="l" t="t" r="r" b="b"/>
              <a:pathLst>
                <a:path w="9415" h="7166" extrusionOk="0">
                  <a:moveTo>
                    <a:pt x="2561" y="0"/>
                  </a:moveTo>
                  <a:cubicBezTo>
                    <a:pt x="909" y="0"/>
                    <a:pt x="214" y="488"/>
                    <a:pt x="0" y="1112"/>
                  </a:cubicBezTo>
                  <a:cubicBezTo>
                    <a:pt x="298" y="1080"/>
                    <a:pt x="735" y="1047"/>
                    <a:pt x="1262" y="1047"/>
                  </a:cubicBezTo>
                  <a:cubicBezTo>
                    <a:pt x="3783" y="1047"/>
                    <a:pt x="8348" y="1810"/>
                    <a:pt x="9415" y="7166"/>
                  </a:cubicBezTo>
                  <a:cubicBezTo>
                    <a:pt x="9238" y="5228"/>
                    <a:pt x="8319" y="490"/>
                    <a:pt x="3542" y="49"/>
                  </a:cubicBezTo>
                  <a:cubicBezTo>
                    <a:pt x="3182" y="16"/>
                    <a:pt x="2856" y="0"/>
                    <a:pt x="2561" y="0"/>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9" name="Google Shape;2119;p32"/>
          <p:cNvGrpSpPr/>
          <p:nvPr/>
        </p:nvGrpSpPr>
        <p:grpSpPr>
          <a:xfrm>
            <a:off x="3175458" y="4263978"/>
            <a:ext cx="246464" cy="231319"/>
            <a:chOff x="5946283" y="1650903"/>
            <a:chExt cx="246464" cy="231319"/>
          </a:xfrm>
        </p:grpSpPr>
        <p:sp>
          <p:nvSpPr>
            <p:cNvPr id="2120" name="Google Shape;2120;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2" name="Google Shape;2122;p32"/>
          <p:cNvGrpSpPr/>
          <p:nvPr/>
        </p:nvGrpSpPr>
        <p:grpSpPr>
          <a:xfrm>
            <a:off x="851883" y="349128"/>
            <a:ext cx="246464" cy="231319"/>
            <a:chOff x="5946283" y="1650903"/>
            <a:chExt cx="246464" cy="231319"/>
          </a:xfrm>
        </p:grpSpPr>
        <p:sp>
          <p:nvSpPr>
            <p:cNvPr id="2123" name="Google Shape;2123;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5" name="Google Shape;2125;p32"/>
          <p:cNvGrpSpPr/>
          <p:nvPr/>
        </p:nvGrpSpPr>
        <p:grpSpPr>
          <a:xfrm>
            <a:off x="2313658" y="3198553"/>
            <a:ext cx="246464" cy="231319"/>
            <a:chOff x="5946283" y="1650903"/>
            <a:chExt cx="246464" cy="231319"/>
          </a:xfrm>
        </p:grpSpPr>
        <p:sp>
          <p:nvSpPr>
            <p:cNvPr id="2126" name="Google Shape;2126;p32"/>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2"/>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8" name="Google Shape;2128;p32"/>
          <p:cNvSpPr/>
          <p:nvPr/>
        </p:nvSpPr>
        <p:spPr>
          <a:xfrm>
            <a:off x="8333612" y="2155357"/>
            <a:ext cx="509099" cy="260133"/>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SECTION_HEADER_1_2">
    <p:spTree>
      <p:nvGrpSpPr>
        <p:cNvPr id="1" name="Shape 2234"/>
        <p:cNvGrpSpPr/>
        <p:nvPr/>
      </p:nvGrpSpPr>
      <p:grpSpPr>
        <a:xfrm>
          <a:off x="0" y="0"/>
          <a:ext cx="0" cy="0"/>
          <a:chOff x="0" y="0"/>
          <a:chExt cx="0" cy="0"/>
        </a:xfrm>
      </p:grpSpPr>
      <p:grpSp>
        <p:nvGrpSpPr>
          <p:cNvPr id="2235" name="Google Shape;2235;p34"/>
          <p:cNvGrpSpPr/>
          <p:nvPr/>
        </p:nvGrpSpPr>
        <p:grpSpPr>
          <a:xfrm>
            <a:off x="27" y="3"/>
            <a:ext cx="9143974" cy="5165916"/>
            <a:chOff x="27" y="3"/>
            <a:chExt cx="9143974" cy="5165916"/>
          </a:xfrm>
        </p:grpSpPr>
        <p:sp>
          <p:nvSpPr>
            <p:cNvPr id="2236" name="Google Shape;2236;p34"/>
            <p:cNvSpPr/>
            <p:nvPr/>
          </p:nvSpPr>
          <p:spPr>
            <a:xfrm>
              <a:off x="27" y="1557418"/>
              <a:ext cx="9143974" cy="3608501"/>
            </a:xfrm>
            <a:custGeom>
              <a:avLst/>
              <a:gdLst/>
              <a:ahLst/>
              <a:cxnLst/>
              <a:rect l="l" t="t" r="r" b="b"/>
              <a:pathLst>
                <a:path w="84549" h="39319" extrusionOk="0">
                  <a:moveTo>
                    <a:pt x="17713" y="0"/>
                  </a:moveTo>
                  <a:cubicBezTo>
                    <a:pt x="7158" y="0"/>
                    <a:pt x="0" y="4099"/>
                    <a:pt x="0" y="4099"/>
                  </a:cubicBezTo>
                  <a:lnTo>
                    <a:pt x="0" y="39319"/>
                  </a:lnTo>
                  <a:lnTo>
                    <a:pt x="84549" y="39319"/>
                  </a:lnTo>
                  <a:lnTo>
                    <a:pt x="84549" y="10347"/>
                  </a:lnTo>
                  <a:cubicBezTo>
                    <a:pt x="84549" y="10445"/>
                    <a:pt x="76752" y="13507"/>
                    <a:pt x="66015" y="13507"/>
                  </a:cubicBezTo>
                  <a:cubicBezTo>
                    <a:pt x="58269" y="13507"/>
                    <a:pt x="48993" y="11913"/>
                    <a:pt x="40012" y="6464"/>
                  </a:cubicBezTo>
                  <a:cubicBezTo>
                    <a:pt x="31883" y="1531"/>
                    <a:pt x="24164" y="0"/>
                    <a:pt x="17713"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34"/>
            <p:cNvSpPr/>
            <p:nvPr/>
          </p:nvSpPr>
          <p:spPr>
            <a:xfrm>
              <a:off x="352" y="3"/>
              <a:ext cx="9143650" cy="1916537"/>
            </a:xfrm>
            <a:custGeom>
              <a:avLst/>
              <a:gdLst/>
              <a:ahLst/>
              <a:cxnLst/>
              <a:rect l="l" t="t" r="r" b="b"/>
              <a:pathLst>
                <a:path w="84546" h="20883" extrusionOk="0">
                  <a:moveTo>
                    <a:pt x="0" y="0"/>
                  </a:moveTo>
                  <a:lnTo>
                    <a:pt x="0" y="9756"/>
                  </a:lnTo>
                  <a:cubicBezTo>
                    <a:pt x="0" y="9756"/>
                    <a:pt x="4991" y="3626"/>
                    <a:pt x="15899" y="3626"/>
                  </a:cubicBezTo>
                  <a:cubicBezTo>
                    <a:pt x="17050" y="3626"/>
                    <a:pt x="18267" y="3694"/>
                    <a:pt x="19551" y="3845"/>
                  </a:cubicBezTo>
                  <a:cubicBezTo>
                    <a:pt x="31047" y="5194"/>
                    <a:pt x="38365" y="17481"/>
                    <a:pt x="54720" y="20393"/>
                  </a:cubicBezTo>
                  <a:cubicBezTo>
                    <a:pt x="56628" y="20733"/>
                    <a:pt x="58497" y="20883"/>
                    <a:pt x="60310" y="20883"/>
                  </a:cubicBezTo>
                  <a:cubicBezTo>
                    <a:pt x="74034" y="20883"/>
                    <a:pt x="84546" y="12287"/>
                    <a:pt x="84546" y="12287"/>
                  </a:cubicBezTo>
                  <a:lnTo>
                    <a:pt x="84546" y="0"/>
                  </a:ln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8" name="Google Shape;2238;p34"/>
          <p:cNvGrpSpPr/>
          <p:nvPr/>
        </p:nvGrpSpPr>
        <p:grpSpPr>
          <a:xfrm>
            <a:off x="-198164" y="308678"/>
            <a:ext cx="9487005" cy="5711006"/>
            <a:chOff x="-198164" y="308678"/>
            <a:chExt cx="9487005" cy="5711006"/>
          </a:xfrm>
        </p:grpSpPr>
        <p:grpSp>
          <p:nvGrpSpPr>
            <p:cNvPr id="2239" name="Google Shape;2239;p34"/>
            <p:cNvGrpSpPr/>
            <p:nvPr/>
          </p:nvGrpSpPr>
          <p:grpSpPr>
            <a:xfrm>
              <a:off x="4335000" y="3240122"/>
              <a:ext cx="4953842" cy="1685961"/>
              <a:chOff x="715728" y="1849983"/>
              <a:chExt cx="3985391" cy="1356364"/>
            </a:xfrm>
          </p:grpSpPr>
          <p:sp>
            <p:nvSpPr>
              <p:cNvPr id="2240" name="Google Shape;2240;p34"/>
              <p:cNvSpPr/>
              <p:nvPr/>
            </p:nvSpPr>
            <p:spPr>
              <a:xfrm>
                <a:off x="715728" y="1917465"/>
                <a:ext cx="3985391" cy="1288882"/>
              </a:xfrm>
              <a:custGeom>
                <a:avLst/>
                <a:gdLst/>
                <a:ahLst/>
                <a:cxnLst/>
                <a:rect l="l" t="t" r="r" b="b"/>
                <a:pathLst>
                  <a:path w="72340" h="23397" extrusionOk="0">
                    <a:moveTo>
                      <a:pt x="56104" y="1"/>
                    </a:moveTo>
                    <a:cubicBezTo>
                      <a:pt x="50157" y="1"/>
                      <a:pt x="42266" y="622"/>
                      <a:pt x="32019" y="2509"/>
                    </a:cubicBezTo>
                    <a:cubicBezTo>
                      <a:pt x="3954" y="7679"/>
                      <a:pt x="0" y="11476"/>
                      <a:pt x="0" y="11476"/>
                    </a:cubicBezTo>
                    <a:lnTo>
                      <a:pt x="359" y="23396"/>
                    </a:lnTo>
                    <a:lnTo>
                      <a:pt x="72339" y="20007"/>
                    </a:lnTo>
                    <a:lnTo>
                      <a:pt x="71807" y="2304"/>
                    </a:lnTo>
                    <a:cubicBezTo>
                      <a:pt x="71807" y="2304"/>
                      <a:pt x="67559" y="1"/>
                      <a:pt x="561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4"/>
              <p:cNvSpPr/>
              <p:nvPr/>
            </p:nvSpPr>
            <p:spPr>
              <a:xfrm>
                <a:off x="2003951" y="2074354"/>
                <a:ext cx="81427" cy="102242"/>
              </a:xfrm>
              <a:custGeom>
                <a:avLst/>
                <a:gdLst/>
                <a:ahLst/>
                <a:cxnLst/>
                <a:rect l="l" t="t" r="r" b="b"/>
                <a:pathLst>
                  <a:path w="1478" h="1856" extrusionOk="0">
                    <a:moveTo>
                      <a:pt x="413" y="0"/>
                    </a:moveTo>
                    <a:cubicBezTo>
                      <a:pt x="292" y="0"/>
                      <a:pt x="167" y="88"/>
                      <a:pt x="99" y="209"/>
                    </a:cubicBezTo>
                    <a:cubicBezTo>
                      <a:pt x="11" y="365"/>
                      <a:pt x="0" y="562"/>
                      <a:pt x="10" y="746"/>
                    </a:cubicBezTo>
                    <a:cubicBezTo>
                      <a:pt x="28" y="1136"/>
                      <a:pt x="131" y="1520"/>
                      <a:pt x="302" y="1856"/>
                    </a:cubicBezTo>
                    <a:lnTo>
                      <a:pt x="1129" y="1705"/>
                    </a:lnTo>
                    <a:cubicBezTo>
                      <a:pt x="1211" y="1698"/>
                      <a:pt x="1262" y="1605"/>
                      <a:pt x="1294" y="1520"/>
                    </a:cubicBezTo>
                    <a:cubicBezTo>
                      <a:pt x="1405" y="1233"/>
                      <a:pt x="1467" y="924"/>
                      <a:pt x="1475" y="614"/>
                    </a:cubicBezTo>
                    <a:cubicBezTo>
                      <a:pt x="1478" y="540"/>
                      <a:pt x="1475" y="463"/>
                      <a:pt x="1443" y="398"/>
                    </a:cubicBezTo>
                    <a:cubicBezTo>
                      <a:pt x="1417" y="349"/>
                      <a:pt x="1366" y="313"/>
                      <a:pt x="1318" y="313"/>
                    </a:cubicBezTo>
                    <a:cubicBezTo>
                      <a:pt x="1304" y="313"/>
                      <a:pt x="1289" y="316"/>
                      <a:pt x="1276" y="323"/>
                    </a:cubicBezTo>
                    <a:cubicBezTo>
                      <a:pt x="1234" y="346"/>
                      <a:pt x="1211" y="401"/>
                      <a:pt x="1191" y="450"/>
                    </a:cubicBezTo>
                    <a:cubicBezTo>
                      <a:pt x="1094" y="701"/>
                      <a:pt x="995" y="951"/>
                      <a:pt x="899" y="1204"/>
                    </a:cubicBezTo>
                    <a:cubicBezTo>
                      <a:pt x="879" y="923"/>
                      <a:pt x="829" y="646"/>
                      <a:pt x="747" y="379"/>
                    </a:cubicBezTo>
                    <a:cubicBezTo>
                      <a:pt x="703" y="237"/>
                      <a:pt x="641" y="87"/>
                      <a:pt x="520" y="25"/>
                    </a:cubicBezTo>
                    <a:cubicBezTo>
                      <a:pt x="485" y="8"/>
                      <a:pt x="449" y="0"/>
                      <a:pt x="4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4"/>
              <p:cNvSpPr/>
              <p:nvPr/>
            </p:nvSpPr>
            <p:spPr>
              <a:xfrm>
                <a:off x="2211099" y="2049124"/>
                <a:ext cx="54376" cy="82576"/>
              </a:xfrm>
              <a:custGeom>
                <a:avLst/>
                <a:gdLst/>
                <a:ahLst/>
                <a:cxnLst/>
                <a:rect l="l" t="t" r="r" b="b"/>
                <a:pathLst>
                  <a:path w="987" h="1499" extrusionOk="0">
                    <a:moveTo>
                      <a:pt x="842" y="0"/>
                    </a:moveTo>
                    <a:cubicBezTo>
                      <a:pt x="837" y="0"/>
                      <a:pt x="832" y="1"/>
                      <a:pt x="826" y="2"/>
                    </a:cubicBezTo>
                    <a:cubicBezTo>
                      <a:pt x="768" y="13"/>
                      <a:pt x="736" y="82"/>
                      <a:pt x="715" y="146"/>
                    </a:cubicBezTo>
                    <a:cubicBezTo>
                      <a:pt x="654" y="321"/>
                      <a:pt x="597" y="497"/>
                      <a:pt x="548" y="677"/>
                    </a:cubicBezTo>
                    <a:cubicBezTo>
                      <a:pt x="506" y="489"/>
                      <a:pt x="436" y="301"/>
                      <a:pt x="312" y="168"/>
                    </a:cubicBezTo>
                    <a:cubicBezTo>
                      <a:pt x="276" y="129"/>
                      <a:pt x="225" y="96"/>
                      <a:pt x="178" y="96"/>
                    </a:cubicBezTo>
                    <a:cubicBezTo>
                      <a:pt x="157" y="96"/>
                      <a:pt x="138" y="102"/>
                      <a:pt x="120" y="118"/>
                    </a:cubicBezTo>
                    <a:cubicBezTo>
                      <a:pt x="105" y="132"/>
                      <a:pt x="93" y="151"/>
                      <a:pt x="84" y="171"/>
                    </a:cubicBezTo>
                    <a:cubicBezTo>
                      <a:pt x="12" y="317"/>
                      <a:pt x="0" y="492"/>
                      <a:pt x="23" y="657"/>
                    </a:cubicBezTo>
                    <a:cubicBezTo>
                      <a:pt x="47" y="822"/>
                      <a:pt x="103" y="977"/>
                      <a:pt x="157" y="1132"/>
                    </a:cubicBezTo>
                    <a:cubicBezTo>
                      <a:pt x="202" y="1254"/>
                      <a:pt x="245" y="1375"/>
                      <a:pt x="288" y="1498"/>
                    </a:cubicBezTo>
                    <a:lnTo>
                      <a:pt x="747" y="1241"/>
                    </a:lnTo>
                    <a:cubicBezTo>
                      <a:pt x="908" y="938"/>
                      <a:pt x="987" y="582"/>
                      <a:pt x="973" y="229"/>
                    </a:cubicBezTo>
                    <a:cubicBezTo>
                      <a:pt x="971" y="175"/>
                      <a:pt x="966" y="119"/>
                      <a:pt x="943" y="74"/>
                    </a:cubicBezTo>
                    <a:cubicBezTo>
                      <a:pt x="922" y="33"/>
                      <a:pt x="884" y="0"/>
                      <a:pt x="8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4"/>
              <p:cNvSpPr/>
              <p:nvPr/>
            </p:nvSpPr>
            <p:spPr>
              <a:xfrm>
                <a:off x="3319280" y="1849983"/>
                <a:ext cx="81482" cy="102297"/>
              </a:xfrm>
              <a:custGeom>
                <a:avLst/>
                <a:gdLst/>
                <a:ahLst/>
                <a:cxnLst/>
                <a:rect l="l" t="t" r="r" b="b"/>
                <a:pathLst>
                  <a:path w="1479" h="1857" extrusionOk="0">
                    <a:moveTo>
                      <a:pt x="414" y="1"/>
                    </a:moveTo>
                    <a:cubicBezTo>
                      <a:pt x="292" y="1"/>
                      <a:pt x="168" y="89"/>
                      <a:pt x="99" y="210"/>
                    </a:cubicBezTo>
                    <a:cubicBezTo>
                      <a:pt x="12" y="366"/>
                      <a:pt x="1" y="562"/>
                      <a:pt x="10" y="747"/>
                    </a:cubicBezTo>
                    <a:cubicBezTo>
                      <a:pt x="29" y="1137"/>
                      <a:pt x="130" y="1521"/>
                      <a:pt x="303" y="1857"/>
                    </a:cubicBezTo>
                    <a:lnTo>
                      <a:pt x="1130" y="1706"/>
                    </a:lnTo>
                    <a:cubicBezTo>
                      <a:pt x="1212" y="1699"/>
                      <a:pt x="1262" y="1605"/>
                      <a:pt x="1295" y="1521"/>
                    </a:cubicBezTo>
                    <a:cubicBezTo>
                      <a:pt x="1405" y="1234"/>
                      <a:pt x="1467" y="925"/>
                      <a:pt x="1476" y="615"/>
                    </a:cubicBezTo>
                    <a:cubicBezTo>
                      <a:pt x="1478" y="541"/>
                      <a:pt x="1476" y="464"/>
                      <a:pt x="1443" y="399"/>
                    </a:cubicBezTo>
                    <a:cubicBezTo>
                      <a:pt x="1417" y="350"/>
                      <a:pt x="1367" y="313"/>
                      <a:pt x="1319" y="313"/>
                    </a:cubicBezTo>
                    <a:cubicBezTo>
                      <a:pt x="1304" y="313"/>
                      <a:pt x="1290" y="317"/>
                      <a:pt x="1277" y="324"/>
                    </a:cubicBezTo>
                    <a:cubicBezTo>
                      <a:pt x="1234" y="346"/>
                      <a:pt x="1212" y="401"/>
                      <a:pt x="1192" y="451"/>
                    </a:cubicBezTo>
                    <a:cubicBezTo>
                      <a:pt x="1094" y="702"/>
                      <a:pt x="996" y="952"/>
                      <a:pt x="900" y="1205"/>
                    </a:cubicBezTo>
                    <a:cubicBezTo>
                      <a:pt x="880" y="924"/>
                      <a:pt x="829" y="647"/>
                      <a:pt x="747" y="380"/>
                    </a:cubicBezTo>
                    <a:cubicBezTo>
                      <a:pt x="703" y="238"/>
                      <a:pt x="641" y="88"/>
                      <a:pt x="520" y="26"/>
                    </a:cubicBezTo>
                    <a:cubicBezTo>
                      <a:pt x="486" y="9"/>
                      <a:pt x="450"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4"/>
              <p:cNvSpPr/>
              <p:nvPr/>
            </p:nvSpPr>
            <p:spPr>
              <a:xfrm>
                <a:off x="4526958" y="1924131"/>
                <a:ext cx="87377" cy="105548"/>
              </a:xfrm>
              <a:custGeom>
                <a:avLst/>
                <a:gdLst/>
                <a:ahLst/>
                <a:cxnLst/>
                <a:rect l="l" t="t" r="r" b="b"/>
                <a:pathLst>
                  <a:path w="1586" h="1916" extrusionOk="0">
                    <a:moveTo>
                      <a:pt x="619" y="1"/>
                    </a:moveTo>
                    <a:cubicBezTo>
                      <a:pt x="534" y="1"/>
                      <a:pt x="446" y="34"/>
                      <a:pt x="378" y="93"/>
                    </a:cubicBezTo>
                    <a:cubicBezTo>
                      <a:pt x="247" y="206"/>
                      <a:pt x="176" y="384"/>
                      <a:pt x="127" y="563"/>
                    </a:cubicBezTo>
                    <a:cubicBezTo>
                      <a:pt x="25" y="937"/>
                      <a:pt x="0" y="1336"/>
                      <a:pt x="59" y="1722"/>
                    </a:cubicBezTo>
                    <a:lnTo>
                      <a:pt x="879" y="1911"/>
                    </a:lnTo>
                    <a:cubicBezTo>
                      <a:pt x="890" y="1914"/>
                      <a:pt x="902" y="1916"/>
                      <a:pt x="913" y="1916"/>
                    </a:cubicBezTo>
                    <a:cubicBezTo>
                      <a:pt x="978" y="1916"/>
                      <a:pt x="1041" y="1859"/>
                      <a:pt x="1090" y="1802"/>
                    </a:cubicBezTo>
                    <a:cubicBezTo>
                      <a:pt x="1282" y="1581"/>
                      <a:pt x="1436" y="1314"/>
                      <a:pt x="1537" y="1025"/>
                    </a:cubicBezTo>
                    <a:cubicBezTo>
                      <a:pt x="1561" y="955"/>
                      <a:pt x="1585" y="882"/>
                      <a:pt x="1572" y="807"/>
                    </a:cubicBezTo>
                    <a:cubicBezTo>
                      <a:pt x="1562" y="739"/>
                      <a:pt x="1510" y="671"/>
                      <a:pt x="1449" y="671"/>
                    </a:cubicBezTo>
                    <a:cubicBezTo>
                      <a:pt x="1446" y="671"/>
                      <a:pt x="1443" y="671"/>
                      <a:pt x="1440" y="672"/>
                    </a:cubicBezTo>
                    <a:cubicBezTo>
                      <a:pt x="1392" y="677"/>
                      <a:pt x="1355" y="718"/>
                      <a:pt x="1321" y="756"/>
                    </a:cubicBezTo>
                    <a:cubicBezTo>
                      <a:pt x="1152" y="953"/>
                      <a:pt x="985" y="1150"/>
                      <a:pt x="816" y="1346"/>
                    </a:cubicBezTo>
                    <a:cubicBezTo>
                      <a:pt x="884" y="1074"/>
                      <a:pt x="922" y="793"/>
                      <a:pt x="929" y="514"/>
                    </a:cubicBezTo>
                    <a:cubicBezTo>
                      <a:pt x="932" y="363"/>
                      <a:pt x="919" y="196"/>
                      <a:pt x="826" y="90"/>
                    </a:cubicBezTo>
                    <a:cubicBezTo>
                      <a:pt x="771" y="28"/>
                      <a:pt x="696"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4"/>
              <p:cNvSpPr/>
              <p:nvPr/>
            </p:nvSpPr>
            <p:spPr>
              <a:xfrm>
                <a:off x="3239562" y="1879124"/>
                <a:ext cx="55148" cy="85771"/>
              </a:xfrm>
              <a:custGeom>
                <a:avLst/>
                <a:gdLst/>
                <a:ahLst/>
                <a:cxnLst/>
                <a:rect l="l" t="t" r="r" b="b"/>
                <a:pathLst>
                  <a:path w="1001" h="1557" extrusionOk="0">
                    <a:moveTo>
                      <a:pt x="809" y="1"/>
                    </a:moveTo>
                    <a:cubicBezTo>
                      <a:pt x="800" y="1"/>
                      <a:pt x="792" y="2"/>
                      <a:pt x="783" y="5"/>
                    </a:cubicBezTo>
                    <a:cubicBezTo>
                      <a:pt x="726" y="25"/>
                      <a:pt x="702" y="98"/>
                      <a:pt x="685" y="162"/>
                    </a:cubicBezTo>
                    <a:cubicBezTo>
                      <a:pt x="642" y="343"/>
                      <a:pt x="603" y="526"/>
                      <a:pt x="571" y="710"/>
                    </a:cubicBezTo>
                    <a:cubicBezTo>
                      <a:pt x="512" y="527"/>
                      <a:pt x="424" y="351"/>
                      <a:pt x="289" y="234"/>
                    </a:cubicBezTo>
                    <a:cubicBezTo>
                      <a:pt x="252" y="203"/>
                      <a:pt x="205" y="179"/>
                      <a:pt x="162" y="179"/>
                    </a:cubicBezTo>
                    <a:cubicBezTo>
                      <a:pt x="136" y="179"/>
                      <a:pt x="111" y="187"/>
                      <a:pt x="91" y="208"/>
                    </a:cubicBezTo>
                    <a:cubicBezTo>
                      <a:pt x="77" y="224"/>
                      <a:pt x="67" y="245"/>
                      <a:pt x="60" y="266"/>
                    </a:cubicBezTo>
                    <a:cubicBezTo>
                      <a:pt x="1" y="420"/>
                      <a:pt x="8" y="597"/>
                      <a:pt x="47" y="756"/>
                    </a:cubicBezTo>
                    <a:cubicBezTo>
                      <a:pt x="85" y="917"/>
                      <a:pt x="156" y="1064"/>
                      <a:pt x="227" y="1211"/>
                    </a:cubicBezTo>
                    <a:cubicBezTo>
                      <a:pt x="282" y="1325"/>
                      <a:pt x="337" y="1441"/>
                      <a:pt x="393" y="1556"/>
                    </a:cubicBezTo>
                    <a:lnTo>
                      <a:pt x="826" y="1246"/>
                    </a:lnTo>
                    <a:cubicBezTo>
                      <a:pt x="956" y="924"/>
                      <a:pt x="1000" y="558"/>
                      <a:pt x="952" y="211"/>
                    </a:cubicBezTo>
                    <a:cubicBezTo>
                      <a:pt x="945" y="159"/>
                      <a:pt x="935" y="104"/>
                      <a:pt x="907" y="62"/>
                    </a:cubicBezTo>
                    <a:cubicBezTo>
                      <a:pt x="884" y="26"/>
                      <a:pt x="847" y="1"/>
                      <a:pt x="8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4"/>
              <p:cNvSpPr/>
              <p:nvPr/>
            </p:nvSpPr>
            <p:spPr>
              <a:xfrm>
                <a:off x="3213393" y="2120628"/>
                <a:ext cx="185717" cy="101416"/>
              </a:xfrm>
              <a:custGeom>
                <a:avLst/>
                <a:gdLst/>
                <a:ahLst/>
                <a:cxnLst/>
                <a:rect l="l" t="t" r="r" b="b"/>
                <a:pathLst>
                  <a:path w="3371" h="1841" extrusionOk="0">
                    <a:moveTo>
                      <a:pt x="1943" y="0"/>
                    </a:moveTo>
                    <a:cubicBezTo>
                      <a:pt x="1612" y="0"/>
                      <a:pt x="1281" y="60"/>
                      <a:pt x="966" y="179"/>
                    </a:cubicBezTo>
                    <a:cubicBezTo>
                      <a:pt x="182" y="472"/>
                      <a:pt x="0" y="1736"/>
                      <a:pt x="950" y="1832"/>
                    </a:cubicBezTo>
                    <a:cubicBezTo>
                      <a:pt x="1005" y="1837"/>
                      <a:pt x="1063" y="1840"/>
                      <a:pt x="1123" y="1840"/>
                    </a:cubicBezTo>
                    <a:cubicBezTo>
                      <a:pt x="1788" y="1840"/>
                      <a:pt x="2698" y="1495"/>
                      <a:pt x="3118" y="988"/>
                    </a:cubicBezTo>
                    <a:cubicBezTo>
                      <a:pt x="3262" y="815"/>
                      <a:pt x="3371" y="529"/>
                      <a:pt x="3232" y="353"/>
                    </a:cubicBezTo>
                    <a:cubicBezTo>
                      <a:pt x="3184" y="293"/>
                      <a:pt x="3118" y="261"/>
                      <a:pt x="3052" y="231"/>
                    </a:cubicBezTo>
                    <a:cubicBezTo>
                      <a:pt x="2700" y="78"/>
                      <a:pt x="2322" y="0"/>
                      <a:pt x="19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4"/>
              <p:cNvSpPr/>
              <p:nvPr/>
            </p:nvSpPr>
            <p:spPr>
              <a:xfrm>
                <a:off x="3088498" y="2066807"/>
                <a:ext cx="136189" cy="76076"/>
              </a:xfrm>
              <a:custGeom>
                <a:avLst/>
                <a:gdLst/>
                <a:ahLst/>
                <a:cxnLst/>
                <a:rect l="l" t="t" r="r" b="b"/>
                <a:pathLst>
                  <a:path w="2472" h="1381" extrusionOk="0">
                    <a:moveTo>
                      <a:pt x="1475" y="0"/>
                    </a:moveTo>
                    <a:cubicBezTo>
                      <a:pt x="1045" y="0"/>
                      <a:pt x="615" y="149"/>
                      <a:pt x="257" y="425"/>
                    </a:cubicBezTo>
                    <a:cubicBezTo>
                      <a:pt x="222" y="453"/>
                      <a:pt x="185" y="485"/>
                      <a:pt x="171" y="531"/>
                    </a:cubicBezTo>
                    <a:cubicBezTo>
                      <a:pt x="1" y="1099"/>
                      <a:pt x="602" y="1381"/>
                      <a:pt x="1229" y="1381"/>
                    </a:cubicBezTo>
                    <a:cubicBezTo>
                      <a:pt x="1760" y="1381"/>
                      <a:pt x="2309" y="1179"/>
                      <a:pt x="2424" y="779"/>
                    </a:cubicBezTo>
                    <a:cubicBezTo>
                      <a:pt x="2472" y="612"/>
                      <a:pt x="2397" y="428"/>
                      <a:pt x="2285" y="305"/>
                    </a:cubicBezTo>
                    <a:cubicBezTo>
                      <a:pt x="2092" y="87"/>
                      <a:pt x="1806" y="10"/>
                      <a:pt x="1533" y="1"/>
                    </a:cubicBezTo>
                    <a:cubicBezTo>
                      <a:pt x="1514" y="1"/>
                      <a:pt x="1494" y="0"/>
                      <a:pt x="14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4"/>
              <p:cNvSpPr/>
              <p:nvPr/>
            </p:nvSpPr>
            <p:spPr>
              <a:xfrm>
                <a:off x="3687737" y="1961921"/>
                <a:ext cx="189408" cy="85220"/>
              </a:xfrm>
              <a:custGeom>
                <a:avLst/>
                <a:gdLst/>
                <a:ahLst/>
                <a:cxnLst/>
                <a:rect l="l" t="t" r="r" b="b"/>
                <a:pathLst>
                  <a:path w="3438" h="1547" extrusionOk="0">
                    <a:moveTo>
                      <a:pt x="1991" y="0"/>
                    </a:moveTo>
                    <a:cubicBezTo>
                      <a:pt x="1842" y="0"/>
                      <a:pt x="1693" y="4"/>
                      <a:pt x="1544" y="12"/>
                    </a:cubicBezTo>
                    <a:cubicBezTo>
                      <a:pt x="967" y="46"/>
                      <a:pt x="0" y="477"/>
                      <a:pt x="761" y="1177"/>
                    </a:cubicBezTo>
                    <a:cubicBezTo>
                      <a:pt x="1044" y="1438"/>
                      <a:pt x="1559" y="1546"/>
                      <a:pt x="2048" y="1546"/>
                    </a:cubicBezTo>
                    <a:cubicBezTo>
                      <a:pt x="2391" y="1546"/>
                      <a:pt x="2721" y="1493"/>
                      <a:pt x="2952" y="1401"/>
                    </a:cubicBezTo>
                    <a:cubicBezTo>
                      <a:pt x="3151" y="1321"/>
                      <a:pt x="3334" y="1144"/>
                      <a:pt x="3381" y="910"/>
                    </a:cubicBezTo>
                    <a:cubicBezTo>
                      <a:pt x="3437" y="622"/>
                      <a:pt x="3269" y="329"/>
                      <a:pt x="3045" y="185"/>
                    </a:cubicBezTo>
                    <a:cubicBezTo>
                      <a:pt x="2822" y="41"/>
                      <a:pt x="2554" y="15"/>
                      <a:pt x="2295" y="5"/>
                    </a:cubicBezTo>
                    <a:cubicBezTo>
                      <a:pt x="2194" y="2"/>
                      <a:pt x="2093" y="0"/>
                      <a:pt x="19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4"/>
              <p:cNvSpPr/>
              <p:nvPr/>
            </p:nvSpPr>
            <p:spPr>
              <a:xfrm>
                <a:off x="4230837" y="2329134"/>
                <a:ext cx="190289" cy="66546"/>
              </a:xfrm>
              <a:custGeom>
                <a:avLst/>
                <a:gdLst/>
                <a:ahLst/>
                <a:cxnLst/>
                <a:rect l="l" t="t" r="r" b="b"/>
                <a:pathLst>
                  <a:path w="3454" h="1208" extrusionOk="0">
                    <a:moveTo>
                      <a:pt x="1626" y="1"/>
                    </a:moveTo>
                    <a:cubicBezTo>
                      <a:pt x="1219" y="1"/>
                      <a:pt x="812" y="69"/>
                      <a:pt x="494" y="259"/>
                    </a:cubicBezTo>
                    <a:cubicBezTo>
                      <a:pt x="88" y="501"/>
                      <a:pt x="0" y="837"/>
                      <a:pt x="432" y="1048"/>
                    </a:cubicBezTo>
                    <a:cubicBezTo>
                      <a:pt x="693" y="1174"/>
                      <a:pt x="1027" y="1208"/>
                      <a:pt x="1348" y="1208"/>
                    </a:cubicBezTo>
                    <a:cubicBezTo>
                      <a:pt x="1532" y="1208"/>
                      <a:pt x="1711" y="1197"/>
                      <a:pt x="1870" y="1186"/>
                    </a:cubicBezTo>
                    <a:cubicBezTo>
                      <a:pt x="2114" y="1166"/>
                      <a:pt x="3454" y="700"/>
                      <a:pt x="2837" y="199"/>
                    </a:cubicBezTo>
                    <a:cubicBezTo>
                      <a:pt x="2785" y="158"/>
                      <a:pt x="2724" y="141"/>
                      <a:pt x="2662" y="127"/>
                    </a:cubicBezTo>
                    <a:cubicBezTo>
                      <a:pt x="2359" y="56"/>
                      <a:pt x="1992"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4"/>
              <p:cNvSpPr/>
              <p:nvPr/>
            </p:nvSpPr>
            <p:spPr>
              <a:xfrm>
                <a:off x="4030026" y="2399205"/>
                <a:ext cx="219213" cy="115518"/>
              </a:xfrm>
              <a:custGeom>
                <a:avLst/>
                <a:gdLst/>
                <a:ahLst/>
                <a:cxnLst/>
                <a:rect l="l" t="t" r="r" b="b"/>
                <a:pathLst>
                  <a:path w="3979" h="2097" extrusionOk="0">
                    <a:moveTo>
                      <a:pt x="2234" y="0"/>
                    </a:moveTo>
                    <a:cubicBezTo>
                      <a:pt x="2209" y="0"/>
                      <a:pt x="2185" y="1"/>
                      <a:pt x="2160" y="1"/>
                    </a:cubicBezTo>
                    <a:cubicBezTo>
                      <a:pt x="1610" y="21"/>
                      <a:pt x="1066" y="261"/>
                      <a:pt x="648" y="670"/>
                    </a:cubicBezTo>
                    <a:cubicBezTo>
                      <a:pt x="1" y="1305"/>
                      <a:pt x="436" y="1978"/>
                      <a:pt x="1088" y="1978"/>
                    </a:cubicBezTo>
                    <a:cubicBezTo>
                      <a:pt x="1142" y="1978"/>
                      <a:pt x="1198" y="1973"/>
                      <a:pt x="1254" y="1963"/>
                    </a:cubicBezTo>
                    <a:cubicBezTo>
                      <a:pt x="2059" y="1826"/>
                      <a:pt x="2997" y="2096"/>
                      <a:pt x="3706" y="1526"/>
                    </a:cubicBezTo>
                    <a:cubicBezTo>
                      <a:pt x="3847" y="1413"/>
                      <a:pt x="3978" y="1248"/>
                      <a:pt x="3978" y="1053"/>
                    </a:cubicBezTo>
                    <a:cubicBezTo>
                      <a:pt x="3978" y="850"/>
                      <a:pt x="3840" y="686"/>
                      <a:pt x="3699" y="565"/>
                    </a:cubicBezTo>
                    <a:cubicBezTo>
                      <a:pt x="3285" y="202"/>
                      <a:pt x="2760" y="0"/>
                      <a:pt x="22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4"/>
              <p:cNvSpPr/>
              <p:nvPr/>
            </p:nvSpPr>
            <p:spPr>
              <a:xfrm>
                <a:off x="3124253" y="2202763"/>
                <a:ext cx="28262" cy="53325"/>
              </a:xfrm>
              <a:custGeom>
                <a:avLst/>
                <a:gdLst/>
                <a:ahLst/>
                <a:cxnLst/>
                <a:rect l="l" t="t" r="r" b="b"/>
                <a:pathLst>
                  <a:path w="513" h="968" extrusionOk="0">
                    <a:moveTo>
                      <a:pt x="375" y="1"/>
                    </a:moveTo>
                    <a:cubicBezTo>
                      <a:pt x="326" y="1"/>
                      <a:pt x="280" y="35"/>
                      <a:pt x="260" y="90"/>
                    </a:cubicBezTo>
                    <a:lnTo>
                      <a:pt x="24" y="777"/>
                    </a:lnTo>
                    <a:cubicBezTo>
                      <a:pt x="0" y="849"/>
                      <a:pt x="32" y="928"/>
                      <a:pt x="94" y="956"/>
                    </a:cubicBezTo>
                    <a:cubicBezTo>
                      <a:pt x="111" y="965"/>
                      <a:pt x="128" y="967"/>
                      <a:pt x="143" y="967"/>
                    </a:cubicBezTo>
                    <a:cubicBezTo>
                      <a:pt x="190" y="965"/>
                      <a:pt x="235" y="932"/>
                      <a:pt x="252" y="877"/>
                    </a:cubicBezTo>
                    <a:lnTo>
                      <a:pt x="489" y="191"/>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4"/>
              <p:cNvSpPr/>
              <p:nvPr/>
            </p:nvSpPr>
            <p:spPr>
              <a:xfrm>
                <a:off x="3099352" y="2181885"/>
                <a:ext cx="17960" cy="66986"/>
              </a:xfrm>
              <a:custGeom>
                <a:avLst/>
                <a:gdLst/>
                <a:ahLst/>
                <a:cxnLst/>
                <a:rect l="l" t="t" r="r" b="b"/>
                <a:pathLst>
                  <a:path w="326" h="1216" extrusionOk="0">
                    <a:moveTo>
                      <a:pt x="128" y="1"/>
                    </a:moveTo>
                    <a:cubicBezTo>
                      <a:pt x="124" y="1"/>
                      <a:pt x="121" y="1"/>
                      <a:pt x="118" y="1"/>
                    </a:cubicBezTo>
                    <a:cubicBezTo>
                      <a:pt x="52" y="8"/>
                      <a:pt x="1" y="76"/>
                      <a:pt x="8" y="154"/>
                    </a:cubicBezTo>
                    <a:lnTo>
                      <a:pt x="74" y="1088"/>
                    </a:lnTo>
                    <a:cubicBezTo>
                      <a:pt x="81" y="1160"/>
                      <a:pt x="134" y="1215"/>
                      <a:pt x="195" y="1215"/>
                    </a:cubicBezTo>
                    <a:cubicBezTo>
                      <a:pt x="197" y="1215"/>
                      <a:pt x="199" y="1215"/>
                      <a:pt x="201" y="1215"/>
                    </a:cubicBezTo>
                    <a:lnTo>
                      <a:pt x="207" y="1215"/>
                    </a:lnTo>
                    <a:cubicBezTo>
                      <a:pt x="273" y="1208"/>
                      <a:pt x="325" y="1142"/>
                      <a:pt x="318" y="1064"/>
                    </a:cubicBezTo>
                    <a:lnTo>
                      <a:pt x="251" y="128"/>
                    </a:lnTo>
                    <a:cubicBezTo>
                      <a:pt x="245" y="56"/>
                      <a:pt x="194" y="1"/>
                      <a:pt x="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4"/>
              <p:cNvSpPr/>
              <p:nvPr/>
            </p:nvSpPr>
            <p:spPr>
              <a:xfrm>
                <a:off x="4468781" y="2357999"/>
                <a:ext cx="28262" cy="53270"/>
              </a:xfrm>
              <a:custGeom>
                <a:avLst/>
                <a:gdLst/>
                <a:ahLst/>
                <a:cxnLst/>
                <a:rect l="l" t="t" r="r" b="b"/>
                <a:pathLst>
                  <a:path w="513" h="967" extrusionOk="0">
                    <a:moveTo>
                      <a:pt x="376" y="0"/>
                    </a:moveTo>
                    <a:cubicBezTo>
                      <a:pt x="326" y="0"/>
                      <a:pt x="280" y="36"/>
                      <a:pt x="261" y="90"/>
                    </a:cubicBezTo>
                    <a:lnTo>
                      <a:pt x="24" y="776"/>
                    </a:lnTo>
                    <a:cubicBezTo>
                      <a:pt x="0" y="848"/>
                      <a:pt x="31" y="927"/>
                      <a:pt x="93" y="956"/>
                    </a:cubicBezTo>
                    <a:cubicBezTo>
                      <a:pt x="109" y="964"/>
                      <a:pt x="127" y="967"/>
                      <a:pt x="143" y="967"/>
                    </a:cubicBezTo>
                    <a:cubicBezTo>
                      <a:pt x="191" y="965"/>
                      <a:pt x="235" y="932"/>
                      <a:pt x="251" y="876"/>
                    </a:cubicBezTo>
                    <a:lnTo>
                      <a:pt x="489" y="190"/>
                    </a:lnTo>
                    <a:cubicBezTo>
                      <a:pt x="513" y="118"/>
                      <a:pt x="482" y="38"/>
                      <a:pt x="419" y="10"/>
                    </a:cubicBezTo>
                    <a:cubicBezTo>
                      <a:pt x="405" y="3"/>
                      <a:pt x="390" y="0"/>
                      <a:pt x="3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4"/>
              <p:cNvSpPr/>
              <p:nvPr/>
            </p:nvSpPr>
            <p:spPr>
              <a:xfrm>
                <a:off x="4443879" y="2337121"/>
                <a:ext cx="17960" cy="66931"/>
              </a:xfrm>
              <a:custGeom>
                <a:avLst/>
                <a:gdLst/>
                <a:ahLst/>
                <a:cxnLst/>
                <a:rect l="l" t="t" r="r" b="b"/>
                <a:pathLst>
                  <a:path w="326" h="1215" extrusionOk="0">
                    <a:moveTo>
                      <a:pt x="125" y="0"/>
                    </a:moveTo>
                    <a:cubicBezTo>
                      <a:pt x="123" y="0"/>
                      <a:pt x="120" y="0"/>
                      <a:pt x="118" y="1"/>
                    </a:cubicBezTo>
                    <a:cubicBezTo>
                      <a:pt x="51" y="8"/>
                      <a:pt x="1" y="75"/>
                      <a:pt x="8" y="153"/>
                    </a:cubicBezTo>
                    <a:lnTo>
                      <a:pt x="74" y="1087"/>
                    </a:lnTo>
                    <a:cubicBezTo>
                      <a:pt x="81" y="1160"/>
                      <a:pt x="132" y="1215"/>
                      <a:pt x="194" y="1215"/>
                    </a:cubicBezTo>
                    <a:cubicBezTo>
                      <a:pt x="196" y="1215"/>
                      <a:pt x="199" y="1215"/>
                      <a:pt x="201" y="1215"/>
                    </a:cubicBezTo>
                    <a:lnTo>
                      <a:pt x="207" y="1215"/>
                    </a:lnTo>
                    <a:cubicBezTo>
                      <a:pt x="273" y="1207"/>
                      <a:pt x="325" y="1141"/>
                      <a:pt x="318" y="1063"/>
                    </a:cubicBezTo>
                    <a:lnTo>
                      <a:pt x="250" y="128"/>
                    </a:lnTo>
                    <a:cubicBezTo>
                      <a:pt x="245" y="56"/>
                      <a:pt x="192"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4"/>
              <p:cNvSpPr/>
              <p:nvPr/>
            </p:nvSpPr>
            <p:spPr>
              <a:xfrm>
                <a:off x="3875878" y="2472581"/>
                <a:ext cx="28318" cy="53215"/>
              </a:xfrm>
              <a:custGeom>
                <a:avLst/>
                <a:gdLst/>
                <a:ahLst/>
                <a:cxnLst/>
                <a:rect l="l" t="t" r="r" b="b"/>
                <a:pathLst>
                  <a:path w="514" h="966" extrusionOk="0">
                    <a:moveTo>
                      <a:pt x="376" y="1"/>
                    </a:moveTo>
                    <a:cubicBezTo>
                      <a:pt x="327" y="1"/>
                      <a:pt x="281" y="35"/>
                      <a:pt x="262" y="89"/>
                    </a:cubicBezTo>
                    <a:lnTo>
                      <a:pt x="25" y="777"/>
                    </a:lnTo>
                    <a:cubicBezTo>
                      <a:pt x="1" y="849"/>
                      <a:pt x="32" y="928"/>
                      <a:pt x="94" y="956"/>
                    </a:cubicBezTo>
                    <a:cubicBezTo>
                      <a:pt x="110" y="963"/>
                      <a:pt x="128" y="966"/>
                      <a:pt x="144" y="966"/>
                    </a:cubicBezTo>
                    <a:cubicBezTo>
                      <a:pt x="192" y="965"/>
                      <a:pt x="235" y="931"/>
                      <a:pt x="254" y="877"/>
                    </a:cubicBezTo>
                    <a:lnTo>
                      <a:pt x="489" y="190"/>
                    </a:lnTo>
                    <a:cubicBezTo>
                      <a:pt x="513" y="118"/>
                      <a:pt x="482" y="39"/>
                      <a:pt x="420" y="10"/>
                    </a:cubicBezTo>
                    <a:cubicBezTo>
                      <a:pt x="406" y="4"/>
                      <a:pt x="391" y="1"/>
                      <a:pt x="3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4"/>
              <p:cNvSpPr/>
              <p:nvPr/>
            </p:nvSpPr>
            <p:spPr>
              <a:xfrm>
                <a:off x="3851031" y="2451648"/>
                <a:ext cx="17905" cy="66931"/>
              </a:xfrm>
              <a:custGeom>
                <a:avLst/>
                <a:gdLst/>
                <a:ahLst/>
                <a:cxnLst/>
                <a:rect l="l" t="t" r="r" b="b"/>
                <a:pathLst>
                  <a:path w="325" h="1215" extrusionOk="0">
                    <a:moveTo>
                      <a:pt x="129" y="0"/>
                    </a:moveTo>
                    <a:cubicBezTo>
                      <a:pt x="125" y="0"/>
                      <a:pt x="122" y="1"/>
                      <a:pt x="119" y="1"/>
                    </a:cubicBezTo>
                    <a:cubicBezTo>
                      <a:pt x="51" y="8"/>
                      <a:pt x="0" y="74"/>
                      <a:pt x="7" y="152"/>
                    </a:cubicBezTo>
                    <a:lnTo>
                      <a:pt x="74" y="1088"/>
                    </a:lnTo>
                    <a:cubicBezTo>
                      <a:pt x="81" y="1162"/>
                      <a:pt x="133" y="1215"/>
                      <a:pt x="196" y="1215"/>
                    </a:cubicBezTo>
                    <a:cubicBezTo>
                      <a:pt x="197" y="1215"/>
                      <a:pt x="199" y="1215"/>
                      <a:pt x="201" y="1215"/>
                    </a:cubicBezTo>
                    <a:lnTo>
                      <a:pt x="206" y="1215"/>
                    </a:lnTo>
                    <a:cubicBezTo>
                      <a:pt x="274" y="1208"/>
                      <a:pt x="325" y="1140"/>
                      <a:pt x="318" y="1062"/>
                    </a:cubicBezTo>
                    <a:lnTo>
                      <a:pt x="250" y="128"/>
                    </a:lnTo>
                    <a:cubicBezTo>
                      <a:pt x="246" y="55"/>
                      <a:pt x="195" y="0"/>
                      <a:pt x="1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4"/>
              <p:cNvSpPr/>
              <p:nvPr/>
            </p:nvSpPr>
            <p:spPr>
              <a:xfrm>
                <a:off x="4419473" y="2103165"/>
                <a:ext cx="28262" cy="53215"/>
              </a:xfrm>
              <a:custGeom>
                <a:avLst/>
                <a:gdLst/>
                <a:ahLst/>
                <a:cxnLst/>
                <a:rect l="l" t="t" r="r" b="b"/>
                <a:pathLst>
                  <a:path w="513" h="966" extrusionOk="0">
                    <a:moveTo>
                      <a:pt x="375" y="1"/>
                    </a:moveTo>
                    <a:cubicBezTo>
                      <a:pt x="326" y="1"/>
                      <a:pt x="280" y="35"/>
                      <a:pt x="261" y="89"/>
                    </a:cubicBezTo>
                    <a:lnTo>
                      <a:pt x="24" y="775"/>
                    </a:lnTo>
                    <a:cubicBezTo>
                      <a:pt x="0" y="849"/>
                      <a:pt x="31" y="928"/>
                      <a:pt x="94" y="956"/>
                    </a:cubicBezTo>
                    <a:cubicBezTo>
                      <a:pt x="109" y="965"/>
                      <a:pt x="127" y="966"/>
                      <a:pt x="143" y="966"/>
                    </a:cubicBezTo>
                    <a:cubicBezTo>
                      <a:pt x="191" y="965"/>
                      <a:pt x="235" y="931"/>
                      <a:pt x="253" y="877"/>
                    </a:cubicBezTo>
                    <a:lnTo>
                      <a:pt x="489" y="190"/>
                    </a:lnTo>
                    <a:cubicBezTo>
                      <a:pt x="513" y="118"/>
                      <a:pt x="482" y="39"/>
                      <a:pt x="420" y="10"/>
                    </a:cubicBezTo>
                    <a:cubicBezTo>
                      <a:pt x="405" y="4"/>
                      <a:pt x="390" y="1"/>
                      <a:pt x="3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4"/>
              <p:cNvSpPr/>
              <p:nvPr/>
            </p:nvSpPr>
            <p:spPr>
              <a:xfrm>
                <a:off x="4394572" y="2082287"/>
                <a:ext cx="17960" cy="66986"/>
              </a:xfrm>
              <a:custGeom>
                <a:avLst/>
                <a:gdLst/>
                <a:ahLst/>
                <a:cxnLst/>
                <a:rect l="l" t="t" r="r" b="b"/>
                <a:pathLst>
                  <a:path w="326" h="1216" extrusionOk="0">
                    <a:moveTo>
                      <a:pt x="129" y="1"/>
                    </a:moveTo>
                    <a:cubicBezTo>
                      <a:pt x="126" y="1"/>
                      <a:pt x="122" y="1"/>
                      <a:pt x="119" y="1"/>
                    </a:cubicBezTo>
                    <a:cubicBezTo>
                      <a:pt x="51" y="8"/>
                      <a:pt x="1" y="75"/>
                      <a:pt x="8" y="152"/>
                    </a:cubicBezTo>
                    <a:lnTo>
                      <a:pt x="74" y="1088"/>
                    </a:lnTo>
                    <a:cubicBezTo>
                      <a:pt x="81" y="1160"/>
                      <a:pt x="134" y="1215"/>
                      <a:pt x="196" y="1215"/>
                    </a:cubicBezTo>
                    <a:cubicBezTo>
                      <a:pt x="198" y="1215"/>
                      <a:pt x="200" y="1215"/>
                      <a:pt x="201" y="1215"/>
                    </a:cubicBezTo>
                    <a:lnTo>
                      <a:pt x="207" y="1215"/>
                    </a:lnTo>
                    <a:cubicBezTo>
                      <a:pt x="274" y="1208"/>
                      <a:pt x="325" y="1140"/>
                      <a:pt x="318" y="1063"/>
                    </a:cubicBezTo>
                    <a:lnTo>
                      <a:pt x="251" y="128"/>
                    </a:lnTo>
                    <a:cubicBezTo>
                      <a:pt x="246" y="56"/>
                      <a:pt x="195" y="1"/>
                      <a:pt x="1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4"/>
              <p:cNvSpPr/>
              <p:nvPr/>
            </p:nvSpPr>
            <p:spPr>
              <a:xfrm>
                <a:off x="2746320" y="2121399"/>
                <a:ext cx="30521" cy="51892"/>
              </a:xfrm>
              <a:custGeom>
                <a:avLst/>
                <a:gdLst/>
                <a:ahLst/>
                <a:cxnLst/>
                <a:rect l="l" t="t" r="r" b="b"/>
                <a:pathLst>
                  <a:path w="554" h="942" extrusionOk="0">
                    <a:moveTo>
                      <a:pt x="139" y="1"/>
                    </a:moveTo>
                    <a:cubicBezTo>
                      <a:pt x="122" y="1"/>
                      <a:pt x="104" y="5"/>
                      <a:pt x="87" y="14"/>
                    </a:cubicBezTo>
                    <a:cubicBezTo>
                      <a:pt x="25" y="48"/>
                      <a:pt x="1" y="131"/>
                      <a:pt x="29" y="200"/>
                    </a:cubicBezTo>
                    <a:lnTo>
                      <a:pt x="306" y="861"/>
                    </a:lnTo>
                    <a:cubicBezTo>
                      <a:pt x="326" y="913"/>
                      <a:pt x="370" y="941"/>
                      <a:pt x="416" y="941"/>
                    </a:cubicBezTo>
                    <a:cubicBezTo>
                      <a:pt x="418" y="941"/>
                      <a:pt x="419" y="941"/>
                      <a:pt x="420" y="941"/>
                    </a:cubicBezTo>
                    <a:cubicBezTo>
                      <a:pt x="438" y="941"/>
                      <a:pt x="454" y="936"/>
                      <a:pt x="468" y="927"/>
                    </a:cubicBezTo>
                    <a:cubicBezTo>
                      <a:pt x="530" y="893"/>
                      <a:pt x="554" y="810"/>
                      <a:pt x="526" y="741"/>
                    </a:cubicBezTo>
                    <a:lnTo>
                      <a:pt x="249" y="80"/>
                    </a:lnTo>
                    <a:cubicBezTo>
                      <a:pt x="229" y="30"/>
                      <a:pt x="185"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4"/>
              <p:cNvSpPr/>
              <p:nvPr/>
            </p:nvSpPr>
            <p:spPr>
              <a:xfrm>
                <a:off x="2783673" y="2096995"/>
                <a:ext cx="14214" cy="67041"/>
              </a:xfrm>
              <a:custGeom>
                <a:avLst/>
                <a:gdLst/>
                <a:ahLst/>
                <a:cxnLst/>
                <a:rect l="l" t="t" r="r" b="b"/>
                <a:pathLst>
                  <a:path w="258" h="1217" extrusionOk="0">
                    <a:moveTo>
                      <a:pt x="136" y="1"/>
                    </a:moveTo>
                    <a:cubicBezTo>
                      <a:pt x="65" y="1"/>
                      <a:pt x="14" y="60"/>
                      <a:pt x="11" y="138"/>
                    </a:cubicBezTo>
                    <a:lnTo>
                      <a:pt x="2" y="1077"/>
                    </a:lnTo>
                    <a:cubicBezTo>
                      <a:pt x="0" y="1153"/>
                      <a:pt x="54" y="1216"/>
                      <a:pt x="122" y="1216"/>
                    </a:cubicBezTo>
                    <a:lnTo>
                      <a:pt x="127" y="1216"/>
                    </a:lnTo>
                    <a:cubicBezTo>
                      <a:pt x="192" y="1212"/>
                      <a:pt x="244" y="1153"/>
                      <a:pt x="244" y="1078"/>
                    </a:cubicBezTo>
                    <a:lnTo>
                      <a:pt x="256" y="139"/>
                    </a:lnTo>
                    <a:cubicBezTo>
                      <a:pt x="257" y="64"/>
                      <a:pt x="202"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4"/>
              <p:cNvSpPr/>
              <p:nvPr/>
            </p:nvSpPr>
            <p:spPr>
              <a:xfrm>
                <a:off x="3668731" y="2168664"/>
                <a:ext cx="30631" cy="51727"/>
              </a:xfrm>
              <a:custGeom>
                <a:avLst/>
                <a:gdLst/>
                <a:ahLst/>
                <a:cxnLst/>
                <a:rect l="l" t="t" r="r" b="b"/>
                <a:pathLst>
                  <a:path w="556" h="939" extrusionOk="0">
                    <a:moveTo>
                      <a:pt x="141" y="0"/>
                    </a:moveTo>
                    <a:cubicBezTo>
                      <a:pt x="123" y="0"/>
                      <a:pt x="104" y="5"/>
                      <a:pt x="87" y="14"/>
                    </a:cubicBezTo>
                    <a:cubicBezTo>
                      <a:pt x="26" y="48"/>
                      <a:pt x="1" y="130"/>
                      <a:pt x="29" y="199"/>
                    </a:cubicBezTo>
                    <a:lnTo>
                      <a:pt x="306" y="861"/>
                    </a:lnTo>
                    <a:cubicBezTo>
                      <a:pt x="326" y="911"/>
                      <a:pt x="371" y="939"/>
                      <a:pt x="418" y="939"/>
                    </a:cubicBezTo>
                    <a:cubicBezTo>
                      <a:pt x="419" y="939"/>
                      <a:pt x="420" y="939"/>
                      <a:pt x="421" y="939"/>
                    </a:cubicBezTo>
                    <a:cubicBezTo>
                      <a:pt x="437" y="939"/>
                      <a:pt x="452" y="933"/>
                      <a:pt x="468" y="926"/>
                    </a:cubicBezTo>
                    <a:cubicBezTo>
                      <a:pt x="530" y="892"/>
                      <a:pt x="555" y="810"/>
                      <a:pt x="527" y="741"/>
                    </a:cubicBezTo>
                    <a:lnTo>
                      <a:pt x="249" y="79"/>
                    </a:lnTo>
                    <a:cubicBezTo>
                      <a:pt x="229" y="29"/>
                      <a:pt x="186"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4"/>
              <p:cNvSpPr/>
              <p:nvPr/>
            </p:nvSpPr>
            <p:spPr>
              <a:xfrm>
                <a:off x="3706083" y="2144205"/>
                <a:ext cx="14269" cy="67041"/>
              </a:xfrm>
              <a:custGeom>
                <a:avLst/>
                <a:gdLst/>
                <a:ahLst/>
                <a:cxnLst/>
                <a:rect l="l" t="t" r="r" b="b"/>
                <a:pathLst>
                  <a:path w="259" h="1217" extrusionOk="0">
                    <a:moveTo>
                      <a:pt x="136" y="1"/>
                    </a:moveTo>
                    <a:cubicBezTo>
                      <a:pt x="65" y="1"/>
                      <a:pt x="14" y="60"/>
                      <a:pt x="13" y="139"/>
                    </a:cubicBezTo>
                    <a:lnTo>
                      <a:pt x="2" y="1078"/>
                    </a:lnTo>
                    <a:cubicBezTo>
                      <a:pt x="0" y="1153"/>
                      <a:pt x="55" y="1216"/>
                      <a:pt x="122" y="1216"/>
                    </a:cubicBezTo>
                    <a:lnTo>
                      <a:pt x="127" y="1216"/>
                    </a:lnTo>
                    <a:cubicBezTo>
                      <a:pt x="191" y="1213"/>
                      <a:pt x="244" y="1153"/>
                      <a:pt x="246" y="1079"/>
                    </a:cubicBezTo>
                    <a:lnTo>
                      <a:pt x="256" y="140"/>
                    </a:lnTo>
                    <a:cubicBezTo>
                      <a:pt x="259" y="64"/>
                      <a:pt x="204" y="1"/>
                      <a:pt x="1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3" name="Google Shape;2263;p34"/>
            <p:cNvGrpSpPr/>
            <p:nvPr/>
          </p:nvGrpSpPr>
          <p:grpSpPr>
            <a:xfrm>
              <a:off x="-198164" y="3057233"/>
              <a:ext cx="9412838" cy="2962451"/>
              <a:chOff x="-1192669" y="1924020"/>
              <a:chExt cx="4543534" cy="1429961"/>
            </a:xfrm>
          </p:grpSpPr>
          <p:sp>
            <p:nvSpPr>
              <p:cNvPr id="2264" name="Google Shape;2264;p34"/>
              <p:cNvSpPr/>
              <p:nvPr/>
            </p:nvSpPr>
            <p:spPr>
              <a:xfrm>
                <a:off x="751648" y="2433965"/>
                <a:ext cx="85669" cy="100480"/>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4"/>
              <p:cNvSpPr/>
              <p:nvPr/>
            </p:nvSpPr>
            <p:spPr>
              <a:xfrm>
                <a:off x="-1192669" y="1976574"/>
                <a:ext cx="4543534" cy="1377408"/>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4"/>
              <p:cNvSpPr/>
              <p:nvPr/>
            </p:nvSpPr>
            <p:spPr>
              <a:xfrm>
                <a:off x="1808925" y="2185686"/>
                <a:ext cx="92390" cy="102353"/>
              </a:xfrm>
              <a:custGeom>
                <a:avLst/>
                <a:gdLst/>
                <a:ahLst/>
                <a:cxnLst/>
                <a:rect l="l" t="t" r="r" b="b"/>
                <a:pathLst>
                  <a:path w="1677" h="1858" extrusionOk="0">
                    <a:moveTo>
                      <a:pt x="1220" y="0"/>
                    </a:moveTo>
                    <a:cubicBezTo>
                      <a:pt x="1181" y="0"/>
                      <a:pt x="1143" y="7"/>
                      <a:pt x="1105" y="23"/>
                    </a:cubicBezTo>
                    <a:cubicBezTo>
                      <a:pt x="967" y="81"/>
                      <a:pt x="891" y="229"/>
                      <a:pt x="836" y="370"/>
                    </a:cubicBezTo>
                    <a:cubicBezTo>
                      <a:pt x="735" y="632"/>
                      <a:pt x="668" y="908"/>
                      <a:pt x="637" y="1189"/>
                    </a:cubicBezTo>
                    <a:cubicBezTo>
                      <a:pt x="534" y="934"/>
                      <a:pt x="431" y="682"/>
                      <a:pt x="328" y="428"/>
                    </a:cubicBezTo>
                    <a:cubicBezTo>
                      <a:pt x="308" y="378"/>
                      <a:pt x="284" y="325"/>
                      <a:pt x="236" y="299"/>
                    </a:cubicBezTo>
                    <a:cubicBezTo>
                      <a:pt x="219" y="291"/>
                      <a:pt x="202" y="287"/>
                      <a:pt x="184" y="287"/>
                    </a:cubicBezTo>
                    <a:cubicBezTo>
                      <a:pt x="130" y="287"/>
                      <a:pt x="75" y="321"/>
                      <a:pt x="45" y="368"/>
                    </a:cubicBezTo>
                    <a:cubicBezTo>
                      <a:pt x="7" y="432"/>
                      <a:pt x="1" y="510"/>
                      <a:pt x="1" y="583"/>
                    </a:cubicBezTo>
                    <a:cubicBezTo>
                      <a:pt x="0" y="894"/>
                      <a:pt x="61" y="1207"/>
                      <a:pt x="178" y="1493"/>
                    </a:cubicBezTo>
                    <a:cubicBezTo>
                      <a:pt x="212" y="1578"/>
                      <a:pt x="265" y="1673"/>
                      <a:pt x="357" y="1683"/>
                    </a:cubicBezTo>
                    <a:lnTo>
                      <a:pt x="1293" y="1858"/>
                    </a:lnTo>
                    <a:cubicBezTo>
                      <a:pt x="1499" y="1526"/>
                      <a:pt x="1626" y="1145"/>
                      <a:pt x="1661" y="757"/>
                    </a:cubicBezTo>
                    <a:cubicBezTo>
                      <a:pt x="1677" y="570"/>
                      <a:pt x="1673" y="376"/>
                      <a:pt x="1577" y="216"/>
                    </a:cubicBezTo>
                    <a:cubicBezTo>
                      <a:pt x="1503" y="92"/>
                      <a:pt x="1361" y="0"/>
                      <a:pt x="12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4"/>
              <p:cNvSpPr/>
              <p:nvPr/>
            </p:nvSpPr>
            <p:spPr>
              <a:xfrm>
                <a:off x="1605028" y="2153845"/>
                <a:ext cx="62034" cy="83017"/>
              </a:xfrm>
              <a:custGeom>
                <a:avLst/>
                <a:gdLst/>
                <a:ahLst/>
                <a:cxnLst/>
                <a:rect l="l" t="t" r="r" b="b"/>
                <a:pathLst>
                  <a:path w="1126" h="1507" extrusionOk="0">
                    <a:moveTo>
                      <a:pt x="181" y="0"/>
                    </a:moveTo>
                    <a:cubicBezTo>
                      <a:pt x="135" y="0"/>
                      <a:pt x="91" y="30"/>
                      <a:pt x="66" y="71"/>
                    </a:cubicBezTo>
                    <a:cubicBezTo>
                      <a:pt x="38" y="116"/>
                      <a:pt x="31" y="173"/>
                      <a:pt x="27" y="227"/>
                    </a:cubicBezTo>
                    <a:cubicBezTo>
                      <a:pt x="0" y="578"/>
                      <a:pt x="81" y="935"/>
                      <a:pt x="251" y="1244"/>
                    </a:cubicBezTo>
                    <a:lnTo>
                      <a:pt x="767" y="1507"/>
                    </a:lnTo>
                    <a:lnTo>
                      <a:pt x="925" y="1147"/>
                    </a:lnTo>
                    <a:cubicBezTo>
                      <a:pt x="994" y="996"/>
                      <a:pt x="1062" y="842"/>
                      <a:pt x="1093" y="678"/>
                    </a:cubicBezTo>
                    <a:cubicBezTo>
                      <a:pt x="1125" y="516"/>
                      <a:pt x="1118" y="340"/>
                      <a:pt x="1040" y="191"/>
                    </a:cubicBezTo>
                    <a:cubicBezTo>
                      <a:pt x="1029" y="172"/>
                      <a:pt x="1016" y="150"/>
                      <a:pt x="999" y="136"/>
                    </a:cubicBezTo>
                    <a:cubicBezTo>
                      <a:pt x="979" y="120"/>
                      <a:pt x="956" y="113"/>
                      <a:pt x="931" y="113"/>
                    </a:cubicBezTo>
                    <a:cubicBezTo>
                      <a:pt x="879" y="113"/>
                      <a:pt x="821" y="145"/>
                      <a:pt x="779" y="181"/>
                    </a:cubicBezTo>
                    <a:cubicBezTo>
                      <a:pt x="634" y="311"/>
                      <a:pt x="551" y="496"/>
                      <a:pt x="497" y="682"/>
                    </a:cubicBezTo>
                    <a:cubicBezTo>
                      <a:pt x="445" y="503"/>
                      <a:pt x="387" y="325"/>
                      <a:pt x="322" y="149"/>
                    </a:cubicBezTo>
                    <a:cubicBezTo>
                      <a:pt x="299" y="87"/>
                      <a:pt x="265" y="16"/>
                      <a:pt x="201" y="2"/>
                    </a:cubicBezTo>
                    <a:cubicBezTo>
                      <a:pt x="194" y="1"/>
                      <a:pt x="188" y="0"/>
                      <a:pt x="1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4"/>
              <p:cNvSpPr/>
              <p:nvPr/>
            </p:nvSpPr>
            <p:spPr>
              <a:xfrm>
                <a:off x="321543" y="1924020"/>
                <a:ext cx="92500" cy="102353"/>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4"/>
              <p:cNvSpPr/>
              <p:nvPr/>
            </p:nvSpPr>
            <p:spPr>
              <a:xfrm>
                <a:off x="-1060558" y="1963408"/>
                <a:ext cx="98505" cy="105162"/>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4"/>
              <p:cNvSpPr/>
              <p:nvPr/>
            </p:nvSpPr>
            <p:spPr>
              <a:xfrm>
                <a:off x="441038" y="1954704"/>
                <a:ext cx="62530" cy="86212"/>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4"/>
              <p:cNvSpPr/>
              <p:nvPr/>
            </p:nvSpPr>
            <p:spPr>
              <a:xfrm>
                <a:off x="1567235" y="2458093"/>
                <a:ext cx="231995" cy="113976"/>
              </a:xfrm>
              <a:custGeom>
                <a:avLst/>
                <a:gdLst/>
                <a:ahLst/>
                <a:cxnLst/>
                <a:rect l="l" t="t" r="r" b="b"/>
                <a:pathLst>
                  <a:path w="4211" h="2069" extrusionOk="0">
                    <a:moveTo>
                      <a:pt x="1721" y="0"/>
                    </a:moveTo>
                    <a:cubicBezTo>
                      <a:pt x="1277" y="0"/>
                      <a:pt x="832" y="74"/>
                      <a:pt x="414" y="223"/>
                    </a:cubicBezTo>
                    <a:cubicBezTo>
                      <a:pt x="330" y="252"/>
                      <a:pt x="244" y="286"/>
                      <a:pt x="182" y="351"/>
                    </a:cubicBezTo>
                    <a:cubicBezTo>
                      <a:pt x="0" y="542"/>
                      <a:pt x="131" y="861"/>
                      <a:pt x="305" y="1058"/>
                    </a:cubicBezTo>
                    <a:cubicBezTo>
                      <a:pt x="832" y="1652"/>
                      <a:pt x="2021" y="2069"/>
                      <a:pt x="2863" y="2069"/>
                    </a:cubicBezTo>
                    <a:cubicBezTo>
                      <a:pt x="2912" y="2069"/>
                      <a:pt x="2960" y="2067"/>
                      <a:pt x="3007" y="2065"/>
                    </a:cubicBezTo>
                    <a:cubicBezTo>
                      <a:pt x="4211" y="1988"/>
                      <a:pt x="4024" y="581"/>
                      <a:pt x="3048" y="230"/>
                    </a:cubicBezTo>
                    <a:cubicBezTo>
                      <a:pt x="2623" y="77"/>
                      <a:pt x="2172" y="0"/>
                      <a:pt x="17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4"/>
              <p:cNvSpPr/>
              <p:nvPr/>
            </p:nvSpPr>
            <p:spPr>
              <a:xfrm>
                <a:off x="1809531" y="2321752"/>
                <a:ext cx="170456" cy="84835"/>
              </a:xfrm>
              <a:custGeom>
                <a:avLst/>
                <a:gdLst/>
                <a:ahLst/>
                <a:cxnLst/>
                <a:rect l="l" t="t" r="r" b="b"/>
                <a:pathLst>
                  <a:path w="3094" h="1540" extrusionOk="0">
                    <a:moveTo>
                      <a:pt x="1217" y="0"/>
                    </a:moveTo>
                    <a:cubicBezTo>
                      <a:pt x="1213" y="0"/>
                      <a:pt x="1209" y="0"/>
                      <a:pt x="1204" y="0"/>
                    </a:cubicBezTo>
                    <a:cubicBezTo>
                      <a:pt x="860" y="0"/>
                      <a:pt x="497" y="78"/>
                      <a:pt x="245" y="312"/>
                    </a:cubicBezTo>
                    <a:cubicBezTo>
                      <a:pt x="103" y="446"/>
                      <a:pt x="0" y="647"/>
                      <a:pt x="55" y="834"/>
                    </a:cubicBezTo>
                    <a:cubicBezTo>
                      <a:pt x="192" y="1298"/>
                      <a:pt x="923" y="1540"/>
                      <a:pt x="1615" y="1540"/>
                    </a:cubicBezTo>
                    <a:cubicBezTo>
                      <a:pt x="2379" y="1540"/>
                      <a:pt x="3093" y="1245"/>
                      <a:pt x="2904" y="630"/>
                    </a:cubicBezTo>
                    <a:cubicBezTo>
                      <a:pt x="2887" y="579"/>
                      <a:pt x="2842" y="541"/>
                      <a:pt x="2798" y="510"/>
                    </a:cubicBezTo>
                    <a:cubicBezTo>
                      <a:pt x="2340" y="182"/>
                      <a:pt x="1779" y="0"/>
                      <a:pt x="12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4"/>
              <p:cNvSpPr/>
              <p:nvPr/>
            </p:nvSpPr>
            <p:spPr>
              <a:xfrm>
                <a:off x="-210539" y="2511528"/>
                <a:ext cx="170346" cy="84835"/>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4"/>
              <p:cNvSpPr/>
              <p:nvPr/>
            </p:nvSpPr>
            <p:spPr>
              <a:xfrm>
                <a:off x="600861" y="2109665"/>
                <a:ext cx="239267" cy="9475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4"/>
              <p:cNvSpPr/>
              <p:nvPr/>
            </p:nvSpPr>
            <p:spPr>
              <a:xfrm>
                <a:off x="177036" y="2325002"/>
                <a:ext cx="239983" cy="74478"/>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4"/>
              <p:cNvSpPr/>
              <p:nvPr/>
            </p:nvSpPr>
            <p:spPr>
              <a:xfrm>
                <a:off x="390298" y="2407799"/>
                <a:ext cx="275738" cy="12703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4"/>
              <p:cNvSpPr/>
              <p:nvPr/>
            </p:nvSpPr>
            <p:spPr>
              <a:xfrm>
                <a:off x="1523492" y="2603579"/>
                <a:ext cx="34268" cy="59439"/>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4"/>
              <p:cNvSpPr/>
              <p:nvPr/>
            </p:nvSpPr>
            <p:spPr>
              <a:xfrm>
                <a:off x="1566739" y="2581655"/>
                <a:ext cx="24626" cy="74093"/>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4"/>
              <p:cNvSpPr/>
              <p:nvPr/>
            </p:nvSpPr>
            <p:spPr>
              <a:xfrm>
                <a:off x="-271195" y="2270410"/>
                <a:ext cx="34323" cy="59439"/>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4"/>
              <p:cNvSpPr/>
              <p:nvPr/>
            </p:nvSpPr>
            <p:spPr>
              <a:xfrm>
                <a:off x="-227948" y="2248430"/>
                <a:ext cx="24626" cy="74148"/>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4"/>
              <p:cNvSpPr/>
              <p:nvPr/>
            </p:nvSpPr>
            <p:spPr>
              <a:xfrm>
                <a:off x="264633" y="2653103"/>
                <a:ext cx="34268" cy="5949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4"/>
              <p:cNvSpPr/>
              <p:nvPr/>
            </p:nvSpPr>
            <p:spPr>
              <a:xfrm>
                <a:off x="307825" y="2631233"/>
                <a:ext cx="24681" cy="74093"/>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4"/>
              <p:cNvSpPr/>
              <p:nvPr/>
            </p:nvSpPr>
            <p:spPr>
              <a:xfrm>
                <a:off x="103432" y="2363067"/>
                <a:ext cx="34268" cy="5949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4"/>
              <p:cNvSpPr/>
              <p:nvPr/>
            </p:nvSpPr>
            <p:spPr>
              <a:xfrm>
                <a:off x="146735" y="2341198"/>
                <a:ext cx="24626" cy="74093"/>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4"/>
              <p:cNvSpPr/>
              <p:nvPr/>
            </p:nvSpPr>
            <p:spPr>
              <a:xfrm>
                <a:off x="-295271" y="2789114"/>
                <a:ext cx="34268" cy="59384"/>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4"/>
              <p:cNvSpPr/>
              <p:nvPr/>
            </p:nvSpPr>
            <p:spPr>
              <a:xfrm>
                <a:off x="-252023" y="2767079"/>
                <a:ext cx="24626" cy="74148"/>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4"/>
              <p:cNvSpPr/>
              <p:nvPr/>
            </p:nvSpPr>
            <p:spPr>
              <a:xfrm>
                <a:off x="2090777" y="2429778"/>
                <a:ext cx="35920" cy="62965"/>
              </a:xfrm>
              <a:custGeom>
                <a:avLst/>
                <a:gdLst/>
                <a:ahLst/>
                <a:cxnLst/>
                <a:rect l="l" t="t" r="r" b="b"/>
                <a:pathLst>
                  <a:path w="652" h="1143" extrusionOk="0">
                    <a:moveTo>
                      <a:pt x="183" y="0"/>
                    </a:moveTo>
                    <a:cubicBezTo>
                      <a:pt x="165" y="0"/>
                      <a:pt x="147" y="3"/>
                      <a:pt x="129" y="10"/>
                    </a:cubicBezTo>
                    <a:cubicBezTo>
                      <a:pt x="44" y="39"/>
                      <a:pt x="1" y="135"/>
                      <a:pt x="30" y="220"/>
                    </a:cubicBezTo>
                    <a:lnTo>
                      <a:pt x="315" y="1034"/>
                    </a:lnTo>
                    <a:cubicBezTo>
                      <a:pt x="337" y="1098"/>
                      <a:pt x="396" y="1139"/>
                      <a:pt x="457" y="1142"/>
                    </a:cubicBezTo>
                    <a:cubicBezTo>
                      <a:pt x="461" y="1142"/>
                      <a:pt x="466" y="1142"/>
                      <a:pt x="470" y="1142"/>
                    </a:cubicBezTo>
                    <a:cubicBezTo>
                      <a:pt x="487" y="1142"/>
                      <a:pt x="504" y="1140"/>
                      <a:pt x="523" y="1133"/>
                    </a:cubicBezTo>
                    <a:cubicBezTo>
                      <a:pt x="606" y="1104"/>
                      <a:pt x="651" y="1008"/>
                      <a:pt x="622" y="923"/>
                    </a:cubicBezTo>
                    <a:lnTo>
                      <a:pt x="335" y="108"/>
                    </a:lnTo>
                    <a:cubicBezTo>
                      <a:pt x="312" y="42"/>
                      <a:pt x="250" y="0"/>
                      <a:pt x="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4"/>
              <p:cNvSpPr/>
              <p:nvPr/>
            </p:nvSpPr>
            <p:spPr>
              <a:xfrm>
                <a:off x="2136063" y="2406311"/>
                <a:ext cx="25728" cy="78610"/>
              </a:xfrm>
              <a:custGeom>
                <a:avLst/>
                <a:gdLst/>
                <a:ahLst/>
                <a:cxnLst/>
                <a:rect l="l" t="t" r="r" b="b"/>
                <a:pathLst>
                  <a:path w="467" h="1427" extrusionOk="0">
                    <a:moveTo>
                      <a:pt x="297" y="0"/>
                    </a:moveTo>
                    <a:cubicBezTo>
                      <a:pt x="212" y="0"/>
                      <a:pt x="144" y="61"/>
                      <a:pt x="134" y="146"/>
                    </a:cubicBezTo>
                    <a:lnTo>
                      <a:pt x="9" y="1244"/>
                    </a:lnTo>
                    <a:cubicBezTo>
                      <a:pt x="0" y="1335"/>
                      <a:pt x="64" y="1417"/>
                      <a:pt x="153" y="1426"/>
                    </a:cubicBezTo>
                    <a:lnTo>
                      <a:pt x="160" y="1426"/>
                    </a:lnTo>
                    <a:cubicBezTo>
                      <a:pt x="163" y="1427"/>
                      <a:pt x="167" y="1427"/>
                      <a:pt x="170" y="1427"/>
                    </a:cubicBezTo>
                    <a:cubicBezTo>
                      <a:pt x="250" y="1427"/>
                      <a:pt x="320" y="1365"/>
                      <a:pt x="331" y="1283"/>
                    </a:cubicBezTo>
                    <a:lnTo>
                      <a:pt x="455" y="183"/>
                    </a:lnTo>
                    <a:cubicBezTo>
                      <a:pt x="466" y="93"/>
                      <a:pt x="402" y="12"/>
                      <a:pt x="314" y="1"/>
                    </a:cubicBezTo>
                    <a:cubicBezTo>
                      <a:pt x="308" y="0"/>
                      <a:pt x="302"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4"/>
              <p:cNvSpPr/>
              <p:nvPr/>
            </p:nvSpPr>
            <p:spPr>
              <a:xfrm>
                <a:off x="532601" y="2322688"/>
                <a:ext cx="39997" cy="57016"/>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4"/>
              <p:cNvSpPr/>
              <p:nvPr/>
            </p:nvSpPr>
            <p:spPr>
              <a:xfrm>
                <a:off x="507314" y="2294263"/>
                <a:ext cx="18346" cy="74588"/>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4"/>
              <p:cNvSpPr/>
              <p:nvPr/>
            </p:nvSpPr>
            <p:spPr>
              <a:xfrm>
                <a:off x="1847214" y="2418651"/>
                <a:ext cx="40052" cy="56960"/>
              </a:xfrm>
              <a:custGeom>
                <a:avLst/>
                <a:gdLst/>
                <a:ahLst/>
                <a:cxnLst/>
                <a:rect l="l" t="t" r="r" b="b"/>
                <a:pathLst>
                  <a:path w="727" h="1034" extrusionOk="0">
                    <a:moveTo>
                      <a:pt x="551" y="0"/>
                    </a:moveTo>
                    <a:cubicBezTo>
                      <a:pt x="494" y="0"/>
                      <a:pt x="440" y="31"/>
                      <a:pt x="412" y="85"/>
                    </a:cubicBezTo>
                    <a:lnTo>
                      <a:pt x="40" y="810"/>
                    </a:lnTo>
                    <a:cubicBezTo>
                      <a:pt x="1" y="885"/>
                      <a:pt x="32" y="979"/>
                      <a:pt x="107" y="1018"/>
                    </a:cubicBezTo>
                    <a:cubicBezTo>
                      <a:pt x="127" y="1026"/>
                      <a:pt x="146" y="1032"/>
                      <a:pt x="167" y="1033"/>
                    </a:cubicBezTo>
                    <a:cubicBezTo>
                      <a:pt x="171" y="1033"/>
                      <a:pt x="175" y="1033"/>
                      <a:pt x="179" y="1033"/>
                    </a:cubicBezTo>
                    <a:cubicBezTo>
                      <a:pt x="234" y="1033"/>
                      <a:pt x="288" y="1004"/>
                      <a:pt x="316" y="951"/>
                    </a:cubicBezTo>
                    <a:lnTo>
                      <a:pt x="688" y="226"/>
                    </a:lnTo>
                    <a:cubicBezTo>
                      <a:pt x="726" y="150"/>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4"/>
              <p:cNvSpPr/>
              <p:nvPr/>
            </p:nvSpPr>
            <p:spPr>
              <a:xfrm>
                <a:off x="1821982" y="2390171"/>
                <a:ext cx="18236" cy="74478"/>
              </a:xfrm>
              <a:custGeom>
                <a:avLst/>
                <a:gdLst/>
                <a:ahLst/>
                <a:cxnLst/>
                <a:rect l="l" t="t" r="r" b="b"/>
                <a:pathLst>
                  <a:path w="331" h="1352" extrusionOk="0">
                    <a:moveTo>
                      <a:pt x="172" y="0"/>
                    </a:moveTo>
                    <a:cubicBezTo>
                      <a:pt x="89" y="0"/>
                      <a:pt x="21" y="68"/>
                      <a:pt x="20" y="151"/>
                    </a:cubicBezTo>
                    <a:lnTo>
                      <a:pt x="0" y="1194"/>
                    </a:lnTo>
                    <a:cubicBezTo>
                      <a:pt x="0" y="1278"/>
                      <a:pt x="64" y="1345"/>
                      <a:pt x="146" y="1351"/>
                    </a:cubicBezTo>
                    <a:lnTo>
                      <a:pt x="153" y="1351"/>
                    </a:lnTo>
                    <a:cubicBezTo>
                      <a:pt x="153" y="1351"/>
                      <a:pt x="154" y="1351"/>
                      <a:pt x="155" y="1351"/>
                    </a:cubicBezTo>
                    <a:cubicBezTo>
                      <a:pt x="239" y="1351"/>
                      <a:pt x="308" y="1282"/>
                      <a:pt x="309" y="1200"/>
                    </a:cubicBezTo>
                    <a:lnTo>
                      <a:pt x="329" y="157"/>
                    </a:lnTo>
                    <a:cubicBezTo>
                      <a:pt x="330" y="72"/>
                      <a:pt x="266" y="2"/>
                      <a:pt x="177" y="0"/>
                    </a:cubicBezTo>
                    <a:cubicBezTo>
                      <a:pt x="175" y="0"/>
                      <a:pt x="173" y="0"/>
                      <a:pt x="1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4"/>
              <p:cNvSpPr/>
              <p:nvPr/>
            </p:nvSpPr>
            <p:spPr>
              <a:xfrm>
                <a:off x="1895034" y="2677892"/>
                <a:ext cx="40052" cy="56960"/>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4"/>
              <p:cNvSpPr/>
              <p:nvPr/>
            </p:nvSpPr>
            <p:spPr>
              <a:xfrm>
                <a:off x="1869802" y="2649467"/>
                <a:ext cx="18291" cy="74478"/>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5" name="Google Shape;2295;p34"/>
            <p:cNvGrpSpPr/>
            <p:nvPr/>
          </p:nvGrpSpPr>
          <p:grpSpPr>
            <a:xfrm>
              <a:off x="1492833" y="308678"/>
              <a:ext cx="246464" cy="231319"/>
              <a:chOff x="5946283" y="1650903"/>
              <a:chExt cx="246464" cy="231319"/>
            </a:xfrm>
          </p:grpSpPr>
          <p:sp>
            <p:nvSpPr>
              <p:cNvPr id="2296" name="Google Shape;2296;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34"/>
            <p:cNvGrpSpPr/>
            <p:nvPr/>
          </p:nvGrpSpPr>
          <p:grpSpPr>
            <a:xfrm>
              <a:off x="8616233" y="1244603"/>
              <a:ext cx="246464" cy="231319"/>
              <a:chOff x="5946283" y="1650903"/>
              <a:chExt cx="246464" cy="231319"/>
            </a:xfrm>
          </p:grpSpPr>
          <p:sp>
            <p:nvSpPr>
              <p:cNvPr id="2299" name="Google Shape;2299;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1" name="Google Shape;2301;p34"/>
            <p:cNvGrpSpPr/>
            <p:nvPr/>
          </p:nvGrpSpPr>
          <p:grpSpPr>
            <a:xfrm>
              <a:off x="494908" y="784103"/>
              <a:ext cx="246464" cy="231319"/>
              <a:chOff x="5946283" y="1650903"/>
              <a:chExt cx="246464" cy="231319"/>
            </a:xfrm>
          </p:grpSpPr>
          <p:sp>
            <p:nvSpPr>
              <p:cNvPr id="2302" name="Google Shape;2302;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4" name="Google Shape;2304;p34"/>
            <p:cNvGrpSpPr/>
            <p:nvPr/>
          </p:nvGrpSpPr>
          <p:grpSpPr>
            <a:xfrm>
              <a:off x="8573783" y="2027528"/>
              <a:ext cx="246464" cy="231319"/>
              <a:chOff x="5946283" y="1650903"/>
              <a:chExt cx="246464" cy="231319"/>
            </a:xfrm>
          </p:grpSpPr>
          <p:sp>
            <p:nvSpPr>
              <p:cNvPr id="2305" name="Google Shape;2305;p3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07" name="Google Shape;2307;p34"/>
          <p:cNvGrpSpPr/>
          <p:nvPr/>
        </p:nvGrpSpPr>
        <p:grpSpPr>
          <a:xfrm>
            <a:off x="436428" y="1491268"/>
            <a:ext cx="1501789" cy="2554694"/>
            <a:chOff x="4977317" y="160408"/>
            <a:chExt cx="680682" cy="1157909"/>
          </a:xfrm>
        </p:grpSpPr>
        <p:sp>
          <p:nvSpPr>
            <p:cNvPr id="2308" name="Google Shape;2308;p34"/>
            <p:cNvSpPr/>
            <p:nvPr/>
          </p:nvSpPr>
          <p:spPr>
            <a:xfrm>
              <a:off x="4977317" y="160408"/>
              <a:ext cx="680682" cy="1157909"/>
            </a:xfrm>
            <a:custGeom>
              <a:avLst/>
              <a:gdLst/>
              <a:ahLst/>
              <a:cxnLst/>
              <a:rect l="l" t="t" r="r" b="b"/>
              <a:pathLst>
                <a:path w="22771" h="38739" extrusionOk="0">
                  <a:moveTo>
                    <a:pt x="9012" y="0"/>
                  </a:moveTo>
                  <a:cubicBezTo>
                    <a:pt x="8363" y="0"/>
                    <a:pt x="7772" y="168"/>
                    <a:pt x="7286" y="473"/>
                  </a:cubicBezTo>
                  <a:cubicBezTo>
                    <a:pt x="7168" y="459"/>
                    <a:pt x="7048" y="450"/>
                    <a:pt x="6926" y="450"/>
                  </a:cubicBezTo>
                  <a:cubicBezTo>
                    <a:pt x="5409" y="450"/>
                    <a:pt x="3906" y="1567"/>
                    <a:pt x="2332" y="3865"/>
                  </a:cubicBezTo>
                  <a:cubicBezTo>
                    <a:pt x="1646" y="4863"/>
                    <a:pt x="1214" y="5931"/>
                    <a:pt x="1047" y="7035"/>
                  </a:cubicBezTo>
                  <a:cubicBezTo>
                    <a:pt x="809" y="8631"/>
                    <a:pt x="1173" y="10050"/>
                    <a:pt x="1646" y="11128"/>
                  </a:cubicBezTo>
                  <a:cubicBezTo>
                    <a:pt x="1348" y="11521"/>
                    <a:pt x="1159" y="12002"/>
                    <a:pt x="1122" y="12534"/>
                  </a:cubicBezTo>
                  <a:cubicBezTo>
                    <a:pt x="1067" y="13317"/>
                    <a:pt x="1357" y="14073"/>
                    <a:pt x="1870" y="14650"/>
                  </a:cubicBezTo>
                  <a:cubicBezTo>
                    <a:pt x="1762" y="14781"/>
                    <a:pt x="1677" y="14908"/>
                    <a:pt x="1611" y="15028"/>
                  </a:cubicBezTo>
                  <a:cubicBezTo>
                    <a:pt x="1419" y="15374"/>
                    <a:pt x="1242" y="15892"/>
                    <a:pt x="1303" y="16584"/>
                  </a:cubicBezTo>
                  <a:cubicBezTo>
                    <a:pt x="1300" y="16591"/>
                    <a:pt x="1299" y="16599"/>
                    <a:pt x="1294" y="16606"/>
                  </a:cubicBezTo>
                  <a:cubicBezTo>
                    <a:pt x="793" y="17034"/>
                    <a:pt x="463" y="17446"/>
                    <a:pt x="277" y="17875"/>
                  </a:cubicBezTo>
                  <a:cubicBezTo>
                    <a:pt x="0" y="18509"/>
                    <a:pt x="68" y="19218"/>
                    <a:pt x="463" y="19823"/>
                  </a:cubicBezTo>
                  <a:cubicBezTo>
                    <a:pt x="800" y="20337"/>
                    <a:pt x="1386" y="20759"/>
                    <a:pt x="2030" y="20989"/>
                  </a:cubicBezTo>
                  <a:cubicBezTo>
                    <a:pt x="2301" y="22475"/>
                    <a:pt x="3601" y="23808"/>
                    <a:pt x="4034" y="24217"/>
                  </a:cubicBezTo>
                  <a:lnTo>
                    <a:pt x="5293" y="25403"/>
                  </a:lnTo>
                  <a:lnTo>
                    <a:pt x="5317" y="25372"/>
                  </a:lnTo>
                  <a:cubicBezTo>
                    <a:pt x="5571" y="25593"/>
                    <a:pt x="5928" y="25836"/>
                    <a:pt x="6345" y="25997"/>
                  </a:cubicBezTo>
                  <a:lnTo>
                    <a:pt x="5508" y="31410"/>
                  </a:lnTo>
                  <a:lnTo>
                    <a:pt x="4796" y="34169"/>
                  </a:lnTo>
                  <a:cubicBezTo>
                    <a:pt x="4676" y="34239"/>
                    <a:pt x="4563" y="34319"/>
                    <a:pt x="4463" y="34415"/>
                  </a:cubicBezTo>
                  <a:cubicBezTo>
                    <a:pt x="3851" y="34843"/>
                    <a:pt x="3134" y="35491"/>
                    <a:pt x="3053" y="36417"/>
                  </a:cubicBezTo>
                  <a:cubicBezTo>
                    <a:pt x="3014" y="36874"/>
                    <a:pt x="3127" y="37319"/>
                    <a:pt x="3385" y="37705"/>
                  </a:cubicBezTo>
                  <a:cubicBezTo>
                    <a:pt x="4009" y="38631"/>
                    <a:pt x="5163" y="38738"/>
                    <a:pt x="5981" y="38738"/>
                  </a:cubicBezTo>
                  <a:cubicBezTo>
                    <a:pt x="7585" y="38738"/>
                    <a:pt x="10317" y="38198"/>
                    <a:pt x="11207" y="37704"/>
                  </a:cubicBezTo>
                  <a:cubicBezTo>
                    <a:pt x="11955" y="37282"/>
                    <a:pt x="12344" y="36487"/>
                    <a:pt x="12219" y="35650"/>
                  </a:cubicBezTo>
                  <a:cubicBezTo>
                    <a:pt x="12215" y="35609"/>
                    <a:pt x="12207" y="35568"/>
                    <a:pt x="12200" y="35527"/>
                  </a:cubicBezTo>
                  <a:lnTo>
                    <a:pt x="12499" y="34140"/>
                  </a:lnTo>
                  <a:lnTo>
                    <a:pt x="12720" y="33116"/>
                  </a:lnTo>
                  <a:lnTo>
                    <a:pt x="13541" y="35657"/>
                  </a:lnTo>
                  <a:cubicBezTo>
                    <a:pt x="13531" y="36401"/>
                    <a:pt x="13910" y="37070"/>
                    <a:pt x="14581" y="37447"/>
                  </a:cubicBezTo>
                  <a:cubicBezTo>
                    <a:pt x="15464" y="37940"/>
                    <a:pt x="18197" y="38480"/>
                    <a:pt x="19803" y="38480"/>
                  </a:cubicBezTo>
                  <a:cubicBezTo>
                    <a:pt x="20618" y="38480"/>
                    <a:pt x="21775" y="38371"/>
                    <a:pt x="22402" y="37438"/>
                  </a:cubicBezTo>
                  <a:cubicBezTo>
                    <a:pt x="22656" y="37055"/>
                    <a:pt x="22770" y="36611"/>
                    <a:pt x="22729" y="36167"/>
                  </a:cubicBezTo>
                  <a:cubicBezTo>
                    <a:pt x="22642" y="35115"/>
                    <a:pt x="21765" y="34394"/>
                    <a:pt x="20824" y="33831"/>
                  </a:cubicBezTo>
                  <a:cubicBezTo>
                    <a:pt x="20814" y="33818"/>
                    <a:pt x="20801" y="33805"/>
                    <a:pt x="20789" y="33794"/>
                  </a:cubicBezTo>
                  <a:cubicBezTo>
                    <a:pt x="20673" y="33674"/>
                    <a:pt x="20542" y="33572"/>
                    <a:pt x="20399" y="33493"/>
                  </a:cubicBezTo>
                  <a:lnTo>
                    <a:pt x="19507" y="30806"/>
                  </a:lnTo>
                  <a:lnTo>
                    <a:pt x="19486" y="30813"/>
                  </a:lnTo>
                  <a:cubicBezTo>
                    <a:pt x="19014" y="29087"/>
                    <a:pt x="18406" y="26831"/>
                    <a:pt x="17930" y="25064"/>
                  </a:cubicBezTo>
                  <a:cubicBezTo>
                    <a:pt x="18580" y="24656"/>
                    <a:pt x="19003" y="24002"/>
                    <a:pt x="19150" y="23688"/>
                  </a:cubicBezTo>
                  <a:cubicBezTo>
                    <a:pt x="19242" y="23487"/>
                    <a:pt x="19328" y="23233"/>
                    <a:pt x="19369" y="22933"/>
                  </a:cubicBezTo>
                  <a:lnTo>
                    <a:pt x="19674" y="22407"/>
                  </a:lnTo>
                  <a:cubicBezTo>
                    <a:pt x="20271" y="21384"/>
                    <a:pt x="21537" y="18825"/>
                    <a:pt x="20436" y="17145"/>
                  </a:cubicBezTo>
                  <a:cubicBezTo>
                    <a:pt x="20398" y="17086"/>
                    <a:pt x="20358" y="17028"/>
                    <a:pt x="20319" y="16972"/>
                  </a:cubicBezTo>
                  <a:cubicBezTo>
                    <a:pt x="20800" y="16575"/>
                    <a:pt x="21163" y="16020"/>
                    <a:pt x="21346" y="15470"/>
                  </a:cubicBezTo>
                  <a:cubicBezTo>
                    <a:pt x="21669" y="14499"/>
                    <a:pt x="21412" y="13549"/>
                    <a:pt x="20673" y="12997"/>
                  </a:cubicBezTo>
                  <a:cubicBezTo>
                    <a:pt x="20300" y="12718"/>
                    <a:pt x="19819" y="12524"/>
                    <a:pt x="19185" y="12399"/>
                  </a:cubicBezTo>
                  <a:cubicBezTo>
                    <a:pt x="19175" y="12390"/>
                    <a:pt x="19164" y="12382"/>
                    <a:pt x="19155" y="12375"/>
                  </a:cubicBezTo>
                  <a:cubicBezTo>
                    <a:pt x="18860" y="11751"/>
                    <a:pt x="18457" y="11394"/>
                    <a:pt x="18127" y="11192"/>
                  </a:cubicBezTo>
                  <a:cubicBezTo>
                    <a:pt x="18057" y="11149"/>
                    <a:pt x="17990" y="11113"/>
                    <a:pt x="17916" y="11077"/>
                  </a:cubicBezTo>
                  <a:cubicBezTo>
                    <a:pt x="17977" y="10706"/>
                    <a:pt x="17966" y="10325"/>
                    <a:pt x="17872" y="9955"/>
                  </a:cubicBezTo>
                  <a:cubicBezTo>
                    <a:pt x="17693" y="9231"/>
                    <a:pt x="17237" y="8652"/>
                    <a:pt x="16630" y="8309"/>
                  </a:cubicBezTo>
                  <a:cubicBezTo>
                    <a:pt x="16637" y="8187"/>
                    <a:pt x="16642" y="8065"/>
                    <a:pt x="16642" y="7945"/>
                  </a:cubicBezTo>
                  <a:cubicBezTo>
                    <a:pt x="16659" y="6110"/>
                    <a:pt x="16091" y="3529"/>
                    <a:pt x="13284" y="1664"/>
                  </a:cubicBezTo>
                  <a:cubicBezTo>
                    <a:pt x="11600" y="546"/>
                    <a:pt x="10202" y="0"/>
                    <a:pt x="9012"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34"/>
            <p:cNvSpPr/>
            <p:nvPr/>
          </p:nvSpPr>
          <p:spPr>
            <a:xfrm>
              <a:off x="5083884" y="618532"/>
              <a:ext cx="484229" cy="260491"/>
            </a:xfrm>
            <a:custGeom>
              <a:avLst/>
              <a:gdLst/>
              <a:ahLst/>
              <a:cxnLst/>
              <a:rect l="l" t="t" r="r" b="b"/>
              <a:pathLst>
                <a:path w="16199" h="8715" extrusionOk="0">
                  <a:moveTo>
                    <a:pt x="9970" y="0"/>
                  </a:moveTo>
                  <a:cubicBezTo>
                    <a:pt x="9965" y="0"/>
                    <a:pt x="9961" y="0"/>
                    <a:pt x="9957" y="0"/>
                  </a:cubicBezTo>
                  <a:cubicBezTo>
                    <a:pt x="9233" y="2"/>
                    <a:pt x="8509" y="85"/>
                    <a:pt x="7796" y="256"/>
                  </a:cubicBezTo>
                  <a:lnTo>
                    <a:pt x="5848" y="722"/>
                  </a:lnTo>
                  <a:cubicBezTo>
                    <a:pt x="4800" y="973"/>
                    <a:pt x="3783" y="1384"/>
                    <a:pt x="2914" y="2020"/>
                  </a:cubicBezTo>
                  <a:cubicBezTo>
                    <a:pt x="1631" y="2959"/>
                    <a:pt x="51" y="4078"/>
                    <a:pt x="27" y="5099"/>
                  </a:cubicBezTo>
                  <a:cubicBezTo>
                    <a:pt x="1" y="6227"/>
                    <a:pt x="1576" y="7714"/>
                    <a:pt x="1576" y="7714"/>
                  </a:cubicBezTo>
                  <a:lnTo>
                    <a:pt x="2969" y="6012"/>
                  </a:lnTo>
                  <a:cubicBezTo>
                    <a:pt x="2969" y="6012"/>
                    <a:pt x="2640" y="5718"/>
                    <a:pt x="2723" y="5392"/>
                  </a:cubicBezTo>
                  <a:cubicBezTo>
                    <a:pt x="2802" y="5073"/>
                    <a:pt x="4602" y="4087"/>
                    <a:pt x="4634" y="4073"/>
                  </a:cubicBezTo>
                  <a:lnTo>
                    <a:pt x="4709" y="8715"/>
                  </a:lnTo>
                  <a:lnTo>
                    <a:pt x="12169" y="7758"/>
                  </a:lnTo>
                  <a:lnTo>
                    <a:pt x="10742" y="2853"/>
                  </a:lnTo>
                  <a:cubicBezTo>
                    <a:pt x="10742" y="2853"/>
                    <a:pt x="10742" y="2853"/>
                    <a:pt x="10743" y="2853"/>
                  </a:cubicBezTo>
                  <a:cubicBezTo>
                    <a:pt x="10815" y="2853"/>
                    <a:pt x="13245" y="3269"/>
                    <a:pt x="13408" y="3947"/>
                  </a:cubicBezTo>
                  <a:cubicBezTo>
                    <a:pt x="13456" y="4145"/>
                    <a:pt x="13047" y="5109"/>
                    <a:pt x="13047" y="5109"/>
                  </a:cubicBezTo>
                  <a:lnTo>
                    <a:pt x="14720" y="6269"/>
                  </a:lnTo>
                  <a:cubicBezTo>
                    <a:pt x="14720" y="6269"/>
                    <a:pt x="16199" y="3728"/>
                    <a:pt x="15526" y="2698"/>
                  </a:cubicBezTo>
                  <a:cubicBezTo>
                    <a:pt x="14270" y="782"/>
                    <a:pt x="11125" y="0"/>
                    <a:pt x="99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34"/>
            <p:cNvSpPr/>
            <p:nvPr/>
          </p:nvSpPr>
          <p:spPr>
            <a:xfrm>
              <a:off x="5377757" y="629771"/>
              <a:ext cx="22688" cy="69076"/>
            </a:xfrm>
            <a:custGeom>
              <a:avLst/>
              <a:gdLst/>
              <a:ahLst/>
              <a:cxnLst/>
              <a:rect l="l" t="t" r="r" b="b"/>
              <a:pathLst>
                <a:path w="759" h="2311" extrusionOk="0">
                  <a:moveTo>
                    <a:pt x="45" y="1"/>
                  </a:moveTo>
                  <a:cubicBezTo>
                    <a:pt x="23" y="1"/>
                    <a:pt x="1" y="19"/>
                    <a:pt x="9" y="46"/>
                  </a:cubicBezTo>
                  <a:cubicBezTo>
                    <a:pt x="226" y="779"/>
                    <a:pt x="379" y="1605"/>
                    <a:pt x="706" y="2296"/>
                  </a:cubicBezTo>
                  <a:cubicBezTo>
                    <a:pt x="711" y="2306"/>
                    <a:pt x="719" y="2310"/>
                    <a:pt x="726" y="2310"/>
                  </a:cubicBezTo>
                  <a:cubicBezTo>
                    <a:pt x="742" y="2310"/>
                    <a:pt x="759" y="2294"/>
                    <a:pt x="756" y="2275"/>
                  </a:cubicBezTo>
                  <a:cubicBezTo>
                    <a:pt x="641" y="1521"/>
                    <a:pt x="308" y="754"/>
                    <a:pt x="80" y="27"/>
                  </a:cubicBezTo>
                  <a:cubicBezTo>
                    <a:pt x="74" y="9"/>
                    <a:pt x="59"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34"/>
            <p:cNvSpPr/>
            <p:nvPr/>
          </p:nvSpPr>
          <p:spPr>
            <a:xfrm>
              <a:off x="5402269" y="649678"/>
              <a:ext cx="18115" cy="49916"/>
            </a:xfrm>
            <a:custGeom>
              <a:avLst/>
              <a:gdLst/>
              <a:ahLst/>
              <a:cxnLst/>
              <a:rect l="l" t="t" r="r" b="b"/>
              <a:pathLst>
                <a:path w="606" h="1670" extrusionOk="0">
                  <a:moveTo>
                    <a:pt x="538" y="1"/>
                  </a:moveTo>
                  <a:cubicBezTo>
                    <a:pt x="523" y="1"/>
                    <a:pt x="509" y="8"/>
                    <a:pt x="500" y="26"/>
                  </a:cubicBezTo>
                  <a:cubicBezTo>
                    <a:pt x="266" y="544"/>
                    <a:pt x="84" y="1077"/>
                    <a:pt x="2" y="1640"/>
                  </a:cubicBezTo>
                  <a:cubicBezTo>
                    <a:pt x="0" y="1657"/>
                    <a:pt x="15" y="1669"/>
                    <a:pt x="29" y="1669"/>
                  </a:cubicBezTo>
                  <a:cubicBezTo>
                    <a:pt x="37" y="1669"/>
                    <a:pt x="45" y="1665"/>
                    <a:pt x="47" y="1653"/>
                  </a:cubicBezTo>
                  <a:cubicBezTo>
                    <a:pt x="162" y="1102"/>
                    <a:pt x="325" y="576"/>
                    <a:pt x="585" y="75"/>
                  </a:cubicBezTo>
                  <a:cubicBezTo>
                    <a:pt x="605" y="36"/>
                    <a:pt x="570" y="1"/>
                    <a:pt x="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4"/>
            <p:cNvSpPr/>
            <p:nvPr/>
          </p:nvSpPr>
          <p:spPr>
            <a:xfrm>
              <a:off x="5192484" y="662829"/>
              <a:ext cx="35692" cy="73529"/>
            </a:xfrm>
            <a:custGeom>
              <a:avLst/>
              <a:gdLst/>
              <a:ahLst/>
              <a:cxnLst/>
              <a:rect l="l" t="t" r="r" b="b"/>
              <a:pathLst>
                <a:path w="1194" h="2460" extrusionOk="0">
                  <a:moveTo>
                    <a:pt x="916" y="1"/>
                  </a:moveTo>
                  <a:cubicBezTo>
                    <a:pt x="886" y="1"/>
                    <a:pt x="855" y="25"/>
                    <a:pt x="863" y="63"/>
                  </a:cubicBezTo>
                  <a:cubicBezTo>
                    <a:pt x="1025" y="782"/>
                    <a:pt x="1081" y="1502"/>
                    <a:pt x="1034" y="2236"/>
                  </a:cubicBezTo>
                  <a:cubicBezTo>
                    <a:pt x="804" y="1713"/>
                    <a:pt x="462" y="1236"/>
                    <a:pt x="70" y="821"/>
                  </a:cubicBezTo>
                  <a:cubicBezTo>
                    <a:pt x="63" y="814"/>
                    <a:pt x="55" y="811"/>
                    <a:pt x="47" y="811"/>
                  </a:cubicBezTo>
                  <a:cubicBezTo>
                    <a:pt x="22" y="811"/>
                    <a:pt x="0" y="845"/>
                    <a:pt x="22" y="869"/>
                  </a:cubicBezTo>
                  <a:cubicBezTo>
                    <a:pt x="431" y="1332"/>
                    <a:pt x="723" y="1840"/>
                    <a:pt x="975" y="2399"/>
                  </a:cubicBezTo>
                  <a:cubicBezTo>
                    <a:pt x="984" y="2418"/>
                    <a:pt x="1002" y="2427"/>
                    <a:pt x="1020" y="2427"/>
                  </a:cubicBezTo>
                  <a:cubicBezTo>
                    <a:pt x="1021" y="2427"/>
                    <a:pt x="1023" y="2427"/>
                    <a:pt x="1024" y="2427"/>
                  </a:cubicBezTo>
                  <a:cubicBezTo>
                    <a:pt x="1030" y="2449"/>
                    <a:pt x="1051" y="2460"/>
                    <a:pt x="1072" y="2460"/>
                  </a:cubicBezTo>
                  <a:cubicBezTo>
                    <a:pt x="1099" y="2460"/>
                    <a:pt x="1127" y="2442"/>
                    <a:pt x="1130" y="2407"/>
                  </a:cubicBezTo>
                  <a:cubicBezTo>
                    <a:pt x="1193" y="1607"/>
                    <a:pt x="1137" y="819"/>
                    <a:pt x="959" y="36"/>
                  </a:cubicBezTo>
                  <a:cubicBezTo>
                    <a:pt x="954" y="11"/>
                    <a:pt x="935" y="1"/>
                    <a:pt x="9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4"/>
            <p:cNvSpPr/>
            <p:nvPr/>
          </p:nvSpPr>
          <p:spPr>
            <a:xfrm>
              <a:off x="5116288" y="1192988"/>
              <a:ext cx="179385" cy="77236"/>
            </a:xfrm>
            <a:custGeom>
              <a:avLst/>
              <a:gdLst/>
              <a:ahLst/>
              <a:cxnLst/>
              <a:rect l="l" t="t" r="r" b="b"/>
              <a:pathLst>
                <a:path w="6001" h="2584" extrusionOk="0">
                  <a:moveTo>
                    <a:pt x="2983" y="0"/>
                  </a:moveTo>
                  <a:cubicBezTo>
                    <a:pt x="2983" y="0"/>
                    <a:pt x="2256" y="302"/>
                    <a:pt x="1521" y="706"/>
                  </a:cubicBezTo>
                  <a:cubicBezTo>
                    <a:pt x="785" y="1108"/>
                    <a:pt x="43" y="1615"/>
                    <a:pt x="9" y="2016"/>
                  </a:cubicBezTo>
                  <a:cubicBezTo>
                    <a:pt x="1" y="2102"/>
                    <a:pt x="22" y="2184"/>
                    <a:pt x="73" y="2262"/>
                  </a:cubicBezTo>
                  <a:cubicBezTo>
                    <a:pt x="228" y="2494"/>
                    <a:pt x="708" y="2583"/>
                    <a:pt x="1329" y="2583"/>
                  </a:cubicBezTo>
                  <a:cubicBezTo>
                    <a:pt x="2862" y="2583"/>
                    <a:pt x="5255" y="2040"/>
                    <a:pt x="5768" y="1753"/>
                  </a:cubicBezTo>
                  <a:cubicBezTo>
                    <a:pt x="5947" y="1652"/>
                    <a:pt x="6001" y="1495"/>
                    <a:pt x="5975" y="1319"/>
                  </a:cubicBezTo>
                  <a:cubicBezTo>
                    <a:pt x="5903" y="784"/>
                    <a:pt x="5150" y="48"/>
                    <a:pt x="5150" y="48"/>
                  </a:cubicBezTo>
                  <a:lnTo>
                    <a:pt x="29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4"/>
            <p:cNvSpPr/>
            <p:nvPr/>
          </p:nvSpPr>
          <p:spPr>
            <a:xfrm>
              <a:off x="5160289" y="1208083"/>
              <a:ext cx="49173" cy="15094"/>
            </a:xfrm>
            <a:custGeom>
              <a:avLst/>
              <a:gdLst/>
              <a:ahLst/>
              <a:cxnLst/>
              <a:rect l="l" t="t" r="r" b="b"/>
              <a:pathLst>
                <a:path w="1645" h="505" extrusionOk="0">
                  <a:moveTo>
                    <a:pt x="760" y="1"/>
                  </a:moveTo>
                  <a:cubicBezTo>
                    <a:pt x="559" y="1"/>
                    <a:pt x="357" y="29"/>
                    <a:pt x="177" y="60"/>
                  </a:cubicBezTo>
                  <a:cubicBezTo>
                    <a:pt x="1" y="91"/>
                    <a:pt x="62" y="348"/>
                    <a:pt x="227" y="348"/>
                  </a:cubicBezTo>
                  <a:cubicBezTo>
                    <a:pt x="237" y="348"/>
                    <a:pt x="246" y="347"/>
                    <a:pt x="256" y="345"/>
                  </a:cubicBezTo>
                  <a:cubicBezTo>
                    <a:pt x="402" y="320"/>
                    <a:pt x="587" y="291"/>
                    <a:pt x="769" y="291"/>
                  </a:cubicBezTo>
                  <a:cubicBezTo>
                    <a:pt x="982" y="291"/>
                    <a:pt x="1190" y="330"/>
                    <a:pt x="1329" y="462"/>
                  </a:cubicBezTo>
                  <a:cubicBezTo>
                    <a:pt x="1360" y="492"/>
                    <a:pt x="1395" y="505"/>
                    <a:pt x="1428" y="505"/>
                  </a:cubicBezTo>
                  <a:cubicBezTo>
                    <a:pt x="1543" y="505"/>
                    <a:pt x="1645" y="357"/>
                    <a:pt x="1536" y="255"/>
                  </a:cubicBezTo>
                  <a:cubicBezTo>
                    <a:pt x="1330" y="59"/>
                    <a:pt x="1047" y="1"/>
                    <a:pt x="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4"/>
            <p:cNvSpPr/>
            <p:nvPr/>
          </p:nvSpPr>
          <p:spPr>
            <a:xfrm>
              <a:off x="5140381" y="1221384"/>
              <a:ext cx="53179" cy="14616"/>
            </a:xfrm>
            <a:custGeom>
              <a:avLst/>
              <a:gdLst/>
              <a:ahLst/>
              <a:cxnLst/>
              <a:rect l="l" t="t" r="r" b="b"/>
              <a:pathLst>
                <a:path w="1779" h="489" extrusionOk="0">
                  <a:moveTo>
                    <a:pt x="673" y="0"/>
                  </a:moveTo>
                  <a:cubicBezTo>
                    <a:pt x="508" y="0"/>
                    <a:pt x="341" y="19"/>
                    <a:pt x="173" y="57"/>
                  </a:cubicBezTo>
                  <a:cubicBezTo>
                    <a:pt x="1" y="96"/>
                    <a:pt x="56" y="345"/>
                    <a:pt x="215" y="345"/>
                  </a:cubicBezTo>
                  <a:cubicBezTo>
                    <a:pt x="227" y="345"/>
                    <a:pt x="239" y="343"/>
                    <a:pt x="252" y="340"/>
                  </a:cubicBezTo>
                  <a:cubicBezTo>
                    <a:pt x="396" y="308"/>
                    <a:pt x="540" y="292"/>
                    <a:pt x="683" y="292"/>
                  </a:cubicBezTo>
                  <a:cubicBezTo>
                    <a:pt x="957" y="292"/>
                    <a:pt x="1227" y="352"/>
                    <a:pt x="1483" y="473"/>
                  </a:cubicBezTo>
                  <a:cubicBezTo>
                    <a:pt x="1505" y="484"/>
                    <a:pt x="1528" y="489"/>
                    <a:pt x="1549" y="489"/>
                  </a:cubicBezTo>
                  <a:cubicBezTo>
                    <a:pt x="1686" y="489"/>
                    <a:pt x="1779" y="289"/>
                    <a:pt x="1631" y="219"/>
                  </a:cubicBezTo>
                  <a:cubicBezTo>
                    <a:pt x="1321" y="74"/>
                    <a:pt x="1001" y="0"/>
                    <a:pt x="6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4"/>
            <p:cNvSpPr/>
            <p:nvPr/>
          </p:nvSpPr>
          <p:spPr>
            <a:xfrm>
              <a:off x="5116288" y="1232383"/>
              <a:ext cx="179385" cy="37841"/>
            </a:xfrm>
            <a:custGeom>
              <a:avLst/>
              <a:gdLst/>
              <a:ahLst/>
              <a:cxnLst/>
              <a:rect l="l" t="t" r="r" b="b"/>
              <a:pathLst>
                <a:path w="6001" h="1266" extrusionOk="0">
                  <a:moveTo>
                    <a:pt x="5975" y="1"/>
                  </a:moveTo>
                  <a:lnTo>
                    <a:pt x="5975" y="1"/>
                  </a:lnTo>
                  <a:cubicBezTo>
                    <a:pt x="4219" y="644"/>
                    <a:pt x="2674" y="813"/>
                    <a:pt x="1543" y="813"/>
                  </a:cubicBezTo>
                  <a:cubicBezTo>
                    <a:pt x="871" y="813"/>
                    <a:pt x="346" y="753"/>
                    <a:pt x="9" y="698"/>
                  </a:cubicBezTo>
                  <a:lnTo>
                    <a:pt x="9" y="698"/>
                  </a:lnTo>
                  <a:cubicBezTo>
                    <a:pt x="1" y="784"/>
                    <a:pt x="22" y="866"/>
                    <a:pt x="73" y="944"/>
                  </a:cubicBezTo>
                  <a:cubicBezTo>
                    <a:pt x="228" y="1176"/>
                    <a:pt x="708" y="1265"/>
                    <a:pt x="1329" y="1265"/>
                  </a:cubicBezTo>
                  <a:cubicBezTo>
                    <a:pt x="2862" y="1265"/>
                    <a:pt x="5255" y="722"/>
                    <a:pt x="5768" y="435"/>
                  </a:cubicBezTo>
                  <a:cubicBezTo>
                    <a:pt x="5947" y="334"/>
                    <a:pt x="6001" y="177"/>
                    <a:pt x="5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4"/>
            <p:cNvSpPr/>
            <p:nvPr/>
          </p:nvSpPr>
          <p:spPr>
            <a:xfrm>
              <a:off x="5429621" y="1185277"/>
              <a:ext cx="179415" cy="77176"/>
            </a:xfrm>
            <a:custGeom>
              <a:avLst/>
              <a:gdLst/>
              <a:ahLst/>
              <a:cxnLst/>
              <a:rect l="l" t="t" r="r" b="b"/>
              <a:pathLst>
                <a:path w="6002" h="2582" extrusionOk="0">
                  <a:moveTo>
                    <a:pt x="3020" y="0"/>
                  </a:moveTo>
                  <a:lnTo>
                    <a:pt x="853" y="47"/>
                  </a:lnTo>
                  <a:cubicBezTo>
                    <a:pt x="853" y="47"/>
                    <a:pt x="99" y="783"/>
                    <a:pt x="27" y="1317"/>
                  </a:cubicBezTo>
                  <a:cubicBezTo>
                    <a:pt x="0" y="1492"/>
                    <a:pt x="53" y="1649"/>
                    <a:pt x="233" y="1752"/>
                  </a:cubicBezTo>
                  <a:cubicBezTo>
                    <a:pt x="746" y="2038"/>
                    <a:pt x="3139" y="2581"/>
                    <a:pt x="4672" y="2581"/>
                  </a:cubicBezTo>
                  <a:cubicBezTo>
                    <a:pt x="5293" y="2581"/>
                    <a:pt x="5774" y="2492"/>
                    <a:pt x="5930" y="2260"/>
                  </a:cubicBezTo>
                  <a:cubicBezTo>
                    <a:pt x="5981" y="2182"/>
                    <a:pt x="6002" y="2100"/>
                    <a:pt x="5994" y="2014"/>
                  </a:cubicBezTo>
                  <a:cubicBezTo>
                    <a:pt x="5960" y="1613"/>
                    <a:pt x="5217" y="1108"/>
                    <a:pt x="4482" y="706"/>
                  </a:cubicBezTo>
                  <a:cubicBezTo>
                    <a:pt x="3745" y="301"/>
                    <a:pt x="3020" y="0"/>
                    <a:pt x="30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4"/>
            <p:cNvSpPr/>
            <p:nvPr/>
          </p:nvSpPr>
          <p:spPr>
            <a:xfrm>
              <a:off x="5520703" y="1202972"/>
              <a:ext cx="46244" cy="20833"/>
            </a:xfrm>
            <a:custGeom>
              <a:avLst/>
              <a:gdLst/>
              <a:ahLst/>
              <a:cxnLst/>
              <a:rect l="l" t="t" r="r" b="b"/>
              <a:pathLst>
                <a:path w="1547" h="697" extrusionOk="0">
                  <a:moveTo>
                    <a:pt x="1364" y="1"/>
                  </a:moveTo>
                  <a:cubicBezTo>
                    <a:pt x="1362" y="1"/>
                    <a:pt x="1359" y="1"/>
                    <a:pt x="1357" y="1"/>
                  </a:cubicBezTo>
                  <a:cubicBezTo>
                    <a:pt x="897" y="16"/>
                    <a:pt x="438" y="102"/>
                    <a:pt x="104" y="443"/>
                  </a:cubicBezTo>
                  <a:cubicBezTo>
                    <a:pt x="1" y="548"/>
                    <a:pt x="101" y="696"/>
                    <a:pt x="214" y="696"/>
                  </a:cubicBezTo>
                  <a:cubicBezTo>
                    <a:pt x="248" y="696"/>
                    <a:pt x="282" y="683"/>
                    <a:pt x="313" y="652"/>
                  </a:cubicBezTo>
                  <a:cubicBezTo>
                    <a:pt x="591" y="368"/>
                    <a:pt x="973" y="309"/>
                    <a:pt x="1357" y="294"/>
                  </a:cubicBezTo>
                  <a:cubicBezTo>
                    <a:pt x="1544" y="287"/>
                    <a:pt x="1546" y="1"/>
                    <a:pt x="13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4"/>
            <p:cNvSpPr/>
            <p:nvPr/>
          </p:nvSpPr>
          <p:spPr>
            <a:xfrm>
              <a:off x="5501213" y="1193197"/>
              <a:ext cx="50608" cy="22358"/>
            </a:xfrm>
            <a:custGeom>
              <a:avLst/>
              <a:gdLst/>
              <a:ahLst/>
              <a:cxnLst/>
              <a:rect l="l" t="t" r="r" b="b"/>
              <a:pathLst>
                <a:path w="1693" h="748" extrusionOk="0">
                  <a:moveTo>
                    <a:pt x="1484" y="0"/>
                  </a:moveTo>
                  <a:cubicBezTo>
                    <a:pt x="975" y="0"/>
                    <a:pt x="508" y="176"/>
                    <a:pt x="115" y="501"/>
                  </a:cubicBezTo>
                  <a:cubicBezTo>
                    <a:pt x="1" y="598"/>
                    <a:pt x="106" y="747"/>
                    <a:pt x="226" y="747"/>
                  </a:cubicBezTo>
                  <a:cubicBezTo>
                    <a:pt x="259" y="747"/>
                    <a:pt x="293" y="736"/>
                    <a:pt x="324" y="710"/>
                  </a:cubicBezTo>
                  <a:cubicBezTo>
                    <a:pt x="655" y="432"/>
                    <a:pt x="1057" y="295"/>
                    <a:pt x="1488" y="295"/>
                  </a:cubicBezTo>
                  <a:cubicBezTo>
                    <a:pt x="1492" y="295"/>
                    <a:pt x="1497" y="295"/>
                    <a:pt x="1501" y="295"/>
                  </a:cubicBezTo>
                  <a:cubicBezTo>
                    <a:pt x="1501" y="295"/>
                    <a:pt x="1502" y="295"/>
                    <a:pt x="1502" y="295"/>
                  </a:cubicBezTo>
                  <a:cubicBezTo>
                    <a:pt x="1693" y="295"/>
                    <a:pt x="1693" y="3"/>
                    <a:pt x="1502" y="0"/>
                  </a:cubicBezTo>
                  <a:cubicBezTo>
                    <a:pt x="1496" y="0"/>
                    <a:pt x="1490" y="0"/>
                    <a:pt x="14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4"/>
            <p:cNvSpPr/>
            <p:nvPr/>
          </p:nvSpPr>
          <p:spPr>
            <a:xfrm>
              <a:off x="5429621" y="1224612"/>
              <a:ext cx="179415" cy="37841"/>
            </a:xfrm>
            <a:custGeom>
              <a:avLst/>
              <a:gdLst/>
              <a:ahLst/>
              <a:cxnLst/>
              <a:rect l="l" t="t" r="r" b="b"/>
              <a:pathLst>
                <a:path w="6002" h="1266" extrusionOk="0">
                  <a:moveTo>
                    <a:pt x="27" y="1"/>
                  </a:moveTo>
                  <a:lnTo>
                    <a:pt x="27" y="1"/>
                  </a:lnTo>
                  <a:cubicBezTo>
                    <a:pt x="0" y="176"/>
                    <a:pt x="53" y="333"/>
                    <a:pt x="233" y="436"/>
                  </a:cubicBezTo>
                  <a:cubicBezTo>
                    <a:pt x="746" y="722"/>
                    <a:pt x="3139" y="1265"/>
                    <a:pt x="4672" y="1265"/>
                  </a:cubicBezTo>
                  <a:cubicBezTo>
                    <a:pt x="5293" y="1265"/>
                    <a:pt x="5774" y="1176"/>
                    <a:pt x="5930" y="944"/>
                  </a:cubicBezTo>
                  <a:cubicBezTo>
                    <a:pt x="5981" y="866"/>
                    <a:pt x="6002" y="784"/>
                    <a:pt x="5994" y="698"/>
                  </a:cubicBezTo>
                  <a:lnTo>
                    <a:pt x="5994" y="698"/>
                  </a:lnTo>
                  <a:cubicBezTo>
                    <a:pt x="5656" y="754"/>
                    <a:pt x="5130" y="813"/>
                    <a:pt x="4457" y="813"/>
                  </a:cubicBezTo>
                  <a:cubicBezTo>
                    <a:pt x="3326" y="813"/>
                    <a:pt x="1782" y="644"/>
                    <a:pt x="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4"/>
            <p:cNvSpPr/>
            <p:nvPr/>
          </p:nvSpPr>
          <p:spPr>
            <a:xfrm>
              <a:off x="5251850" y="580781"/>
              <a:ext cx="82444" cy="83602"/>
            </a:xfrm>
            <a:custGeom>
              <a:avLst/>
              <a:gdLst/>
              <a:ahLst/>
              <a:cxnLst/>
              <a:rect l="l" t="t" r="r" b="b"/>
              <a:pathLst>
                <a:path w="2758" h="2797" extrusionOk="0">
                  <a:moveTo>
                    <a:pt x="2292" y="0"/>
                  </a:moveTo>
                  <a:lnTo>
                    <a:pt x="1" y="662"/>
                  </a:lnTo>
                  <a:cubicBezTo>
                    <a:pt x="70" y="812"/>
                    <a:pt x="262" y="2222"/>
                    <a:pt x="262" y="2222"/>
                  </a:cubicBezTo>
                  <a:lnTo>
                    <a:pt x="1181" y="2740"/>
                  </a:lnTo>
                  <a:cubicBezTo>
                    <a:pt x="1272" y="2778"/>
                    <a:pt x="1368" y="2797"/>
                    <a:pt x="1462" y="2797"/>
                  </a:cubicBezTo>
                  <a:cubicBezTo>
                    <a:pt x="1675" y="2797"/>
                    <a:pt x="1883" y="2703"/>
                    <a:pt x="2023" y="2532"/>
                  </a:cubicBezTo>
                  <a:lnTo>
                    <a:pt x="2757" y="1642"/>
                  </a:lnTo>
                  <a:lnTo>
                    <a:pt x="2292" y="0"/>
                  </a:ln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4"/>
            <p:cNvSpPr/>
            <p:nvPr/>
          </p:nvSpPr>
          <p:spPr>
            <a:xfrm>
              <a:off x="5087591" y="568915"/>
              <a:ext cx="73924" cy="64503"/>
            </a:xfrm>
            <a:custGeom>
              <a:avLst/>
              <a:gdLst/>
              <a:ahLst/>
              <a:cxnLst/>
              <a:rect l="l" t="t" r="r" b="b"/>
              <a:pathLst>
                <a:path w="2473" h="2158" extrusionOk="0">
                  <a:moveTo>
                    <a:pt x="1804" y="1"/>
                  </a:moveTo>
                  <a:cubicBezTo>
                    <a:pt x="1447" y="1"/>
                    <a:pt x="752" y="59"/>
                    <a:pt x="435" y="489"/>
                  </a:cubicBezTo>
                  <a:cubicBezTo>
                    <a:pt x="1" y="1080"/>
                    <a:pt x="447" y="2149"/>
                    <a:pt x="447" y="2149"/>
                  </a:cubicBezTo>
                  <a:cubicBezTo>
                    <a:pt x="447" y="2149"/>
                    <a:pt x="533" y="2157"/>
                    <a:pt x="668" y="2157"/>
                  </a:cubicBezTo>
                  <a:cubicBezTo>
                    <a:pt x="1025" y="2157"/>
                    <a:pt x="1719" y="2098"/>
                    <a:pt x="2036" y="1669"/>
                  </a:cubicBezTo>
                  <a:cubicBezTo>
                    <a:pt x="2472" y="1079"/>
                    <a:pt x="2025" y="9"/>
                    <a:pt x="2025" y="9"/>
                  </a:cubicBezTo>
                  <a:cubicBezTo>
                    <a:pt x="2025" y="9"/>
                    <a:pt x="1938" y="1"/>
                    <a:pt x="18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4"/>
            <p:cNvSpPr/>
            <p:nvPr/>
          </p:nvSpPr>
          <p:spPr>
            <a:xfrm>
              <a:off x="5056712" y="612584"/>
              <a:ext cx="73416" cy="69464"/>
            </a:xfrm>
            <a:custGeom>
              <a:avLst/>
              <a:gdLst/>
              <a:ahLst/>
              <a:cxnLst/>
              <a:rect l="l" t="t" r="r" b="b"/>
              <a:pathLst>
                <a:path w="2456" h="2324" extrusionOk="0">
                  <a:moveTo>
                    <a:pt x="1875" y="0"/>
                  </a:moveTo>
                  <a:cubicBezTo>
                    <a:pt x="1875" y="0"/>
                    <a:pt x="716" y="37"/>
                    <a:pt x="359" y="679"/>
                  </a:cubicBezTo>
                  <a:cubicBezTo>
                    <a:pt x="1" y="1320"/>
                    <a:pt x="582" y="2324"/>
                    <a:pt x="582" y="2324"/>
                  </a:cubicBezTo>
                  <a:cubicBezTo>
                    <a:pt x="582" y="2324"/>
                    <a:pt x="1741" y="2287"/>
                    <a:pt x="2097" y="1645"/>
                  </a:cubicBezTo>
                  <a:cubicBezTo>
                    <a:pt x="2455" y="1003"/>
                    <a:pt x="1875" y="0"/>
                    <a:pt x="18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4"/>
            <p:cNvSpPr/>
            <p:nvPr/>
          </p:nvSpPr>
          <p:spPr>
            <a:xfrm>
              <a:off x="5023202" y="668748"/>
              <a:ext cx="69739" cy="76518"/>
            </a:xfrm>
            <a:custGeom>
              <a:avLst/>
              <a:gdLst/>
              <a:ahLst/>
              <a:cxnLst/>
              <a:rect l="l" t="t" r="r" b="b"/>
              <a:pathLst>
                <a:path w="2333" h="2560" extrusionOk="0">
                  <a:moveTo>
                    <a:pt x="1984" y="0"/>
                  </a:moveTo>
                  <a:cubicBezTo>
                    <a:pt x="1984" y="0"/>
                    <a:pt x="510" y="837"/>
                    <a:pt x="215" y="1509"/>
                  </a:cubicBezTo>
                  <a:cubicBezTo>
                    <a:pt x="0" y="2001"/>
                    <a:pt x="919" y="2560"/>
                    <a:pt x="1542" y="2560"/>
                  </a:cubicBezTo>
                  <a:cubicBezTo>
                    <a:pt x="1770" y="2560"/>
                    <a:pt x="1959" y="2485"/>
                    <a:pt x="2038" y="2305"/>
                  </a:cubicBezTo>
                  <a:cubicBezTo>
                    <a:pt x="2333" y="1632"/>
                    <a:pt x="1984" y="0"/>
                    <a:pt x="19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4"/>
            <p:cNvSpPr/>
            <p:nvPr/>
          </p:nvSpPr>
          <p:spPr>
            <a:xfrm>
              <a:off x="5057907" y="667821"/>
              <a:ext cx="39518" cy="25436"/>
            </a:xfrm>
            <a:custGeom>
              <a:avLst/>
              <a:gdLst/>
              <a:ahLst/>
              <a:cxnLst/>
              <a:rect l="l" t="t" r="r" b="b"/>
              <a:pathLst>
                <a:path w="1322" h="851" extrusionOk="0">
                  <a:moveTo>
                    <a:pt x="330" y="0"/>
                  </a:moveTo>
                  <a:cubicBezTo>
                    <a:pt x="236" y="0"/>
                    <a:pt x="167" y="47"/>
                    <a:pt x="114" y="169"/>
                  </a:cubicBezTo>
                  <a:cubicBezTo>
                    <a:pt x="0" y="433"/>
                    <a:pt x="150" y="597"/>
                    <a:pt x="508" y="752"/>
                  </a:cubicBezTo>
                  <a:cubicBezTo>
                    <a:pt x="656" y="816"/>
                    <a:pt x="781" y="850"/>
                    <a:pt x="885" y="850"/>
                  </a:cubicBezTo>
                  <a:cubicBezTo>
                    <a:pt x="1034" y="850"/>
                    <a:pt x="1140" y="780"/>
                    <a:pt x="1207" y="624"/>
                  </a:cubicBezTo>
                  <a:cubicBezTo>
                    <a:pt x="1321" y="360"/>
                    <a:pt x="1136" y="304"/>
                    <a:pt x="778" y="148"/>
                  </a:cubicBezTo>
                  <a:cubicBezTo>
                    <a:pt x="584" y="65"/>
                    <a:pt x="440" y="0"/>
                    <a:pt x="330" y="0"/>
                  </a:cubicBezTo>
                  <a:close/>
                </a:path>
              </a:pathLst>
            </a:custGeom>
            <a:solidFill>
              <a:srgbClr val="8AC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4"/>
            <p:cNvSpPr/>
            <p:nvPr/>
          </p:nvSpPr>
          <p:spPr>
            <a:xfrm>
              <a:off x="5394796" y="507192"/>
              <a:ext cx="71593" cy="58405"/>
            </a:xfrm>
            <a:custGeom>
              <a:avLst/>
              <a:gdLst/>
              <a:ahLst/>
              <a:cxnLst/>
              <a:rect l="l" t="t" r="r" b="b"/>
              <a:pathLst>
                <a:path w="2395" h="1954" extrusionOk="0">
                  <a:moveTo>
                    <a:pt x="1180" y="1"/>
                  </a:moveTo>
                  <a:cubicBezTo>
                    <a:pt x="601" y="1"/>
                    <a:pt x="1" y="438"/>
                    <a:pt x="1" y="438"/>
                  </a:cubicBezTo>
                  <a:cubicBezTo>
                    <a:pt x="1" y="438"/>
                    <a:pt x="172" y="1579"/>
                    <a:pt x="832" y="1876"/>
                  </a:cubicBezTo>
                  <a:cubicBezTo>
                    <a:pt x="954" y="1931"/>
                    <a:pt x="1084" y="1954"/>
                    <a:pt x="1216" y="1954"/>
                  </a:cubicBezTo>
                  <a:cubicBezTo>
                    <a:pt x="1795" y="1954"/>
                    <a:pt x="2395" y="1516"/>
                    <a:pt x="2395" y="1516"/>
                  </a:cubicBezTo>
                  <a:cubicBezTo>
                    <a:pt x="2395" y="1516"/>
                    <a:pt x="2225" y="377"/>
                    <a:pt x="1563" y="78"/>
                  </a:cubicBezTo>
                  <a:cubicBezTo>
                    <a:pt x="1441" y="23"/>
                    <a:pt x="1311" y="1"/>
                    <a:pt x="11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4"/>
            <p:cNvSpPr/>
            <p:nvPr/>
          </p:nvSpPr>
          <p:spPr>
            <a:xfrm>
              <a:off x="5446121" y="531762"/>
              <a:ext cx="67288" cy="58435"/>
            </a:xfrm>
            <a:custGeom>
              <a:avLst/>
              <a:gdLst/>
              <a:ahLst/>
              <a:cxnLst/>
              <a:rect l="l" t="t" r="r" b="b"/>
              <a:pathLst>
                <a:path w="2251" h="1955" extrusionOk="0">
                  <a:moveTo>
                    <a:pt x="1063" y="1"/>
                  </a:moveTo>
                  <a:cubicBezTo>
                    <a:pt x="534" y="1"/>
                    <a:pt x="0" y="291"/>
                    <a:pt x="0" y="291"/>
                  </a:cubicBezTo>
                  <a:cubicBezTo>
                    <a:pt x="0" y="291"/>
                    <a:pt x="27" y="1440"/>
                    <a:pt x="648" y="1818"/>
                  </a:cubicBezTo>
                  <a:cubicBezTo>
                    <a:pt x="811" y="1918"/>
                    <a:pt x="1000" y="1955"/>
                    <a:pt x="1188" y="1955"/>
                  </a:cubicBezTo>
                  <a:cubicBezTo>
                    <a:pt x="1717" y="1955"/>
                    <a:pt x="2250" y="1666"/>
                    <a:pt x="2250" y="1666"/>
                  </a:cubicBezTo>
                  <a:cubicBezTo>
                    <a:pt x="2250" y="1666"/>
                    <a:pt x="2223" y="517"/>
                    <a:pt x="1602" y="137"/>
                  </a:cubicBezTo>
                  <a:cubicBezTo>
                    <a:pt x="1439" y="37"/>
                    <a:pt x="1251" y="1"/>
                    <a:pt x="10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4"/>
            <p:cNvSpPr/>
            <p:nvPr/>
          </p:nvSpPr>
          <p:spPr>
            <a:xfrm>
              <a:off x="5499689" y="574235"/>
              <a:ext cx="82115" cy="62470"/>
            </a:xfrm>
            <a:custGeom>
              <a:avLst/>
              <a:gdLst/>
              <a:ahLst/>
              <a:cxnLst/>
              <a:rect l="l" t="t" r="r" b="b"/>
              <a:pathLst>
                <a:path w="2747" h="2090" extrusionOk="0">
                  <a:moveTo>
                    <a:pt x="1" y="0"/>
                  </a:moveTo>
                  <a:cubicBezTo>
                    <a:pt x="1" y="0"/>
                    <a:pt x="537" y="1576"/>
                    <a:pt x="1123" y="2013"/>
                  </a:cubicBezTo>
                  <a:cubicBezTo>
                    <a:pt x="1193" y="2066"/>
                    <a:pt x="1271" y="2089"/>
                    <a:pt x="1352" y="2089"/>
                  </a:cubicBezTo>
                  <a:cubicBezTo>
                    <a:pt x="1949" y="2089"/>
                    <a:pt x="2747" y="823"/>
                    <a:pt x="2232" y="439"/>
                  </a:cubicBezTo>
                  <a:cubicBezTo>
                    <a:pt x="1648" y="2"/>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4"/>
            <p:cNvSpPr/>
            <p:nvPr/>
          </p:nvSpPr>
          <p:spPr>
            <a:xfrm>
              <a:off x="5492275" y="565328"/>
              <a:ext cx="33958" cy="32311"/>
            </a:xfrm>
            <a:custGeom>
              <a:avLst/>
              <a:gdLst/>
              <a:ahLst/>
              <a:cxnLst/>
              <a:rect l="l" t="t" r="r" b="b"/>
              <a:pathLst>
                <a:path w="1136" h="1081" extrusionOk="0">
                  <a:moveTo>
                    <a:pt x="738" y="0"/>
                  </a:moveTo>
                  <a:cubicBezTo>
                    <a:pt x="606" y="0"/>
                    <a:pt x="503" y="151"/>
                    <a:pt x="345" y="375"/>
                  </a:cubicBezTo>
                  <a:cubicBezTo>
                    <a:pt x="125" y="684"/>
                    <a:pt x="0" y="822"/>
                    <a:pt x="229" y="996"/>
                  </a:cubicBezTo>
                  <a:cubicBezTo>
                    <a:pt x="306" y="1053"/>
                    <a:pt x="379" y="1081"/>
                    <a:pt x="450" y="1081"/>
                  </a:cubicBezTo>
                  <a:cubicBezTo>
                    <a:pt x="593" y="1081"/>
                    <a:pt x="730" y="970"/>
                    <a:pt x="876" y="764"/>
                  </a:cubicBezTo>
                  <a:cubicBezTo>
                    <a:pt x="1094" y="455"/>
                    <a:pt x="1135" y="242"/>
                    <a:pt x="905" y="70"/>
                  </a:cubicBezTo>
                  <a:cubicBezTo>
                    <a:pt x="842" y="22"/>
                    <a:pt x="788" y="0"/>
                    <a:pt x="738" y="0"/>
                  </a:cubicBezTo>
                  <a:close/>
                </a:path>
              </a:pathLst>
            </a:custGeom>
            <a:solidFill>
              <a:srgbClr val="8AC7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4"/>
            <p:cNvSpPr/>
            <p:nvPr/>
          </p:nvSpPr>
          <p:spPr>
            <a:xfrm>
              <a:off x="5057399" y="509583"/>
              <a:ext cx="79424" cy="71915"/>
            </a:xfrm>
            <a:custGeom>
              <a:avLst/>
              <a:gdLst/>
              <a:ahLst/>
              <a:cxnLst/>
              <a:rect l="l" t="t" r="r" b="b"/>
              <a:pathLst>
                <a:path w="2657" h="2406" extrusionOk="0">
                  <a:moveTo>
                    <a:pt x="1153" y="1"/>
                  </a:moveTo>
                  <a:cubicBezTo>
                    <a:pt x="561" y="1"/>
                    <a:pt x="87" y="394"/>
                    <a:pt x="47" y="964"/>
                  </a:cubicBezTo>
                  <a:cubicBezTo>
                    <a:pt x="0" y="1614"/>
                    <a:pt x="536" y="2248"/>
                    <a:pt x="1245" y="2381"/>
                  </a:cubicBezTo>
                  <a:cubicBezTo>
                    <a:pt x="1333" y="2397"/>
                    <a:pt x="1420" y="2405"/>
                    <a:pt x="1504" y="2405"/>
                  </a:cubicBezTo>
                  <a:cubicBezTo>
                    <a:pt x="2096" y="2405"/>
                    <a:pt x="2570" y="2012"/>
                    <a:pt x="2610" y="1442"/>
                  </a:cubicBezTo>
                  <a:cubicBezTo>
                    <a:pt x="2657" y="791"/>
                    <a:pt x="2120" y="158"/>
                    <a:pt x="1412" y="25"/>
                  </a:cubicBezTo>
                  <a:cubicBezTo>
                    <a:pt x="1324" y="8"/>
                    <a:pt x="1237" y="1"/>
                    <a:pt x="1153" y="1"/>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4"/>
            <p:cNvSpPr/>
            <p:nvPr/>
          </p:nvSpPr>
          <p:spPr>
            <a:xfrm>
              <a:off x="5072286" y="532658"/>
              <a:ext cx="45765" cy="24002"/>
            </a:xfrm>
            <a:custGeom>
              <a:avLst/>
              <a:gdLst/>
              <a:ahLst/>
              <a:cxnLst/>
              <a:rect l="l" t="t" r="r" b="b"/>
              <a:pathLst>
                <a:path w="1531" h="803" extrusionOk="0">
                  <a:moveTo>
                    <a:pt x="574" y="1"/>
                  </a:moveTo>
                  <a:cubicBezTo>
                    <a:pt x="374" y="1"/>
                    <a:pt x="189" y="61"/>
                    <a:pt x="50" y="125"/>
                  </a:cubicBezTo>
                  <a:cubicBezTo>
                    <a:pt x="16" y="141"/>
                    <a:pt x="0" y="180"/>
                    <a:pt x="16" y="214"/>
                  </a:cubicBezTo>
                  <a:cubicBezTo>
                    <a:pt x="28" y="239"/>
                    <a:pt x="52" y="254"/>
                    <a:pt x="78" y="254"/>
                  </a:cubicBezTo>
                  <a:cubicBezTo>
                    <a:pt x="87" y="254"/>
                    <a:pt x="97" y="252"/>
                    <a:pt x="106" y="248"/>
                  </a:cubicBezTo>
                  <a:cubicBezTo>
                    <a:pt x="274" y="172"/>
                    <a:pt x="431" y="134"/>
                    <a:pt x="575" y="134"/>
                  </a:cubicBezTo>
                  <a:cubicBezTo>
                    <a:pt x="906" y="134"/>
                    <a:pt x="1174" y="333"/>
                    <a:pt x="1375" y="732"/>
                  </a:cubicBezTo>
                  <a:cubicBezTo>
                    <a:pt x="1384" y="749"/>
                    <a:pt x="1391" y="762"/>
                    <a:pt x="1395" y="769"/>
                  </a:cubicBezTo>
                  <a:cubicBezTo>
                    <a:pt x="1406" y="790"/>
                    <a:pt x="1430" y="803"/>
                    <a:pt x="1453" y="803"/>
                  </a:cubicBezTo>
                  <a:cubicBezTo>
                    <a:pt x="1465" y="803"/>
                    <a:pt x="1477" y="800"/>
                    <a:pt x="1487" y="791"/>
                  </a:cubicBezTo>
                  <a:cubicBezTo>
                    <a:pt x="1519" y="772"/>
                    <a:pt x="1530" y="729"/>
                    <a:pt x="1511" y="698"/>
                  </a:cubicBezTo>
                  <a:cubicBezTo>
                    <a:pt x="1508" y="693"/>
                    <a:pt x="1504" y="683"/>
                    <a:pt x="1497" y="670"/>
                  </a:cubicBezTo>
                  <a:cubicBezTo>
                    <a:pt x="1235" y="150"/>
                    <a:pt x="887" y="1"/>
                    <a:pt x="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4"/>
            <p:cNvSpPr/>
            <p:nvPr/>
          </p:nvSpPr>
          <p:spPr>
            <a:xfrm>
              <a:off x="5084362" y="539623"/>
              <a:ext cx="24990" cy="21252"/>
            </a:xfrm>
            <a:custGeom>
              <a:avLst/>
              <a:gdLst/>
              <a:ahLst/>
              <a:cxnLst/>
              <a:rect l="l" t="t" r="r" b="b"/>
              <a:pathLst>
                <a:path w="836" h="711" extrusionOk="0">
                  <a:moveTo>
                    <a:pt x="665" y="1"/>
                  </a:moveTo>
                  <a:cubicBezTo>
                    <a:pt x="260" y="1"/>
                    <a:pt x="62" y="400"/>
                    <a:pt x="10" y="628"/>
                  </a:cubicBezTo>
                  <a:cubicBezTo>
                    <a:pt x="0" y="664"/>
                    <a:pt x="24" y="700"/>
                    <a:pt x="61" y="708"/>
                  </a:cubicBezTo>
                  <a:cubicBezTo>
                    <a:pt x="66" y="711"/>
                    <a:pt x="71" y="711"/>
                    <a:pt x="76" y="711"/>
                  </a:cubicBezTo>
                  <a:cubicBezTo>
                    <a:pt x="109" y="711"/>
                    <a:pt x="137" y="690"/>
                    <a:pt x="141" y="657"/>
                  </a:cubicBezTo>
                  <a:cubicBezTo>
                    <a:pt x="148" y="635"/>
                    <a:pt x="266" y="137"/>
                    <a:pt x="668" y="137"/>
                  </a:cubicBezTo>
                  <a:cubicBezTo>
                    <a:pt x="694" y="137"/>
                    <a:pt x="722" y="139"/>
                    <a:pt x="751" y="144"/>
                  </a:cubicBezTo>
                  <a:cubicBezTo>
                    <a:pt x="754" y="144"/>
                    <a:pt x="758" y="144"/>
                    <a:pt x="761" y="144"/>
                  </a:cubicBezTo>
                  <a:cubicBezTo>
                    <a:pt x="793" y="144"/>
                    <a:pt x="824" y="121"/>
                    <a:pt x="829" y="87"/>
                  </a:cubicBezTo>
                  <a:cubicBezTo>
                    <a:pt x="836" y="50"/>
                    <a:pt x="809" y="15"/>
                    <a:pt x="772" y="9"/>
                  </a:cubicBezTo>
                  <a:cubicBezTo>
                    <a:pt x="735" y="3"/>
                    <a:pt x="699" y="1"/>
                    <a:pt x="6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4"/>
            <p:cNvSpPr/>
            <p:nvPr/>
          </p:nvSpPr>
          <p:spPr>
            <a:xfrm>
              <a:off x="5387084" y="446336"/>
              <a:ext cx="82503" cy="73769"/>
            </a:xfrm>
            <a:custGeom>
              <a:avLst/>
              <a:gdLst/>
              <a:ahLst/>
              <a:cxnLst/>
              <a:rect l="l" t="t" r="r" b="b"/>
              <a:pathLst>
                <a:path w="2760" h="2468" extrusionOk="0">
                  <a:moveTo>
                    <a:pt x="1567" y="1"/>
                  </a:moveTo>
                  <a:cubicBezTo>
                    <a:pt x="1414" y="1"/>
                    <a:pt x="1254" y="29"/>
                    <a:pt x="1094" y="89"/>
                  </a:cubicBezTo>
                  <a:cubicBezTo>
                    <a:pt x="421" y="341"/>
                    <a:pt x="1" y="1060"/>
                    <a:pt x="160" y="1691"/>
                  </a:cubicBezTo>
                  <a:cubicBezTo>
                    <a:pt x="280" y="2174"/>
                    <a:pt x="701" y="2468"/>
                    <a:pt x="1193" y="2468"/>
                  </a:cubicBezTo>
                  <a:cubicBezTo>
                    <a:pt x="1347" y="2468"/>
                    <a:pt x="1506" y="2439"/>
                    <a:pt x="1666" y="2379"/>
                  </a:cubicBezTo>
                  <a:cubicBezTo>
                    <a:pt x="2341" y="2127"/>
                    <a:pt x="2760" y="1408"/>
                    <a:pt x="2602" y="777"/>
                  </a:cubicBezTo>
                  <a:cubicBezTo>
                    <a:pt x="2480" y="294"/>
                    <a:pt x="2059" y="1"/>
                    <a:pt x="1567" y="1"/>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4"/>
            <p:cNvSpPr/>
            <p:nvPr/>
          </p:nvSpPr>
          <p:spPr>
            <a:xfrm>
              <a:off x="5409324" y="468813"/>
              <a:ext cx="42268" cy="28665"/>
            </a:xfrm>
            <a:custGeom>
              <a:avLst/>
              <a:gdLst/>
              <a:ahLst/>
              <a:cxnLst/>
              <a:rect l="l" t="t" r="r" b="b"/>
              <a:pathLst>
                <a:path w="1414" h="959" extrusionOk="0">
                  <a:moveTo>
                    <a:pt x="1003" y="1"/>
                  </a:moveTo>
                  <a:cubicBezTo>
                    <a:pt x="644" y="1"/>
                    <a:pt x="225" y="163"/>
                    <a:pt x="23" y="834"/>
                  </a:cubicBezTo>
                  <a:cubicBezTo>
                    <a:pt x="19" y="848"/>
                    <a:pt x="16" y="860"/>
                    <a:pt x="13" y="865"/>
                  </a:cubicBezTo>
                  <a:cubicBezTo>
                    <a:pt x="0" y="901"/>
                    <a:pt x="17" y="939"/>
                    <a:pt x="53" y="953"/>
                  </a:cubicBezTo>
                  <a:cubicBezTo>
                    <a:pt x="61" y="957"/>
                    <a:pt x="68" y="958"/>
                    <a:pt x="77" y="958"/>
                  </a:cubicBezTo>
                  <a:cubicBezTo>
                    <a:pt x="103" y="958"/>
                    <a:pt x="130" y="940"/>
                    <a:pt x="143" y="915"/>
                  </a:cubicBezTo>
                  <a:cubicBezTo>
                    <a:pt x="146" y="908"/>
                    <a:pt x="150" y="894"/>
                    <a:pt x="154" y="875"/>
                  </a:cubicBezTo>
                  <a:cubicBezTo>
                    <a:pt x="304" y="383"/>
                    <a:pt x="585" y="135"/>
                    <a:pt x="994" y="135"/>
                  </a:cubicBezTo>
                  <a:cubicBezTo>
                    <a:pt x="1095" y="135"/>
                    <a:pt x="1205" y="150"/>
                    <a:pt x="1322" y="181"/>
                  </a:cubicBezTo>
                  <a:cubicBezTo>
                    <a:pt x="1327" y="182"/>
                    <a:pt x="1332" y="183"/>
                    <a:pt x="1337" y="183"/>
                  </a:cubicBezTo>
                  <a:cubicBezTo>
                    <a:pt x="1367" y="183"/>
                    <a:pt x="1396" y="163"/>
                    <a:pt x="1403" y="131"/>
                  </a:cubicBezTo>
                  <a:cubicBezTo>
                    <a:pt x="1413" y="96"/>
                    <a:pt x="1392" y="57"/>
                    <a:pt x="1354" y="48"/>
                  </a:cubicBezTo>
                  <a:cubicBezTo>
                    <a:pt x="1254" y="22"/>
                    <a:pt x="1132" y="1"/>
                    <a:pt x="10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4"/>
            <p:cNvSpPr/>
            <p:nvPr/>
          </p:nvSpPr>
          <p:spPr>
            <a:xfrm>
              <a:off x="5417843" y="480441"/>
              <a:ext cx="23137" cy="14078"/>
            </a:xfrm>
            <a:custGeom>
              <a:avLst/>
              <a:gdLst/>
              <a:ahLst/>
              <a:cxnLst/>
              <a:rect l="l" t="t" r="r" b="b"/>
              <a:pathLst>
                <a:path w="774" h="471" extrusionOk="0">
                  <a:moveTo>
                    <a:pt x="184" y="0"/>
                  </a:moveTo>
                  <a:cubicBezTo>
                    <a:pt x="127" y="0"/>
                    <a:pt x="66" y="10"/>
                    <a:pt x="1" y="33"/>
                  </a:cubicBezTo>
                  <a:lnTo>
                    <a:pt x="774" y="471"/>
                  </a:lnTo>
                  <a:cubicBezTo>
                    <a:pt x="774" y="471"/>
                    <a:pt x="577" y="0"/>
                    <a:pt x="1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4"/>
            <p:cNvSpPr/>
            <p:nvPr/>
          </p:nvSpPr>
          <p:spPr>
            <a:xfrm>
              <a:off x="5059253" y="233878"/>
              <a:ext cx="368664" cy="380828"/>
            </a:xfrm>
            <a:custGeom>
              <a:avLst/>
              <a:gdLst/>
              <a:ahLst/>
              <a:cxnLst/>
              <a:rect l="l" t="t" r="r" b="b"/>
              <a:pathLst>
                <a:path w="12333" h="12741" extrusionOk="0">
                  <a:moveTo>
                    <a:pt x="6130" y="1"/>
                  </a:moveTo>
                  <a:cubicBezTo>
                    <a:pt x="5634" y="1"/>
                    <a:pt x="5129" y="65"/>
                    <a:pt x="4623" y="198"/>
                  </a:cubicBezTo>
                  <a:cubicBezTo>
                    <a:pt x="1841" y="934"/>
                    <a:pt x="0" y="3651"/>
                    <a:pt x="349" y="6506"/>
                  </a:cubicBezTo>
                  <a:cubicBezTo>
                    <a:pt x="452" y="7365"/>
                    <a:pt x="734" y="8149"/>
                    <a:pt x="1149" y="8834"/>
                  </a:cubicBezTo>
                  <a:cubicBezTo>
                    <a:pt x="1465" y="9355"/>
                    <a:pt x="1652" y="9942"/>
                    <a:pt x="1746" y="10546"/>
                  </a:cubicBezTo>
                  <a:cubicBezTo>
                    <a:pt x="1887" y="11454"/>
                    <a:pt x="2625" y="12741"/>
                    <a:pt x="5270" y="12741"/>
                  </a:cubicBezTo>
                  <a:cubicBezTo>
                    <a:pt x="5868" y="12741"/>
                    <a:pt x="6565" y="12675"/>
                    <a:pt x="7374" y="12524"/>
                  </a:cubicBezTo>
                  <a:cubicBezTo>
                    <a:pt x="12073" y="11647"/>
                    <a:pt x="12332" y="9743"/>
                    <a:pt x="11991" y="8658"/>
                  </a:cubicBezTo>
                  <a:cubicBezTo>
                    <a:pt x="11797" y="8039"/>
                    <a:pt x="11764" y="7380"/>
                    <a:pt x="11867" y="6741"/>
                  </a:cubicBezTo>
                  <a:cubicBezTo>
                    <a:pt x="11968" y="6096"/>
                    <a:pt x="11964" y="5425"/>
                    <a:pt x="11840" y="4751"/>
                  </a:cubicBezTo>
                  <a:cubicBezTo>
                    <a:pt x="11319" y="1954"/>
                    <a:pt x="8876" y="1"/>
                    <a:pt x="6130" y="1"/>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4"/>
            <p:cNvSpPr/>
            <p:nvPr/>
          </p:nvSpPr>
          <p:spPr>
            <a:xfrm>
              <a:off x="5235648" y="534541"/>
              <a:ext cx="73655" cy="42444"/>
            </a:xfrm>
            <a:custGeom>
              <a:avLst/>
              <a:gdLst/>
              <a:ahLst/>
              <a:cxnLst/>
              <a:rect l="l" t="t" r="r" b="b"/>
              <a:pathLst>
                <a:path w="2464" h="1420" extrusionOk="0">
                  <a:moveTo>
                    <a:pt x="2109" y="1"/>
                  </a:moveTo>
                  <a:cubicBezTo>
                    <a:pt x="2078" y="1"/>
                    <a:pt x="2046" y="5"/>
                    <a:pt x="2011" y="20"/>
                  </a:cubicBezTo>
                  <a:cubicBezTo>
                    <a:pt x="2011" y="20"/>
                    <a:pt x="1158" y="329"/>
                    <a:pt x="488" y="329"/>
                  </a:cubicBezTo>
                  <a:cubicBezTo>
                    <a:pt x="460" y="329"/>
                    <a:pt x="432" y="329"/>
                    <a:pt x="404" y="328"/>
                  </a:cubicBezTo>
                  <a:cubicBezTo>
                    <a:pt x="400" y="328"/>
                    <a:pt x="396" y="327"/>
                    <a:pt x="391" y="327"/>
                  </a:cubicBezTo>
                  <a:cubicBezTo>
                    <a:pt x="275" y="327"/>
                    <a:pt x="188" y="364"/>
                    <a:pt x="132" y="425"/>
                  </a:cubicBezTo>
                  <a:cubicBezTo>
                    <a:pt x="1" y="565"/>
                    <a:pt x="18" y="832"/>
                    <a:pt x="190" y="1053"/>
                  </a:cubicBezTo>
                  <a:cubicBezTo>
                    <a:pt x="344" y="1255"/>
                    <a:pt x="628" y="1419"/>
                    <a:pt x="1042" y="1419"/>
                  </a:cubicBezTo>
                  <a:cubicBezTo>
                    <a:pt x="1137" y="1419"/>
                    <a:pt x="1239" y="1411"/>
                    <a:pt x="1347" y="1392"/>
                  </a:cubicBezTo>
                  <a:cubicBezTo>
                    <a:pt x="1655" y="1337"/>
                    <a:pt x="1882" y="1213"/>
                    <a:pt x="2043" y="1057"/>
                  </a:cubicBezTo>
                  <a:cubicBezTo>
                    <a:pt x="2464" y="648"/>
                    <a:pt x="2419" y="34"/>
                    <a:pt x="2133" y="2"/>
                  </a:cubicBezTo>
                  <a:cubicBezTo>
                    <a:pt x="2125" y="1"/>
                    <a:pt x="2117" y="1"/>
                    <a:pt x="2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4"/>
            <p:cNvSpPr/>
            <p:nvPr/>
          </p:nvSpPr>
          <p:spPr>
            <a:xfrm>
              <a:off x="5239624" y="534541"/>
              <a:ext cx="59815" cy="16230"/>
            </a:xfrm>
            <a:custGeom>
              <a:avLst/>
              <a:gdLst/>
              <a:ahLst/>
              <a:cxnLst/>
              <a:rect l="l" t="t" r="r" b="b"/>
              <a:pathLst>
                <a:path w="2001" h="543" extrusionOk="0">
                  <a:moveTo>
                    <a:pt x="1975" y="1"/>
                  </a:moveTo>
                  <a:cubicBezTo>
                    <a:pt x="1945" y="1"/>
                    <a:pt x="1914" y="5"/>
                    <a:pt x="1880" y="17"/>
                  </a:cubicBezTo>
                  <a:cubicBezTo>
                    <a:pt x="1880" y="17"/>
                    <a:pt x="1026" y="328"/>
                    <a:pt x="356" y="328"/>
                  </a:cubicBezTo>
                  <a:cubicBezTo>
                    <a:pt x="328" y="328"/>
                    <a:pt x="300" y="327"/>
                    <a:pt x="273" y="326"/>
                  </a:cubicBezTo>
                  <a:cubicBezTo>
                    <a:pt x="268" y="326"/>
                    <a:pt x="264" y="326"/>
                    <a:pt x="260" y="326"/>
                  </a:cubicBezTo>
                  <a:cubicBezTo>
                    <a:pt x="145" y="326"/>
                    <a:pt x="58" y="362"/>
                    <a:pt x="0" y="424"/>
                  </a:cubicBezTo>
                  <a:cubicBezTo>
                    <a:pt x="222" y="503"/>
                    <a:pt x="457" y="543"/>
                    <a:pt x="692" y="543"/>
                  </a:cubicBezTo>
                  <a:cubicBezTo>
                    <a:pt x="1039" y="543"/>
                    <a:pt x="1385" y="456"/>
                    <a:pt x="1686" y="284"/>
                  </a:cubicBezTo>
                  <a:cubicBezTo>
                    <a:pt x="1807" y="215"/>
                    <a:pt x="1930" y="120"/>
                    <a:pt x="2000" y="2"/>
                  </a:cubicBezTo>
                  <a:cubicBezTo>
                    <a:pt x="1992" y="1"/>
                    <a:pt x="1984"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4"/>
            <p:cNvSpPr/>
            <p:nvPr/>
          </p:nvSpPr>
          <p:spPr>
            <a:xfrm>
              <a:off x="5241298" y="557019"/>
              <a:ext cx="55451" cy="19967"/>
            </a:xfrm>
            <a:custGeom>
              <a:avLst/>
              <a:gdLst/>
              <a:ahLst/>
              <a:cxnLst/>
              <a:rect l="l" t="t" r="r" b="b"/>
              <a:pathLst>
                <a:path w="1855" h="668" extrusionOk="0">
                  <a:moveTo>
                    <a:pt x="921" y="0"/>
                  </a:moveTo>
                  <a:cubicBezTo>
                    <a:pt x="749" y="0"/>
                    <a:pt x="579" y="24"/>
                    <a:pt x="416" y="77"/>
                  </a:cubicBezTo>
                  <a:cubicBezTo>
                    <a:pt x="268" y="126"/>
                    <a:pt x="125" y="202"/>
                    <a:pt x="1" y="301"/>
                  </a:cubicBezTo>
                  <a:cubicBezTo>
                    <a:pt x="155" y="503"/>
                    <a:pt x="439" y="667"/>
                    <a:pt x="853" y="667"/>
                  </a:cubicBezTo>
                  <a:cubicBezTo>
                    <a:pt x="948" y="667"/>
                    <a:pt x="1050" y="659"/>
                    <a:pt x="1158" y="640"/>
                  </a:cubicBezTo>
                  <a:cubicBezTo>
                    <a:pt x="1466" y="585"/>
                    <a:pt x="1693" y="461"/>
                    <a:pt x="1854" y="305"/>
                  </a:cubicBezTo>
                  <a:cubicBezTo>
                    <a:pt x="1800" y="253"/>
                    <a:pt x="1741" y="209"/>
                    <a:pt x="1673" y="170"/>
                  </a:cubicBezTo>
                  <a:cubicBezTo>
                    <a:pt x="1551" y="99"/>
                    <a:pt x="1412" y="58"/>
                    <a:pt x="1275" y="33"/>
                  </a:cubicBezTo>
                  <a:cubicBezTo>
                    <a:pt x="1158" y="12"/>
                    <a:pt x="1039" y="0"/>
                    <a:pt x="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4"/>
            <p:cNvSpPr/>
            <p:nvPr/>
          </p:nvSpPr>
          <p:spPr>
            <a:xfrm>
              <a:off x="5033097" y="307945"/>
              <a:ext cx="379246" cy="212847"/>
            </a:xfrm>
            <a:custGeom>
              <a:avLst/>
              <a:gdLst/>
              <a:ahLst/>
              <a:cxnLst/>
              <a:rect l="l" t="t" r="r" b="b"/>
              <a:pathLst>
                <a:path w="12687" h="7121" extrusionOk="0">
                  <a:moveTo>
                    <a:pt x="7250" y="0"/>
                  </a:moveTo>
                  <a:cubicBezTo>
                    <a:pt x="6802" y="0"/>
                    <a:pt x="6317" y="28"/>
                    <a:pt x="5793" y="88"/>
                  </a:cubicBezTo>
                  <a:cubicBezTo>
                    <a:pt x="0" y="744"/>
                    <a:pt x="2477" y="7121"/>
                    <a:pt x="2477" y="7121"/>
                  </a:cubicBezTo>
                  <a:lnTo>
                    <a:pt x="3028" y="5269"/>
                  </a:lnTo>
                  <a:cubicBezTo>
                    <a:pt x="5705" y="4672"/>
                    <a:pt x="6789" y="2086"/>
                    <a:pt x="6789" y="2086"/>
                  </a:cubicBezTo>
                  <a:cubicBezTo>
                    <a:pt x="7924" y="3305"/>
                    <a:pt x="10659" y="3363"/>
                    <a:pt x="11168" y="3363"/>
                  </a:cubicBezTo>
                  <a:cubicBezTo>
                    <a:pt x="11221" y="3363"/>
                    <a:pt x="11250" y="3362"/>
                    <a:pt x="11250" y="3362"/>
                  </a:cubicBezTo>
                  <a:cubicBezTo>
                    <a:pt x="11669" y="3530"/>
                    <a:pt x="12687" y="5076"/>
                    <a:pt x="12687" y="5076"/>
                  </a:cubicBezTo>
                  <a:cubicBezTo>
                    <a:pt x="12552" y="2828"/>
                    <a:pt x="11752" y="0"/>
                    <a:pt x="7250" y="0"/>
                  </a:cubicBezTo>
                  <a:close/>
                </a:path>
              </a:pathLst>
            </a:custGeom>
            <a:solidFill>
              <a:srgbClr val="9E71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4"/>
            <p:cNvSpPr/>
            <p:nvPr/>
          </p:nvSpPr>
          <p:spPr>
            <a:xfrm>
              <a:off x="5143759" y="440956"/>
              <a:ext cx="51116" cy="28635"/>
            </a:xfrm>
            <a:custGeom>
              <a:avLst/>
              <a:gdLst/>
              <a:ahLst/>
              <a:cxnLst/>
              <a:rect l="l" t="t" r="r" b="b"/>
              <a:pathLst>
                <a:path w="1710" h="958" extrusionOk="0">
                  <a:moveTo>
                    <a:pt x="1131" y="1"/>
                  </a:moveTo>
                  <a:cubicBezTo>
                    <a:pt x="778" y="1"/>
                    <a:pt x="312" y="138"/>
                    <a:pt x="30" y="765"/>
                  </a:cubicBezTo>
                  <a:cubicBezTo>
                    <a:pt x="0" y="833"/>
                    <a:pt x="30" y="914"/>
                    <a:pt x="99" y="945"/>
                  </a:cubicBezTo>
                  <a:cubicBezTo>
                    <a:pt x="119" y="953"/>
                    <a:pt x="136" y="957"/>
                    <a:pt x="156" y="957"/>
                  </a:cubicBezTo>
                  <a:cubicBezTo>
                    <a:pt x="207" y="957"/>
                    <a:pt x="256" y="928"/>
                    <a:pt x="279" y="877"/>
                  </a:cubicBezTo>
                  <a:cubicBezTo>
                    <a:pt x="502" y="380"/>
                    <a:pt x="863" y="272"/>
                    <a:pt x="1136" y="272"/>
                  </a:cubicBezTo>
                  <a:cubicBezTo>
                    <a:pt x="1337" y="272"/>
                    <a:pt x="1489" y="330"/>
                    <a:pt x="1504" y="336"/>
                  </a:cubicBezTo>
                  <a:cubicBezTo>
                    <a:pt x="1520" y="343"/>
                    <a:pt x="1537" y="346"/>
                    <a:pt x="1554" y="346"/>
                  </a:cubicBezTo>
                  <a:cubicBezTo>
                    <a:pt x="1609" y="346"/>
                    <a:pt x="1660" y="313"/>
                    <a:pt x="1682" y="260"/>
                  </a:cubicBezTo>
                  <a:cubicBezTo>
                    <a:pt x="1710" y="190"/>
                    <a:pt x="1676" y="111"/>
                    <a:pt x="1605" y="82"/>
                  </a:cubicBezTo>
                  <a:cubicBezTo>
                    <a:pt x="1601" y="80"/>
                    <a:pt x="1399" y="1"/>
                    <a:pt x="1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4"/>
            <p:cNvSpPr/>
            <p:nvPr/>
          </p:nvSpPr>
          <p:spPr>
            <a:xfrm>
              <a:off x="5298094" y="408914"/>
              <a:ext cx="54793" cy="19429"/>
            </a:xfrm>
            <a:custGeom>
              <a:avLst/>
              <a:gdLst/>
              <a:ahLst/>
              <a:cxnLst/>
              <a:rect l="l" t="t" r="r" b="b"/>
              <a:pathLst>
                <a:path w="1833" h="650" extrusionOk="0">
                  <a:moveTo>
                    <a:pt x="965" y="0"/>
                  </a:moveTo>
                  <a:cubicBezTo>
                    <a:pt x="423" y="0"/>
                    <a:pt x="55" y="417"/>
                    <a:pt x="51" y="423"/>
                  </a:cubicBezTo>
                  <a:cubicBezTo>
                    <a:pt x="1" y="480"/>
                    <a:pt x="8" y="567"/>
                    <a:pt x="64" y="615"/>
                  </a:cubicBezTo>
                  <a:cubicBezTo>
                    <a:pt x="91" y="639"/>
                    <a:pt x="123" y="649"/>
                    <a:pt x="155" y="649"/>
                  </a:cubicBezTo>
                  <a:cubicBezTo>
                    <a:pt x="194" y="649"/>
                    <a:pt x="231" y="633"/>
                    <a:pt x="258" y="604"/>
                  </a:cubicBezTo>
                  <a:cubicBezTo>
                    <a:pt x="273" y="584"/>
                    <a:pt x="548" y="276"/>
                    <a:pt x="958" y="276"/>
                  </a:cubicBezTo>
                  <a:cubicBezTo>
                    <a:pt x="1145" y="276"/>
                    <a:pt x="1361" y="341"/>
                    <a:pt x="1593" y="526"/>
                  </a:cubicBezTo>
                  <a:cubicBezTo>
                    <a:pt x="1618" y="547"/>
                    <a:pt x="1648" y="557"/>
                    <a:pt x="1678" y="557"/>
                  </a:cubicBezTo>
                  <a:cubicBezTo>
                    <a:pt x="1718" y="557"/>
                    <a:pt x="1758" y="539"/>
                    <a:pt x="1785" y="505"/>
                  </a:cubicBezTo>
                  <a:cubicBezTo>
                    <a:pt x="1833" y="444"/>
                    <a:pt x="1822" y="360"/>
                    <a:pt x="1764" y="312"/>
                  </a:cubicBezTo>
                  <a:cubicBezTo>
                    <a:pt x="1475" y="81"/>
                    <a:pt x="1203"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4"/>
            <p:cNvSpPr/>
            <p:nvPr/>
          </p:nvSpPr>
          <p:spPr>
            <a:xfrm>
              <a:off x="5260997" y="492277"/>
              <a:ext cx="24930" cy="36406"/>
            </a:xfrm>
            <a:custGeom>
              <a:avLst/>
              <a:gdLst/>
              <a:ahLst/>
              <a:cxnLst/>
              <a:rect l="l" t="t" r="r" b="b"/>
              <a:pathLst>
                <a:path w="834" h="1218" extrusionOk="0">
                  <a:moveTo>
                    <a:pt x="76" y="1"/>
                  </a:moveTo>
                  <a:cubicBezTo>
                    <a:pt x="71" y="1"/>
                    <a:pt x="65" y="1"/>
                    <a:pt x="60" y="3"/>
                  </a:cubicBezTo>
                  <a:cubicBezTo>
                    <a:pt x="24" y="10"/>
                    <a:pt x="1" y="46"/>
                    <a:pt x="9" y="83"/>
                  </a:cubicBezTo>
                  <a:lnTo>
                    <a:pt x="156" y="728"/>
                  </a:lnTo>
                  <a:cubicBezTo>
                    <a:pt x="159" y="747"/>
                    <a:pt x="172" y="763"/>
                    <a:pt x="187" y="772"/>
                  </a:cubicBezTo>
                  <a:cubicBezTo>
                    <a:pt x="198" y="777"/>
                    <a:pt x="210" y="780"/>
                    <a:pt x="222" y="780"/>
                  </a:cubicBezTo>
                  <a:cubicBezTo>
                    <a:pt x="229" y="780"/>
                    <a:pt x="236" y="779"/>
                    <a:pt x="242" y="778"/>
                  </a:cubicBezTo>
                  <a:cubicBezTo>
                    <a:pt x="307" y="757"/>
                    <a:pt x="412" y="735"/>
                    <a:pt x="505" y="735"/>
                  </a:cubicBezTo>
                  <a:cubicBezTo>
                    <a:pt x="585" y="735"/>
                    <a:pt x="656" y="752"/>
                    <a:pt x="681" y="800"/>
                  </a:cubicBezTo>
                  <a:cubicBezTo>
                    <a:pt x="690" y="817"/>
                    <a:pt x="693" y="833"/>
                    <a:pt x="686" y="854"/>
                  </a:cubicBezTo>
                  <a:cubicBezTo>
                    <a:pt x="655" y="943"/>
                    <a:pt x="499" y="1043"/>
                    <a:pt x="407" y="1088"/>
                  </a:cubicBezTo>
                  <a:cubicBezTo>
                    <a:pt x="375" y="1105"/>
                    <a:pt x="361" y="1146"/>
                    <a:pt x="376" y="1180"/>
                  </a:cubicBezTo>
                  <a:cubicBezTo>
                    <a:pt x="389" y="1204"/>
                    <a:pt x="413" y="1218"/>
                    <a:pt x="439" y="1218"/>
                  </a:cubicBezTo>
                  <a:cubicBezTo>
                    <a:pt x="448" y="1218"/>
                    <a:pt x="457" y="1217"/>
                    <a:pt x="468" y="1211"/>
                  </a:cubicBezTo>
                  <a:cubicBezTo>
                    <a:pt x="498" y="1197"/>
                    <a:pt x="759" y="1070"/>
                    <a:pt x="815" y="899"/>
                  </a:cubicBezTo>
                  <a:cubicBezTo>
                    <a:pt x="834" y="842"/>
                    <a:pt x="830" y="787"/>
                    <a:pt x="803" y="737"/>
                  </a:cubicBezTo>
                  <a:cubicBezTo>
                    <a:pt x="745" y="629"/>
                    <a:pt x="624" y="599"/>
                    <a:pt x="504" y="599"/>
                  </a:cubicBezTo>
                  <a:cubicBezTo>
                    <a:pt x="417" y="599"/>
                    <a:pt x="331" y="615"/>
                    <a:pt x="272" y="629"/>
                  </a:cubicBezTo>
                  <a:lnTo>
                    <a:pt x="142" y="53"/>
                  </a:lnTo>
                  <a:cubicBezTo>
                    <a:pt x="136" y="22"/>
                    <a:pt x="107" y="1"/>
                    <a:pt x="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4"/>
            <p:cNvSpPr/>
            <p:nvPr/>
          </p:nvSpPr>
          <p:spPr>
            <a:xfrm>
              <a:off x="5313668" y="475270"/>
              <a:ext cx="47230" cy="21581"/>
            </a:xfrm>
            <a:custGeom>
              <a:avLst/>
              <a:gdLst/>
              <a:ahLst/>
              <a:cxnLst/>
              <a:rect l="l" t="t" r="r" b="b"/>
              <a:pathLst>
                <a:path w="1580" h="722" extrusionOk="0">
                  <a:moveTo>
                    <a:pt x="1293" y="1"/>
                  </a:moveTo>
                  <a:cubicBezTo>
                    <a:pt x="404" y="1"/>
                    <a:pt x="37" y="589"/>
                    <a:pt x="20" y="617"/>
                  </a:cubicBezTo>
                  <a:cubicBezTo>
                    <a:pt x="1" y="649"/>
                    <a:pt x="12" y="692"/>
                    <a:pt x="43" y="711"/>
                  </a:cubicBezTo>
                  <a:cubicBezTo>
                    <a:pt x="54" y="718"/>
                    <a:pt x="65" y="721"/>
                    <a:pt x="78" y="721"/>
                  </a:cubicBezTo>
                  <a:cubicBezTo>
                    <a:pt x="101" y="721"/>
                    <a:pt x="125" y="709"/>
                    <a:pt x="137" y="686"/>
                  </a:cubicBezTo>
                  <a:cubicBezTo>
                    <a:pt x="152" y="661"/>
                    <a:pt x="485" y="136"/>
                    <a:pt x="1295" y="136"/>
                  </a:cubicBezTo>
                  <a:cubicBezTo>
                    <a:pt x="1361" y="136"/>
                    <a:pt x="1429" y="139"/>
                    <a:pt x="1501" y="147"/>
                  </a:cubicBezTo>
                  <a:cubicBezTo>
                    <a:pt x="1503" y="147"/>
                    <a:pt x="1506" y="147"/>
                    <a:pt x="1508" y="147"/>
                  </a:cubicBezTo>
                  <a:cubicBezTo>
                    <a:pt x="1542" y="147"/>
                    <a:pt x="1573" y="120"/>
                    <a:pt x="1577" y="86"/>
                  </a:cubicBezTo>
                  <a:cubicBezTo>
                    <a:pt x="1580" y="49"/>
                    <a:pt x="1552" y="16"/>
                    <a:pt x="1515" y="13"/>
                  </a:cubicBezTo>
                  <a:cubicBezTo>
                    <a:pt x="1438" y="5"/>
                    <a:pt x="1364" y="1"/>
                    <a:pt x="12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4"/>
            <p:cNvSpPr/>
            <p:nvPr/>
          </p:nvSpPr>
          <p:spPr>
            <a:xfrm>
              <a:off x="5164893" y="508776"/>
              <a:ext cx="50668" cy="11478"/>
            </a:xfrm>
            <a:custGeom>
              <a:avLst/>
              <a:gdLst/>
              <a:ahLst/>
              <a:cxnLst/>
              <a:rect l="l" t="t" r="r" b="b"/>
              <a:pathLst>
                <a:path w="1695" h="384" extrusionOk="0">
                  <a:moveTo>
                    <a:pt x="869" y="0"/>
                  </a:moveTo>
                  <a:cubicBezTo>
                    <a:pt x="362" y="0"/>
                    <a:pt x="53" y="249"/>
                    <a:pt x="34" y="264"/>
                  </a:cubicBezTo>
                  <a:cubicBezTo>
                    <a:pt x="6" y="286"/>
                    <a:pt x="1" y="331"/>
                    <a:pt x="26" y="360"/>
                  </a:cubicBezTo>
                  <a:cubicBezTo>
                    <a:pt x="39" y="375"/>
                    <a:pt x="58" y="384"/>
                    <a:pt x="78" y="384"/>
                  </a:cubicBezTo>
                  <a:cubicBezTo>
                    <a:pt x="94" y="384"/>
                    <a:pt x="108" y="381"/>
                    <a:pt x="121" y="371"/>
                  </a:cubicBezTo>
                  <a:cubicBezTo>
                    <a:pt x="125" y="367"/>
                    <a:pt x="407" y="141"/>
                    <a:pt x="872" y="141"/>
                  </a:cubicBezTo>
                  <a:cubicBezTo>
                    <a:pt x="1077" y="141"/>
                    <a:pt x="1318" y="185"/>
                    <a:pt x="1587" y="312"/>
                  </a:cubicBezTo>
                  <a:cubicBezTo>
                    <a:pt x="1596" y="316"/>
                    <a:pt x="1605" y="318"/>
                    <a:pt x="1614" y="318"/>
                  </a:cubicBezTo>
                  <a:cubicBezTo>
                    <a:pt x="1639" y="318"/>
                    <a:pt x="1665" y="303"/>
                    <a:pt x="1676" y="278"/>
                  </a:cubicBezTo>
                  <a:cubicBezTo>
                    <a:pt x="1694" y="243"/>
                    <a:pt x="1679" y="202"/>
                    <a:pt x="1645" y="186"/>
                  </a:cubicBezTo>
                  <a:cubicBezTo>
                    <a:pt x="1353" y="48"/>
                    <a:pt x="1092" y="0"/>
                    <a:pt x="8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4"/>
            <p:cNvSpPr/>
            <p:nvPr/>
          </p:nvSpPr>
          <p:spPr>
            <a:xfrm>
              <a:off x="5334294" y="495176"/>
              <a:ext cx="75389" cy="61663"/>
            </a:xfrm>
            <a:custGeom>
              <a:avLst/>
              <a:gdLst/>
              <a:ahLst/>
              <a:cxnLst/>
              <a:rect l="l" t="t" r="r" b="b"/>
              <a:pathLst>
                <a:path w="2522" h="2063" extrusionOk="0">
                  <a:moveTo>
                    <a:pt x="1327" y="0"/>
                  </a:moveTo>
                  <a:cubicBezTo>
                    <a:pt x="1230" y="0"/>
                    <a:pt x="1131" y="11"/>
                    <a:pt x="1031" y="34"/>
                  </a:cubicBezTo>
                  <a:cubicBezTo>
                    <a:pt x="406" y="177"/>
                    <a:pt x="1" y="741"/>
                    <a:pt x="128" y="1292"/>
                  </a:cubicBezTo>
                  <a:cubicBezTo>
                    <a:pt x="235" y="1755"/>
                    <a:pt x="683" y="2062"/>
                    <a:pt x="1196" y="2062"/>
                  </a:cubicBezTo>
                  <a:cubicBezTo>
                    <a:pt x="1293" y="2062"/>
                    <a:pt x="1392" y="2051"/>
                    <a:pt x="1491" y="2029"/>
                  </a:cubicBezTo>
                  <a:cubicBezTo>
                    <a:pt x="2117" y="1885"/>
                    <a:pt x="2522" y="1320"/>
                    <a:pt x="2395" y="769"/>
                  </a:cubicBezTo>
                  <a:cubicBezTo>
                    <a:pt x="2288" y="307"/>
                    <a:pt x="1839" y="0"/>
                    <a:pt x="1327" y="0"/>
                  </a:cubicBezTo>
                  <a:close/>
                </a:path>
              </a:pathLst>
            </a:custGeom>
            <a:solidFill>
              <a:srgbClr val="A05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4"/>
            <p:cNvSpPr/>
            <p:nvPr/>
          </p:nvSpPr>
          <p:spPr>
            <a:xfrm>
              <a:off x="5134014" y="536036"/>
              <a:ext cx="70576" cy="61245"/>
            </a:xfrm>
            <a:custGeom>
              <a:avLst/>
              <a:gdLst/>
              <a:ahLst/>
              <a:cxnLst/>
              <a:rect l="l" t="t" r="r" b="b"/>
              <a:pathLst>
                <a:path w="2361" h="2049" extrusionOk="0">
                  <a:moveTo>
                    <a:pt x="1189" y="0"/>
                  </a:moveTo>
                  <a:cubicBezTo>
                    <a:pt x="1176" y="0"/>
                    <a:pt x="1162" y="1"/>
                    <a:pt x="1148" y="1"/>
                  </a:cubicBezTo>
                  <a:cubicBezTo>
                    <a:pt x="506" y="21"/>
                    <a:pt x="0" y="495"/>
                    <a:pt x="17" y="1060"/>
                  </a:cubicBezTo>
                  <a:cubicBezTo>
                    <a:pt x="35" y="1612"/>
                    <a:pt x="546" y="2048"/>
                    <a:pt x="1170" y="2048"/>
                  </a:cubicBezTo>
                  <a:cubicBezTo>
                    <a:pt x="1184" y="2048"/>
                    <a:pt x="1198" y="2048"/>
                    <a:pt x="1211" y="2048"/>
                  </a:cubicBezTo>
                  <a:cubicBezTo>
                    <a:pt x="1854" y="2028"/>
                    <a:pt x="2360" y="1554"/>
                    <a:pt x="2343" y="989"/>
                  </a:cubicBezTo>
                  <a:cubicBezTo>
                    <a:pt x="2327" y="437"/>
                    <a:pt x="1816" y="0"/>
                    <a:pt x="1189" y="0"/>
                  </a:cubicBezTo>
                  <a:close/>
                </a:path>
              </a:pathLst>
            </a:custGeom>
            <a:solidFill>
              <a:srgbClr val="A05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4"/>
            <p:cNvSpPr/>
            <p:nvPr/>
          </p:nvSpPr>
          <p:spPr>
            <a:xfrm>
              <a:off x="5042901" y="208412"/>
              <a:ext cx="384178" cy="323798"/>
            </a:xfrm>
            <a:custGeom>
              <a:avLst/>
              <a:gdLst/>
              <a:ahLst/>
              <a:cxnLst/>
              <a:rect l="l" t="t" r="r" b="b"/>
              <a:pathLst>
                <a:path w="12852" h="10833" extrusionOk="0">
                  <a:moveTo>
                    <a:pt x="6812" y="1"/>
                  </a:moveTo>
                  <a:cubicBezTo>
                    <a:pt x="5938" y="1"/>
                    <a:pt x="5610" y="500"/>
                    <a:pt x="5504" y="734"/>
                  </a:cubicBezTo>
                  <a:cubicBezTo>
                    <a:pt x="5370" y="615"/>
                    <a:pt x="5112" y="450"/>
                    <a:pt x="4727" y="450"/>
                  </a:cubicBezTo>
                  <a:cubicBezTo>
                    <a:pt x="4047" y="450"/>
                    <a:pt x="2967" y="966"/>
                    <a:pt x="1460" y="3165"/>
                  </a:cubicBezTo>
                  <a:cubicBezTo>
                    <a:pt x="868" y="4029"/>
                    <a:pt x="560" y="4871"/>
                    <a:pt x="440" y="5662"/>
                  </a:cubicBezTo>
                  <a:cubicBezTo>
                    <a:pt x="1" y="8605"/>
                    <a:pt x="2192" y="10832"/>
                    <a:pt x="2192" y="10832"/>
                  </a:cubicBezTo>
                  <a:cubicBezTo>
                    <a:pt x="2180" y="10057"/>
                    <a:pt x="2240" y="9148"/>
                    <a:pt x="2432" y="8517"/>
                  </a:cubicBezTo>
                  <a:cubicBezTo>
                    <a:pt x="4299" y="7490"/>
                    <a:pt x="5852" y="6229"/>
                    <a:pt x="6137" y="4390"/>
                  </a:cubicBezTo>
                  <a:cubicBezTo>
                    <a:pt x="6785" y="5642"/>
                    <a:pt x="9452" y="6170"/>
                    <a:pt x="11268" y="6375"/>
                  </a:cubicBezTo>
                  <a:cubicBezTo>
                    <a:pt x="11682" y="6888"/>
                    <a:pt x="12105" y="8057"/>
                    <a:pt x="12381" y="8780"/>
                  </a:cubicBezTo>
                  <a:cubicBezTo>
                    <a:pt x="12381" y="8780"/>
                    <a:pt x="12820" y="7723"/>
                    <a:pt x="12834" y="6322"/>
                  </a:cubicBezTo>
                  <a:cubicBezTo>
                    <a:pt x="12851" y="4782"/>
                    <a:pt x="12352" y="2829"/>
                    <a:pt x="10192" y="1396"/>
                  </a:cubicBezTo>
                  <a:cubicBezTo>
                    <a:pt x="8590" y="330"/>
                    <a:pt x="7521" y="1"/>
                    <a:pt x="6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4"/>
            <p:cNvSpPr/>
            <p:nvPr/>
          </p:nvSpPr>
          <p:spPr>
            <a:xfrm>
              <a:off x="5056174" y="208471"/>
              <a:ext cx="370906" cy="188935"/>
            </a:xfrm>
            <a:custGeom>
              <a:avLst/>
              <a:gdLst/>
              <a:ahLst/>
              <a:cxnLst/>
              <a:rect l="l" t="t" r="r" b="b"/>
              <a:pathLst>
                <a:path w="12408" h="6321" extrusionOk="0">
                  <a:moveTo>
                    <a:pt x="6371" y="1"/>
                  </a:moveTo>
                  <a:cubicBezTo>
                    <a:pt x="5497" y="1"/>
                    <a:pt x="5169" y="500"/>
                    <a:pt x="5063" y="734"/>
                  </a:cubicBezTo>
                  <a:cubicBezTo>
                    <a:pt x="4929" y="615"/>
                    <a:pt x="4672" y="450"/>
                    <a:pt x="4287" y="450"/>
                  </a:cubicBezTo>
                  <a:cubicBezTo>
                    <a:pt x="3607" y="450"/>
                    <a:pt x="2528" y="966"/>
                    <a:pt x="1019" y="3166"/>
                  </a:cubicBezTo>
                  <a:cubicBezTo>
                    <a:pt x="426" y="4028"/>
                    <a:pt x="120" y="4871"/>
                    <a:pt x="0" y="5661"/>
                  </a:cubicBezTo>
                  <a:cubicBezTo>
                    <a:pt x="946" y="4061"/>
                    <a:pt x="2777" y="1400"/>
                    <a:pt x="4507" y="1400"/>
                  </a:cubicBezTo>
                  <a:cubicBezTo>
                    <a:pt x="4739" y="1400"/>
                    <a:pt x="4970" y="1447"/>
                    <a:pt x="5196" y="1552"/>
                  </a:cubicBezTo>
                  <a:cubicBezTo>
                    <a:pt x="5196" y="1552"/>
                    <a:pt x="5628" y="788"/>
                    <a:pt x="6529" y="788"/>
                  </a:cubicBezTo>
                  <a:cubicBezTo>
                    <a:pt x="6747" y="788"/>
                    <a:pt x="6993" y="833"/>
                    <a:pt x="7267" y="944"/>
                  </a:cubicBezTo>
                  <a:cubicBezTo>
                    <a:pt x="8603" y="1487"/>
                    <a:pt x="11450" y="2734"/>
                    <a:pt x="12390" y="6320"/>
                  </a:cubicBezTo>
                  <a:cubicBezTo>
                    <a:pt x="12407" y="4780"/>
                    <a:pt x="11908" y="2827"/>
                    <a:pt x="9751" y="1396"/>
                  </a:cubicBezTo>
                  <a:cubicBezTo>
                    <a:pt x="8149" y="330"/>
                    <a:pt x="7080" y="1"/>
                    <a:pt x="6371"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4"/>
            <p:cNvSpPr/>
            <p:nvPr/>
          </p:nvSpPr>
          <p:spPr>
            <a:xfrm>
              <a:off x="5176252" y="719052"/>
              <a:ext cx="363403" cy="480840"/>
            </a:xfrm>
            <a:custGeom>
              <a:avLst/>
              <a:gdLst/>
              <a:ahLst/>
              <a:cxnLst/>
              <a:rect l="l" t="t" r="r" b="b"/>
              <a:pathLst>
                <a:path w="12157" h="16087" extrusionOk="0">
                  <a:moveTo>
                    <a:pt x="6710" y="0"/>
                  </a:moveTo>
                  <a:cubicBezTo>
                    <a:pt x="6662" y="0"/>
                    <a:pt x="6613" y="5"/>
                    <a:pt x="6564" y="15"/>
                  </a:cubicBezTo>
                  <a:lnTo>
                    <a:pt x="2861" y="746"/>
                  </a:lnTo>
                  <a:cubicBezTo>
                    <a:pt x="2516" y="814"/>
                    <a:pt x="2247" y="1119"/>
                    <a:pt x="2190" y="1506"/>
                  </a:cubicBezTo>
                  <a:lnTo>
                    <a:pt x="1618" y="5351"/>
                  </a:lnTo>
                  <a:lnTo>
                    <a:pt x="0" y="15820"/>
                  </a:lnTo>
                  <a:lnTo>
                    <a:pt x="3909" y="16086"/>
                  </a:lnTo>
                  <a:lnTo>
                    <a:pt x="5725" y="8845"/>
                  </a:lnTo>
                  <a:lnTo>
                    <a:pt x="8376" y="15892"/>
                  </a:lnTo>
                  <a:cubicBezTo>
                    <a:pt x="8376" y="15892"/>
                    <a:pt x="12156" y="15522"/>
                    <a:pt x="12019" y="15193"/>
                  </a:cubicBezTo>
                  <a:cubicBezTo>
                    <a:pt x="11879" y="14865"/>
                    <a:pt x="9078" y="4395"/>
                    <a:pt x="9078" y="4395"/>
                  </a:cubicBezTo>
                  <a:lnTo>
                    <a:pt x="7450" y="523"/>
                  </a:lnTo>
                  <a:cubicBezTo>
                    <a:pt x="7312" y="198"/>
                    <a:pt x="7021" y="0"/>
                    <a:pt x="6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4"/>
            <p:cNvSpPr/>
            <p:nvPr/>
          </p:nvSpPr>
          <p:spPr>
            <a:xfrm>
              <a:off x="5337372" y="612465"/>
              <a:ext cx="47798" cy="127810"/>
            </a:xfrm>
            <a:custGeom>
              <a:avLst/>
              <a:gdLst/>
              <a:ahLst/>
              <a:cxnLst/>
              <a:rect l="l" t="t" r="r" b="b"/>
              <a:pathLst>
                <a:path w="1599" h="4276" extrusionOk="0">
                  <a:moveTo>
                    <a:pt x="610" y="0"/>
                  </a:moveTo>
                  <a:cubicBezTo>
                    <a:pt x="420" y="0"/>
                    <a:pt x="216" y="54"/>
                    <a:pt x="1" y="144"/>
                  </a:cubicBezTo>
                  <a:lnTo>
                    <a:pt x="873" y="4276"/>
                  </a:lnTo>
                  <a:lnTo>
                    <a:pt x="1599" y="4150"/>
                  </a:lnTo>
                  <a:lnTo>
                    <a:pt x="773" y="14"/>
                  </a:lnTo>
                  <a:cubicBezTo>
                    <a:pt x="720" y="5"/>
                    <a:pt x="665"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4"/>
            <p:cNvSpPr/>
            <p:nvPr/>
          </p:nvSpPr>
          <p:spPr>
            <a:xfrm>
              <a:off x="5366906" y="723416"/>
              <a:ext cx="13063" cy="13092"/>
            </a:xfrm>
            <a:custGeom>
              <a:avLst/>
              <a:gdLst/>
              <a:ahLst/>
              <a:cxnLst/>
              <a:rect l="l" t="t" r="r" b="b"/>
              <a:pathLst>
                <a:path w="437" h="438" extrusionOk="0">
                  <a:moveTo>
                    <a:pt x="222" y="0"/>
                  </a:moveTo>
                  <a:cubicBezTo>
                    <a:pt x="221" y="0"/>
                    <a:pt x="220" y="0"/>
                    <a:pt x="220" y="0"/>
                  </a:cubicBezTo>
                  <a:cubicBezTo>
                    <a:pt x="100" y="0"/>
                    <a:pt x="1" y="98"/>
                    <a:pt x="1" y="219"/>
                  </a:cubicBezTo>
                  <a:cubicBezTo>
                    <a:pt x="1" y="339"/>
                    <a:pt x="97" y="438"/>
                    <a:pt x="220" y="438"/>
                  </a:cubicBezTo>
                  <a:cubicBezTo>
                    <a:pt x="338" y="438"/>
                    <a:pt x="437" y="342"/>
                    <a:pt x="437" y="219"/>
                  </a:cubicBezTo>
                  <a:cubicBezTo>
                    <a:pt x="437" y="99"/>
                    <a:pt x="341" y="0"/>
                    <a:pt x="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4"/>
            <p:cNvSpPr/>
            <p:nvPr/>
          </p:nvSpPr>
          <p:spPr>
            <a:xfrm>
              <a:off x="5233257" y="636676"/>
              <a:ext cx="44749" cy="125090"/>
            </a:xfrm>
            <a:custGeom>
              <a:avLst/>
              <a:gdLst/>
              <a:ahLst/>
              <a:cxnLst/>
              <a:rect l="l" t="t" r="r" b="b"/>
              <a:pathLst>
                <a:path w="1497" h="4185" extrusionOk="0">
                  <a:moveTo>
                    <a:pt x="707" y="0"/>
                  </a:moveTo>
                  <a:cubicBezTo>
                    <a:pt x="421" y="20"/>
                    <a:pt x="189" y="112"/>
                    <a:pt x="0" y="260"/>
                  </a:cubicBezTo>
                  <a:lnTo>
                    <a:pt x="748" y="4184"/>
                  </a:lnTo>
                  <a:lnTo>
                    <a:pt x="1496" y="4017"/>
                  </a:lnTo>
                  <a:cubicBezTo>
                    <a:pt x="1496" y="3957"/>
                    <a:pt x="707" y="0"/>
                    <a:pt x="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4"/>
            <p:cNvSpPr/>
            <p:nvPr/>
          </p:nvSpPr>
          <p:spPr>
            <a:xfrm>
              <a:off x="5259144" y="745266"/>
              <a:ext cx="13422" cy="13421"/>
            </a:xfrm>
            <a:custGeom>
              <a:avLst/>
              <a:gdLst/>
              <a:ahLst/>
              <a:cxnLst/>
              <a:rect l="l" t="t" r="r" b="b"/>
              <a:pathLst>
                <a:path w="449" h="449" extrusionOk="0">
                  <a:moveTo>
                    <a:pt x="225" y="1"/>
                  </a:moveTo>
                  <a:cubicBezTo>
                    <a:pt x="101" y="1"/>
                    <a:pt x="1" y="101"/>
                    <a:pt x="1" y="224"/>
                  </a:cubicBezTo>
                  <a:cubicBezTo>
                    <a:pt x="1" y="348"/>
                    <a:pt x="101" y="448"/>
                    <a:pt x="225" y="448"/>
                  </a:cubicBezTo>
                  <a:cubicBezTo>
                    <a:pt x="348" y="448"/>
                    <a:pt x="448" y="348"/>
                    <a:pt x="448" y="224"/>
                  </a:cubicBezTo>
                  <a:cubicBezTo>
                    <a:pt x="448" y="101"/>
                    <a:pt x="348" y="1"/>
                    <a:pt x="2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4"/>
            <p:cNvSpPr/>
            <p:nvPr/>
          </p:nvSpPr>
          <p:spPr>
            <a:xfrm>
              <a:off x="5226621" y="849044"/>
              <a:ext cx="218514" cy="31504"/>
            </a:xfrm>
            <a:custGeom>
              <a:avLst/>
              <a:gdLst/>
              <a:ahLst/>
              <a:cxnLst/>
              <a:rect l="l" t="t" r="r" b="b"/>
              <a:pathLst>
                <a:path w="7310" h="1054" extrusionOk="0">
                  <a:moveTo>
                    <a:pt x="7233" y="0"/>
                  </a:moveTo>
                  <a:cubicBezTo>
                    <a:pt x="7228" y="0"/>
                    <a:pt x="7223" y="1"/>
                    <a:pt x="7218" y="2"/>
                  </a:cubicBezTo>
                  <a:cubicBezTo>
                    <a:pt x="4944" y="567"/>
                    <a:pt x="2537" y="875"/>
                    <a:pt x="67" y="918"/>
                  </a:cubicBezTo>
                  <a:cubicBezTo>
                    <a:pt x="30" y="918"/>
                    <a:pt x="1" y="949"/>
                    <a:pt x="1" y="987"/>
                  </a:cubicBezTo>
                  <a:cubicBezTo>
                    <a:pt x="2" y="1024"/>
                    <a:pt x="32" y="1054"/>
                    <a:pt x="68" y="1054"/>
                  </a:cubicBezTo>
                  <a:cubicBezTo>
                    <a:pt x="2551" y="1010"/>
                    <a:pt x="4966" y="700"/>
                    <a:pt x="7251" y="135"/>
                  </a:cubicBezTo>
                  <a:cubicBezTo>
                    <a:pt x="7288" y="126"/>
                    <a:pt x="7309" y="87"/>
                    <a:pt x="7301" y="52"/>
                  </a:cubicBezTo>
                  <a:cubicBezTo>
                    <a:pt x="7294" y="21"/>
                    <a:pt x="7265" y="0"/>
                    <a:pt x="72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4"/>
            <p:cNvSpPr/>
            <p:nvPr/>
          </p:nvSpPr>
          <p:spPr>
            <a:xfrm>
              <a:off x="5223871" y="862674"/>
              <a:ext cx="226077" cy="31923"/>
            </a:xfrm>
            <a:custGeom>
              <a:avLst/>
              <a:gdLst/>
              <a:ahLst/>
              <a:cxnLst/>
              <a:rect l="l" t="t" r="r" b="b"/>
              <a:pathLst>
                <a:path w="7563" h="1068" extrusionOk="0">
                  <a:moveTo>
                    <a:pt x="7486" y="1"/>
                  </a:moveTo>
                  <a:cubicBezTo>
                    <a:pt x="7480" y="1"/>
                    <a:pt x="7474" y="2"/>
                    <a:pt x="7468" y="4"/>
                  </a:cubicBezTo>
                  <a:cubicBezTo>
                    <a:pt x="5235" y="620"/>
                    <a:pt x="3003" y="932"/>
                    <a:pt x="816" y="932"/>
                  </a:cubicBezTo>
                  <a:cubicBezTo>
                    <a:pt x="568" y="932"/>
                    <a:pt x="320" y="928"/>
                    <a:pt x="73" y="920"/>
                  </a:cubicBezTo>
                  <a:cubicBezTo>
                    <a:pt x="31" y="920"/>
                    <a:pt x="4" y="948"/>
                    <a:pt x="2" y="985"/>
                  </a:cubicBezTo>
                  <a:cubicBezTo>
                    <a:pt x="1" y="1021"/>
                    <a:pt x="31" y="1054"/>
                    <a:pt x="67" y="1055"/>
                  </a:cubicBezTo>
                  <a:cubicBezTo>
                    <a:pt x="318" y="1064"/>
                    <a:pt x="567" y="1068"/>
                    <a:pt x="817" y="1068"/>
                  </a:cubicBezTo>
                  <a:cubicBezTo>
                    <a:pt x="3016" y="1068"/>
                    <a:pt x="5262" y="754"/>
                    <a:pt x="7504" y="136"/>
                  </a:cubicBezTo>
                  <a:cubicBezTo>
                    <a:pt x="7541" y="125"/>
                    <a:pt x="7562" y="88"/>
                    <a:pt x="7551" y="52"/>
                  </a:cubicBezTo>
                  <a:cubicBezTo>
                    <a:pt x="7543" y="22"/>
                    <a:pt x="7516" y="1"/>
                    <a:pt x="7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4"/>
            <p:cNvSpPr/>
            <p:nvPr/>
          </p:nvSpPr>
          <p:spPr>
            <a:xfrm>
              <a:off x="5270413" y="759673"/>
              <a:ext cx="117029" cy="88833"/>
            </a:xfrm>
            <a:custGeom>
              <a:avLst/>
              <a:gdLst/>
              <a:ahLst/>
              <a:cxnLst/>
              <a:rect l="l" t="t" r="r" b="b"/>
              <a:pathLst>
                <a:path w="3915" h="2972" extrusionOk="0">
                  <a:moveTo>
                    <a:pt x="3491" y="148"/>
                  </a:moveTo>
                  <a:lnTo>
                    <a:pt x="3491" y="148"/>
                  </a:lnTo>
                  <a:cubicBezTo>
                    <a:pt x="3657" y="972"/>
                    <a:pt x="3760" y="1694"/>
                    <a:pt x="3431" y="2179"/>
                  </a:cubicBezTo>
                  <a:cubicBezTo>
                    <a:pt x="3225" y="2484"/>
                    <a:pt x="2859" y="2680"/>
                    <a:pt x="2313" y="2781"/>
                  </a:cubicBezTo>
                  <a:cubicBezTo>
                    <a:pt x="2114" y="2817"/>
                    <a:pt x="1930" y="2836"/>
                    <a:pt x="1761" y="2836"/>
                  </a:cubicBezTo>
                  <a:cubicBezTo>
                    <a:pt x="1392" y="2836"/>
                    <a:pt x="1095" y="2748"/>
                    <a:pt x="860" y="2570"/>
                  </a:cubicBezTo>
                  <a:cubicBezTo>
                    <a:pt x="368" y="2200"/>
                    <a:pt x="221" y="1490"/>
                    <a:pt x="146" y="769"/>
                  </a:cubicBezTo>
                  <a:lnTo>
                    <a:pt x="3491" y="148"/>
                  </a:lnTo>
                  <a:close/>
                  <a:moveTo>
                    <a:pt x="3547" y="0"/>
                  </a:moveTo>
                  <a:cubicBezTo>
                    <a:pt x="3543" y="0"/>
                    <a:pt x="3539" y="0"/>
                    <a:pt x="3535" y="1"/>
                  </a:cubicBezTo>
                  <a:lnTo>
                    <a:pt x="61" y="648"/>
                  </a:lnTo>
                  <a:cubicBezTo>
                    <a:pt x="26" y="655"/>
                    <a:pt x="1" y="686"/>
                    <a:pt x="5" y="721"/>
                  </a:cubicBezTo>
                  <a:cubicBezTo>
                    <a:pt x="83" y="1495"/>
                    <a:pt x="231" y="2267"/>
                    <a:pt x="778" y="2680"/>
                  </a:cubicBezTo>
                  <a:cubicBezTo>
                    <a:pt x="1038" y="2874"/>
                    <a:pt x="1363" y="2971"/>
                    <a:pt x="1762" y="2971"/>
                  </a:cubicBezTo>
                  <a:cubicBezTo>
                    <a:pt x="1939" y="2971"/>
                    <a:pt x="2131" y="2954"/>
                    <a:pt x="2341" y="2915"/>
                  </a:cubicBezTo>
                  <a:cubicBezTo>
                    <a:pt x="2925" y="2807"/>
                    <a:pt x="3321" y="2591"/>
                    <a:pt x="3548" y="2255"/>
                  </a:cubicBezTo>
                  <a:cubicBezTo>
                    <a:pt x="3915" y="1713"/>
                    <a:pt x="3795" y="937"/>
                    <a:pt x="3614" y="55"/>
                  </a:cubicBezTo>
                  <a:cubicBezTo>
                    <a:pt x="3608" y="24"/>
                    <a:pt x="3578" y="0"/>
                    <a:pt x="35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4"/>
            <p:cNvSpPr/>
            <p:nvPr/>
          </p:nvSpPr>
          <p:spPr>
            <a:xfrm>
              <a:off x="5415571" y="1143759"/>
              <a:ext cx="130959" cy="66685"/>
            </a:xfrm>
            <a:custGeom>
              <a:avLst/>
              <a:gdLst/>
              <a:ahLst/>
              <a:cxnLst/>
              <a:rect l="l" t="t" r="r" b="b"/>
              <a:pathLst>
                <a:path w="4381" h="2231" extrusionOk="0">
                  <a:moveTo>
                    <a:pt x="3845" y="0"/>
                  </a:moveTo>
                  <a:cubicBezTo>
                    <a:pt x="2448" y="522"/>
                    <a:pt x="1135" y="901"/>
                    <a:pt x="0" y="984"/>
                  </a:cubicBezTo>
                  <a:lnTo>
                    <a:pt x="403" y="2230"/>
                  </a:lnTo>
                  <a:cubicBezTo>
                    <a:pt x="1461" y="2218"/>
                    <a:pt x="2849" y="1968"/>
                    <a:pt x="4380" y="1611"/>
                  </a:cubicBezTo>
                  <a:lnTo>
                    <a:pt x="38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4"/>
            <p:cNvSpPr/>
            <p:nvPr/>
          </p:nvSpPr>
          <p:spPr>
            <a:xfrm>
              <a:off x="5164683" y="1153414"/>
              <a:ext cx="139239" cy="61932"/>
            </a:xfrm>
            <a:custGeom>
              <a:avLst/>
              <a:gdLst/>
              <a:ahLst/>
              <a:cxnLst/>
              <a:rect l="l" t="t" r="r" b="b"/>
              <a:pathLst>
                <a:path w="4658" h="2072" extrusionOk="0">
                  <a:moveTo>
                    <a:pt x="432" y="0"/>
                  </a:moveTo>
                  <a:lnTo>
                    <a:pt x="1" y="1677"/>
                  </a:lnTo>
                  <a:cubicBezTo>
                    <a:pt x="1556" y="1891"/>
                    <a:pt x="3043" y="2071"/>
                    <a:pt x="4044" y="2071"/>
                  </a:cubicBezTo>
                  <a:cubicBezTo>
                    <a:pt x="4146" y="2071"/>
                    <a:pt x="4243" y="2069"/>
                    <a:pt x="4335" y="2065"/>
                  </a:cubicBezTo>
                  <a:lnTo>
                    <a:pt x="4657" y="576"/>
                  </a:lnTo>
                  <a:cubicBezTo>
                    <a:pt x="3442" y="552"/>
                    <a:pt x="1991" y="321"/>
                    <a:pt x="4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4"/>
            <p:cNvSpPr/>
            <p:nvPr/>
          </p:nvSpPr>
          <p:spPr>
            <a:xfrm>
              <a:off x="5419816" y="779729"/>
              <a:ext cx="93952" cy="92390"/>
            </a:xfrm>
            <a:custGeom>
              <a:avLst/>
              <a:gdLst/>
              <a:ahLst/>
              <a:cxnLst/>
              <a:rect l="l" t="t" r="r" b="b"/>
              <a:pathLst>
                <a:path w="3143" h="3091" extrusionOk="0">
                  <a:moveTo>
                    <a:pt x="1247" y="0"/>
                  </a:moveTo>
                  <a:cubicBezTo>
                    <a:pt x="1019" y="0"/>
                    <a:pt x="783" y="67"/>
                    <a:pt x="560" y="241"/>
                  </a:cubicBezTo>
                  <a:cubicBezTo>
                    <a:pt x="231" y="495"/>
                    <a:pt x="224" y="738"/>
                    <a:pt x="409" y="928"/>
                  </a:cubicBezTo>
                  <a:cubicBezTo>
                    <a:pt x="235" y="1093"/>
                    <a:pt x="91" y="1288"/>
                    <a:pt x="43" y="1518"/>
                  </a:cubicBezTo>
                  <a:cubicBezTo>
                    <a:pt x="1" y="1729"/>
                    <a:pt x="101" y="2052"/>
                    <a:pt x="332" y="2052"/>
                  </a:cubicBezTo>
                  <a:cubicBezTo>
                    <a:pt x="340" y="2052"/>
                    <a:pt x="349" y="2051"/>
                    <a:pt x="358" y="2050"/>
                  </a:cubicBezTo>
                  <a:lnTo>
                    <a:pt x="358" y="2050"/>
                  </a:lnTo>
                  <a:cubicBezTo>
                    <a:pt x="335" y="2136"/>
                    <a:pt x="337" y="2230"/>
                    <a:pt x="373" y="2320"/>
                  </a:cubicBezTo>
                  <a:cubicBezTo>
                    <a:pt x="436" y="2470"/>
                    <a:pt x="613" y="2598"/>
                    <a:pt x="783" y="2598"/>
                  </a:cubicBezTo>
                  <a:cubicBezTo>
                    <a:pt x="830" y="2598"/>
                    <a:pt x="875" y="2588"/>
                    <a:pt x="918" y="2567"/>
                  </a:cubicBezTo>
                  <a:cubicBezTo>
                    <a:pt x="921" y="2565"/>
                    <a:pt x="921" y="2563"/>
                    <a:pt x="923" y="2563"/>
                  </a:cubicBezTo>
                  <a:lnTo>
                    <a:pt x="923" y="2563"/>
                  </a:lnTo>
                  <a:cubicBezTo>
                    <a:pt x="921" y="2709"/>
                    <a:pt x="1010" y="2846"/>
                    <a:pt x="1155" y="2900"/>
                  </a:cubicBezTo>
                  <a:cubicBezTo>
                    <a:pt x="1219" y="2923"/>
                    <a:pt x="1298" y="2946"/>
                    <a:pt x="1382" y="2946"/>
                  </a:cubicBezTo>
                  <a:cubicBezTo>
                    <a:pt x="1470" y="2946"/>
                    <a:pt x="1561" y="2921"/>
                    <a:pt x="1642" y="2845"/>
                  </a:cubicBezTo>
                  <a:cubicBezTo>
                    <a:pt x="1655" y="2963"/>
                    <a:pt x="1693" y="3021"/>
                    <a:pt x="1823" y="3069"/>
                  </a:cubicBezTo>
                  <a:cubicBezTo>
                    <a:pt x="1862" y="3084"/>
                    <a:pt x="1903" y="3091"/>
                    <a:pt x="1944" y="3091"/>
                  </a:cubicBezTo>
                  <a:cubicBezTo>
                    <a:pt x="2321" y="3091"/>
                    <a:pt x="2771" y="2536"/>
                    <a:pt x="2883" y="2292"/>
                  </a:cubicBezTo>
                  <a:cubicBezTo>
                    <a:pt x="3143" y="1734"/>
                    <a:pt x="2834" y="1161"/>
                    <a:pt x="2530" y="683"/>
                  </a:cubicBezTo>
                  <a:cubicBezTo>
                    <a:pt x="2384" y="452"/>
                    <a:pt x="1840" y="0"/>
                    <a:pt x="1247" y="0"/>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4"/>
            <p:cNvSpPr/>
            <p:nvPr/>
          </p:nvSpPr>
          <p:spPr>
            <a:xfrm>
              <a:off x="5432520" y="789115"/>
              <a:ext cx="26156" cy="17366"/>
            </a:xfrm>
            <a:custGeom>
              <a:avLst/>
              <a:gdLst/>
              <a:ahLst/>
              <a:cxnLst/>
              <a:rect l="l" t="t" r="r" b="b"/>
              <a:pathLst>
                <a:path w="875" h="581" extrusionOk="0">
                  <a:moveTo>
                    <a:pt x="362" y="1"/>
                  </a:moveTo>
                  <a:cubicBezTo>
                    <a:pt x="353" y="1"/>
                    <a:pt x="344" y="5"/>
                    <a:pt x="337" y="16"/>
                  </a:cubicBezTo>
                  <a:cubicBezTo>
                    <a:pt x="275" y="103"/>
                    <a:pt x="260" y="216"/>
                    <a:pt x="273" y="322"/>
                  </a:cubicBezTo>
                  <a:cubicBezTo>
                    <a:pt x="179" y="393"/>
                    <a:pt x="88" y="470"/>
                    <a:pt x="6" y="565"/>
                  </a:cubicBezTo>
                  <a:cubicBezTo>
                    <a:pt x="1" y="571"/>
                    <a:pt x="7" y="581"/>
                    <a:pt x="14" y="581"/>
                  </a:cubicBezTo>
                  <a:cubicBezTo>
                    <a:pt x="15" y="581"/>
                    <a:pt x="17" y="580"/>
                    <a:pt x="19" y="579"/>
                  </a:cubicBezTo>
                  <a:cubicBezTo>
                    <a:pt x="252" y="350"/>
                    <a:pt x="543" y="226"/>
                    <a:pt x="836" y="95"/>
                  </a:cubicBezTo>
                  <a:cubicBezTo>
                    <a:pt x="875" y="75"/>
                    <a:pt x="852" y="22"/>
                    <a:pt x="817" y="22"/>
                  </a:cubicBezTo>
                  <a:cubicBezTo>
                    <a:pt x="813" y="22"/>
                    <a:pt x="808" y="23"/>
                    <a:pt x="802" y="26"/>
                  </a:cubicBezTo>
                  <a:cubicBezTo>
                    <a:pt x="639" y="102"/>
                    <a:pt x="478" y="181"/>
                    <a:pt x="331" y="282"/>
                  </a:cubicBezTo>
                  <a:cubicBezTo>
                    <a:pt x="330" y="199"/>
                    <a:pt x="354" y="123"/>
                    <a:pt x="390" y="47"/>
                  </a:cubicBezTo>
                  <a:cubicBezTo>
                    <a:pt x="402" y="22"/>
                    <a:pt x="383" y="1"/>
                    <a:pt x="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4"/>
            <p:cNvSpPr/>
            <p:nvPr/>
          </p:nvSpPr>
          <p:spPr>
            <a:xfrm>
              <a:off x="5475356" y="775604"/>
              <a:ext cx="42089" cy="53174"/>
            </a:xfrm>
            <a:custGeom>
              <a:avLst/>
              <a:gdLst/>
              <a:ahLst/>
              <a:cxnLst/>
              <a:rect l="l" t="t" r="r" b="b"/>
              <a:pathLst>
                <a:path w="1408" h="1779" extrusionOk="0">
                  <a:moveTo>
                    <a:pt x="158" y="0"/>
                  </a:moveTo>
                  <a:lnTo>
                    <a:pt x="0" y="397"/>
                  </a:lnTo>
                  <a:lnTo>
                    <a:pt x="929" y="1779"/>
                  </a:lnTo>
                  <a:lnTo>
                    <a:pt x="1408" y="866"/>
                  </a:lnTo>
                  <a:lnTo>
                    <a:pt x="158" y="0"/>
                  </a:ln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4"/>
            <p:cNvSpPr/>
            <p:nvPr/>
          </p:nvSpPr>
          <p:spPr>
            <a:xfrm>
              <a:off x="5152248" y="798231"/>
              <a:ext cx="90365" cy="96425"/>
            </a:xfrm>
            <a:custGeom>
              <a:avLst/>
              <a:gdLst/>
              <a:ahLst/>
              <a:cxnLst/>
              <a:rect l="l" t="t" r="r" b="b"/>
              <a:pathLst>
                <a:path w="3023" h="3226" extrusionOk="0">
                  <a:moveTo>
                    <a:pt x="1644" y="1"/>
                  </a:moveTo>
                  <a:cubicBezTo>
                    <a:pt x="914" y="1"/>
                    <a:pt x="387" y="750"/>
                    <a:pt x="298" y="1056"/>
                  </a:cubicBezTo>
                  <a:cubicBezTo>
                    <a:pt x="137" y="1601"/>
                    <a:pt x="0" y="2237"/>
                    <a:pt x="404" y="2703"/>
                  </a:cubicBezTo>
                  <a:cubicBezTo>
                    <a:pt x="561" y="2884"/>
                    <a:pt x="1042" y="3225"/>
                    <a:pt x="1401" y="3225"/>
                  </a:cubicBezTo>
                  <a:cubicBezTo>
                    <a:pt x="1490" y="3225"/>
                    <a:pt x="1572" y="3204"/>
                    <a:pt x="1639" y="3155"/>
                  </a:cubicBezTo>
                  <a:cubicBezTo>
                    <a:pt x="1750" y="3071"/>
                    <a:pt x="1772" y="3006"/>
                    <a:pt x="1750" y="2888"/>
                  </a:cubicBezTo>
                  <a:lnTo>
                    <a:pt x="1750" y="2888"/>
                  </a:lnTo>
                  <a:cubicBezTo>
                    <a:pt x="1807" y="2917"/>
                    <a:pt x="1863" y="2929"/>
                    <a:pt x="1916" y="2929"/>
                  </a:cubicBezTo>
                  <a:cubicBezTo>
                    <a:pt x="2042" y="2929"/>
                    <a:pt x="2154" y="2862"/>
                    <a:pt x="2233" y="2805"/>
                  </a:cubicBezTo>
                  <a:cubicBezTo>
                    <a:pt x="2357" y="2716"/>
                    <a:pt x="2405" y="2556"/>
                    <a:pt x="2364" y="2416"/>
                  </a:cubicBezTo>
                  <a:lnTo>
                    <a:pt x="2364" y="2416"/>
                  </a:lnTo>
                  <a:cubicBezTo>
                    <a:pt x="2366" y="2416"/>
                    <a:pt x="2366" y="2418"/>
                    <a:pt x="2370" y="2421"/>
                  </a:cubicBezTo>
                  <a:cubicBezTo>
                    <a:pt x="2387" y="2424"/>
                    <a:pt x="2404" y="2425"/>
                    <a:pt x="2421" y="2425"/>
                  </a:cubicBezTo>
                  <a:cubicBezTo>
                    <a:pt x="2622" y="2425"/>
                    <a:pt x="2804" y="2223"/>
                    <a:pt x="2825" y="2031"/>
                  </a:cubicBezTo>
                  <a:cubicBezTo>
                    <a:pt x="2836" y="1934"/>
                    <a:pt x="2812" y="1843"/>
                    <a:pt x="2765" y="1766"/>
                  </a:cubicBezTo>
                  <a:cubicBezTo>
                    <a:pt x="3014" y="1722"/>
                    <a:pt x="3022" y="1365"/>
                    <a:pt x="2918" y="1167"/>
                  </a:cubicBezTo>
                  <a:cubicBezTo>
                    <a:pt x="2809" y="957"/>
                    <a:pt x="2617" y="813"/>
                    <a:pt x="2403" y="702"/>
                  </a:cubicBezTo>
                  <a:cubicBezTo>
                    <a:pt x="2527" y="467"/>
                    <a:pt x="2452" y="239"/>
                    <a:pt x="2068" y="85"/>
                  </a:cubicBezTo>
                  <a:cubicBezTo>
                    <a:pt x="1921" y="26"/>
                    <a:pt x="1779" y="1"/>
                    <a:pt x="1644" y="1"/>
                  </a:cubicBez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4"/>
            <p:cNvSpPr/>
            <p:nvPr/>
          </p:nvSpPr>
          <p:spPr>
            <a:xfrm>
              <a:off x="5193829" y="804717"/>
              <a:ext cx="29474" cy="13779"/>
            </a:xfrm>
            <a:custGeom>
              <a:avLst/>
              <a:gdLst/>
              <a:ahLst/>
              <a:cxnLst/>
              <a:rect l="l" t="t" r="r" b="b"/>
              <a:pathLst>
                <a:path w="986" h="461" extrusionOk="0">
                  <a:moveTo>
                    <a:pt x="487" y="1"/>
                  </a:moveTo>
                  <a:cubicBezTo>
                    <a:pt x="463" y="1"/>
                    <a:pt x="444" y="31"/>
                    <a:pt x="465" y="54"/>
                  </a:cubicBezTo>
                  <a:cubicBezTo>
                    <a:pt x="522" y="118"/>
                    <a:pt x="564" y="184"/>
                    <a:pt x="585" y="264"/>
                  </a:cubicBezTo>
                  <a:cubicBezTo>
                    <a:pt x="416" y="209"/>
                    <a:pt x="239" y="177"/>
                    <a:pt x="62" y="150"/>
                  </a:cubicBezTo>
                  <a:cubicBezTo>
                    <a:pt x="59" y="150"/>
                    <a:pt x="57" y="149"/>
                    <a:pt x="55" y="149"/>
                  </a:cubicBezTo>
                  <a:cubicBezTo>
                    <a:pt x="12" y="149"/>
                    <a:pt x="0" y="215"/>
                    <a:pt x="49" y="222"/>
                  </a:cubicBezTo>
                  <a:cubicBezTo>
                    <a:pt x="366" y="264"/>
                    <a:pt x="683" y="304"/>
                    <a:pt x="968" y="459"/>
                  </a:cubicBezTo>
                  <a:cubicBezTo>
                    <a:pt x="970" y="460"/>
                    <a:pt x="971" y="461"/>
                    <a:pt x="973" y="461"/>
                  </a:cubicBezTo>
                  <a:cubicBezTo>
                    <a:pt x="981" y="461"/>
                    <a:pt x="986" y="448"/>
                    <a:pt x="976" y="442"/>
                  </a:cubicBezTo>
                  <a:cubicBezTo>
                    <a:pt x="875" y="377"/>
                    <a:pt x="765" y="326"/>
                    <a:pt x="654" y="285"/>
                  </a:cubicBezTo>
                  <a:cubicBezTo>
                    <a:pt x="636" y="181"/>
                    <a:pt x="592" y="78"/>
                    <a:pt x="508" y="9"/>
                  </a:cubicBezTo>
                  <a:cubicBezTo>
                    <a:pt x="501" y="3"/>
                    <a:pt x="494" y="1"/>
                    <a:pt x="4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4"/>
            <p:cNvSpPr/>
            <p:nvPr/>
          </p:nvSpPr>
          <p:spPr>
            <a:xfrm>
              <a:off x="5140471" y="802266"/>
              <a:ext cx="36439" cy="57209"/>
            </a:xfrm>
            <a:custGeom>
              <a:avLst/>
              <a:gdLst/>
              <a:ahLst/>
              <a:cxnLst/>
              <a:rect l="l" t="t" r="r" b="b"/>
              <a:pathLst>
                <a:path w="1219" h="1914" extrusionOk="0">
                  <a:moveTo>
                    <a:pt x="963" y="0"/>
                  </a:moveTo>
                  <a:lnTo>
                    <a:pt x="0" y="1176"/>
                  </a:lnTo>
                  <a:lnTo>
                    <a:pt x="710" y="1913"/>
                  </a:lnTo>
                  <a:lnTo>
                    <a:pt x="1218" y="329"/>
                  </a:lnTo>
                  <a:lnTo>
                    <a:pt x="963" y="0"/>
                  </a:lnTo>
                  <a:close/>
                </a:path>
              </a:pathLst>
            </a:custGeom>
            <a:solidFill>
              <a:srgbClr val="B591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6" name="Google Shape;2366;p34"/>
          <p:cNvGrpSpPr/>
          <p:nvPr/>
        </p:nvGrpSpPr>
        <p:grpSpPr>
          <a:xfrm>
            <a:off x="1974994" y="2681027"/>
            <a:ext cx="697687" cy="764538"/>
            <a:chOff x="7969377" y="2856516"/>
            <a:chExt cx="402682" cy="441266"/>
          </a:xfrm>
        </p:grpSpPr>
        <p:sp>
          <p:nvSpPr>
            <p:cNvPr id="2367" name="Google Shape;2367;p34"/>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4"/>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4"/>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4"/>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4"/>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4"/>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4"/>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4"/>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4"/>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4"/>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4"/>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8" name="Google Shape;2378;p34"/>
          <p:cNvGrpSpPr/>
          <p:nvPr/>
        </p:nvGrpSpPr>
        <p:grpSpPr>
          <a:xfrm>
            <a:off x="165296" y="3777431"/>
            <a:ext cx="464572" cy="718913"/>
            <a:chOff x="7706772" y="521151"/>
            <a:chExt cx="268136" cy="414933"/>
          </a:xfrm>
        </p:grpSpPr>
        <p:sp>
          <p:nvSpPr>
            <p:cNvPr id="2379" name="Google Shape;2379;p34"/>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4"/>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4"/>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4"/>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4"/>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4"/>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35576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t>09/05/2025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305D4A9-5886-4647-AB06-84202763646E}" type="slidenum">
              <a:rPr lang="vi-VN" smtClean="0"/>
              <a:t>‹#›</a:t>
            </a:fld>
            <a:endParaRPr lang="vi-VN"/>
          </a:p>
        </p:txBody>
      </p:sp>
    </p:spTree>
    <p:extLst>
      <p:ext uri="{BB962C8B-B14F-4D97-AF65-F5344CB8AC3E}">
        <p14:creationId xmlns:p14="http://schemas.microsoft.com/office/powerpoint/2010/main" val="163105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34500"/>
          </a:xfrm>
          <a:prstGeom prst="rect">
            <a:avLst/>
          </a:prstGeom>
          <a:solidFill>
            <a:schemeClr val="lt2"/>
          </a:solid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1pPr>
            <a:lvl2pPr lvl="1"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2pPr>
            <a:lvl3pPr lvl="2"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3pPr>
            <a:lvl4pPr lvl="3"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4pPr>
            <a:lvl5pPr lvl="4"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5pPr>
            <a:lvl6pPr lvl="5"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6pPr>
            <a:lvl7pPr lvl="6"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7pPr>
            <a:lvl8pPr lvl="7"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8pPr>
            <a:lvl9pPr lvl="8" algn="ctr" rtl="0">
              <a:spcBef>
                <a:spcPts val="0"/>
              </a:spcBef>
              <a:spcAft>
                <a:spcPts val="0"/>
              </a:spcAft>
              <a:buClr>
                <a:schemeClr val="dk1"/>
              </a:buClr>
              <a:buSzPts val="3000"/>
              <a:buFont typeface="Chau Philomene One"/>
              <a:buNone/>
              <a:defRPr sz="3000" b="1">
                <a:solidFill>
                  <a:schemeClr val="dk1"/>
                </a:solidFill>
                <a:latin typeface="Chau Philomene One"/>
                <a:ea typeface="Chau Philomene One"/>
                <a:cs typeface="Chau Philomene One"/>
                <a:sym typeface="Chau Philomene One"/>
              </a:defRPr>
            </a:lvl9pPr>
          </a:lstStyle>
          <a:p>
            <a:endParaRPr/>
          </a:p>
        </p:txBody>
      </p:sp>
      <p:sp>
        <p:nvSpPr>
          <p:cNvPr id="7" name="Google Shape;7;p1"/>
          <p:cNvSpPr txBox="1">
            <a:spLocks noGrp="1"/>
          </p:cNvSpPr>
          <p:nvPr>
            <p:ph type="body" idx="1"/>
          </p:nvPr>
        </p:nvSpPr>
        <p:spPr>
          <a:xfrm>
            <a:off x="720000" y="1174500"/>
            <a:ext cx="7704000" cy="3429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1pPr>
            <a:lvl2pPr marL="914400" lvl="1"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2pPr>
            <a:lvl3pPr marL="1371600" lvl="2"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3pPr>
            <a:lvl4pPr marL="1828800" lvl="3"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4pPr>
            <a:lvl5pPr marL="2286000" lvl="4"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5pPr>
            <a:lvl6pPr marL="2743200" lvl="5"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6pPr>
            <a:lvl7pPr marL="3200400" lvl="6"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7pPr>
            <a:lvl8pPr marL="3657600" lvl="7"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8pPr>
            <a:lvl9pPr marL="4114800" lvl="8" indent="-317500">
              <a:lnSpc>
                <a:spcPct val="100000"/>
              </a:lnSpc>
              <a:spcBef>
                <a:spcPts val="0"/>
              </a:spcBef>
              <a:spcAft>
                <a:spcPts val="0"/>
              </a:spcAft>
              <a:buClr>
                <a:schemeClr val="dk1"/>
              </a:buClr>
              <a:buSzPts val="1400"/>
              <a:buFont typeface="Bellota Text"/>
              <a:buChar char="■"/>
              <a:defRPr>
                <a:solidFill>
                  <a:schemeClr val="dk1"/>
                </a:solidFill>
                <a:latin typeface="Bellota Text"/>
                <a:ea typeface="Bellota Text"/>
                <a:cs typeface="Bellota Text"/>
                <a:sym typeface="Bellota Tex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7" r:id="rId3"/>
    <p:sldLayoutId id="2147483659" r:id="rId4"/>
    <p:sldLayoutId id="2147483661" r:id="rId5"/>
    <p:sldLayoutId id="2147483678" r:id="rId6"/>
    <p:sldLayoutId id="2147483680"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8BA026-E658-41C8-85D8-D06F141BD407}" type="datetimeFigureOut">
              <a:rPr lang="vi-VN" smtClean="0"/>
              <a:t>09/05/2025</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305D4A9-5886-4647-AB06-84202763646E}" type="slidenum">
              <a:rPr lang="vi-VN" smtClean="0"/>
              <a:t>‹#›</a:t>
            </a:fld>
            <a:endParaRPr lang="vi-VN"/>
          </a:p>
        </p:txBody>
      </p:sp>
    </p:spTree>
    <p:extLst>
      <p:ext uri="{BB962C8B-B14F-4D97-AF65-F5344CB8AC3E}">
        <p14:creationId xmlns:p14="http://schemas.microsoft.com/office/powerpoint/2010/main" val="26347702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3" Type="http://schemas.openxmlformats.org/officeDocument/2006/relationships/image" Target="../media/image29.gif"/><Relationship Id="rId18" Type="http://schemas.openxmlformats.org/officeDocument/2006/relationships/image" Target="../media/image34.png"/><Relationship Id="rId26" Type="http://schemas.openxmlformats.org/officeDocument/2006/relationships/slide" Target="slide40.xml"/><Relationship Id="rId21" Type="http://schemas.openxmlformats.org/officeDocument/2006/relationships/image" Target="../media/image37.png"/><Relationship Id="rId34" Type="http://schemas.openxmlformats.org/officeDocument/2006/relationships/slide" Target="slide45.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5" Type="http://schemas.openxmlformats.org/officeDocument/2006/relationships/image" Target="../media/image41.gif"/><Relationship Id="rId33" Type="http://schemas.openxmlformats.org/officeDocument/2006/relationships/slide" Target="slide44.xml"/><Relationship Id="rId2" Type="http://schemas.openxmlformats.org/officeDocument/2006/relationships/audio" Target="../media/media1.wav"/><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slide" Target="slide30.xml"/><Relationship Id="rId1" Type="http://schemas.microsoft.com/office/2007/relationships/media" Target="../media/media1.wav"/><Relationship Id="rId6" Type="http://schemas.openxmlformats.org/officeDocument/2006/relationships/audio" Target="../media/audio3.wav"/><Relationship Id="rId11" Type="http://schemas.openxmlformats.org/officeDocument/2006/relationships/image" Target="../media/image27.gif"/><Relationship Id="rId24" Type="http://schemas.openxmlformats.org/officeDocument/2006/relationships/image" Target="../media/image40.png"/><Relationship Id="rId32" Type="http://schemas.openxmlformats.org/officeDocument/2006/relationships/slide" Target="slide43.xml"/><Relationship Id="rId37" Type="http://schemas.openxmlformats.org/officeDocument/2006/relationships/image" Target="../media/image43.png"/><Relationship Id="rId5" Type="http://schemas.openxmlformats.org/officeDocument/2006/relationships/audio" Target="../media/audio2.wav"/><Relationship Id="rId15" Type="http://schemas.openxmlformats.org/officeDocument/2006/relationships/image" Target="../media/image31.gif"/><Relationship Id="rId23" Type="http://schemas.openxmlformats.org/officeDocument/2006/relationships/image" Target="../media/image39.png"/><Relationship Id="rId28" Type="http://schemas.openxmlformats.org/officeDocument/2006/relationships/slide" Target="slide49.xml"/><Relationship Id="rId36" Type="http://schemas.openxmlformats.org/officeDocument/2006/relationships/slide" Target="slide47.xml"/><Relationship Id="rId10" Type="http://schemas.openxmlformats.org/officeDocument/2006/relationships/image" Target="../media/image26.png"/><Relationship Id="rId19" Type="http://schemas.openxmlformats.org/officeDocument/2006/relationships/image" Target="../media/image35.png"/><Relationship Id="rId31" Type="http://schemas.openxmlformats.org/officeDocument/2006/relationships/slide" Target="slide42.xml"/><Relationship Id="rId4" Type="http://schemas.openxmlformats.org/officeDocument/2006/relationships/audio" Target="../media/audio1.wav"/><Relationship Id="rId9" Type="http://schemas.openxmlformats.org/officeDocument/2006/relationships/image" Target="../media/image25.gif"/><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2.gif"/><Relationship Id="rId30" Type="http://schemas.openxmlformats.org/officeDocument/2006/relationships/slide" Target="slide41.xml"/><Relationship Id="rId35" Type="http://schemas.openxmlformats.org/officeDocument/2006/relationships/slide" Target="slide46.xml"/><Relationship Id="rId8" Type="http://schemas.openxmlformats.org/officeDocument/2006/relationships/image" Target="../media/image24.png"/><Relationship Id="rId3"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3.wav"/><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slide" Target="slide39.xml"/><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6" name="Google Shape;2396;p38"/>
          <p:cNvSpPr txBox="1">
            <a:spLocks noGrp="1"/>
          </p:cNvSpPr>
          <p:nvPr>
            <p:ph type="ctrTitle"/>
          </p:nvPr>
        </p:nvSpPr>
        <p:spPr>
          <a:xfrm>
            <a:off x="878643" y="1495848"/>
            <a:ext cx="4475935" cy="2406356"/>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n" sz="3200" u="sng" dirty="0" smtClean="0">
                <a:latin typeface="Times New Roman" panose="02020603050405020304" pitchFamily="18" charset="0"/>
                <a:cs typeface="Times New Roman" panose="02020603050405020304" pitchFamily="18" charset="0"/>
              </a:rPr>
              <a:t/>
            </a:r>
            <a:br>
              <a:rPr lang="en" sz="3200" u="sng" dirty="0" smtClean="0">
                <a:latin typeface="Times New Roman" panose="02020603050405020304" pitchFamily="18" charset="0"/>
                <a:cs typeface="Times New Roman" panose="02020603050405020304" pitchFamily="18" charset="0"/>
              </a:rPr>
            </a:br>
            <a:r>
              <a:rPr lang="en" sz="5600" dirty="0" smtClean="0">
                <a:latin typeface="Times New Roman" panose="02020603050405020304" pitchFamily="18" charset="0"/>
                <a:cs typeface="Times New Roman" panose="02020603050405020304" pitchFamily="18" charset="0"/>
              </a:rPr>
              <a:t>Trò </a:t>
            </a:r>
            <a:r>
              <a:rPr lang="en" sz="5600" dirty="0">
                <a:latin typeface="Times New Roman" panose="02020603050405020304" pitchFamily="18" charset="0"/>
                <a:cs typeface="Times New Roman" panose="02020603050405020304" pitchFamily="18" charset="0"/>
              </a:rPr>
              <a:t>chơi </a:t>
            </a:r>
            <a:r>
              <a:rPr lang="en" sz="5600" dirty="0">
                <a:solidFill>
                  <a:srgbClr val="FFC000"/>
                </a:solidFill>
                <a:latin typeface="Times New Roman" panose="02020603050405020304" pitchFamily="18" charset="0"/>
                <a:cs typeface="Times New Roman" panose="02020603050405020304" pitchFamily="18" charset="0"/>
              </a:rPr>
              <a:t>cướp cờ</a:t>
            </a:r>
            <a:endParaRPr sz="5600" dirty="0">
              <a:solidFill>
                <a:srgbClr val="FFC000"/>
              </a:solidFill>
              <a:latin typeface="Times New Roman" panose="02020603050405020304" pitchFamily="18" charset="0"/>
              <a:cs typeface="Times New Roman" panose="02020603050405020304" pitchFamily="18" charset="0"/>
            </a:endParaRPr>
          </a:p>
        </p:txBody>
      </p:sp>
      <p:grpSp>
        <p:nvGrpSpPr>
          <p:cNvPr id="2404" name="Google Shape;2404;p38"/>
          <p:cNvGrpSpPr/>
          <p:nvPr/>
        </p:nvGrpSpPr>
        <p:grpSpPr>
          <a:xfrm>
            <a:off x="856042" y="1800893"/>
            <a:ext cx="246464" cy="231319"/>
            <a:chOff x="5946283" y="1650903"/>
            <a:chExt cx="246464" cy="231319"/>
          </a:xfrm>
        </p:grpSpPr>
        <p:sp>
          <p:nvSpPr>
            <p:cNvPr id="2405" name="Google Shape;2405;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7" name="Google Shape;2407;p38"/>
          <p:cNvGrpSpPr/>
          <p:nvPr/>
        </p:nvGrpSpPr>
        <p:grpSpPr>
          <a:xfrm rot="3450830">
            <a:off x="-542874" y="4206139"/>
            <a:ext cx="1536034" cy="766470"/>
            <a:chOff x="3928210" y="1337178"/>
            <a:chExt cx="913545" cy="455852"/>
          </a:xfrm>
        </p:grpSpPr>
        <p:sp>
          <p:nvSpPr>
            <p:cNvPr id="2408" name="Google Shape;2408;p38"/>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38"/>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38"/>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8"/>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8"/>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3" name="Google Shape;2413;p38"/>
          <p:cNvGrpSpPr/>
          <p:nvPr/>
        </p:nvGrpSpPr>
        <p:grpSpPr>
          <a:xfrm>
            <a:off x="6262012" y="3963018"/>
            <a:ext cx="677069" cy="741945"/>
            <a:chOff x="7969377" y="2856516"/>
            <a:chExt cx="402682" cy="441266"/>
          </a:xfrm>
        </p:grpSpPr>
        <p:sp>
          <p:nvSpPr>
            <p:cNvPr id="2414" name="Google Shape;2414;p38"/>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8"/>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8"/>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8"/>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5" name="Google Shape;2425;p38"/>
          <p:cNvGrpSpPr/>
          <p:nvPr/>
        </p:nvGrpSpPr>
        <p:grpSpPr>
          <a:xfrm>
            <a:off x="4240367" y="4148518"/>
            <a:ext cx="450843" cy="697668"/>
            <a:chOff x="7706772" y="521151"/>
            <a:chExt cx="268136" cy="414933"/>
          </a:xfrm>
        </p:grpSpPr>
        <p:sp>
          <p:nvSpPr>
            <p:cNvPr id="2426" name="Google Shape;2426;p38"/>
            <p:cNvSpPr/>
            <p:nvPr/>
          </p:nvSpPr>
          <p:spPr>
            <a:xfrm>
              <a:off x="7706772" y="521151"/>
              <a:ext cx="268136" cy="414933"/>
            </a:xfrm>
            <a:custGeom>
              <a:avLst/>
              <a:gdLst/>
              <a:ahLst/>
              <a:cxnLst/>
              <a:rect l="l" t="t" r="r" b="b"/>
              <a:pathLst>
                <a:path w="8970" h="13882" extrusionOk="0">
                  <a:moveTo>
                    <a:pt x="4314" y="1"/>
                  </a:moveTo>
                  <a:cubicBezTo>
                    <a:pt x="3892" y="1"/>
                    <a:pt x="3488" y="116"/>
                    <a:pt x="3138" y="331"/>
                  </a:cubicBezTo>
                  <a:cubicBezTo>
                    <a:pt x="3137" y="332"/>
                    <a:pt x="3136" y="332"/>
                    <a:pt x="3134" y="332"/>
                  </a:cubicBezTo>
                  <a:cubicBezTo>
                    <a:pt x="2530" y="396"/>
                    <a:pt x="1977" y="723"/>
                    <a:pt x="1620" y="1220"/>
                  </a:cubicBezTo>
                  <a:lnTo>
                    <a:pt x="1615" y="1226"/>
                  </a:lnTo>
                  <a:cubicBezTo>
                    <a:pt x="1407" y="1323"/>
                    <a:pt x="1215" y="1455"/>
                    <a:pt x="1051" y="1615"/>
                  </a:cubicBezTo>
                  <a:cubicBezTo>
                    <a:pt x="420" y="2231"/>
                    <a:pt x="229" y="3202"/>
                    <a:pt x="550" y="4047"/>
                  </a:cubicBezTo>
                  <a:cubicBezTo>
                    <a:pt x="516" y="4094"/>
                    <a:pt x="482" y="4142"/>
                    <a:pt x="452" y="4193"/>
                  </a:cubicBezTo>
                  <a:cubicBezTo>
                    <a:pt x="88" y="4803"/>
                    <a:pt x="1" y="5482"/>
                    <a:pt x="201" y="6104"/>
                  </a:cubicBezTo>
                  <a:cubicBezTo>
                    <a:pt x="578" y="7259"/>
                    <a:pt x="1738" y="7753"/>
                    <a:pt x="2671" y="8151"/>
                  </a:cubicBezTo>
                  <a:cubicBezTo>
                    <a:pt x="3100" y="8334"/>
                    <a:pt x="3613" y="8670"/>
                    <a:pt x="4050" y="8996"/>
                  </a:cubicBezTo>
                  <a:cubicBezTo>
                    <a:pt x="4053" y="8998"/>
                    <a:pt x="4054" y="9003"/>
                    <a:pt x="4057" y="9007"/>
                  </a:cubicBezTo>
                  <a:cubicBezTo>
                    <a:pt x="4090" y="9177"/>
                    <a:pt x="4121" y="9341"/>
                    <a:pt x="4146" y="9503"/>
                  </a:cubicBezTo>
                  <a:cubicBezTo>
                    <a:pt x="4149" y="9511"/>
                    <a:pt x="4143" y="9518"/>
                    <a:pt x="4136" y="9520"/>
                  </a:cubicBezTo>
                  <a:cubicBezTo>
                    <a:pt x="3820" y="9616"/>
                    <a:pt x="3422" y="9820"/>
                    <a:pt x="3062" y="10259"/>
                  </a:cubicBezTo>
                  <a:cubicBezTo>
                    <a:pt x="2481" y="10969"/>
                    <a:pt x="2328" y="11938"/>
                    <a:pt x="2596" y="12814"/>
                  </a:cubicBezTo>
                  <a:lnTo>
                    <a:pt x="2656" y="13012"/>
                  </a:lnTo>
                  <a:cubicBezTo>
                    <a:pt x="2814" y="13531"/>
                    <a:pt x="3293" y="13882"/>
                    <a:pt x="3832" y="13882"/>
                  </a:cubicBezTo>
                  <a:cubicBezTo>
                    <a:pt x="3843" y="13882"/>
                    <a:pt x="3853" y="13882"/>
                    <a:pt x="3864" y="13881"/>
                  </a:cubicBezTo>
                  <a:lnTo>
                    <a:pt x="7417" y="13787"/>
                  </a:lnTo>
                  <a:cubicBezTo>
                    <a:pt x="7866" y="13774"/>
                    <a:pt x="8273" y="13517"/>
                    <a:pt x="8478" y="13116"/>
                  </a:cubicBezTo>
                  <a:lnTo>
                    <a:pt x="8581" y="12914"/>
                  </a:lnTo>
                  <a:cubicBezTo>
                    <a:pt x="8969" y="12152"/>
                    <a:pt x="8719" y="11425"/>
                    <a:pt x="8639" y="11190"/>
                  </a:cubicBezTo>
                  <a:cubicBezTo>
                    <a:pt x="8420" y="10553"/>
                    <a:pt x="8072" y="10097"/>
                    <a:pt x="7602" y="9833"/>
                  </a:cubicBezTo>
                  <a:cubicBezTo>
                    <a:pt x="7596" y="9830"/>
                    <a:pt x="7595" y="9826"/>
                    <a:pt x="7593" y="9820"/>
                  </a:cubicBezTo>
                  <a:cubicBezTo>
                    <a:pt x="7539" y="9362"/>
                    <a:pt x="7465" y="8885"/>
                    <a:pt x="7369" y="8392"/>
                  </a:cubicBezTo>
                  <a:lnTo>
                    <a:pt x="7369" y="8389"/>
                  </a:lnTo>
                  <a:cubicBezTo>
                    <a:pt x="7394" y="7956"/>
                    <a:pt x="7503" y="6944"/>
                    <a:pt x="7757" y="6265"/>
                  </a:cubicBezTo>
                  <a:cubicBezTo>
                    <a:pt x="8111" y="5314"/>
                    <a:pt x="8554" y="4132"/>
                    <a:pt x="7977" y="3064"/>
                  </a:cubicBezTo>
                  <a:cubicBezTo>
                    <a:pt x="7719" y="2588"/>
                    <a:pt x="7298" y="2229"/>
                    <a:pt x="6766" y="2032"/>
                  </a:cubicBezTo>
                  <a:cubicBezTo>
                    <a:pt x="6762" y="2030"/>
                    <a:pt x="6758" y="2026"/>
                    <a:pt x="6758" y="2022"/>
                  </a:cubicBezTo>
                  <a:cubicBezTo>
                    <a:pt x="6714" y="1857"/>
                    <a:pt x="6656" y="1694"/>
                    <a:pt x="6581" y="1538"/>
                  </a:cubicBezTo>
                  <a:cubicBezTo>
                    <a:pt x="6319" y="968"/>
                    <a:pt x="5908" y="527"/>
                    <a:pt x="5388" y="260"/>
                  </a:cubicBezTo>
                  <a:cubicBezTo>
                    <a:pt x="5057" y="91"/>
                    <a:pt x="4687" y="1"/>
                    <a:pt x="4314"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829092" y="632102"/>
              <a:ext cx="60861" cy="235204"/>
            </a:xfrm>
            <a:custGeom>
              <a:avLst/>
              <a:gdLst/>
              <a:ahLst/>
              <a:cxnLst/>
              <a:rect l="l" t="t" r="r" b="b"/>
              <a:pathLst>
                <a:path w="2036" h="7869" extrusionOk="0">
                  <a:moveTo>
                    <a:pt x="88" y="0"/>
                  </a:moveTo>
                  <a:cubicBezTo>
                    <a:pt x="77" y="0"/>
                    <a:pt x="67" y="2"/>
                    <a:pt x="57" y="7"/>
                  </a:cubicBezTo>
                  <a:cubicBezTo>
                    <a:pt x="18" y="25"/>
                    <a:pt x="1" y="69"/>
                    <a:pt x="18" y="108"/>
                  </a:cubicBezTo>
                  <a:cubicBezTo>
                    <a:pt x="36" y="151"/>
                    <a:pt x="1882" y="4317"/>
                    <a:pt x="1836" y="7791"/>
                  </a:cubicBezTo>
                  <a:cubicBezTo>
                    <a:pt x="1833" y="7833"/>
                    <a:pt x="1867" y="7869"/>
                    <a:pt x="1909" y="7869"/>
                  </a:cubicBezTo>
                  <a:lnTo>
                    <a:pt x="1917" y="7869"/>
                  </a:lnTo>
                  <a:cubicBezTo>
                    <a:pt x="1956" y="7866"/>
                    <a:pt x="1985" y="7833"/>
                    <a:pt x="1988" y="7794"/>
                  </a:cubicBezTo>
                  <a:cubicBezTo>
                    <a:pt x="2036" y="4283"/>
                    <a:pt x="177" y="88"/>
                    <a:pt x="157" y="46"/>
                  </a:cubicBezTo>
                  <a:cubicBezTo>
                    <a:pt x="144" y="17"/>
                    <a:pt x="116" y="0"/>
                    <a:pt x="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747395" y="666566"/>
              <a:ext cx="127551" cy="99623"/>
            </a:xfrm>
            <a:custGeom>
              <a:avLst/>
              <a:gdLst/>
              <a:ahLst/>
              <a:cxnLst/>
              <a:rect l="l" t="t" r="r" b="b"/>
              <a:pathLst>
                <a:path w="4267" h="3333" extrusionOk="0">
                  <a:moveTo>
                    <a:pt x="777" y="1"/>
                  </a:moveTo>
                  <a:cubicBezTo>
                    <a:pt x="644" y="1"/>
                    <a:pt x="540" y="49"/>
                    <a:pt x="477" y="155"/>
                  </a:cubicBezTo>
                  <a:cubicBezTo>
                    <a:pt x="1" y="948"/>
                    <a:pt x="900" y="1359"/>
                    <a:pt x="1945" y="1804"/>
                  </a:cubicBezTo>
                  <a:cubicBezTo>
                    <a:pt x="3079" y="2288"/>
                    <a:pt x="4266" y="3332"/>
                    <a:pt x="4266" y="3332"/>
                  </a:cubicBezTo>
                  <a:cubicBezTo>
                    <a:pt x="3759" y="2020"/>
                    <a:pt x="1643"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858685" y="625467"/>
              <a:ext cx="56437" cy="147836"/>
            </a:xfrm>
            <a:custGeom>
              <a:avLst/>
              <a:gdLst/>
              <a:ahLst/>
              <a:cxnLst/>
              <a:rect l="l" t="t" r="r" b="b"/>
              <a:pathLst>
                <a:path w="1888" h="4946" extrusionOk="0">
                  <a:moveTo>
                    <a:pt x="913" y="0"/>
                  </a:moveTo>
                  <a:cubicBezTo>
                    <a:pt x="78" y="0"/>
                    <a:pt x="0" y="3517"/>
                    <a:pt x="673" y="4946"/>
                  </a:cubicBezTo>
                  <a:cubicBezTo>
                    <a:pt x="673" y="4946"/>
                    <a:pt x="735" y="3366"/>
                    <a:pt x="1167" y="2210"/>
                  </a:cubicBezTo>
                  <a:cubicBezTo>
                    <a:pt x="1565" y="1149"/>
                    <a:pt x="1887" y="213"/>
                    <a:pt x="984" y="8"/>
                  </a:cubicBezTo>
                  <a:cubicBezTo>
                    <a:pt x="960" y="3"/>
                    <a:pt x="936" y="0"/>
                    <a:pt x="9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765391" y="569304"/>
              <a:ext cx="99841" cy="84230"/>
            </a:xfrm>
            <a:custGeom>
              <a:avLst/>
              <a:gdLst/>
              <a:ahLst/>
              <a:cxnLst/>
              <a:rect l="l" t="t" r="r" b="b"/>
              <a:pathLst>
                <a:path w="3340" h="2818" extrusionOk="0">
                  <a:moveTo>
                    <a:pt x="2353" y="0"/>
                  </a:moveTo>
                  <a:cubicBezTo>
                    <a:pt x="2233" y="0"/>
                    <a:pt x="2116" y="30"/>
                    <a:pt x="2016" y="95"/>
                  </a:cubicBezTo>
                  <a:cubicBezTo>
                    <a:pt x="1861" y="195"/>
                    <a:pt x="1766" y="387"/>
                    <a:pt x="1780" y="568"/>
                  </a:cubicBezTo>
                  <a:lnTo>
                    <a:pt x="1780" y="568"/>
                  </a:lnTo>
                  <a:cubicBezTo>
                    <a:pt x="1713" y="432"/>
                    <a:pt x="1568" y="332"/>
                    <a:pt x="1415" y="322"/>
                  </a:cubicBezTo>
                  <a:cubicBezTo>
                    <a:pt x="1407" y="322"/>
                    <a:pt x="1398" y="321"/>
                    <a:pt x="1390" y="321"/>
                  </a:cubicBezTo>
                  <a:cubicBezTo>
                    <a:pt x="1194" y="321"/>
                    <a:pt x="1006" y="452"/>
                    <a:pt x="921" y="630"/>
                  </a:cubicBezTo>
                  <a:cubicBezTo>
                    <a:pt x="833" y="815"/>
                    <a:pt x="849" y="1042"/>
                    <a:pt x="940" y="1225"/>
                  </a:cubicBezTo>
                  <a:cubicBezTo>
                    <a:pt x="866" y="1089"/>
                    <a:pt x="716" y="1023"/>
                    <a:pt x="561" y="1023"/>
                  </a:cubicBezTo>
                  <a:cubicBezTo>
                    <a:pt x="435" y="1023"/>
                    <a:pt x="307" y="1067"/>
                    <a:pt x="216" y="1155"/>
                  </a:cubicBezTo>
                  <a:cubicBezTo>
                    <a:pt x="16" y="1351"/>
                    <a:pt x="0" y="1687"/>
                    <a:pt x="127" y="1937"/>
                  </a:cubicBezTo>
                  <a:cubicBezTo>
                    <a:pt x="254" y="2188"/>
                    <a:pt x="626" y="2542"/>
                    <a:pt x="882" y="2657"/>
                  </a:cubicBezTo>
                  <a:cubicBezTo>
                    <a:pt x="1123" y="2764"/>
                    <a:pt x="1380" y="2818"/>
                    <a:pt x="1635" y="2818"/>
                  </a:cubicBezTo>
                  <a:cubicBezTo>
                    <a:pt x="2268" y="2818"/>
                    <a:pt x="2883" y="2487"/>
                    <a:pt x="3172" y="1825"/>
                  </a:cubicBezTo>
                  <a:cubicBezTo>
                    <a:pt x="3340" y="1440"/>
                    <a:pt x="3336" y="983"/>
                    <a:pt x="3159" y="600"/>
                  </a:cubicBezTo>
                  <a:cubicBezTo>
                    <a:pt x="3060" y="386"/>
                    <a:pt x="2904" y="191"/>
                    <a:pt x="2693" y="82"/>
                  </a:cubicBezTo>
                  <a:cubicBezTo>
                    <a:pt x="2588" y="29"/>
                    <a:pt x="2470" y="0"/>
                    <a:pt x="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826431" y="846832"/>
              <a:ext cx="96194" cy="40800"/>
            </a:xfrm>
            <a:custGeom>
              <a:avLst/>
              <a:gdLst/>
              <a:ahLst/>
              <a:cxnLst/>
              <a:rect l="l" t="t" r="r" b="b"/>
              <a:pathLst>
                <a:path w="3218" h="1365" extrusionOk="0">
                  <a:moveTo>
                    <a:pt x="1491" y="0"/>
                  </a:moveTo>
                  <a:cubicBezTo>
                    <a:pt x="1375" y="0"/>
                    <a:pt x="1256" y="65"/>
                    <a:pt x="1181" y="160"/>
                  </a:cubicBezTo>
                  <a:cubicBezTo>
                    <a:pt x="1079" y="289"/>
                    <a:pt x="1042" y="459"/>
                    <a:pt x="1008" y="621"/>
                  </a:cubicBezTo>
                  <a:cubicBezTo>
                    <a:pt x="938" y="527"/>
                    <a:pt x="976" y="387"/>
                    <a:pt x="924" y="280"/>
                  </a:cubicBezTo>
                  <a:cubicBezTo>
                    <a:pt x="881" y="195"/>
                    <a:pt x="784" y="149"/>
                    <a:pt x="688" y="149"/>
                  </a:cubicBezTo>
                  <a:cubicBezTo>
                    <a:pt x="670" y="149"/>
                    <a:pt x="652" y="151"/>
                    <a:pt x="634" y="154"/>
                  </a:cubicBezTo>
                  <a:cubicBezTo>
                    <a:pt x="523" y="174"/>
                    <a:pt x="428" y="246"/>
                    <a:pt x="351" y="329"/>
                  </a:cubicBezTo>
                  <a:cubicBezTo>
                    <a:pt x="97" y="600"/>
                    <a:pt x="1" y="1009"/>
                    <a:pt x="108" y="1365"/>
                  </a:cubicBezTo>
                  <a:lnTo>
                    <a:pt x="3143" y="1287"/>
                  </a:lnTo>
                  <a:cubicBezTo>
                    <a:pt x="3217" y="1142"/>
                    <a:pt x="3167" y="967"/>
                    <a:pt x="3113" y="814"/>
                  </a:cubicBezTo>
                  <a:cubicBezTo>
                    <a:pt x="3042" y="607"/>
                    <a:pt x="2945" y="374"/>
                    <a:pt x="2738" y="308"/>
                  </a:cubicBezTo>
                  <a:cubicBezTo>
                    <a:pt x="2702" y="296"/>
                    <a:pt x="2666" y="291"/>
                    <a:pt x="2630" y="291"/>
                  </a:cubicBezTo>
                  <a:cubicBezTo>
                    <a:pt x="2497" y="291"/>
                    <a:pt x="2363" y="362"/>
                    <a:pt x="2272" y="462"/>
                  </a:cubicBezTo>
                  <a:cubicBezTo>
                    <a:pt x="2155" y="589"/>
                    <a:pt x="2091" y="755"/>
                    <a:pt x="2040" y="920"/>
                  </a:cubicBezTo>
                  <a:cubicBezTo>
                    <a:pt x="2019" y="649"/>
                    <a:pt x="1922" y="387"/>
                    <a:pt x="1762" y="168"/>
                  </a:cubicBezTo>
                  <a:cubicBezTo>
                    <a:pt x="1723" y="116"/>
                    <a:pt x="1679" y="64"/>
                    <a:pt x="1622" y="32"/>
                  </a:cubicBezTo>
                  <a:cubicBezTo>
                    <a:pt x="1581" y="10"/>
                    <a:pt x="1536" y="0"/>
                    <a:pt x="14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9" name="Google Shape;2529;p38"/>
          <p:cNvGrpSpPr/>
          <p:nvPr/>
        </p:nvGrpSpPr>
        <p:grpSpPr>
          <a:xfrm>
            <a:off x="7952708" y="1265828"/>
            <a:ext cx="246464" cy="231319"/>
            <a:chOff x="5946283" y="1650903"/>
            <a:chExt cx="246464" cy="231319"/>
          </a:xfrm>
        </p:grpSpPr>
        <p:sp>
          <p:nvSpPr>
            <p:cNvPr id="2530" name="Google Shape;2530;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2" name="Google Shape;2532;p38"/>
          <p:cNvGrpSpPr/>
          <p:nvPr/>
        </p:nvGrpSpPr>
        <p:grpSpPr>
          <a:xfrm>
            <a:off x="513733" y="1916553"/>
            <a:ext cx="246464" cy="231319"/>
            <a:chOff x="5946283" y="1650903"/>
            <a:chExt cx="246464" cy="231319"/>
          </a:xfrm>
        </p:grpSpPr>
        <p:sp>
          <p:nvSpPr>
            <p:cNvPr id="2533" name="Google Shape;2533;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5" name="Google Shape;2535;p38"/>
          <p:cNvGrpSpPr/>
          <p:nvPr/>
        </p:nvGrpSpPr>
        <p:grpSpPr>
          <a:xfrm>
            <a:off x="8424008" y="842616"/>
            <a:ext cx="246464" cy="231319"/>
            <a:chOff x="5946283" y="1650903"/>
            <a:chExt cx="246464" cy="231319"/>
          </a:xfrm>
        </p:grpSpPr>
        <p:sp>
          <p:nvSpPr>
            <p:cNvPr id="2536" name="Google Shape;2536;p38"/>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8"/>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38"/>
          <p:cNvGrpSpPr/>
          <p:nvPr/>
        </p:nvGrpSpPr>
        <p:grpSpPr>
          <a:xfrm>
            <a:off x="94921" y="145892"/>
            <a:ext cx="729307" cy="635095"/>
            <a:chOff x="5133595" y="1523392"/>
            <a:chExt cx="473946" cy="412721"/>
          </a:xfrm>
        </p:grpSpPr>
        <p:sp>
          <p:nvSpPr>
            <p:cNvPr id="2539" name="Google Shape;2539;p38"/>
            <p:cNvSpPr/>
            <p:nvPr/>
          </p:nvSpPr>
          <p:spPr>
            <a:xfrm>
              <a:off x="5133595" y="1523392"/>
              <a:ext cx="473946" cy="412721"/>
            </a:xfrm>
            <a:custGeom>
              <a:avLst/>
              <a:gdLst/>
              <a:ahLst/>
              <a:cxnLst/>
              <a:rect l="l" t="t" r="r" b="b"/>
              <a:pathLst>
                <a:path w="15855" h="13808" extrusionOk="0">
                  <a:moveTo>
                    <a:pt x="3218" y="1"/>
                  </a:moveTo>
                  <a:cubicBezTo>
                    <a:pt x="2663" y="1"/>
                    <a:pt x="2103" y="48"/>
                    <a:pt x="1542" y="147"/>
                  </a:cubicBezTo>
                  <a:cubicBezTo>
                    <a:pt x="1279" y="193"/>
                    <a:pt x="1008" y="252"/>
                    <a:pt x="794" y="410"/>
                  </a:cubicBezTo>
                  <a:cubicBezTo>
                    <a:pt x="0" y="986"/>
                    <a:pt x="283" y="2570"/>
                    <a:pt x="438" y="3386"/>
                  </a:cubicBezTo>
                  <a:cubicBezTo>
                    <a:pt x="671" y="4610"/>
                    <a:pt x="1200" y="5771"/>
                    <a:pt x="1928" y="6778"/>
                  </a:cubicBezTo>
                  <a:cubicBezTo>
                    <a:pt x="2390" y="7416"/>
                    <a:pt x="2946" y="7999"/>
                    <a:pt x="3526" y="8532"/>
                  </a:cubicBezTo>
                  <a:cubicBezTo>
                    <a:pt x="3856" y="8836"/>
                    <a:pt x="4202" y="9124"/>
                    <a:pt x="4559" y="9397"/>
                  </a:cubicBezTo>
                  <a:cubicBezTo>
                    <a:pt x="4737" y="9533"/>
                    <a:pt x="5577" y="9962"/>
                    <a:pt x="5622" y="10148"/>
                  </a:cubicBezTo>
                  <a:cubicBezTo>
                    <a:pt x="5859" y="11125"/>
                    <a:pt x="6355" y="12716"/>
                    <a:pt x="7165" y="13331"/>
                  </a:cubicBezTo>
                  <a:cubicBezTo>
                    <a:pt x="7597" y="13660"/>
                    <a:pt x="8154" y="13807"/>
                    <a:pt x="8975" y="13807"/>
                  </a:cubicBezTo>
                  <a:cubicBezTo>
                    <a:pt x="8984" y="13807"/>
                    <a:pt x="8993" y="13807"/>
                    <a:pt x="9003" y="13807"/>
                  </a:cubicBezTo>
                  <a:cubicBezTo>
                    <a:pt x="9811" y="13807"/>
                    <a:pt x="12342" y="13683"/>
                    <a:pt x="13028" y="12270"/>
                  </a:cubicBezTo>
                  <a:cubicBezTo>
                    <a:pt x="13137" y="12044"/>
                    <a:pt x="13195" y="11805"/>
                    <a:pt x="13205" y="11566"/>
                  </a:cubicBezTo>
                  <a:cubicBezTo>
                    <a:pt x="13535" y="11430"/>
                    <a:pt x="13820" y="11208"/>
                    <a:pt x="14026" y="10915"/>
                  </a:cubicBezTo>
                  <a:cubicBezTo>
                    <a:pt x="14173" y="10707"/>
                    <a:pt x="14306" y="10435"/>
                    <a:pt x="14357" y="10098"/>
                  </a:cubicBezTo>
                  <a:cubicBezTo>
                    <a:pt x="14875" y="9913"/>
                    <a:pt x="15295" y="9482"/>
                    <a:pt x="15491" y="8899"/>
                  </a:cubicBezTo>
                  <a:cubicBezTo>
                    <a:pt x="15854" y="7817"/>
                    <a:pt x="15565" y="4718"/>
                    <a:pt x="14385" y="3823"/>
                  </a:cubicBezTo>
                  <a:cubicBezTo>
                    <a:pt x="14132" y="3633"/>
                    <a:pt x="13542" y="3187"/>
                    <a:pt x="11247" y="3187"/>
                  </a:cubicBezTo>
                  <a:lnTo>
                    <a:pt x="11082" y="3187"/>
                  </a:lnTo>
                  <a:cubicBezTo>
                    <a:pt x="8880" y="1283"/>
                    <a:pt x="6116" y="1"/>
                    <a:pt x="3218"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38"/>
            <p:cNvSpPr/>
            <p:nvPr/>
          </p:nvSpPr>
          <p:spPr>
            <a:xfrm>
              <a:off x="5429023" y="1736897"/>
              <a:ext cx="95686" cy="107096"/>
            </a:xfrm>
            <a:custGeom>
              <a:avLst/>
              <a:gdLst/>
              <a:ahLst/>
              <a:cxnLst/>
              <a:rect l="l" t="t" r="r" b="b"/>
              <a:pathLst>
                <a:path w="3201" h="3583" extrusionOk="0">
                  <a:moveTo>
                    <a:pt x="2133" y="0"/>
                  </a:moveTo>
                  <a:cubicBezTo>
                    <a:pt x="2122" y="0"/>
                    <a:pt x="2112" y="3"/>
                    <a:pt x="2105" y="10"/>
                  </a:cubicBezTo>
                  <a:cubicBezTo>
                    <a:pt x="1975" y="130"/>
                    <a:pt x="1" y="2980"/>
                    <a:pt x="1" y="2980"/>
                  </a:cubicBezTo>
                  <a:cubicBezTo>
                    <a:pt x="1" y="2980"/>
                    <a:pt x="754" y="3583"/>
                    <a:pt x="1186" y="3583"/>
                  </a:cubicBezTo>
                  <a:cubicBezTo>
                    <a:pt x="1269" y="3583"/>
                    <a:pt x="1339" y="3561"/>
                    <a:pt x="1391" y="3509"/>
                  </a:cubicBezTo>
                  <a:cubicBezTo>
                    <a:pt x="1714" y="3183"/>
                    <a:pt x="3200" y="1368"/>
                    <a:pt x="3120" y="1132"/>
                  </a:cubicBezTo>
                  <a:cubicBezTo>
                    <a:pt x="3043" y="907"/>
                    <a:pt x="2322" y="0"/>
                    <a:pt x="21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rgbClr val="6DA2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38"/>
            <p:cNvSpPr/>
            <p:nvPr/>
          </p:nvSpPr>
          <p:spPr>
            <a:xfrm>
              <a:off x="5342305" y="1793777"/>
              <a:ext cx="146533" cy="94273"/>
            </a:xfrm>
            <a:custGeom>
              <a:avLst/>
              <a:gdLst/>
              <a:ahLst/>
              <a:cxnLst/>
              <a:rect l="l" t="t" r="r" b="b"/>
              <a:pathLst>
                <a:path w="4902" h="3154" extrusionOk="0">
                  <a:moveTo>
                    <a:pt x="69" y="0"/>
                  </a:moveTo>
                  <a:lnTo>
                    <a:pt x="69" y="0"/>
                  </a:lnTo>
                  <a:cubicBezTo>
                    <a:pt x="1" y="89"/>
                    <a:pt x="628" y="2604"/>
                    <a:pt x="1158" y="3006"/>
                  </a:cubicBezTo>
                  <a:cubicBezTo>
                    <a:pt x="1293" y="3109"/>
                    <a:pt x="1608" y="3154"/>
                    <a:pt x="1996" y="3154"/>
                  </a:cubicBezTo>
                  <a:cubicBezTo>
                    <a:pt x="3135" y="3154"/>
                    <a:pt x="4902" y="2770"/>
                    <a:pt x="4574" y="2353"/>
                  </a:cubicBezTo>
                  <a:cubicBezTo>
                    <a:pt x="4131" y="1795"/>
                    <a:pt x="69"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38"/>
            <p:cNvSpPr/>
            <p:nvPr/>
          </p:nvSpPr>
          <p:spPr>
            <a:xfrm>
              <a:off x="5352080" y="1816912"/>
              <a:ext cx="42119" cy="57150"/>
            </a:xfrm>
            <a:custGeom>
              <a:avLst/>
              <a:gdLst/>
              <a:ahLst/>
              <a:cxnLst/>
              <a:rect l="l" t="t" r="r" b="b"/>
              <a:pathLst>
                <a:path w="1409" h="1912" extrusionOk="0">
                  <a:moveTo>
                    <a:pt x="295" y="0"/>
                  </a:moveTo>
                  <a:cubicBezTo>
                    <a:pt x="288" y="0"/>
                    <a:pt x="281" y="1"/>
                    <a:pt x="275" y="2"/>
                  </a:cubicBezTo>
                  <a:cubicBezTo>
                    <a:pt x="1" y="68"/>
                    <a:pt x="669" y="1912"/>
                    <a:pt x="1021" y="1912"/>
                  </a:cubicBezTo>
                  <a:cubicBezTo>
                    <a:pt x="1047" y="1912"/>
                    <a:pt x="1072" y="1902"/>
                    <a:pt x="1094" y="1880"/>
                  </a:cubicBezTo>
                  <a:cubicBezTo>
                    <a:pt x="1409" y="1569"/>
                    <a:pt x="605" y="0"/>
                    <a:pt x="295"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38"/>
            <p:cNvSpPr/>
            <p:nvPr/>
          </p:nvSpPr>
          <p:spPr>
            <a:xfrm>
              <a:off x="5439097" y="1666775"/>
              <a:ext cx="122679" cy="113373"/>
            </a:xfrm>
            <a:custGeom>
              <a:avLst/>
              <a:gdLst/>
              <a:ahLst/>
              <a:cxnLst/>
              <a:rect l="l" t="t" r="r" b="b"/>
              <a:pathLst>
                <a:path w="4104" h="3793" extrusionOk="0">
                  <a:moveTo>
                    <a:pt x="1024" y="1"/>
                  </a:moveTo>
                  <a:cubicBezTo>
                    <a:pt x="471" y="1"/>
                    <a:pt x="28" y="34"/>
                    <a:pt x="1" y="70"/>
                  </a:cubicBezTo>
                  <a:cubicBezTo>
                    <a:pt x="1" y="70"/>
                    <a:pt x="2824" y="3501"/>
                    <a:pt x="3480" y="3776"/>
                  </a:cubicBezTo>
                  <a:cubicBezTo>
                    <a:pt x="3506" y="3787"/>
                    <a:pt x="3530" y="3792"/>
                    <a:pt x="3553" y="3792"/>
                  </a:cubicBezTo>
                  <a:cubicBezTo>
                    <a:pt x="4104" y="3792"/>
                    <a:pt x="3701" y="697"/>
                    <a:pt x="3191" y="311"/>
                  </a:cubicBezTo>
                  <a:cubicBezTo>
                    <a:pt x="2876" y="72"/>
                    <a:pt x="1833" y="1"/>
                    <a:pt x="10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38"/>
            <p:cNvSpPr/>
            <p:nvPr/>
          </p:nvSpPr>
          <p:spPr>
            <a:xfrm>
              <a:off x="5183307" y="1571157"/>
              <a:ext cx="325440" cy="267874"/>
            </a:xfrm>
            <a:custGeom>
              <a:avLst/>
              <a:gdLst/>
              <a:ahLst/>
              <a:cxnLst/>
              <a:rect l="l" t="t" r="r" b="b"/>
              <a:pathLst>
                <a:path w="10887" h="8962" extrusionOk="0">
                  <a:moveTo>
                    <a:pt x="1567" y="0"/>
                  </a:moveTo>
                  <a:cubicBezTo>
                    <a:pt x="743" y="0"/>
                    <a:pt x="254" y="132"/>
                    <a:pt x="254" y="132"/>
                  </a:cubicBezTo>
                  <a:cubicBezTo>
                    <a:pt x="0" y="5949"/>
                    <a:pt x="8233" y="8961"/>
                    <a:pt x="8233" y="8961"/>
                  </a:cubicBezTo>
                  <a:lnTo>
                    <a:pt x="10887" y="5541"/>
                  </a:lnTo>
                  <a:cubicBezTo>
                    <a:pt x="7256" y="722"/>
                    <a:pt x="3495" y="0"/>
                    <a:pt x="1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38"/>
            <p:cNvSpPr/>
            <p:nvPr/>
          </p:nvSpPr>
          <p:spPr>
            <a:xfrm>
              <a:off x="5270832" y="1621910"/>
              <a:ext cx="155830" cy="125897"/>
            </a:xfrm>
            <a:custGeom>
              <a:avLst/>
              <a:gdLst/>
              <a:ahLst/>
              <a:cxnLst/>
              <a:rect l="l" t="t" r="r" b="b"/>
              <a:pathLst>
                <a:path w="5213" h="4212" extrusionOk="0">
                  <a:moveTo>
                    <a:pt x="2019" y="0"/>
                  </a:moveTo>
                  <a:cubicBezTo>
                    <a:pt x="1475" y="0"/>
                    <a:pt x="877" y="205"/>
                    <a:pt x="410" y="852"/>
                  </a:cubicBezTo>
                  <a:cubicBezTo>
                    <a:pt x="63" y="1333"/>
                    <a:pt x="1" y="1825"/>
                    <a:pt x="56" y="2242"/>
                  </a:cubicBezTo>
                  <a:cubicBezTo>
                    <a:pt x="146" y="2937"/>
                    <a:pt x="581" y="3531"/>
                    <a:pt x="1181" y="3890"/>
                  </a:cubicBezTo>
                  <a:cubicBezTo>
                    <a:pt x="1484" y="4070"/>
                    <a:pt x="1883" y="4212"/>
                    <a:pt x="2312" y="4212"/>
                  </a:cubicBezTo>
                  <a:cubicBezTo>
                    <a:pt x="2797" y="4212"/>
                    <a:pt x="3320" y="4030"/>
                    <a:pt x="3782" y="3517"/>
                  </a:cubicBezTo>
                  <a:cubicBezTo>
                    <a:pt x="5212" y="1932"/>
                    <a:pt x="3774" y="659"/>
                    <a:pt x="3215" y="323"/>
                  </a:cubicBezTo>
                  <a:cubicBezTo>
                    <a:pt x="2950" y="165"/>
                    <a:pt x="2506" y="0"/>
                    <a:pt x="2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38"/>
            <p:cNvSpPr/>
            <p:nvPr/>
          </p:nvSpPr>
          <p:spPr>
            <a:xfrm>
              <a:off x="5266946" y="1632909"/>
              <a:ext cx="132543" cy="102044"/>
            </a:xfrm>
            <a:custGeom>
              <a:avLst/>
              <a:gdLst/>
              <a:ahLst/>
              <a:cxnLst/>
              <a:rect l="l" t="t" r="r" b="b"/>
              <a:pathLst>
                <a:path w="4434" h="3414" extrusionOk="0">
                  <a:moveTo>
                    <a:pt x="2196" y="0"/>
                  </a:moveTo>
                  <a:cubicBezTo>
                    <a:pt x="1724" y="0"/>
                    <a:pt x="1244" y="241"/>
                    <a:pt x="878" y="834"/>
                  </a:cubicBezTo>
                  <a:cubicBezTo>
                    <a:pt x="0" y="2253"/>
                    <a:pt x="1243" y="3414"/>
                    <a:pt x="2409" y="3414"/>
                  </a:cubicBezTo>
                  <a:cubicBezTo>
                    <a:pt x="2914" y="3414"/>
                    <a:pt x="3404" y="3196"/>
                    <a:pt x="3701" y="2686"/>
                  </a:cubicBezTo>
                  <a:cubicBezTo>
                    <a:pt x="4434" y="1426"/>
                    <a:pt x="3342" y="0"/>
                    <a:pt x="2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38"/>
            <p:cNvSpPr/>
            <p:nvPr/>
          </p:nvSpPr>
          <p:spPr>
            <a:xfrm>
              <a:off x="5296868" y="1636108"/>
              <a:ext cx="30371" cy="97561"/>
            </a:xfrm>
            <a:custGeom>
              <a:avLst/>
              <a:gdLst/>
              <a:ahLst/>
              <a:cxnLst/>
              <a:rect l="l" t="t" r="r" b="b"/>
              <a:pathLst>
                <a:path w="1016" h="3264" extrusionOk="0">
                  <a:moveTo>
                    <a:pt x="673" y="0"/>
                  </a:moveTo>
                  <a:cubicBezTo>
                    <a:pt x="433" y="100"/>
                    <a:pt x="203" y="277"/>
                    <a:pt x="1" y="547"/>
                  </a:cubicBezTo>
                  <a:lnTo>
                    <a:pt x="235" y="2905"/>
                  </a:lnTo>
                  <a:cubicBezTo>
                    <a:pt x="464" y="3079"/>
                    <a:pt x="733" y="3203"/>
                    <a:pt x="1016" y="3264"/>
                  </a:cubicBezTo>
                  <a:lnTo>
                    <a:pt x="673" y="0"/>
                  </a:ln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38"/>
            <p:cNvSpPr/>
            <p:nvPr/>
          </p:nvSpPr>
          <p:spPr>
            <a:xfrm>
              <a:off x="5325117" y="1632969"/>
              <a:ext cx="26724" cy="101955"/>
            </a:xfrm>
            <a:custGeom>
              <a:avLst/>
              <a:gdLst/>
              <a:ahLst/>
              <a:cxnLst/>
              <a:rect l="l" t="t" r="r" b="b"/>
              <a:pathLst>
                <a:path w="894" h="3411" extrusionOk="0">
                  <a:moveTo>
                    <a:pt x="246" y="0"/>
                  </a:moveTo>
                  <a:cubicBezTo>
                    <a:pt x="164" y="0"/>
                    <a:pt x="82" y="8"/>
                    <a:pt x="0" y="23"/>
                  </a:cubicBezTo>
                  <a:lnTo>
                    <a:pt x="477" y="3411"/>
                  </a:lnTo>
                  <a:cubicBezTo>
                    <a:pt x="618" y="3410"/>
                    <a:pt x="759" y="3393"/>
                    <a:pt x="894" y="3355"/>
                  </a:cubicBezTo>
                  <a:lnTo>
                    <a:pt x="457" y="16"/>
                  </a:lnTo>
                  <a:cubicBezTo>
                    <a:pt x="388" y="6"/>
                    <a:pt x="317" y="0"/>
                    <a:pt x="246" y="0"/>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38"/>
            <p:cNvSpPr/>
            <p:nvPr/>
          </p:nvSpPr>
          <p:spPr>
            <a:xfrm>
              <a:off x="5188203" y="1570493"/>
              <a:ext cx="124353" cy="125269"/>
            </a:xfrm>
            <a:custGeom>
              <a:avLst/>
              <a:gdLst/>
              <a:ahLst/>
              <a:cxnLst/>
              <a:rect l="l" t="t" r="r" b="b"/>
              <a:pathLst>
                <a:path w="4160" h="4191" extrusionOk="0">
                  <a:moveTo>
                    <a:pt x="1380" y="0"/>
                  </a:moveTo>
                  <a:cubicBezTo>
                    <a:pt x="556" y="0"/>
                    <a:pt x="68" y="132"/>
                    <a:pt x="68" y="132"/>
                  </a:cubicBezTo>
                  <a:cubicBezTo>
                    <a:pt x="0" y="1686"/>
                    <a:pt x="540" y="3041"/>
                    <a:pt x="1364" y="4190"/>
                  </a:cubicBezTo>
                  <a:cubicBezTo>
                    <a:pt x="2259" y="3212"/>
                    <a:pt x="3427" y="1812"/>
                    <a:pt x="4160" y="464"/>
                  </a:cubicBezTo>
                  <a:cubicBezTo>
                    <a:pt x="3049" y="99"/>
                    <a:pt x="2090" y="0"/>
                    <a:pt x="1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38"/>
            <p:cNvSpPr/>
            <p:nvPr/>
          </p:nvSpPr>
          <p:spPr>
            <a:xfrm>
              <a:off x="5371898" y="1722699"/>
              <a:ext cx="155023" cy="103061"/>
            </a:xfrm>
            <a:custGeom>
              <a:avLst/>
              <a:gdLst/>
              <a:ahLst/>
              <a:cxnLst/>
              <a:rect l="l" t="t" r="r" b="b"/>
              <a:pathLst>
                <a:path w="5186" h="3448" extrusionOk="0">
                  <a:moveTo>
                    <a:pt x="1501" y="0"/>
                  </a:moveTo>
                  <a:cubicBezTo>
                    <a:pt x="1291" y="0"/>
                    <a:pt x="1107" y="68"/>
                    <a:pt x="964" y="223"/>
                  </a:cubicBezTo>
                  <a:cubicBezTo>
                    <a:pt x="0" y="1268"/>
                    <a:pt x="3268" y="3447"/>
                    <a:pt x="4410" y="3447"/>
                  </a:cubicBezTo>
                  <a:cubicBezTo>
                    <a:pt x="4564" y="3447"/>
                    <a:pt x="4679" y="3408"/>
                    <a:pt x="4740" y="3321"/>
                  </a:cubicBezTo>
                  <a:cubicBezTo>
                    <a:pt x="5186" y="2689"/>
                    <a:pt x="2824" y="0"/>
                    <a:pt x="15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38"/>
            <p:cNvSpPr/>
            <p:nvPr/>
          </p:nvSpPr>
          <p:spPr>
            <a:xfrm>
              <a:off x="5403226" y="1745475"/>
              <a:ext cx="107493" cy="76010"/>
            </a:xfrm>
            <a:custGeom>
              <a:avLst/>
              <a:gdLst/>
              <a:ahLst/>
              <a:cxnLst/>
              <a:rect l="l" t="t" r="r" b="b"/>
              <a:pathLst>
                <a:path w="3596" h="2543" extrusionOk="0">
                  <a:moveTo>
                    <a:pt x="352" y="1"/>
                  </a:moveTo>
                  <a:cubicBezTo>
                    <a:pt x="279" y="1"/>
                    <a:pt x="229" y="28"/>
                    <a:pt x="207" y="87"/>
                  </a:cubicBezTo>
                  <a:cubicBezTo>
                    <a:pt x="0" y="659"/>
                    <a:pt x="2828" y="2542"/>
                    <a:pt x="3341" y="2542"/>
                  </a:cubicBezTo>
                  <a:cubicBezTo>
                    <a:pt x="3374" y="2542"/>
                    <a:pt x="3398" y="2534"/>
                    <a:pt x="3410" y="2518"/>
                  </a:cubicBezTo>
                  <a:cubicBezTo>
                    <a:pt x="3596" y="2274"/>
                    <a:pt x="1022" y="1"/>
                    <a:pt x="35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38"/>
            <p:cNvSpPr/>
            <p:nvPr/>
          </p:nvSpPr>
          <p:spPr>
            <a:xfrm>
              <a:off x="5191527" y="1588941"/>
              <a:ext cx="53388" cy="92151"/>
            </a:xfrm>
            <a:custGeom>
              <a:avLst/>
              <a:gdLst/>
              <a:ahLst/>
              <a:cxnLst/>
              <a:rect l="l" t="t" r="r" b="b"/>
              <a:pathLst>
                <a:path w="1786" h="3083" extrusionOk="0">
                  <a:moveTo>
                    <a:pt x="246" y="1"/>
                  </a:moveTo>
                  <a:cubicBezTo>
                    <a:pt x="224" y="1"/>
                    <a:pt x="207" y="13"/>
                    <a:pt x="194" y="38"/>
                  </a:cubicBezTo>
                  <a:cubicBezTo>
                    <a:pt x="1" y="417"/>
                    <a:pt x="1000" y="3082"/>
                    <a:pt x="1400" y="3082"/>
                  </a:cubicBezTo>
                  <a:cubicBezTo>
                    <a:pt x="1427" y="3082"/>
                    <a:pt x="1451" y="3070"/>
                    <a:pt x="1472" y="3045"/>
                  </a:cubicBezTo>
                  <a:cubicBezTo>
                    <a:pt x="1786" y="2663"/>
                    <a:pt x="569" y="1"/>
                    <a:pt x="246"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287BB45D-E965-BEAB-F496-EA837B46CE82}"/>
              </a:ext>
            </a:extLst>
          </p:cNvPr>
          <p:cNvPicPr>
            <a:picLocks noChangeAspect="1"/>
          </p:cNvPicPr>
          <p:nvPr/>
        </p:nvPicPr>
        <p:blipFill>
          <a:blip r:embed="rId3"/>
          <a:stretch>
            <a:fillRect/>
          </a:stretch>
        </p:blipFill>
        <p:spPr>
          <a:xfrm>
            <a:off x="5613991" y="1265827"/>
            <a:ext cx="3530190" cy="3889457"/>
          </a:xfrm>
          <a:prstGeom prst="rect">
            <a:avLst/>
          </a:prstGeom>
        </p:spPr>
      </p:pic>
      <p:sp>
        <p:nvSpPr>
          <p:cNvPr id="4" name="Rectangle 3"/>
          <p:cNvSpPr/>
          <p:nvPr/>
        </p:nvSpPr>
        <p:spPr>
          <a:xfrm>
            <a:off x="824228" y="27554"/>
            <a:ext cx="7709564" cy="12522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latin typeface="Times New Roman" panose="02020603050405020304" pitchFamily="18" charset="0"/>
                <a:cs typeface="Times New Roman" panose="02020603050405020304" pitchFamily="18" charset="0"/>
              </a:rPr>
              <a:t>BÀI 8: NÉT ĐẸP VĂN HÓA VIỆT</a:t>
            </a:r>
          </a:p>
          <a:p>
            <a:pPr algn="ctr"/>
            <a:r>
              <a:rPr lang="en-US" sz="3600" dirty="0" smtClean="0">
                <a:latin typeface="Times New Roman" panose="02020603050405020304" pitchFamily="18" charset="0"/>
                <a:cs typeface="Times New Roman" panose="02020603050405020304" pitchFamily="18" charset="0"/>
              </a:rPr>
              <a:t>(</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thông</a:t>
            </a:r>
            <a:r>
              <a:rPr lang="en-US" sz="3600" dirty="0" smtClean="0">
                <a:latin typeface="Times New Roman" panose="02020603050405020304" pitchFamily="18" charset="0"/>
                <a:cs typeface="Times New Roman" panose="02020603050405020304" pitchFamily="18" charset="0"/>
              </a:rPr>
              <a:t> tin)</a:t>
            </a:r>
            <a:endParaRPr lang="en-US" sz="3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15082" y="1587466"/>
            <a:ext cx="2001528" cy="523220"/>
          </a:xfrm>
          <a:prstGeom prst="rect">
            <a:avLst/>
          </a:prstGeom>
          <a:noFill/>
        </p:spPr>
        <p:txBody>
          <a:bodyPr wrap="square" rtlCol="0">
            <a:spAutoFit/>
          </a:bodyPr>
          <a:lstStyle/>
          <a:p>
            <a:r>
              <a:rPr lang="en-US" sz="2800" b="1" u="sng" dirty="0">
                <a:latin typeface="Times New Roman" panose="02020603050405020304" pitchFamily="18" charset="0"/>
                <a:cs typeface="Times New Roman" panose="02020603050405020304" pitchFamily="18" charset="0"/>
              </a:rPr>
              <a:t>V</a:t>
            </a:r>
            <a:r>
              <a:rPr lang="en" sz="2800" b="1" u="sng" dirty="0">
                <a:latin typeface="Times New Roman" panose="02020603050405020304" pitchFamily="18" charset="0"/>
                <a:cs typeface="Times New Roman" panose="02020603050405020304" pitchFamily="18" charset="0"/>
              </a:rPr>
              <a:t>ăn bản 1:</a:t>
            </a:r>
            <a:endParaRPr lang="en-US" sz="28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I. Tìm hiểu giới thiệu bài học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798;p26">
            <a:extLst>
              <a:ext uri="{FF2B5EF4-FFF2-40B4-BE49-F238E27FC236}">
                <a16:creationId xmlns:a16="http://schemas.microsoft.com/office/drawing/2014/main" id="{75CFF1D6-1426-2ABE-A577-2434CBC836E0}"/>
              </a:ext>
            </a:extLst>
          </p:cNvPr>
          <p:cNvSpPr/>
          <p:nvPr/>
        </p:nvSpPr>
        <p:spPr>
          <a:xfrm>
            <a:off x="2885587" y="1441458"/>
            <a:ext cx="1924200"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algn="ctr">
              <a:buClrTx/>
              <a:buFontTx/>
              <a:buNone/>
              <a:defRPr/>
            </a:pPr>
            <a:r>
              <a:rPr lang="en-US" sz="2400" b="1">
                <a:latin typeface="Times New Roman" panose="02020603050405020304" pitchFamily="18" charset="0"/>
                <a:ea typeface="Calibri" panose="020F0502020204030204" pitchFamily="34" charset="0"/>
              </a:rPr>
              <a:t>Chủ điểm</a:t>
            </a:r>
            <a:endParaRPr sz="2400" b="1">
              <a:solidFill>
                <a:srgbClr val="FFFFFF"/>
              </a:solidFill>
              <a:latin typeface="Fira Sans Extra Condensed"/>
              <a:ea typeface="Fira Sans Extra Condensed"/>
              <a:cs typeface="Fira Sans Extra Condensed"/>
              <a:sym typeface="Fira Sans Extra Condensed"/>
            </a:endParaRPr>
          </a:p>
        </p:txBody>
      </p:sp>
      <p:sp>
        <p:nvSpPr>
          <p:cNvPr id="3" name="Google Shape;799;p26">
            <a:extLst>
              <a:ext uri="{FF2B5EF4-FFF2-40B4-BE49-F238E27FC236}">
                <a16:creationId xmlns:a16="http://schemas.microsoft.com/office/drawing/2014/main" id="{C1132E29-2D84-7B3D-D31D-24FCF7FE0058}"/>
              </a:ext>
            </a:extLst>
          </p:cNvPr>
          <p:cNvSpPr/>
          <p:nvPr/>
        </p:nvSpPr>
        <p:spPr>
          <a:xfrm>
            <a:off x="2885587" y="3994158"/>
            <a:ext cx="1924200"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algn="ctr">
              <a:buClrTx/>
              <a:buFontTx/>
              <a:buNone/>
              <a:defRPr/>
            </a:pPr>
            <a:r>
              <a:rPr lang="en-US" sz="2400" b="1">
                <a:latin typeface="Times New Roman" panose="02020603050405020304" pitchFamily="18" charset="0"/>
                <a:ea typeface="Calibri" panose="020F0502020204030204" pitchFamily="34" charset="0"/>
              </a:rPr>
              <a:t>Thể loại</a:t>
            </a:r>
            <a:endParaRPr sz="2400" b="1">
              <a:solidFill>
                <a:srgbClr val="FFFFFF"/>
              </a:solidFill>
              <a:latin typeface="Fira Sans Extra Condensed"/>
              <a:ea typeface="Fira Sans Extra Condensed"/>
              <a:cs typeface="Fira Sans Extra Condensed"/>
              <a:sym typeface="Fira Sans Extra Condensed"/>
            </a:endParaRPr>
          </a:p>
        </p:txBody>
      </p:sp>
      <p:sp>
        <p:nvSpPr>
          <p:cNvPr id="4" name="Google Shape;800;p26">
            <a:extLst>
              <a:ext uri="{FF2B5EF4-FFF2-40B4-BE49-F238E27FC236}">
                <a16:creationId xmlns:a16="http://schemas.microsoft.com/office/drawing/2014/main" id="{AF59978D-9454-E085-867E-E6AF68C91EDF}"/>
              </a:ext>
            </a:extLst>
          </p:cNvPr>
          <p:cNvSpPr/>
          <p:nvPr/>
        </p:nvSpPr>
        <p:spPr>
          <a:xfrm>
            <a:off x="1389011" y="2599108"/>
            <a:ext cx="4917600" cy="715800"/>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r"/>
            <a:r>
              <a:rPr lang="en-US" sz="2400">
                <a:latin typeface="Times New Roman" panose="02020603050405020304" pitchFamily="18" charset="0"/>
                <a:ea typeface="Calibri" panose="020F0502020204030204" pitchFamily="34" charset="0"/>
              </a:rPr>
              <a:t>Tìm hiểu bài học</a:t>
            </a:r>
            <a:endParaRPr sz="1800" b="1" i="1">
              <a:latin typeface="Roboto"/>
              <a:ea typeface="Roboto"/>
              <a:cs typeface="Roboto"/>
              <a:sym typeface="Roboto"/>
            </a:endParaRPr>
          </a:p>
        </p:txBody>
      </p:sp>
      <p:sp>
        <p:nvSpPr>
          <p:cNvPr id="5" name="Google Shape;853;p26">
            <a:extLst>
              <a:ext uri="{FF2B5EF4-FFF2-40B4-BE49-F238E27FC236}">
                <a16:creationId xmlns:a16="http://schemas.microsoft.com/office/drawing/2014/main" id="{50A23420-C917-90BB-B333-145E52EF22CE}"/>
              </a:ext>
            </a:extLst>
          </p:cNvPr>
          <p:cNvSpPr txBox="1"/>
          <p:nvPr/>
        </p:nvSpPr>
        <p:spPr>
          <a:xfrm>
            <a:off x="6197411" y="1376208"/>
            <a:ext cx="2413786" cy="609000"/>
          </a:xfrm>
          <a:prstGeom prst="rect">
            <a:avLst/>
          </a:prstGeom>
          <a:noFill/>
          <a:ln>
            <a:noFill/>
          </a:ln>
        </p:spPr>
        <p:txBody>
          <a:bodyPr spcFirstLastPara="1" wrap="square" lIns="91425" tIns="91425" rIns="91425" bIns="91425" anchor="ctr" anchorCtr="0">
            <a:noAutofit/>
          </a:bodyPr>
          <a:lstStyle/>
          <a:p>
            <a:pPr algn="ctr"/>
            <a:r>
              <a:rPr lang="vi-VN" sz="2800">
                <a:latin typeface="+mj-lt"/>
              </a:rPr>
              <a:t>“Nét đẹp văn hóa Việt</a:t>
            </a:r>
            <a:endParaRPr lang="en-US" sz="2800">
              <a:latin typeface="+mj-lt"/>
            </a:endParaRPr>
          </a:p>
        </p:txBody>
      </p:sp>
      <p:sp>
        <p:nvSpPr>
          <p:cNvPr id="6" name="Google Shape;854;p26">
            <a:extLst>
              <a:ext uri="{FF2B5EF4-FFF2-40B4-BE49-F238E27FC236}">
                <a16:creationId xmlns:a16="http://schemas.microsoft.com/office/drawing/2014/main" id="{2696A19F-8C65-2F5E-8C5D-84BF59AF8F2A}"/>
              </a:ext>
            </a:extLst>
          </p:cNvPr>
          <p:cNvSpPr txBox="1"/>
          <p:nvPr/>
        </p:nvSpPr>
        <p:spPr>
          <a:xfrm>
            <a:off x="6197411" y="3928820"/>
            <a:ext cx="2142721" cy="609000"/>
          </a:xfrm>
          <a:prstGeom prst="rect">
            <a:avLst/>
          </a:prstGeom>
          <a:noFill/>
          <a:ln>
            <a:noFill/>
          </a:ln>
        </p:spPr>
        <p:txBody>
          <a:bodyPr spcFirstLastPara="1" wrap="square" lIns="91425" tIns="91425" rIns="91425" bIns="91425" anchor="ctr" anchorCtr="0">
            <a:noAutofit/>
          </a:bodyPr>
          <a:lstStyle/>
          <a:p>
            <a:pPr algn="ctr"/>
            <a:r>
              <a:rPr lang="vi-VN" sz="2800">
                <a:latin typeface="+mj-lt"/>
              </a:rPr>
              <a:t>Văn bản thông tin</a:t>
            </a:r>
            <a:endParaRPr lang="en-US" sz="2800">
              <a:latin typeface="+mj-lt"/>
            </a:endParaRPr>
          </a:p>
        </p:txBody>
      </p:sp>
      <p:cxnSp>
        <p:nvCxnSpPr>
          <p:cNvPr id="7" name="Google Shape;855;p26">
            <a:extLst>
              <a:ext uri="{FF2B5EF4-FFF2-40B4-BE49-F238E27FC236}">
                <a16:creationId xmlns:a16="http://schemas.microsoft.com/office/drawing/2014/main" id="{58FBDE10-6627-7ABE-5B9F-B4961F400763}"/>
              </a:ext>
            </a:extLst>
          </p:cNvPr>
          <p:cNvCxnSpPr>
            <a:cxnSpLocks/>
            <a:stCxn id="2" idx="3"/>
            <a:endCxn id="5" idx="1"/>
          </p:cNvCxnSpPr>
          <p:nvPr/>
        </p:nvCxnSpPr>
        <p:spPr>
          <a:xfrm>
            <a:off x="4809787" y="1680708"/>
            <a:ext cx="1387624" cy="0"/>
          </a:xfrm>
          <a:prstGeom prst="straightConnector1">
            <a:avLst/>
          </a:prstGeom>
          <a:noFill/>
          <a:ln w="9525" cap="flat" cmpd="sng">
            <a:solidFill>
              <a:srgbClr val="666666"/>
            </a:solidFill>
            <a:prstDash val="solid"/>
            <a:round/>
            <a:headEnd type="none" w="med" len="med"/>
            <a:tailEnd type="oval" w="med" len="med"/>
          </a:ln>
        </p:spPr>
      </p:cxnSp>
      <p:cxnSp>
        <p:nvCxnSpPr>
          <p:cNvPr id="8" name="Google Shape;856;p26">
            <a:extLst>
              <a:ext uri="{FF2B5EF4-FFF2-40B4-BE49-F238E27FC236}">
                <a16:creationId xmlns:a16="http://schemas.microsoft.com/office/drawing/2014/main" id="{27AEFCC0-5C15-2329-2159-E709506A85B9}"/>
              </a:ext>
            </a:extLst>
          </p:cNvPr>
          <p:cNvCxnSpPr>
            <a:cxnSpLocks/>
            <a:stCxn id="3" idx="3"/>
            <a:endCxn id="6" idx="1"/>
          </p:cNvCxnSpPr>
          <p:nvPr/>
        </p:nvCxnSpPr>
        <p:spPr>
          <a:xfrm flipV="1">
            <a:off x="4809787" y="4233320"/>
            <a:ext cx="1387624" cy="88"/>
          </a:xfrm>
          <a:prstGeom prst="straightConnector1">
            <a:avLst/>
          </a:prstGeom>
          <a:noFill/>
          <a:ln w="9525" cap="flat" cmpd="sng">
            <a:solidFill>
              <a:srgbClr val="666666"/>
            </a:solidFill>
            <a:prstDash val="solid"/>
            <a:round/>
            <a:headEnd type="none" w="med" len="med"/>
            <a:tailEnd type="oval" w="med" len="med"/>
          </a:ln>
        </p:spPr>
      </p:cxnSp>
      <p:grpSp>
        <p:nvGrpSpPr>
          <p:cNvPr id="9" name="Google Shape;857;p26">
            <a:extLst>
              <a:ext uri="{FF2B5EF4-FFF2-40B4-BE49-F238E27FC236}">
                <a16:creationId xmlns:a16="http://schemas.microsoft.com/office/drawing/2014/main" id="{9EAB5069-8B03-5C3C-310E-D48D1D43AF95}"/>
              </a:ext>
            </a:extLst>
          </p:cNvPr>
          <p:cNvGrpSpPr/>
          <p:nvPr/>
        </p:nvGrpSpPr>
        <p:grpSpPr>
          <a:xfrm>
            <a:off x="3661377" y="2094840"/>
            <a:ext cx="372621" cy="329385"/>
            <a:chOff x="3199454" y="2306991"/>
            <a:chExt cx="372621" cy="329385"/>
          </a:xfrm>
        </p:grpSpPr>
        <p:sp>
          <p:nvSpPr>
            <p:cNvPr id="10" name="Google Shape;858;p26">
              <a:extLst>
                <a:ext uri="{FF2B5EF4-FFF2-40B4-BE49-F238E27FC236}">
                  <a16:creationId xmlns:a16="http://schemas.microsoft.com/office/drawing/2014/main" id="{6D77F647-F380-A58C-3825-10F41B4AA936}"/>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859;p26">
              <a:extLst>
                <a:ext uri="{FF2B5EF4-FFF2-40B4-BE49-F238E27FC236}">
                  <a16:creationId xmlns:a16="http://schemas.microsoft.com/office/drawing/2014/main" id="{D0AA78AB-5701-7D8C-3A5A-3B05871315EE}"/>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860;p26">
            <a:extLst>
              <a:ext uri="{FF2B5EF4-FFF2-40B4-BE49-F238E27FC236}">
                <a16:creationId xmlns:a16="http://schemas.microsoft.com/office/drawing/2014/main" id="{C618FDC5-E4D7-A9F4-93BE-01F4AB77AF2F}"/>
              </a:ext>
            </a:extLst>
          </p:cNvPr>
          <p:cNvGrpSpPr/>
          <p:nvPr/>
        </p:nvGrpSpPr>
        <p:grpSpPr>
          <a:xfrm>
            <a:off x="3662322" y="3489786"/>
            <a:ext cx="370978" cy="361187"/>
            <a:chOff x="3204349" y="4054012"/>
            <a:chExt cx="370978" cy="361187"/>
          </a:xfrm>
        </p:grpSpPr>
        <p:sp>
          <p:nvSpPr>
            <p:cNvPr id="13" name="Google Shape;861;p26">
              <a:extLst>
                <a:ext uri="{FF2B5EF4-FFF2-40B4-BE49-F238E27FC236}">
                  <a16:creationId xmlns:a16="http://schemas.microsoft.com/office/drawing/2014/main" id="{66B4167A-E385-A2B0-05AC-D8E2472BBB00}"/>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862;p26">
              <a:extLst>
                <a:ext uri="{FF2B5EF4-FFF2-40B4-BE49-F238E27FC236}">
                  <a16:creationId xmlns:a16="http://schemas.microsoft.com/office/drawing/2014/main" id="{C48B5DE1-C3E6-08DF-AE41-ECBF771C2C43}"/>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863;p26">
              <a:extLst>
                <a:ext uri="{FF2B5EF4-FFF2-40B4-BE49-F238E27FC236}">
                  <a16:creationId xmlns:a16="http://schemas.microsoft.com/office/drawing/2014/main" id="{4D3B10A8-508D-E0B3-0E8F-A8F7BBCE33EE}"/>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864;p26">
              <a:extLst>
                <a:ext uri="{FF2B5EF4-FFF2-40B4-BE49-F238E27FC236}">
                  <a16:creationId xmlns:a16="http://schemas.microsoft.com/office/drawing/2014/main" id="{F158EF98-1EDE-0D9A-1D60-17706DD82744}"/>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18" name="Picture 17">
            <a:extLst>
              <a:ext uri="{FF2B5EF4-FFF2-40B4-BE49-F238E27FC236}">
                <a16:creationId xmlns:a16="http://schemas.microsoft.com/office/drawing/2014/main" id="{06A0716F-F1E6-FBDD-D1F1-FCACDC77B427}"/>
              </a:ext>
            </a:extLst>
          </p:cNvPr>
          <p:cNvPicPr>
            <a:picLocks noChangeAspect="1"/>
          </p:cNvPicPr>
          <p:nvPr/>
        </p:nvPicPr>
        <p:blipFill>
          <a:blip r:embed="rId3"/>
          <a:stretch>
            <a:fillRect/>
          </a:stretch>
        </p:blipFill>
        <p:spPr>
          <a:xfrm>
            <a:off x="511162" y="1474303"/>
            <a:ext cx="1924200" cy="3589629"/>
          </a:xfrm>
          <a:prstGeom prst="rect">
            <a:avLst/>
          </a:prstGeom>
        </p:spPr>
      </p:pic>
    </p:spTree>
    <p:extLst>
      <p:ext uri="{BB962C8B-B14F-4D97-AF65-F5344CB8AC3E}">
        <p14:creationId xmlns:p14="http://schemas.microsoft.com/office/powerpoint/2010/main" val="2530581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I. Tìm hiểu giới thiệu bài học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268;p32">
            <a:extLst>
              <a:ext uri="{FF2B5EF4-FFF2-40B4-BE49-F238E27FC236}">
                <a16:creationId xmlns:a16="http://schemas.microsoft.com/office/drawing/2014/main" id="{4592F10A-33E3-D758-11F9-C8A00D3BC2CF}"/>
              </a:ext>
            </a:extLst>
          </p:cNvPr>
          <p:cNvSpPr/>
          <p:nvPr/>
        </p:nvSpPr>
        <p:spPr>
          <a:xfrm>
            <a:off x="1009541" y="2428660"/>
            <a:ext cx="2764500" cy="1666119"/>
          </a:xfrm>
          <a:prstGeom prst="roundRect">
            <a:avLst>
              <a:gd name="adj" fmla="val 7663"/>
            </a:avLst>
          </a:prstGeom>
          <a:solidFill>
            <a:srgbClr val="002060">
              <a:alpha val="25099"/>
            </a:srgbClr>
          </a:solidFill>
          <a:ln>
            <a:noFill/>
          </a:ln>
        </p:spPr>
        <p:txBody>
          <a:bodyPr spcFirstLastPara="1" wrap="square" lIns="91425" tIns="91425" rIns="91425" bIns="91425" anchor="ctr" anchorCtr="0">
            <a:noAutofit/>
          </a:bodyPr>
          <a:lstStyle/>
          <a:p>
            <a:pPr algn="ctr"/>
            <a:endParaRPr>
              <a:latin typeface="Roboto"/>
              <a:ea typeface="Roboto"/>
              <a:cs typeface="Roboto"/>
              <a:sym typeface="Roboto"/>
            </a:endParaRPr>
          </a:p>
        </p:txBody>
      </p:sp>
      <p:grpSp>
        <p:nvGrpSpPr>
          <p:cNvPr id="3" name="Google Shape;1318;p32">
            <a:extLst>
              <a:ext uri="{FF2B5EF4-FFF2-40B4-BE49-F238E27FC236}">
                <a16:creationId xmlns:a16="http://schemas.microsoft.com/office/drawing/2014/main" id="{1D5ABD5A-C2B4-3209-FBC5-4779107FBC68}"/>
              </a:ext>
            </a:extLst>
          </p:cNvPr>
          <p:cNvGrpSpPr/>
          <p:nvPr/>
        </p:nvGrpSpPr>
        <p:grpSpPr>
          <a:xfrm>
            <a:off x="3884837" y="1246442"/>
            <a:ext cx="2371654" cy="1301512"/>
            <a:chOff x="3565890" y="1054238"/>
            <a:chExt cx="2371654" cy="1301512"/>
          </a:xfrm>
        </p:grpSpPr>
        <p:sp>
          <p:nvSpPr>
            <p:cNvPr id="4" name="Google Shape;1319;p32">
              <a:extLst>
                <a:ext uri="{FF2B5EF4-FFF2-40B4-BE49-F238E27FC236}">
                  <a16:creationId xmlns:a16="http://schemas.microsoft.com/office/drawing/2014/main" id="{21E9695D-EDCB-E29C-6650-F06E8AC3297C}"/>
                </a:ext>
              </a:extLst>
            </p:cNvPr>
            <p:cNvSpPr/>
            <p:nvPr/>
          </p:nvSpPr>
          <p:spPr>
            <a:xfrm>
              <a:off x="4400538" y="1054238"/>
              <a:ext cx="627300" cy="627300"/>
            </a:xfrm>
            <a:prstGeom prst="ellipse">
              <a:avLst/>
            </a:prstGeom>
            <a:solidFill>
              <a:srgbClr val="7AB848"/>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01</a:t>
              </a:r>
              <a:endParaRPr sz="2000" b="1">
                <a:solidFill>
                  <a:srgbClr val="FFFFFF"/>
                </a:solidFill>
                <a:latin typeface="Fira Sans Extra Condensed"/>
                <a:ea typeface="Fira Sans Extra Condensed"/>
                <a:cs typeface="Fira Sans Extra Condensed"/>
                <a:sym typeface="Fira Sans Extra Condensed"/>
              </a:endParaRPr>
            </a:p>
          </p:txBody>
        </p:sp>
        <p:sp>
          <p:nvSpPr>
            <p:cNvPr id="5" name="Google Shape;1322;p32">
              <a:extLst>
                <a:ext uri="{FF2B5EF4-FFF2-40B4-BE49-F238E27FC236}">
                  <a16:creationId xmlns:a16="http://schemas.microsoft.com/office/drawing/2014/main" id="{E618B129-A0D0-219D-BF39-F8E873AF543E}"/>
                </a:ext>
              </a:extLst>
            </p:cNvPr>
            <p:cNvSpPr txBox="1"/>
            <p:nvPr/>
          </p:nvSpPr>
          <p:spPr>
            <a:xfrm>
              <a:off x="3565890" y="1728450"/>
              <a:ext cx="2371654" cy="627300"/>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 chơi cướp cờ</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6" name="Google Shape;1323;p32">
            <a:extLst>
              <a:ext uri="{FF2B5EF4-FFF2-40B4-BE49-F238E27FC236}">
                <a16:creationId xmlns:a16="http://schemas.microsoft.com/office/drawing/2014/main" id="{6E945FF4-4A70-B234-D7FD-8B16D33370B1}"/>
              </a:ext>
            </a:extLst>
          </p:cNvPr>
          <p:cNvGrpSpPr/>
          <p:nvPr/>
        </p:nvGrpSpPr>
        <p:grpSpPr>
          <a:xfrm>
            <a:off x="4572000" y="2839386"/>
            <a:ext cx="2322876" cy="1162844"/>
            <a:chOff x="3949087" y="3087794"/>
            <a:chExt cx="2322876" cy="1162844"/>
          </a:xfrm>
        </p:grpSpPr>
        <p:sp>
          <p:nvSpPr>
            <p:cNvPr id="7" name="Google Shape;1324;p32">
              <a:extLst>
                <a:ext uri="{FF2B5EF4-FFF2-40B4-BE49-F238E27FC236}">
                  <a16:creationId xmlns:a16="http://schemas.microsoft.com/office/drawing/2014/main" id="{89CE6AC4-8294-E698-3F35-F5234E9D4A02}"/>
                </a:ext>
              </a:extLst>
            </p:cNvPr>
            <p:cNvSpPr/>
            <p:nvPr/>
          </p:nvSpPr>
          <p:spPr>
            <a:xfrm>
              <a:off x="4400538" y="3087794"/>
              <a:ext cx="627300" cy="627300"/>
            </a:xfrm>
            <a:prstGeom prst="ellipse">
              <a:avLst/>
            </a:prstGeom>
            <a:solidFill>
              <a:srgbClr val="5492C4"/>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03</a:t>
              </a:r>
              <a:endParaRPr sz="2000" b="1">
                <a:solidFill>
                  <a:srgbClr val="FFFFFF"/>
                </a:solidFill>
                <a:latin typeface="Fira Sans Extra Condensed"/>
                <a:ea typeface="Fira Sans Extra Condensed"/>
                <a:cs typeface="Fira Sans Extra Condensed"/>
                <a:sym typeface="Fira Sans Extra Condensed"/>
              </a:endParaRPr>
            </a:p>
          </p:txBody>
        </p:sp>
        <p:sp>
          <p:nvSpPr>
            <p:cNvPr id="8" name="Google Shape;1326;p32">
              <a:extLst>
                <a:ext uri="{FF2B5EF4-FFF2-40B4-BE49-F238E27FC236}">
                  <a16:creationId xmlns:a16="http://schemas.microsoft.com/office/drawing/2014/main" id="{5D08DC40-28EF-2749-E9EF-6C284927D8F0}"/>
                </a:ext>
              </a:extLst>
            </p:cNvPr>
            <p:cNvSpPr txBox="1"/>
            <p:nvPr/>
          </p:nvSpPr>
          <p:spPr>
            <a:xfrm>
              <a:off x="3949087" y="3918838"/>
              <a:ext cx="2322876" cy="331800"/>
            </a:xfrm>
            <a:prstGeom prst="rect">
              <a:avLst/>
            </a:prstGeom>
            <a:noFill/>
            <a:ln>
              <a:noFill/>
            </a:ln>
          </p:spPr>
          <p:txBody>
            <a:bodyPr spcFirstLastPara="1" wrap="square" lIns="91425" tIns="91425" rIns="91425" bIns="91425" anchor="ctr" anchorCtr="0">
              <a:noAutofit/>
            </a:bodyPr>
            <a:lstStyle/>
            <a:p>
              <a:pPr algn="just">
                <a:lnSpc>
                  <a:spcPct val="150000"/>
                </a:lnSpc>
              </a:pP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 khúc</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9" name="Google Shape;1328;p32">
            <a:extLst>
              <a:ext uri="{FF2B5EF4-FFF2-40B4-BE49-F238E27FC236}">
                <a16:creationId xmlns:a16="http://schemas.microsoft.com/office/drawing/2014/main" id="{D2C2FDC0-CCF9-55BF-44DD-25032A36C216}"/>
              </a:ext>
            </a:extLst>
          </p:cNvPr>
          <p:cNvGrpSpPr/>
          <p:nvPr/>
        </p:nvGrpSpPr>
        <p:grpSpPr>
          <a:xfrm>
            <a:off x="6123740" y="1276196"/>
            <a:ext cx="2732287" cy="1416840"/>
            <a:chOff x="5779073" y="1054238"/>
            <a:chExt cx="2732287" cy="1328321"/>
          </a:xfrm>
        </p:grpSpPr>
        <p:sp>
          <p:nvSpPr>
            <p:cNvPr id="10" name="Google Shape;1329;p32">
              <a:extLst>
                <a:ext uri="{FF2B5EF4-FFF2-40B4-BE49-F238E27FC236}">
                  <a16:creationId xmlns:a16="http://schemas.microsoft.com/office/drawing/2014/main" id="{1907AEFF-40E1-5CBD-105D-4886EE87FE48}"/>
                </a:ext>
              </a:extLst>
            </p:cNvPr>
            <p:cNvSpPr/>
            <p:nvPr/>
          </p:nvSpPr>
          <p:spPr>
            <a:xfrm>
              <a:off x="6912775" y="1054238"/>
              <a:ext cx="627300" cy="627300"/>
            </a:xfrm>
            <a:prstGeom prst="ellipse">
              <a:avLst/>
            </a:prstGeom>
            <a:solidFill>
              <a:srgbClr val="F3D676"/>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02</a:t>
              </a:r>
              <a:endParaRPr sz="2000" b="1">
                <a:solidFill>
                  <a:srgbClr val="FFFFFF"/>
                </a:solidFill>
                <a:latin typeface="Fira Sans Extra Condensed"/>
                <a:ea typeface="Fira Sans Extra Condensed"/>
                <a:cs typeface="Fira Sans Extra Condensed"/>
                <a:sym typeface="Fira Sans Extra Condensed"/>
              </a:endParaRPr>
            </a:p>
          </p:txBody>
        </p:sp>
        <p:sp>
          <p:nvSpPr>
            <p:cNvPr id="11" name="Google Shape;1331;p32">
              <a:extLst>
                <a:ext uri="{FF2B5EF4-FFF2-40B4-BE49-F238E27FC236}">
                  <a16:creationId xmlns:a16="http://schemas.microsoft.com/office/drawing/2014/main" id="{6E6767DE-376A-E576-C167-1CA4CD4719F2}"/>
                </a:ext>
              </a:extLst>
            </p:cNvPr>
            <p:cNvSpPr txBox="1"/>
            <p:nvPr/>
          </p:nvSpPr>
          <p:spPr>
            <a:xfrm>
              <a:off x="5779073" y="2050759"/>
              <a:ext cx="2732287" cy="331800"/>
            </a:xfrm>
            <a:prstGeom prst="rect">
              <a:avLst/>
            </a:prstGeom>
            <a:noFill/>
            <a:ln>
              <a:noFill/>
            </a:ln>
          </p:spPr>
          <p:txBody>
            <a:bodyPr spcFirstLastPara="1" wrap="square" lIns="91425" tIns="91425" rIns="91425" bIns="91425" anchor="ctr" anchorCtr="0">
              <a:noAutofit/>
            </a:bodyPr>
            <a:lstStyle/>
            <a:p>
              <a:pPr algn="ct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gọt củ hoa thủy tiên</a:t>
              </a:r>
              <a:endParaRPr lang="en-US" sz="2400">
                <a:effectLst/>
                <a:latin typeface=".VnTime"/>
                <a:ea typeface="Times New Roman" panose="02020603050405020304" pitchFamily="18" charset="0"/>
                <a:cs typeface="Times New Roman" panose="02020603050405020304" pitchFamily="18" charset="0"/>
              </a:endParaRPr>
            </a:p>
          </p:txBody>
        </p:sp>
      </p:grpSp>
      <p:grpSp>
        <p:nvGrpSpPr>
          <p:cNvPr id="12" name="Google Shape;1333;p32">
            <a:extLst>
              <a:ext uri="{FF2B5EF4-FFF2-40B4-BE49-F238E27FC236}">
                <a16:creationId xmlns:a16="http://schemas.microsoft.com/office/drawing/2014/main" id="{C9C6F803-4546-98FA-3F43-2C05AF2EDA5A}"/>
              </a:ext>
            </a:extLst>
          </p:cNvPr>
          <p:cNvGrpSpPr/>
          <p:nvPr/>
        </p:nvGrpSpPr>
        <p:grpSpPr>
          <a:xfrm>
            <a:off x="7118997" y="3040446"/>
            <a:ext cx="2322876" cy="1260417"/>
            <a:chOff x="7082615" y="3090068"/>
            <a:chExt cx="2322876" cy="1260417"/>
          </a:xfrm>
        </p:grpSpPr>
        <p:sp>
          <p:nvSpPr>
            <p:cNvPr id="13" name="Google Shape;1334;p32">
              <a:extLst>
                <a:ext uri="{FF2B5EF4-FFF2-40B4-BE49-F238E27FC236}">
                  <a16:creationId xmlns:a16="http://schemas.microsoft.com/office/drawing/2014/main" id="{1BE98B2D-B2DD-47F5-EB02-D88241DD25E9}"/>
                </a:ext>
              </a:extLst>
            </p:cNvPr>
            <p:cNvSpPr/>
            <p:nvPr/>
          </p:nvSpPr>
          <p:spPr>
            <a:xfrm>
              <a:off x="7226425" y="3090068"/>
              <a:ext cx="627300" cy="627300"/>
            </a:xfrm>
            <a:prstGeom prst="ellipse">
              <a:avLst/>
            </a:prstGeom>
            <a:solidFill>
              <a:srgbClr val="5F4776"/>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04</a:t>
              </a:r>
              <a:endParaRPr sz="2000" b="1">
                <a:solidFill>
                  <a:srgbClr val="FFFFFF"/>
                </a:solidFill>
                <a:latin typeface="Fira Sans Extra Condensed"/>
                <a:ea typeface="Fira Sans Extra Condensed"/>
                <a:cs typeface="Fira Sans Extra Condensed"/>
                <a:sym typeface="Fira Sans Extra Condensed"/>
              </a:endParaRPr>
            </a:p>
          </p:txBody>
        </p:sp>
        <p:sp>
          <p:nvSpPr>
            <p:cNvPr id="14" name="Google Shape;1336;p32">
              <a:extLst>
                <a:ext uri="{FF2B5EF4-FFF2-40B4-BE49-F238E27FC236}">
                  <a16:creationId xmlns:a16="http://schemas.microsoft.com/office/drawing/2014/main" id="{83D1431A-28FA-DC5B-31E3-27F7A577FBC6}"/>
                </a:ext>
              </a:extLst>
            </p:cNvPr>
            <p:cNvSpPr txBox="1"/>
            <p:nvPr/>
          </p:nvSpPr>
          <p:spPr>
            <a:xfrm>
              <a:off x="7082615" y="4018685"/>
              <a:ext cx="2322876" cy="331800"/>
            </a:xfrm>
            <a:prstGeom prst="rect">
              <a:avLst/>
            </a:prstGeom>
            <a:noFill/>
            <a:ln>
              <a:noFill/>
            </a:ln>
          </p:spPr>
          <p:txBody>
            <a:bodyPr spcFirstLastPara="1" wrap="square" lIns="91425" tIns="91425" rIns="91425" bIns="91425" anchor="ctr" anchorCtr="0">
              <a:noAutofit/>
            </a:bodyPr>
            <a:lstStyle/>
            <a:p>
              <a:pPr>
                <a:spcAft>
                  <a:spcPts val="1000"/>
                </a:spcAft>
              </a:pPr>
              <a:r>
                <a:rPr lang="vi-VN" sz="2400">
                  <a:solidFill>
                    <a:srgbClr val="000000"/>
                  </a:solidFill>
                  <a:effectLst/>
                  <a:latin typeface="Times New Roman" panose="02020603050405020304" pitchFamily="18" charset="0"/>
                  <a:ea typeface="Times New Roman" panose="02020603050405020304" pitchFamily="18" charset="0"/>
                </a:rPr>
                <a:t>Kéo co</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grpSp>
      <p:sp>
        <p:nvSpPr>
          <p:cNvPr id="15" name="Google Shape;1339;p32">
            <a:extLst>
              <a:ext uri="{FF2B5EF4-FFF2-40B4-BE49-F238E27FC236}">
                <a16:creationId xmlns:a16="http://schemas.microsoft.com/office/drawing/2014/main" id="{D8E7F14D-0651-EC5D-4BE9-AF5E4A196642}"/>
              </a:ext>
            </a:extLst>
          </p:cNvPr>
          <p:cNvSpPr txBox="1"/>
          <p:nvPr/>
        </p:nvSpPr>
        <p:spPr>
          <a:xfrm>
            <a:off x="1708940" y="3007454"/>
            <a:ext cx="2001143" cy="331800"/>
          </a:xfrm>
          <a:prstGeom prst="rect">
            <a:avLst/>
          </a:prstGeom>
          <a:noFill/>
          <a:ln>
            <a:noFill/>
          </a:ln>
        </p:spPr>
        <p:txBody>
          <a:bodyPr spcFirstLastPara="1" wrap="square" lIns="91425" tIns="91425" rIns="91425" bIns="91425" anchor="ctr" anchorCtr="0">
            <a:noAutofit/>
          </a:bodyPr>
          <a:lstStyle/>
          <a:p>
            <a:pPr algn="ctr"/>
            <a:r>
              <a:rPr lang="en-US" sz="3200" b="1" i="1">
                <a:latin typeface="Times New Roman" panose="02020603050405020304" pitchFamily="18" charset="0"/>
                <a:cs typeface="Times New Roman" panose="02020603050405020304" pitchFamily="18" charset="0"/>
              </a:rPr>
              <a:t>Các văn bản</a:t>
            </a:r>
            <a:endParaRPr sz="4400" b="1" i="1">
              <a:latin typeface="Times New Roman" panose="02020603050405020304" pitchFamily="18" charset="0"/>
              <a:ea typeface="Fira Sans Extra Condensed"/>
              <a:cs typeface="Times New Roman" panose="02020603050405020304" pitchFamily="18" charset="0"/>
              <a:sym typeface="Fira Sans Extra Condensed"/>
            </a:endParaRPr>
          </a:p>
        </p:txBody>
      </p:sp>
      <p:pic>
        <p:nvPicPr>
          <p:cNvPr id="16" name="Picture 15">
            <a:extLst>
              <a:ext uri="{FF2B5EF4-FFF2-40B4-BE49-F238E27FC236}">
                <a16:creationId xmlns:a16="http://schemas.microsoft.com/office/drawing/2014/main" id="{26B3CD22-1E88-99AC-8DBC-5DFC4AF79435}"/>
              </a:ext>
            </a:extLst>
          </p:cNvPr>
          <p:cNvPicPr>
            <a:picLocks noChangeAspect="1"/>
          </p:cNvPicPr>
          <p:nvPr/>
        </p:nvPicPr>
        <p:blipFill>
          <a:blip r:embed="rId3"/>
          <a:stretch>
            <a:fillRect/>
          </a:stretch>
        </p:blipFill>
        <p:spPr>
          <a:xfrm>
            <a:off x="287973" y="1344361"/>
            <a:ext cx="2097206" cy="3834716"/>
          </a:xfrm>
          <a:prstGeom prst="rect">
            <a:avLst/>
          </a:prstGeom>
        </p:spPr>
      </p:pic>
    </p:spTree>
    <p:extLst>
      <p:ext uri="{BB962C8B-B14F-4D97-AF65-F5344CB8AC3E}">
        <p14:creationId xmlns:p14="http://schemas.microsoft.com/office/powerpoint/2010/main" val="3201611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p54"/>
          <p:cNvSpPr txBox="1">
            <a:spLocks noGrp="1"/>
          </p:cNvSpPr>
          <p:nvPr>
            <p:ph type="title"/>
          </p:nvPr>
        </p:nvSpPr>
        <p:spPr>
          <a:xfrm>
            <a:off x="1966275" y="1216769"/>
            <a:ext cx="5165898" cy="31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8000">
                <a:solidFill>
                  <a:schemeClr val="accent2">
                    <a:lumMod val="50000"/>
                  </a:schemeClr>
                </a:solidFill>
                <a:latin typeface="Times New Roman" panose="02020603050405020304" pitchFamily="18" charset="0"/>
                <a:cs typeface="Times New Roman" panose="02020603050405020304" pitchFamily="18" charset="0"/>
              </a:rPr>
              <a:t>Tìm hiểu tri thức</a:t>
            </a:r>
            <a:endParaRPr sz="800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781" name="Google Shape;3781;p54"/>
          <p:cNvGrpSpPr/>
          <p:nvPr/>
        </p:nvGrpSpPr>
        <p:grpSpPr>
          <a:xfrm>
            <a:off x="6767085" y="2755259"/>
            <a:ext cx="2052321" cy="2305040"/>
            <a:chOff x="3814081" y="25335"/>
            <a:chExt cx="1022174" cy="1147985"/>
          </a:xfrm>
        </p:grpSpPr>
        <p:sp>
          <p:nvSpPr>
            <p:cNvPr id="3782" name="Google Shape;3782;p54"/>
            <p:cNvSpPr/>
            <p:nvPr/>
          </p:nvSpPr>
          <p:spPr>
            <a:xfrm>
              <a:off x="3814081" y="25335"/>
              <a:ext cx="1022174" cy="1147985"/>
            </a:xfrm>
            <a:custGeom>
              <a:avLst/>
              <a:gdLst/>
              <a:ahLst/>
              <a:cxnLst/>
              <a:rect l="l" t="t" r="r" b="b"/>
              <a:pathLst>
                <a:path w="34195" h="38407" extrusionOk="0">
                  <a:moveTo>
                    <a:pt x="14220" y="1"/>
                  </a:moveTo>
                  <a:cubicBezTo>
                    <a:pt x="13813" y="1"/>
                    <a:pt x="13386" y="23"/>
                    <a:pt x="12945" y="74"/>
                  </a:cubicBezTo>
                  <a:cubicBezTo>
                    <a:pt x="7905" y="652"/>
                    <a:pt x="6388" y="2862"/>
                    <a:pt x="6001" y="4618"/>
                  </a:cubicBezTo>
                  <a:cubicBezTo>
                    <a:pt x="5840" y="5352"/>
                    <a:pt x="5879" y="6017"/>
                    <a:pt x="5970" y="6528"/>
                  </a:cubicBezTo>
                  <a:cubicBezTo>
                    <a:pt x="5980" y="6594"/>
                    <a:pt x="5973" y="6662"/>
                    <a:pt x="5946" y="6722"/>
                  </a:cubicBezTo>
                  <a:cubicBezTo>
                    <a:pt x="5391" y="8007"/>
                    <a:pt x="5273" y="10014"/>
                    <a:pt x="6966" y="12166"/>
                  </a:cubicBezTo>
                  <a:cubicBezTo>
                    <a:pt x="7044" y="12262"/>
                    <a:pt x="7067" y="12402"/>
                    <a:pt x="7010" y="12515"/>
                  </a:cubicBezTo>
                  <a:cubicBezTo>
                    <a:pt x="6868" y="12804"/>
                    <a:pt x="6776" y="13116"/>
                    <a:pt x="6743" y="13437"/>
                  </a:cubicBezTo>
                  <a:cubicBezTo>
                    <a:pt x="6743" y="13441"/>
                    <a:pt x="6742" y="13448"/>
                    <a:pt x="6742" y="13454"/>
                  </a:cubicBezTo>
                  <a:cubicBezTo>
                    <a:pt x="6472" y="13133"/>
                    <a:pt x="6098" y="12924"/>
                    <a:pt x="5680" y="12867"/>
                  </a:cubicBezTo>
                  <a:cubicBezTo>
                    <a:pt x="5597" y="12854"/>
                    <a:pt x="5512" y="12848"/>
                    <a:pt x="5428" y="12848"/>
                  </a:cubicBezTo>
                  <a:lnTo>
                    <a:pt x="5391" y="12848"/>
                  </a:lnTo>
                  <a:cubicBezTo>
                    <a:pt x="5066" y="12485"/>
                    <a:pt x="4608" y="12174"/>
                    <a:pt x="3960" y="12174"/>
                  </a:cubicBezTo>
                  <a:cubicBezTo>
                    <a:pt x="3888" y="12174"/>
                    <a:pt x="3813" y="12178"/>
                    <a:pt x="3741" y="12188"/>
                  </a:cubicBezTo>
                  <a:cubicBezTo>
                    <a:pt x="3503" y="12217"/>
                    <a:pt x="3275" y="12296"/>
                    <a:pt x="3072" y="12416"/>
                  </a:cubicBezTo>
                  <a:cubicBezTo>
                    <a:pt x="3024" y="12445"/>
                    <a:pt x="2973" y="12460"/>
                    <a:pt x="2918" y="12464"/>
                  </a:cubicBezTo>
                  <a:cubicBezTo>
                    <a:pt x="2684" y="12480"/>
                    <a:pt x="2455" y="12543"/>
                    <a:pt x="2248" y="12646"/>
                  </a:cubicBezTo>
                  <a:lnTo>
                    <a:pt x="2229" y="12658"/>
                  </a:lnTo>
                  <a:cubicBezTo>
                    <a:pt x="1957" y="12797"/>
                    <a:pt x="1733" y="13002"/>
                    <a:pt x="1570" y="13255"/>
                  </a:cubicBezTo>
                  <a:cubicBezTo>
                    <a:pt x="1541" y="13300"/>
                    <a:pt x="1502" y="13339"/>
                    <a:pt x="1450" y="13368"/>
                  </a:cubicBezTo>
                  <a:cubicBezTo>
                    <a:pt x="1257" y="13476"/>
                    <a:pt x="1083" y="13623"/>
                    <a:pt x="939" y="13807"/>
                  </a:cubicBezTo>
                  <a:cubicBezTo>
                    <a:pt x="729" y="14076"/>
                    <a:pt x="578" y="14442"/>
                    <a:pt x="554" y="14858"/>
                  </a:cubicBezTo>
                  <a:cubicBezTo>
                    <a:pt x="552" y="14909"/>
                    <a:pt x="538" y="14961"/>
                    <a:pt x="514" y="15005"/>
                  </a:cubicBezTo>
                  <a:cubicBezTo>
                    <a:pt x="270" y="15476"/>
                    <a:pt x="1" y="16510"/>
                    <a:pt x="1384" y="17645"/>
                  </a:cubicBezTo>
                  <a:cubicBezTo>
                    <a:pt x="1512" y="17752"/>
                    <a:pt x="1646" y="17851"/>
                    <a:pt x="1766" y="17935"/>
                  </a:cubicBezTo>
                  <a:cubicBezTo>
                    <a:pt x="1799" y="17958"/>
                    <a:pt x="1824" y="17986"/>
                    <a:pt x="1850" y="18019"/>
                  </a:cubicBezTo>
                  <a:cubicBezTo>
                    <a:pt x="1900" y="18092"/>
                    <a:pt x="1957" y="18168"/>
                    <a:pt x="2020" y="18244"/>
                  </a:cubicBezTo>
                  <a:cubicBezTo>
                    <a:pt x="2324" y="18607"/>
                    <a:pt x="2688" y="18875"/>
                    <a:pt x="3086" y="19036"/>
                  </a:cubicBezTo>
                  <a:cubicBezTo>
                    <a:pt x="3126" y="19052"/>
                    <a:pt x="3161" y="19076"/>
                    <a:pt x="3192" y="19105"/>
                  </a:cubicBezTo>
                  <a:cubicBezTo>
                    <a:pt x="4348" y="20249"/>
                    <a:pt x="6104" y="21494"/>
                    <a:pt x="8261" y="21494"/>
                  </a:cubicBezTo>
                  <a:lnTo>
                    <a:pt x="8385" y="21494"/>
                  </a:lnTo>
                  <a:cubicBezTo>
                    <a:pt x="8755" y="21484"/>
                    <a:pt x="9133" y="21451"/>
                    <a:pt x="9510" y="21395"/>
                  </a:cubicBezTo>
                  <a:lnTo>
                    <a:pt x="9542" y="21492"/>
                  </a:lnTo>
                  <a:lnTo>
                    <a:pt x="10170" y="21303"/>
                  </a:lnTo>
                  <a:cubicBezTo>
                    <a:pt x="10203" y="21293"/>
                    <a:pt x="10236" y="21288"/>
                    <a:pt x="10269" y="21288"/>
                  </a:cubicBezTo>
                  <a:cubicBezTo>
                    <a:pt x="10401" y="21288"/>
                    <a:pt x="10526" y="21367"/>
                    <a:pt x="10581" y="21494"/>
                  </a:cubicBezTo>
                  <a:lnTo>
                    <a:pt x="10903" y="22245"/>
                  </a:lnTo>
                  <a:cubicBezTo>
                    <a:pt x="10958" y="22372"/>
                    <a:pt x="11083" y="22448"/>
                    <a:pt x="11215" y="22448"/>
                  </a:cubicBezTo>
                  <a:cubicBezTo>
                    <a:pt x="11259" y="22448"/>
                    <a:pt x="11305" y="22440"/>
                    <a:pt x="11349" y="22421"/>
                  </a:cubicBezTo>
                  <a:lnTo>
                    <a:pt x="12738" y="21818"/>
                  </a:lnTo>
                  <a:cubicBezTo>
                    <a:pt x="12782" y="21799"/>
                    <a:pt x="12827" y="21790"/>
                    <a:pt x="12871" y="21790"/>
                  </a:cubicBezTo>
                  <a:cubicBezTo>
                    <a:pt x="13034" y="21790"/>
                    <a:pt x="13184" y="21909"/>
                    <a:pt x="13208" y="22082"/>
                  </a:cubicBezTo>
                  <a:lnTo>
                    <a:pt x="13406" y="23442"/>
                  </a:lnTo>
                  <a:cubicBezTo>
                    <a:pt x="13418" y="23516"/>
                    <a:pt x="13403" y="23594"/>
                    <a:pt x="13363" y="23662"/>
                  </a:cubicBezTo>
                  <a:lnTo>
                    <a:pt x="10954" y="27780"/>
                  </a:lnTo>
                  <a:cubicBezTo>
                    <a:pt x="10858" y="27948"/>
                    <a:pt x="10920" y="28166"/>
                    <a:pt x="11094" y="28253"/>
                  </a:cubicBezTo>
                  <a:lnTo>
                    <a:pt x="11228" y="28322"/>
                  </a:lnTo>
                  <a:cubicBezTo>
                    <a:pt x="11369" y="28394"/>
                    <a:pt x="11437" y="28557"/>
                    <a:pt x="11397" y="28711"/>
                  </a:cubicBezTo>
                  <a:lnTo>
                    <a:pt x="11397" y="28712"/>
                  </a:lnTo>
                  <a:cubicBezTo>
                    <a:pt x="11267" y="29219"/>
                    <a:pt x="11222" y="29683"/>
                    <a:pt x="11256" y="30131"/>
                  </a:cubicBezTo>
                  <a:cubicBezTo>
                    <a:pt x="11305" y="30750"/>
                    <a:pt x="11538" y="31239"/>
                    <a:pt x="11710" y="31596"/>
                  </a:cubicBezTo>
                  <a:lnTo>
                    <a:pt x="11743" y="31662"/>
                  </a:lnTo>
                  <a:cubicBezTo>
                    <a:pt x="12001" y="32204"/>
                    <a:pt x="12275" y="32739"/>
                    <a:pt x="12550" y="33270"/>
                  </a:cubicBezTo>
                  <a:cubicBezTo>
                    <a:pt x="12622" y="33411"/>
                    <a:pt x="12584" y="33579"/>
                    <a:pt x="12466" y="33685"/>
                  </a:cubicBezTo>
                  <a:cubicBezTo>
                    <a:pt x="12329" y="33810"/>
                    <a:pt x="12209" y="33959"/>
                    <a:pt x="12117" y="34128"/>
                  </a:cubicBezTo>
                  <a:cubicBezTo>
                    <a:pt x="12106" y="34145"/>
                    <a:pt x="12099" y="34160"/>
                    <a:pt x="12090" y="34179"/>
                  </a:cubicBezTo>
                  <a:cubicBezTo>
                    <a:pt x="11411" y="34873"/>
                    <a:pt x="10835" y="35695"/>
                    <a:pt x="10975" y="36650"/>
                  </a:cubicBezTo>
                  <a:cubicBezTo>
                    <a:pt x="11037" y="37105"/>
                    <a:pt x="11246" y="37516"/>
                    <a:pt x="11589" y="37836"/>
                  </a:cubicBezTo>
                  <a:cubicBezTo>
                    <a:pt x="11997" y="38216"/>
                    <a:pt x="12533" y="38406"/>
                    <a:pt x="13191" y="38406"/>
                  </a:cubicBezTo>
                  <a:cubicBezTo>
                    <a:pt x="14951" y="38406"/>
                    <a:pt x="18366" y="36807"/>
                    <a:pt x="19172" y="36076"/>
                  </a:cubicBezTo>
                  <a:cubicBezTo>
                    <a:pt x="19805" y="35498"/>
                    <a:pt x="20003" y="34637"/>
                    <a:pt x="19692" y="33850"/>
                  </a:cubicBezTo>
                  <a:cubicBezTo>
                    <a:pt x="19461" y="33239"/>
                    <a:pt x="18949" y="32728"/>
                    <a:pt x="18450" y="32351"/>
                  </a:cubicBezTo>
                  <a:lnTo>
                    <a:pt x="18367" y="32159"/>
                  </a:lnTo>
                  <a:cubicBezTo>
                    <a:pt x="18217" y="31799"/>
                    <a:pt x="18080" y="31470"/>
                    <a:pt x="17951" y="31160"/>
                  </a:cubicBezTo>
                  <a:cubicBezTo>
                    <a:pt x="17862" y="30938"/>
                    <a:pt x="18021" y="30694"/>
                    <a:pt x="18261" y="30691"/>
                  </a:cubicBezTo>
                  <a:cubicBezTo>
                    <a:pt x="18367" y="30688"/>
                    <a:pt x="18476" y="30688"/>
                    <a:pt x="18563" y="30687"/>
                  </a:cubicBezTo>
                  <a:cubicBezTo>
                    <a:pt x="18682" y="30687"/>
                    <a:pt x="18792" y="30620"/>
                    <a:pt x="18851" y="30517"/>
                  </a:cubicBezTo>
                  <a:lnTo>
                    <a:pt x="19858" y="28773"/>
                  </a:lnTo>
                  <a:cubicBezTo>
                    <a:pt x="19920" y="28663"/>
                    <a:pt x="20034" y="28601"/>
                    <a:pt x="20151" y="28601"/>
                  </a:cubicBezTo>
                  <a:cubicBezTo>
                    <a:pt x="20208" y="28601"/>
                    <a:pt x="20266" y="28616"/>
                    <a:pt x="20319" y="28647"/>
                  </a:cubicBezTo>
                  <a:lnTo>
                    <a:pt x="21664" y="29423"/>
                  </a:lnTo>
                  <a:cubicBezTo>
                    <a:pt x="21715" y="29452"/>
                    <a:pt x="21774" y="29468"/>
                    <a:pt x="21833" y="29468"/>
                  </a:cubicBezTo>
                  <a:cubicBezTo>
                    <a:pt x="21857" y="29468"/>
                    <a:pt x="21881" y="29465"/>
                    <a:pt x="21906" y="29460"/>
                  </a:cubicBezTo>
                  <a:lnTo>
                    <a:pt x="22384" y="29358"/>
                  </a:lnTo>
                  <a:cubicBezTo>
                    <a:pt x="22456" y="29340"/>
                    <a:pt x="22610" y="29303"/>
                    <a:pt x="22824" y="29220"/>
                  </a:cubicBezTo>
                  <a:cubicBezTo>
                    <a:pt x="22864" y="29205"/>
                    <a:pt x="22905" y="29198"/>
                    <a:pt x="22946" y="29198"/>
                  </a:cubicBezTo>
                  <a:cubicBezTo>
                    <a:pt x="23019" y="29198"/>
                    <a:pt x="23092" y="29221"/>
                    <a:pt x="23151" y="29267"/>
                  </a:cubicBezTo>
                  <a:lnTo>
                    <a:pt x="23235" y="29329"/>
                  </a:lnTo>
                  <a:cubicBezTo>
                    <a:pt x="23238" y="29332"/>
                    <a:pt x="24249" y="30094"/>
                    <a:pt x="25252" y="30869"/>
                  </a:cubicBezTo>
                  <a:cubicBezTo>
                    <a:pt x="25851" y="31332"/>
                    <a:pt x="26449" y="31796"/>
                    <a:pt x="26833" y="32097"/>
                  </a:cubicBezTo>
                  <a:cubicBezTo>
                    <a:pt x="26877" y="32132"/>
                    <a:pt x="26909" y="32176"/>
                    <a:pt x="26932" y="32229"/>
                  </a:cubicBezTo>
                  <a:cubicBezTo>
                    <a:pt x="27151" y="32733"/>
                    <a:pt x="27474" y="33263"/>
                    <a:pt x="27938" y="33603"/>
                  </a:cubicBezTo>
                  <a:cubicBezTo>
                    <a:pt x="28291" y="33863"/>
                    <a:pt x="28698" y="34002"/>
                    <a:pt x="29121" y="34002"/>
                  </a:cubicBezTo>
                  <a:cubicBezTo>
                    <a:pt x="29492" y="34002"/>
                    <a:pt x="29855" y="33892"/>
                    <a:pt x="30185" y="33686"/>
                  </a:cubicBezTo>
                  <a:cubicBezTo>
                    <a:pt x="30871" y="33249"/>
                    <a:pt x="31905" y="31971"/>
                    <a:pt x="32406" y="31285"/>
                  </a:cubicBezTo>
                  <a:cubicBezTo>
                    <a:pt x="33333" y="30015"/>
                    <a:pt x="34194" y="28550"/>
                    <a:pt x="33549" y="27315"/>
                  </a:cubicBezTo>
                  <a:cubicBezTo>
                    <a:pt x="33334" y="26915"/>
                    <a:pt x="33003" y="26612"/>
                    <a:pt x="32600" y="26440"/>
                  </a:cubicBezTo>
                  <a:cubicBezTo>
                    <a:pt x="32351" y="26332"/>
                    <a:pt x="32077" y="26277"/>
                    <a:pt x="31789" y="26277"/>
                  </a:cubicBezTo>
                  <a:cubicBezTo>
                    <a:pt x="31292" y="26277"/>
                    <a:pt x="30758" y="26438"/>
                    <a:pt x="30101" y="26794"/>
                  </a:cubicBezTo>
                  <a:cubicBezTo>
                    <a:pt x="30077" y="26807"/>
                    <a:pt x="30053" y="26815"/>
                    <a:pt x="30029" y="26821"/>
                  </a:cubicBezTo>
                  <a:cubicBezTo>
                    <a:pt x="29886" y="26859"/>
                    <a:pt x="29749" y="26910"/>
                    <a:pt x="29622" y="26979"/>
                  </a:cubicBezTo>
                  <a:cubicBezTo>
                    <a:pt x="29570" y="27007"/>
                    <a:pt x="29513" y="27022"/>
                    <a:pt x="29456" y="27022"/>
                  </a:cubicBezTo>
                  <a:cubicBezTo>
                    <a:pt x="29373" y="27022"/>
                    <a:pt x="29291" y="26992"/>
                    <a:pt x="29226" y="26932"/>
                  </a:cubicBezTo>
                  <a:lnTo>
                    <a:pt x="28665" y="26411"/>
                  </a:lnTo>
                  <a:lnTo>
                    <a:pt x="27327" y="25190"/>
                  </a:lnTo>
                  <a:cubicBezTo>
                    <a:pt x="27209" y="25084"/>
                    <a:pt x="27180" y="24911"/>
                    <a:pt x="27262" y="24771"/>
                  </a:cubicBezTo>
                  <a:lnTo>
                    <a:pt x="27348" y="24623"/>
                  </a:lnTo>
                  <a:cubicBezTo>
                    <a:pt x="27430" y="24486"/>
                    <a:pt x="27405" y="24314"/>
                    <a:pt x="27289" y="24204"/>
                  </a:cubicBezTo>
                  <a:lnTo>
                    <a:pt x="23633" y="20794"/>
                  </a:lnTo>
                  <a:cubicBezTo>
                    <a:pt x="23594" y="20758"/>
                    <a:pt x="23566" y="20715"/>
                    <a:pt x="23549" y="20664"/>
                  </a:cubicBezTo>
                  <a:lnTo>
                    <a:pt x="22335" y="17400"/>
                  </a:lnTo>
                  <a:cubicBezTo>
                    <a:pt x="22275" y="17248"/>
                    <a:pt x="22336" y="17076"/>
                    <a:pt x="22476" y="16991"/>
                  </a:cubicBezTo>
                  <a:lnTo>
                    <a:pt x="24911" y="15522"/>
                  </a:lnTo>
                  <a:cubicBezTo>
                    <a:pt x="25053" y="15436"/>
                    <a:pt x="25113" y="15258"/>
                    <a:pt x="25049" y="15102"/>
                  </a:cubicBezTo>
                  <a:lnTo>
                    <a:pt x="24762" y="14405"/>
                  </a:lnTo>
                  <a:lnTo>
                    <a:pt x="24843" y="14349"/>
                  </a:lnTo>
                  <a:cubicBezTo>
                    <a:pt x="24928" y="14288"/>
                    <a:pt x="25018" y="14217"/>
                    <a:pt x="25110" y="14144"/>
                  </a:cubicBezTo>
                  <a:lnTo>
                    <a:pt x="25247" y="14034"/>
                  </a:lnTo>
                  <a:cubicBezTo>
                    <a:pt x="25309" y="13983"/>
                    <a:pt x="25376" y="13932"/>
                    <a:pt x="25447" y="13877"/>
                  </a:cubicBezTo>
                  <a:cubicBezTo>
                    <a:pt x="25635" y="13726"/>
                    <a:pt x="25870" y="13540"/>
                    <a:pt x="26110" y="13324"/>
                  </a:cubicBezTo>
                  <a:lnTo>
                    <a:pt x="26523" y="12957"/>
                  </a:lnTo>
                  <a:cubicBezTo>
                    <a:pt x="26661" y="12837"/>
                    <a:pt x="26777" y="12720"/>
                    <a:pt x="26881" y="12618"/>
                  </a:cubicBezTo>
                  <a:cubicBezTo>
                    <a:pt x="26923" y="12576"/>
                    <a:pt x="27124" y="12381"/>
                    <a:pt x="27169" y="12337"/>
                  </a:cubicBezTo>
                  <a:cubicBezTo>
                    <a:pt x="27279" y="12231"/>
                    <a:pt x="27388" y="12126"/>
                    <a:pt x="27498" y="12007"/>
                  </a:cubicBezTo>
                  <a:lnTo>
                    <a:pt x="28105" y="11363"/>
                  </a:lnTo>
                  <a:lnTo>
                    <a:pt x="28616" y="10778"/>
                  </a:lnTo>
                  <a:cubicBezTo>
                    <a:pt x="28732" y="10642"/>
                    <a:pt x="28835" y="10518"/>
                    <a:pt x="28922" y="10406"/>
                  </a:cubicBezTo>
                  <a:cubicBezTo>
                    <a:pt x="28952" y="10370"/>
                    <a:pt x="28993" y="10340"/>
                    <a:pt x="29035" y="10317"/>
                  </a:cubicBezTo>
                  <a:cubicBezTo>
                    <a:pt x="29394" y="10142"/>
                    <a:pt x="29717" y="9877"/>
                    <a:pt x="29986" y="9535"/>
                  </a:cubicBezTo>
                  <a:lnTo>
                    <a:pt x="30013" y="9502"/>
                  </a:lnTo>
                  <a:cubicBezTo>
                    <a:pt x="30071" y="9423"/>
                    <a:pt x="30126" y="9344"/>
                    <a:pt x="30171" y="9267"/>
                  </a:cubicBezTo>
                  <a:cubicBezTo>
                    <a:pt x="30293" y="9177"/>
                    <a:pt x="30427" y="9077"/>
                    <a:pt x="30559" y="8971"/>
                  </a:cubicBezTo>
                  <a:cubicBezTo>
                    <a:pt x="31962" y="7822"/>
                    <a:pt x="31682" y="6779"/>
                    <a:pt x="31433" y="6305"/>
                  </a:cubicBezTo>
                  <a:cubicBezTo>
                    <a:pt x="31406" y="6259"/>
                    <a:pt x="31394" y="6210"/>
                    <a:pt x="31391" y="6156"/>
                  </a:cubicBezTo>
                  <a:cubicBezTo>
                    <a:pt x="31375" y="5772"/>
                    <a:pt x="31244" y="5401"/>
                    <a:pt x="31003" y="5085"/>
                  </a:cubicBezTo>
                  <a:cubicBezTo>
                    <a:pt x="30862" y="4902"/>
                    <a:pt x="30686" y="4753"/>
                    <a:pt x="30490" y="4645"/>
                  </a:cubicBezTo>
                  <a:cubicBezTo>
                    <a:pt x="30438" y="4615"/>
                    <a:pt x="30396" y="4575"/>
                    <a:pt x="30363" y="4525"/>
                  </a:cubicBezTo>
                  <a:cubicBezTo>
                    <a:pt x="30184" y="4235"/>
                    <a:pt x="29937" y="4029"/>
                    <a:pt x="29717" y="3911"/>
                  </a:cubicBezTo>
                  <a:lnTo>
                    <a:pt x="29698" y="3899"/>
                  </a:lnTo>
                  <a:cubicBezTo>
                    <a:pt x="29485" y="3789"/>
                    <a:pt x="29251" y="3722"/>
                    <a:pt x="29008" y="3705"/>
                  </a:cubicBezTo>
                  <a:cubicBezTo>
                    <a:pt x="28952" y="3699"/>
                    <a:pt x="28895" y="3681"/>
                    <a:pt x="28849" y="3651"/>
                  </a:cubicBezTo>
                  <a:cubicBezTo>
                    <a:pt x="28641" y="3523"/>
                    <a:pt x="28411" y="3436"/>
                    <a:pt x="28166" y="3404"/>
                  </a:cubicBezTo>
                  <a:cubicBezTo>
                    <a:pt x="28087" y="3394"/>
                    <a:pt x="28005" y="3388"/>
                    <a:pt x="27924" y="3388"/>
                  </a:cubicBezTo>
                  <a:cubicBezTo>
                    <a:pt x="27244" y="3388"/>
                    <a:pt x="26765" y="3734"/>
                    <a:pt x="26432" y="4129"/>
                  </a:cubicBezTo>
                  <a:lnTo>
                    <a:pt x="26377" y="4129"/>
                  </a:lnTo>
                  <a:cubicBezTo>
                    <a:pt x="26266" y="4129"/>
                    <a:pt x="26150" y="4138"/>
                    <a:pt x="26020" y="4163"/>
                  </a:cubicBezTo>
                  <a:cubicBezTo>
                    <a:pt x="25605" y="4249"/>
                    <a:pt x="24283" y="4695"/>
                    <a:pt x="24722" y="6864"/>
                  </a:cubicBezTo>
                  <a:cubicBezTo>
                    <a:pt x="24730" y="6912"/>
                    <a:pt x="24738" y="6958"/>
                    <a:pt x="24750" y="7003"/>
                  </a:cubicBezTo>
                  <a:cubicBezTo>
                    <a:pt x="24717" y="7111"/>
                    <a:pt x="24690" y="7199"/>
                    <a:pt x="24659" y="7308"/>
                  </a:cubicBezTo>
                  <a:cubicBezTo>
                    <a:pt x="24291" y="7679"/>
                    <a:pt x="23868" y="8090"/>
                    <a:pt x="23426" y="8457"/>
                  </a:cubicBezTo>
                  <a:cubicBezTo>
                    <a:pt x="23369" y="8504"/>
                    <a:pt x="23314" y="8553"/>
                    <a:pt x="23258" y="8598"/>
                  </a:cubicBezTo>
                  <a:cubicBezTo>
                    <a:pt x="23190" y="8659"/>
                    <a:pt x="23121" y="8717"/>
                    <a:pt x="23057" y="8768"/>
                  </a:cubicBezTo>
                  <a:lnTo>
                    <a:pt x="22949" y="8852"/>
                  </a:lnTo>
                  <a:cubicBezTo>
                    <a:pt x="22929" y="8610"/>
                    <a:pt x="22874" y="8365"/>
                    <a:pt x="22788" y="8131"/>
                  </a:cubicBezTo>
                  <a:cubicBezTo>
                    <a:pt x="22525" y="7431"/>
                    <a:pt x="21993" y="6899"/>
                    <a:pt x="21331" y="6628"/>
                  </a:cubicBezTo>
                  <a:cubicBezTo>
                    <a:pt x="21220" y="6581"/>
                    <a:pt x="21145" y="6474"/>
                    <a:pt x="21131" y="6354"/>
                  </a:cubicBezTo>
                  <a:cubicBezTo>
                    <a:pt x="21073" y="5854"/>
                    <a:pt x="20973" y="5304"/>
                    <a:pt x="20805" y="4742"/>
                  </a:cubicBezTo>
                  <a:cubicBezTo>
                    <a:pt x="19893" y="1686"/>
                    <a:pt x="17557" y="1"/>
                    <a:pt x="14220"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4"/>
            <p:cNvSpPr/>
            <p:nvPr/>
          </p:nvSpPr>
          <p:spPr>
            <a:xfrm>
              <a:off x="4658275" y="858758"/>
              <a:ext cx="127970" cy="134744"/>
            </a:xfrm>
            <a:custGeom>
              <a:avLst/>
              <a:gdLst/>
              <a:ahLst/>
              <a:cxnLst/>
              <a:rect l="l" t="t" r="r" b="b"/>
              <a:pathLst>
                <a:path w="4281" h="4508" extrusionOk="0">
                  <a:moveTo>
                    <a:pt x="3543" y="0"/>
                  </a:moveTo>
                  <a:cubicBezTo>
                    <a:pt x="3176" y="0"/>
                    <a:pt x="2582" y="321"/>
                    <a:pt x="2049" y="667"/>
                  </a:cubicBezTo>
                  <a:cubicBezTo>
                    <a:pt x="1421" y="1075"/>
                    <a:pt x="877" y="1518"/>
                    <a:pt x="877" y="1518"/>
                  </a:cubicBezTo>
                  <a:lnTo>
                    <a:pt x="1" y="3237"/>
                  </a:lnTo>
                  <a:cubicBezTo>
                    <a:pt x="1" y="3237"/>
                    <a:pt x="259" y="4140"/>
                    <a:pt x="649" y="4423"/>
                  </a:cubicBezTo>
                  <a:cubicBezTo>
                    <a:pt x="721" y="4476"/>
                    <a:pt x="798" y="4508"/>
                    <a:pt x="879" y="4508"/>
                  </a:cubicBezTo>
                  <a:cubicBezTo>
                    <a:pt x="943" y="4508"/>
                    <a:pt x="1009" y="4488"/>
                    <a:pt x="1078" y="4445"/>
                  </a:cubicBezTo>
                  <a:cubicBezTo>
                    <a:pt x="1700" y="4047"/>
                    <a:pt x="4280" y="948"/>
                    <a:pt x="3880" y="185"/>
                  </a:cubicBezTo>
                  <a:cubicBezTo>
                    <a:pt x="3841" y="113"/>
                    <a:pt x="3785" y="61"/>
                    <a:pt x="3714" y="32"/>
                  </a:cubicBezTo>
                  <a:cubicBezTo>
                    <a:pt x="3665" y="10"/>
                    <a:pt x="3608" y="0"/>
                    <a:pt x="35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4"/>
            <p:cNvSpPr/>
            <p:nvPr/>
          </p:nvSpPr>
          <p:spPr>
            <a:xfrm>
              <a:off x="4677645" y="859685"/>
              <a:ext cx="108599" cy="133818"/>
            </a:xfrm>
            <a:custGeom>
              <a:avLst/>
              <a:gdLst/>
              <a:ahLst/>
              <a:cxnLst/>
              <a:rect l="l" t="t" r="r" b="b"/>
              <a:pathLst>
                <a:path w="3633" h="4477" extrusionOk="0">
                  <a:moveTo>
                    <a:pt x="3066" y="1"/>
                  </a:moveTo>
                  <a:cubicBezTo>
                    <a:pt x="2801" y="774"/>
                    <a:pt x="1987" y="2626"/>
                    <a:pt x="1" y="4392"/>
                  </a:cubicBezTo>
                  <a:cubicBezTo>
                    <a:pt x="73" y="4445"/>
                    <a:pt x="150" y="4477"/>
                    <a:pt x="231" y="4477"/>
                  </a:cubicBezTo>
                  <a:cubicBezTo>
                    <a:pt x="295" y="4477"/>
                    <a:pt x="361" y="4457"/>
                    <a:pt x="430" y="4414"/>
                  </a:cubicBezTo>
                  <a:cubicBezTo>
                    <a:pt x="1052" y="4016"/>
                    <a:pt x="3632" y="917"/>
                    <a:pt x="3232" y="154"/>
                  </a:cubicBezTo>
                  <a:cubicBezTo>
                    <a:pt x="3193" y="82"/>
                    <a:pt x="3137" y="30"/>
                    <a:pt x="3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4"/>
            <p:cNvSpPr/>
            <p:nvPr/>
          </p:nvSpPr>
          <p:spPr>
            <a:xfrm>
              <a:off x="4696328" y="889186"/>
              <a:ext cx="13392" cy="29322"/>
            </a:xfrm>
            <a:custGeom>
              <a:avLst/>
              <a:gdLst/>
              <a:ahLst/>
              <a:cxnLst/>
              <a:rect l="l" t="t" r="r" b="b"/>
              <a:pathLst>
                <a:path w="448" h="981" extrusionOk="0">
                  <a:moveTo>
                    <a:pt x="147" y="1"/>
                  </a:moveTo>
                  <a:cubicBezTo>
                    <a:pt x="86" y="1"/>
                    <a:pt x="22" y="45"/>
                    <a:pt x="16" y="126"/>
                  </a:cubicBezTo>
                  <a:cubicBezTo>
                    <a:pt x="1" y="400"/>
                    <a:pt x="16" y="672"/>
                    <a:pt x="160" y="913"/>
                  </a:cubicBezTo>
                  <a:cubicBezTo>
                    <a:pt x="187" y="961"/>
                    <a:pt x="226" y="980"/>
                    <a:pt x="265" y="980"/>
                  </a:cubicBezTo>
                  <a:cubicBezTo>
                    <a:pt x="356" y="980"/>
                    <a:pt x="448" y="872"/>
                    <a:pt x="386" y="761"/>
                  </a:cubicBezTo>
                  <a:cubicBezTo>
                    <a:pt x="275" y="561"/>
                    <a:pt x="269" y="339"/>
                    <a:pt x="259" y="117"/>
                  </a:cubicBezTo>
                  <a:cubicBezTo>
                    <a:pt x="255" y="38"/>
                    <a:pt x="202"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4"/>
            <p:cNvSpPr/>
            <p:nvPr/>
          </p:nvSpPr>
          <p:spPr>
            <a:xfrm>
              <a:off x="4708733" y="880996"/>
              <a:ext cx="12316" cy="29292"/>
            </a:xfrm>
            <a:custGeom>
              <a:avLst/>
              <a:gdLst/>
              <a:ahLst/>
              <a:cxnLst/>
              <a:rect l="l" t="t" r="r" b="b"/>
              <a:pathLst>
                <a:path w="412" h="980" extrusionOk="0">
                  <a:moveTo>
                    <a:pt x="143" y="0"/>
                  </a:moveTo>
                  <a:cubicBezTo>
                    <a:pt x="77" y="0"/>
                    <a:pt x="9" y="46"/>
                    <a:pt x="8" y="133"/>
                  </a:cubicBezTo>
                  <a:cubicBezTo>
                    <a:pt x="1" y="389"/>
                    <a:pt x="38" y="636"/>
                    <a:pt x="114" y="881"/>
                  </a:cubicBezTo>
                  <a:cubicBezTo>
                    <a:pt x="135" y="950"/>
                    <a:pt x="188" y="979"/>
                    <a:pt x="241" y="979"/>
                  </a:cubicBezTo>
                  <a:cubicBezTo>
                    <a:pt x="326" y="979"/>
                    <a:pt x="412" y="905"/>
                    <a:pt x="376" y="796"/>
                  </a:cubicBezTo>
                  <a:cubicBezTo>
                    <a:pt x="306" y="578"/>
                    <a:pt x="271" y="353"/>
                    <a:pt x="265" y="125"/>
                  </a:cubicBezTo>
                  <a:cubicBezTo>
                    <a:pt x="264" y="40"/>
                    <a:pt x="204"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4"/>
            <p:cNvSpPr/>
            <p:nvPr/>
          </p:nvSpPr>
          <p:spPr>
            <a:xfrm>
              <a:off x="4719793" y="873554"/>
              <a:ext cx="13242" cy="29292"/>
            </a:xfrm>
            <a:custGeom>
              <a:avLst/>
              <a:gdLst/>
              <a:ahLst/>
              <a:cxnLst/>
              <a:rect l="l" t="t" r="r" b="b"/>
              <a:pathLst>
                <a:path w="443" h="980" extrusionOk="0">
                  <a:moveTo>
                    <a:pt x="137" y="1"/>
                  </a:moveTo>
                  <a:cubicBezTo>
                    <a:pt x="94" y="1"/>
                    <a:pt x="52" y="26"/>
                    <a:pt x="43" y="77"/>
                  </a:cubicBezTo>
                  <a:cubicBezTo>
                    <a:pt x="1" y="337"/>
                    <a:pt x="83" y="640"/>
                    <a:pt x="162" y="889"/>
                  </a:cubicBezTo>
                  <a:cubicBezTo>
                    <a:pt x="182" y="952"/>
                    <a:pt x="232" y="980"/>
                    <a:pt x="282" y="980"/>
                  </a:cubicBezTo>
                  <a:cubicBezTo>
                    <a:pt x="362" y="980"/>
                    <a:pt x="443" y="910"/>
                    <a:pt x="409" y="810"/>
                  </a:cubicBezTo>
                  <a:cubicBezTo>
                    <a:pt x="328" y="566"/>
                    <a:pt x="307" y="313"/>
                    <a:pt x="232" y="70"/>
                  </a:cubicBezTo>
                  <a:cubicBezTo>
                    <a:pt x="219" y="23"/>
                    <a:pt x="178"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4"/>
            <p:cNvSpPr/>
            <p:nvPr/>
          </p:nvSpPr>
          <p:spPr>
            <a:xfrm>
              <a:off x="4478800" y="750975"/>
              <a:ext cx="212117" cy="205733"/>
            </a:xfrm>
            <a:custGeom>
              <a:avLst/>
              <a:gdLst/>
              <a:ahLst/>
              <a:cxnLst/>
              <a:rect l="l" t="t" r="r" b="b"/>
              <a:pathLst>
                <a:path w="7096" h="6883" extrusionOk="0">
                  <a:moveTo>
                    <a:pt x="1647" y="0"/>
                  </a:moveTo>
                  <a:lnTo>
                    <a:pt x="0" y="2299"/>
                  </a:lnTo>
                  <a:lnTo>
                    <a:pt x="1632" y="3516"/>
                  </a:lnTo>
                  <a:lnTo>
                    <a:pt x="1639" y="3522"/>
                  </a:lnTo>
                  <a:lnTo>
                    <a:pt x="1969" y="3769"/>
                  </a:lnTo>
                  <a:cubicBezTo>
                    <a:pt x="1969" y="3769"/>
                    <a:pt x="2987" y="4537"/>
                    <a:pt x="3996" y="5316"/>
                  </a:cubicBezTo>
                  <a:cubicBezTo>
                    <a:pt x="5005" y="6094"/>
                    <a:pt x="6009" y="6883"/>
                    <a:pt x="6009" y="6883"/>
                  </a:cubicBezTo>
                  <a:cubicBezTo>
                    <a:pt x="6544" y="6326"/>
                    <a:pt x="6829" y="5769"/>
                    <a:pt x="7096" y="4953"/>
                  </a:cubicBezTo>
                  <a:cubicBezTo>
                    <a:pt x="7096" y="4953"/>
                    <a:pt x="6217" y="4136"/>
                    <a:pt x="5336" y="3320"/>
                  </a:cubicBezTo>
                  <a:lnTo>
                    <a:pt x="3560" y="1701"/>
                  </a:lnTo>
                  <a:lnTo>
                    <a:pt x="3254" y="1424"/>
                  </a:lnTo>
                  <a:lnTo>
                    <a:pt x="3242" y="1414"/>
                  </a:lnTo>
                  <a:lnTo>
                    <a:pt x="1647"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4"/>
            <p:cNvSpPr/>
            <p:nvPr/>
          </p:nvSpPr>
          <p:spPr>
            <a:xfrm>
              <a:off x="4478800" y="750915"/>
              <a:ext cx="97330" cy="105302"/>
            </a:xfrm>
            <a:custGeom>
              <a:avLst/>
              <a:gdLst/>
              <a:ahLst/>
              <a:cxnLst/>
              <a:rect l="l" t="t" r="r" b="b"/>
              <a:pathLst>
                <a:path w="3256" h="3523" extrusionOk="0">
                  <a:moveTo>
                    <a:pt x="1647" y="1"/>
                  </a:moveTo>
                  <a:lnTo>
                    <a:pt x="0" y="2299"/>
                  </a:lnTo>
                  <a:lnTo>
                    <a:pt x="1632" y="3517"/>
                  </a:lnTo>
                  <a:lnTo>
                    <a:pt x="1639" y="3522"/>
                  </a:lnTo>
                  <a:cubicBezTo>
                    <a:pt x="2229" y="2862"/>
                    <a:pt x="2768" y="2162"/>
                    <a:pt x="3255" y="1423"/>
                  </a:cubicBezTo>
                  <a:lnTo>
                    <a:pt x="3242" y="1415"/>
                  </a:lnTo>
                  <a:lnTo>
                    <a:pt x="1647"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4"/>
            <p:cNvSpPr/>
            <p:nvPr/>
          </p:nvSpPr>
          <p:spPr>
            <a:xfrm>
              <a:off x="4188096" y="1022884"/>
              <a:ext cx="171583" cy="102254"/>
            </a:xfrm>
            <a:custGeom>
              <a:avLst/>
              <a:gdLst/>
              <a:ahLst/>
              <a:cxnLst/>
              <a:rect l="l" t="t" r="r" b="b"/>
              <a:pathLst>
                <a:path w="5740" h="3421" extrusionOk="0">
                  <a:moveTo>
                    <a:pt x="4587" y="0"/>
                  </a:moveTo>
                  <a:lnTo>
                    <a:pt x="2480" y="441"/>
                  </a:lnTo>
                  <a:cubicBezTo>
                    <a:pt x="2480" y="441"/>
                    <a:pt x="1845" y="896"/>
                    <a:pt x="1224" y="1453"/>
                  </a:cubicBezTo>
                  <a:cubicBezTo>
                    <a:pt x="606" y="2007"/>
                    <a:pt x="0" y="2664"/>
                    <a:pt x="57" y="3059"/>
                  </a:cubicBezTo>
                  <a:cubicBezTo>
                    <a:pt x="69" y="3145"/>
                    <a:pt x="107" y="3220"/>
                    <a:pt x="175" y="3283"/>
                  </a:cubicBezTo>
                  <a:cubicBezTo>
                    <a:pt x="278" y="3379"/>
                    <a:pt x="452" y="3421"/>
                    <a:pt x="677" y="3421"/>
                  </a:cubicBezTo>
                  <a:cubicBezTo>
                    <a:pt x="1995" y="3421"/>
                    <a:pt x="5052" y="1983"/>
                    <a:pt x="5571" y="1512"/>
                  </a:cubicBezTo>
                  <a:cubicBezTo>
                    <a:pt x="5722" y="1375"/>
                    <a:pt x="5739" y="1210"/>
                    <a:pt x="5673" y="1045"/>
                  </a:cubicBezTo>
                  <a:cubicBezTo>
                    <a:pt x="5482" y="542"/>
                    <a:pt x="4587" y="0"/>
                    <a:pt x="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4"/>
            <p:cNvSpPr/>
            <p:nvPr/>
          </p:nvSpPr>
          <p:spPr>
            <a:xfrm>
              <a:off x="4189769" y="1054089"/>
              <a:ext cx="169909" cy="71049"/>
            </a:xfrm>
            <a:custGeom>
              <a:avLst/>
              <a:gdLst/>
              <a:ahLst/>
              <a:cxnLst/>
              <a:rect l="l" t="t" r="r" b="b"/>
              <a:pathLst>
                <a:path w="5684" h="2377" extrusionOk="0">
                  <a:moveTo>
                    <a:pt x="5618" y="1"/>
                  </a:moveTo>
                  <a:cubicBezTo>
                    <a:pt x="3137" y="1620"/>
                    <a:pt x="910" y="1956"/>
                    <a:pt x="1" y="2015"/>
                  </a:cubicBezTo>
                  <a:cubicBezTo>
                    <a:pt x="13" y="2101"/>
                    <a:pt x="51" y="2176"/>
                    <a:pt x="119" y="2239"/>
                  </a:cubicBezTo>
                  <a:cubicBezTo>
                    <a:pt x="222" y="2335"/>
                    <a:pt x="396" y="2377"/>
                    <a:pt x="621" y="2377"/>
                  </a:cubicBezTo>
                  <a:cubicBezTo>
                    <a:pt x="1939" y="2377"/>
                    <a:pt x="4996" y="939"/>
                    <a:pt x="5515" y="468"/>
                  </a:cubicBezTo>
                  <a:cubicBezTo>
                    <a:pt x="5666" y="331"/>
                    <a:pt x="5683" y="166"/>
                    <a:pt x="5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4"/>
            <p:cNvSpPr/>
            <p:nvPr/>
          </p:nvSpPr>
          <p:spPr>
            <a:xfrm>
              <a:off x="4239331" y="1046019"/>
              <a:ext cx="34705" cy="18980"/>
            </a:xfrm>
            <a:custGeom>
              <a:avLst/>
              <a:gdLst/>
              <a:ahLst/>
              <a:cxnLst/>
              <a:rect l="l" t="t" r="r" b="b"/>
              <a:pathLst>
                <a:path w="1161" h="635" extrusionOk="0">
                  <a:moveTo>
                    <a:pt x="213" y="0"/>
                  </a:moveTo>
                  <a:cubicBezTo>
                    <a:pt x="66" y="0"/>
                    <a:pt x="0" y="210"/>
                    <a:pt x="165" y="262"/>
                  </a:cubicBezTo>
                  <a:cubicBezTo>
                    <a:pt x="401" y="337"/>
                    <a:pt x="639" y="408"/>
                    <a:pt x="821" y="587"/>
                  </a:cubicBezTo>
                  <a:cubicBezTo>
                    <a:pt x="856" y="620"/>
                    <a:pt x="897" y="635"/>
                    <a:pt x="935" y="635"/>
                  </a:cubicBezTo>
                  <a:cubicBezTo>
                    <a:pt x="1056" y="635"/>
                    <a:pt x="1161" y="498"/>
                    <a:pt x="1053" y="386"/>
                  </a:cubicBezTo>
                  <a:cubicBezTo>
                    <a:pt x="835" y="163"/>
                    <a:pt x="544" y="63"/>
                    <a:pt x="247" y="4"/>
                  </a:cubicBezTo>
                  <a:cubicBezTo>
                    <a:pt x="235" y="2"/>
                    <a:pt x="22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4"/>
            <p:cNvSpPr/>
            <p:nvPr/>
          </p:nvSpPr>
          <p:spPr>
            <a:xfrm>
              <a:off x="4226866" y="1056690"/>
              <a:ext cx="35213" cy="18621"/>
            </a:xfrm>
            <a:custGeom>
              <a:avLst/>
              <a:gdLst/>
              <a:ahLst/>
              <a:cxnLst/>
              <a:rect l="l" t="t" r="r" b="b"/>
              <a:pathLst>
                <a:path w="1178" h="623" extrusionOk="0">
                  <a:moveTo>
                    <a:pt x="216" y="0"/>
                  </a:moveTo>
                  <a:cubicBezTo>
                    <a:pt x="63" y="0"/>
                    <a:pt x="1" y="229"/>
                    <a:pt x="172" y="281"/>
                  </a:cubicBezTo>
                  <a:cubicBezTo>
                    <a:pt x="418" y="353"/>
                    <a:pt x="647" y="457"/>
                    <a:pt x="863" y="595"/>
                  </a:cubicBezTo>
                  <a:cubicBezTo>
                    <a:pt x="893" y="615"/>
                    <a:pt x="922" y="623"/>
                    <a:pt x="950" y="623"/>
                  </a:cubicBezTo>
                  <a:cubicBezTo>
                    <a:pt x="1086" y="623"/>
                    <a:pt x="1177" y="430"/>
                    <a:pt x="1032" y="337"/>
                  </a:cubicBezTo>
                  <a:cubicBezTo>
                    <a:pt x="791" y="183"/>
                    <a:pt x="534" y="72"/>
                    <a:pt x="257" y="5"/>
                  </a:cubicBezTo>
                  <a:cubicBezTo>
                    <a:pt x="243" y="2"/>
                    <a:pt x="229"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4"/>
            <p:cNvSpPr/>
            <p:nvPr/>
          </p:nvSpPr>
          <p:spPr>
            <a:xfrm>
              <a:off x="4216673" y="1067151"/>
              <a:ext cx="33659" cy="18980"/>
            </a:xfrm>
            <a:custGeom>
              <a:avLst/>
              <a:gdLst/>
              <a:ahLst/>
              <a:cxnLst/>
              <a:rect l="l" t="t" r="r" b="b"/>
              <a:pathLst>
                <a:path w="1126" h="635" extrusionOk="0">
                  <a:moveTo>
                    <a:pt x="142" y="1"/>
                  </a:moveTo>
                  <a:cubicBezTo>
                    <a:pt x="39" y="1"/>
                    <a:pt x="0" y="145"/>
                    <a:pt x="90" y="202"/>
                  </a:cubicBezTo>
                  <a:cubicBezTo>
                    <a:pt x="330" y="353"/>
                    <a:pt x="597" y="449"/>
                    <a:pt x="835" y="608"/>
                  </a:cubicBezTo>
                  <a:cubicBezTo>
                    <a:pt x="863" y="627"/>
                    <a:pt x="890" y="635"/>
                    <a:pt x="917" y="635"/>
                  </a:cubicBezTo>
                  <a:cubicBezTo>
                    <a:pt x="1040" y="635"/>
                    <a:pt x="1126" y="454"/>
                    <a:pt x="992" y="367"/>
                  </a:cubicBezTo>
                  <a:cubicBezTo>
                    <a:pt x="746" y="207"/>
                    <a:pt x="444" y="31"/>
                    <a:pt x="154" y="1"/>
                  </a:cubicBezTo>
                  <a:cubicBezTo>
                    <a:pt x="150" y="1"/>
                    <a:pt x="14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4"/>
            <p:cNvSpPr/>
            <p:nvPr/>
          </p:nvSpPr>
          <p:spPr>
            <a:xfrm>
              <a:off x="4197781" y="812279"/>
              <a:ext cx="128807" cy="229286"/>
            </a:xfrm>
            <a:custGeom>
              <a:avLst/>
              <a:gdLst/>
              <a:ahLst/>
              <a:cxnLst/>
              <a:rect l="l" t="t" r="r" b="b"/>
              <a:pathLst>
                <a:path w="4309" h="7671" extrusionOk="0">
                  <a:moveTo>
                    <a:pt x="1551" y="0"/>
                  </a:moveTo>
                  <a:cubicBezTo>
                    <a:pt x="944" y="831"/>
                    <a:pt x="376" y="1777"/>
                    <a:pt x="118" y="2785"/>
                  </a:cubicBezTo>
                  <a:cubicBezTo>
                    <a:pt x="44" y="3076"/>
                    <a:pt x="1" y="3379"/>
                    <a:pt x="23" y="3680"/>
                  </a:cubicBezTo>
                  <a:cubicBezTo>
                    <a:pt x="50" y="4026"/>
                    <a:pt x="208" y="4332"/>
                    <a:pt x="356" y="4640"/>
                  </a:cubicBezTo>
                  <a:cubicBezTo>
                    <a:pt x="668" y="5292"/>
                    <a:pt x="1004" y="5934"/>
                    <a:pt x="1337" y="6576"/>
                  </a:cubicBezTo>
                  <a:cubicBezTo>
                    <a:pt x="1527" y="6942"/>
                    <a:pt x="1719" y="7307"/>
                    <a:pt x="1913" y="7670"/>
                  </a:cubicBezTo>
                  <a:cubicBezTo>
                    <a:pt x="2529" y="7640"/>
                    <a:pt x="3143" y="7560"/>
                    <a:pt x="3721" y="7338"/>
                  </a:cubicBezTo>
                  <a:cubicBezTo>
                    <a:pt x="3857" y="7286"/>
                    <a:pt x="3991" y="7227"/>
                    <a:pt x="4122" y="7162"/>
                  </a:cubicBezTo>
                  <a:cubicBezTo>
                    <a:pt x="4151" y="7148"/>
                    <a:pt x="4293" y="7098"/>
                    <a:pt x="4306" y="7067"/>
                  </a:cubicBezTo>
                  <a:cubicBezTo>
                    <a:pt x="4309" y="7060"/>
                    <a:pt x="4292" y="7039"/>
                    <a:pt x="4292" y="7032"/>
                  </a:cubicBezTo>
                  <a:cubicBezTo>
                    <a:pt x="4285" y="6971"/>
                    <a:pt x="4235" y="6898"/>
                    <a:pt x="4211" y="6842"/>
                  </a:cubicBezTo>
                  <a:cubicBezTo>
                    <a:pt x="4158" y="6712"/>
                    <a:pt x="4103" y="6583"/>
                    <a:pt x="4049" y="6455"/>
                  </a:cubicBezTo>
                  <a:cubicBezTo>
                    <a:pt x="3800" y="5863"/>
                    <a:pt x="3553" y="5271"/>
                    <a:pt x="3314" y="4676"/>
                  </a:cubicBezTo>
                  <a:cubicBezTo>
                    <a:pt x="3191" y="4371"/>
                    <a:pt x="3057" y="4065"/>
                    <a:pt x="2951" y="3755"/>
                  </a:cubicBezTo>
                  <a:cubicBezTo>
                    <a:pt x="2931" y="3701"/>
                    <a:pt x="2910" y="3635"/>
                    <a:pt x="2915" y="3577"/>
                  </a:cubicBezTo>
                  <a:cubicBezTo>
                    <a:pt x="2920" y="3513"/>
                    <a:pt x="2972" y="3455"/>
                    <a:pt x="2993" y="3421"/>
                  </a:cubicBezTo>
                  <a:cubicBezTo>
                    <a:pt x="3134" y="3204"/>
                    <a:pt x="3250" y="2974"/>
                    <a:pt x="3398" y="2758"/>
                  </a:cubicBezTo>
                  <a:cubicBezTo>
                    <a:pt x="3562" y="2520"/>
                    <a:pt x="3738" y="2289"/>
                    <a:pt x="3928" y="2071"/>
                  </a:cubicBezTo>
                  <a:cubicBezTo>
                    <a:pt x="3123" y="1396"/>
                    <a:pt x="2317" y="718"/>
                    <a:pt x="1551"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4"/>
            <p:cNvSpPr/>
            <p:nvPr/>
          </p:nvSpPr>
          <p:spPr>
            <a:xfrm>
              <a:off x="4207526" y="812220"/>
              <a:ext cx="107643" cy="102164"/>
            </a:xfrm>
            <a:custGeom>
              <a:avLst/>
              <a:gdLst/>
              <a:ahLst/>
              <a:cxnLst/>
              <a:rect l="l" t="t" r="r" b="b"/>
              <a:pathLst>
                <a:path w="3601" h="3418" extrusionOk="0">
                  <a:moveTo>
                    <a:pt x="1226" y="1"/>
                  </a:moveTo>
                  <a:cubicBezTo>
                    <a:pt x="1226" y="1"/>
                    <a:pt x="1201" y="34"/>
                    <a:pt x="1160" y="91"/>
                  </a:cubicBezTo>
                  <a:cubicBezTo>
                    <a:pt x="1120" y="147"/>
                    <a:pt x="1065" y="225"/>
                    <a:pt x="1002" y="320"/>
                  </a:cubicBezTo>
                  <a:cubicBezTo>
                    <a:pt x="873" y="510"/>
                    <a:pt x="708" y="770"/>
                    <a:pt x="556" y="1035"/>
                  </a:cubicBezTo>
                  <a:cubicBezTo>
                    <a:pt x="402" y="1299"/>
                    <a:pt x="262" y="1574"/>
                    <a:pt x="163" y="1785"/>
                  </a:cubicBezTo>
                  <a:cubicBezTo>
                    <a:pt x="66" y="1995"/>
                    <a:pt x="9" y="2139"/>
                    <a:pt x="9" y="2139"/>
                  </a:cubicBezTo>
                  <a:lnTo>
                    <a:pt x="1" y="2156"/>
                  </a:lnTo>
                  <a:cubicBezTo>
                    <a:pt x="849" y="2658"/>
                    <a:pt x="1765" y="3027"/>
                    <a:pt x="2669" y="3418"/>
                  </a:cubicBezTo>
                  <a:lnTo>
                    <a:pt x="2670" y="3414"/>
                  </a:lnTo>
                  <a:cubicBezTo>
                    <a:pt x="2670" y="3414"/>
                    <a:pt x="2705" y="3344"/>
                    <a:pt x="2774" y="3224"/>
                  </a:cubicBezTo>
                  <a:cubicBezTo>
                    <a:pt x="2844" y="3106"/>
                    <a:pt x="2949" y="2935"/>
                    <a:pt x="3071" y="2760"/>
                  </a:cubicBezTo>
                  <a:cubicBezTo>
                    <a:pt x="3191" y="2585"/>
                    <a:pt x="3326" y="2407"/>
                    <a:pt x="3431" y="2277"/>
                  </a:cubicBezTo>
                  <a:cubicBezTo>
                    <a:pt x="3535" y="2146"/>
                    <a:pt x="3600" y="2070"/>
                    <a:pt x="3600" y="2070"/>
                  </a:cubicBezTo>
                  <a:cubicBezTo>
                    <a:pt x="3600" y="2070"/>
                    <a:pt x="2997" y="1566"/>
                    <a:pt x="2402" y="1049"/>
                  </a:cubicBezTo>
                  <a:cubicBezTo>
                    <a:pt x="2104" y="791"/>
                    <a:pt x="1809" y="530"/>
                    <a:pt x="1589" y="332"/>
                  </a:cubicBezTo>
                  <a:cubicBezTo>
                    <a:pt x="1369" y="135"/>
                    <a:pt x="1226" y="1"/>
                    <a:pt x="1226"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4"/>
            <p:cNvSpPr/>
            <p:nvPr/>
          </p:nvSpPr>
          <p:spPr>
            <a:xfrm>
              <a:off x="3869740" y="437279"/>
              <a:ext cx="112007" cy="114120"/>
            </a:xfrm>
            <a:custGeom>
              <a:avLst/>
              <a:gdLst/>
              <a:ahLst/>
              <a:cxnLst/>
              <a:rect l="l" t="t" r="r" b="b"/>
              <a:pathLst>
                <a:path w="3747" h="3818" extrusionOk="0">
                  <a:moveTo>
                    <a:pt x="2099" y="1"/>
                  </a:moveTo>
                  <a:cubicBezTo>
                    <a:pt x="2091" y="1"/>
                    <a:pt x="2083" y="1"/>
                    <a:pt x="2075" y="2"/>
                  </a:cubicBezTo>
                  <a:cubicBezTo>
                    <a:pt x="1928" y="20"/>
                    <a:pt x="1937" y="300"/>
                    <a:pt x="2000" y="585"/>
                  </a:cubicBezTo>
                  <a:cubicBezTo>
                    <a:pt x="2063" y="869"/>
                    <a:pt x="2177" y="1144"/>
                    <a:pt x="2177" y="1144"/>
                  </a:cubicBezTo>
                  <a:cubicBezTo>
                    <a:pt x="2177" y="1144"/>
                    <a:pt x="1975" y="904"/>
                    <a:pt x="1746" y="674"/>
                  </a:cubicBezTo>
                  <a:cubicBezTo>
                    <a:pt x="1548" y="477"/>
                    <a:pt x="1334" y="287"/>
                    <a:pt x="1179" y="287"/>
                  </a:cubicBezTo>
                  <a:cubicBezTo>
                    <a:pt x="1154" y="287"/>
                    <a:pt x="1130" y="292"/>
                    <a:pt x="1108" y="303"/>
                  </a:cubicBezTo>
                  <a:cubicBezTo>
                    <a:pt x="953" y="383"/>
                    <a:pt x="1051" y="706"/>
                    <a:pt x="1203" y="996"/>
                  </a:cubicBezTo>
                  <a:cubicBezTo>
                    <a:pt x="1355" y="1287"/>
                    <a:pt x="1556" y="1546"/>
                    <a:pt x="1556" y="1546"/>
                  </a:cubicBezTo>
                  <a:cubicBezTo>
                    <a:pt x="1556" y="1546"/>
                    <a:pt x="1292" y="1377"/>
                    <a:pt x="1011" y="1215"/>
                  </a:cubicBezTo>
                  <a:cubicBezTo>
                    <a:pt x="794" y="1091"/>
                    <a:pt x="566" y="970"/>
                    <a:pt x="436" y="970"/>
                  </a:cubicBezTo>
                  <a:cubicBezTo>
                    <a:pt x="398" y="970"/>
                    <a:pt x="368" y="981"/>
                    <a:pt x="349" y="1004"/>
                  </a:cubicBezTo>
                  <a:cubicBezTo>
                    <a:pt x="201" y="1196"/>
                    <a:pt x="383" y="1502"/>
                    <a:pt x="607" y="1742"/>
                  </a:cubicBezTo>
                  <a:cubicBezTo>
                    <a:pt x="832" y="1984"/>
                    <a:pt x="1097" y="2160"/>
                    <a:pt x="1097" y="2160"/>
                  </a:cubicBezTo>
                  <a:cubicBezTo>
                    <a:pt x="1097" y="2160"/>
                    <a:pt x="885" y="2047"/>
                    <a:pt x="652" y="1958"/>
                  </a:cubicBezTo>
                  <a:cubicBezTo>
                    <a:pt x="521" y="1909"/>
                    <a:pt x="381" y="1867"/>
                    <a:pt x="270" y="1867"/>
                  </a:cubicBezTo>
                  <a:cubicBezTo>
                    <a:pt x="187" y="1867"/>
                    <a:pt x="121" y="1890"/>
                    <a:pt x="85" y="1951"/>
                  </a:cubicBezTo>
                  <a:cubicBezTo>
                    <a:pt x="0" y="2095"/>
                    <a:pt x="260" y="2385"/>
                    <a:pt x="547" y="2622"/>
                  </a:cubicBezTo>
                  <a:cubicBezTo>
                    <a:pt x="835" y="2862"/>
                    <a:pt x="1152" y="3045"/>
                    <a:pt x="1152" y="3045"/>
                  </a:cubicBezTo>
                  <a:cubicBezTo>
                    <a:pt x="1152" y="3045"/>
                    <a:pt x="1228" y="3234"/>
                    <a:pt x="1391" y="3429"/>
                  </a:cubicBezTo>
                  <a:cubicBezTo>
                    <a:pt x="1552" y="3621"/>
                    <a:pt x="1801" y="3817"/>
                    <a:pt x="2113" y="3817"/>
                  </a:cubicBezTo>
                  <a:cubicBezTo>
                    <a:pt x="2114" y="3817"/>
                    <a:pt x="2115" y="3817"/>
                    <a:pt x="2116" y="3817"/>
                  </a:cubicBezTo>
                  <a:cubicBezTo>
                    <a:pt x="2426" y="3817"/>
                    <a:pt x="2768" y="3534"/>
                    <a:pt x="3027" y="3189"/>
                  </a:cubicBezTo>
                  <a:cubicBezTo>
                    <a:pt x="3285" y="2845"/>
                    <a:pt x="3478" y="2438"/>
                    <a:pt x="3475" y="2162"/>
                  </a:cubicBezTo>
                  <a:cubicBezTo>
                    <a:pt x="3475" y="2162"/>
                    <a:pt x="3559" y="1788"/>
                    <a:pt x="3628" y="1422"/>
                  </a:cubicBezTo>
                  <a:cubicBezTo>
                    <a:pt x="3693" y="1056"/>
                    <a:pt x="3746" y="698"/>
                    <a:pt x="3591" y="677"/>
                  </a:cubicBezTo>
                  <a:cubicBezTo>
                    <a:pt x="3582" y="675"/>
                    <a:pt x="3573" y="675"/>
                    <a:pt x="3564" y="675"/>
                  </a:cubicBezTo>
                  <a:cubicBezTo>
                    <a:pt x="3418" y="675"/>
                    <a:pt x="3271" y="851"/>
                    <a:pt x="3169" y="1037"/>
                  </a:cubicBezTo>
                  <a:cubicBezTo>
                    <a:pt x="3059" y="1231"/>
                    <a:pt x="2994" y="1440"/>
                    <a:pt x="2994" y="1440"/>
                  </a:cubicBezTo>
                  <a:cubicBezTo>
                    <a:pt x="2994" y="1440"/>
                    <a:pt x="2843" y="1072"/>
                    <a:pt x="2668" y="702"/>
                  </a:cubicBezTo>
                  <a:cubicBezTo>
                    <a:pt x="2494" y="349"/>
                    <a:pt x="2302" y="1"/>
                    <a:pt x="2099"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4"/>
            <p:cNvSpPr/>
            <p:nvPr/>
          </p:nvSpPr>
          <p:spPr>
            <a:xfrm>
              <a:off x="3933621" y="481636"/>
              <a:ext cx="24422" cy="23613"/>
            </a:xfrm>
            <a:custGeom>
              <a:avLst/>
              <a:gdLst/>
              <a:ahLst/>
              <a:cxnLst/>
              <a:rect l="l" t="t" r="r" b="b"/>
              <a:pathLst>
                <a:path w="817" h="790" extrusionOk="0">
                  <a:moveTo>
                    <a:pt x="758" y="0"/>
                  </a:moveTo>
                  <a:cubicBezTo>
                    <a:pt x="757" y="0"/>
                    <a:pt x="756" y="0"/>
                    <a:pt x="756" y="0"/>
                  </a:cubicBezTo>
                  <a:cubicBezTo>
                    <a:pt x="568" y="9"/>
                    <a:pt x="381" y="83"/>
                    <a:pt x="240" y="213"/>
                  </a:cubicBezTo>
                  <a:cubicBezTo>
                    <a:pt x="202" y="247"/>
                    <a:pt x="171" y="284"/>
                    <a:pt x="142" y="325"/>
                  </a:cubicBezTo>
                  <a:cubicBezTo>
                    <a:pt x="58" y="439"/>
                    <a:pt x="9" y="577"/>
                    <a:pt x="2" y="720"/>
                  </a:cubicBezTo>
                  <a:cubicBezTo>
                    <a:pt x="0" y="755"/>
                    <a:pt x="29" y="786"/>
                    <a:pt x="64" y="789"/>
                  </a:cubicBezTo>
                  <a:cubicBezTo>
                    <a:pt x="65" y="789"/>
                    <a:pt x="66" y="789"/>
                    <a:pt x="67" y="789"/>
                  </a:cubicBezTo>
                  <a:cubicBezTo>
                    <a:pt x="101" y="789"/>
                    <a:pt x="129" y="763"/>
                    <a:pt x="130" y="728"/>
                  </a:cubicBezTo>
                  <a:cubicBezTo>
                    <a:pt x="136" y="610"/>
                    <a:pt x="177" y="494"/>
                    <a:pt x="243" y="398"/>
                  </a:cubicBezTo>
                  <a:cubicBezTo>
                    <a:pt x="266" y="366"/>
                    <a:pt x="294" y="333"/>
                    <a:pt x="325" y="305"/>
                  </a:cubicBezTo>
                  <a:cubicBezTo>
                    <a:pt x="439" y="196"/>
                    <a:pt x="597" y="130"/>
                    <a:pt x="753" y="123"/>
                  </a:cubicBezTo>
                  <a:cubicBezTo>
                    <a:pt x="788" y="122"/>
                    <a:pt x="815" y="92"/>
                    <a:pt x="816" y="58"/>
                  </a:cubicBezTo>
                  <a:cubicBezTo>
                    <a:pt x="816" y="26"/>
                    <a:pt x="792"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4"/>
            <p:cNvSpPr/>
            <p:nvPr/>
          </p:nvSpPr>
          <p:spPr>
            <a:xfrm>
              <a:off x="3932903" y="510570"/>
              <a:ext cx="244282" cy="109069"/>
            </a:xfrm>
            <a:custGeom>
              <a:avLst/>
              <a:gdLst/>
              <a:ahLst/>
              <a:cxnLst/>
              <a:rect l="l" t="t" r="r" b="b"/>
              <a:pathLst>
                <a:path w="8172" h="3649" extrusionOk="0">
                  <a:moveTo>
                    <a:pt x="1312" y="0"/>
                  </a:moveTo>
                  <a:cubicBezTo>
                    <a:pt x="1065" y="257"/>
                    <a:pt x="818" y="509"/>
                    <a:pt x="572" y="767"/>
                  </a:cubicBezTo>
                  <a:cubicBezTo>
                    <a:pt x="421" y="925"/>
                    <a:pt x="269" y="1086"/>
                    <a:pt x="118" y="1245"/>
                  </a:cubicBezTo>
                  <a:cubicBezTo>
                    <a:pt x="92" y="1271"/>
                    <a:pt x="22" y="1320"/>
                    <a:pt x="12" y="1355"/>
                  </a:cubicBezTo>
                  <a:cubicBezTo>
                    <a:pt x="0" y="1395"/>
                    <a:pt x="112" y="1485"/>
                    <a:pt x="142" y="1516"/>
                  </a:cubicBezTo>
                  <a:cubicBezTo>
                    <a:pt x="1214" y="2638"/>
                    <a:pt x="2677" y="3649"/>
                    <a:pt x="4287" y="3649"/>
                  </a:cubicBezTo>
                  <a:cubicBezTo>
                    <a:pt x="4316" y="3649"/>
                    <a:pt x="4345" y="3648"/>
                    <a:pt x="4373" y="3648"/>
                  </a:cubicBezTo>
                  <a:cubicBezTo>
                    <a:pt x="5694" y="3619"/>
                    <a:pt x="7001" y="3217"/>
                    <a:pt x="8172" y="2619"/>
                  </a:cubicBezTo>
                  <a:cubicBezTo>
                    <a:pt x="8124" y="2534"/>
                    <a:pt x="8074" y="2448"/>
                    <a:pt x="8025" y="2363"/>
                  </a:cubicBezTo>
                  <a:cubicBezTo>
                    <a:pt x="7677" y="1758"/>
                    <a:pt x="7332" y="1155"/>
                    <a:pt x="6984" y="551"/>
                  </a:cubicBezTo>
                  <a:cubicBezTo>
                    <a:pt x="6637" y="760"/>
                    <a:pt x="6279" y="939"/>
                    <a:pt x="5903" y="1084"/>
                  </a:cubicBezTo>
                  <a:cubicBezTo>
                    <a:pt x="5519" y="1233"/>
                    <a:pt x="5121" y="1348"/>
                    <a:pt x="4718" y="1426"/>
                  </a:cubicBezTo>
                  <a:cubicBezTo>
                    <a:pt x="4531" y="1462"/>
                    <a:pt x="4335" y="1497"/>
                    <a:pt x="4144" y="1497"/>
                  </a:cubicBezTo>
                  <a:cubicBezTo>
                    <a:pt x="4127" y="1497"/>
                    <a:pt x="4110" y="1497"/>
                    <a:pt x="4094" y="1497"/>
                  </a:cubicBezTo>
                  <a:cubicBezTo>
                    <a:pt x="3892" y="1490"/>
                    <a:pt x="3684" y="1446"/>
                    <a:pt x="3488" y="1389"/>
                  </a:cubicBezTo>
                  <a:cubicBezTo>
                    <a:pt x="2654" y="1149"/>
                    <a:pt x="1926" y="599"/>
                    <a:pt x="1312"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4"/>
            <p:cNvSpPr/>
            <p:nvPr/>
          </p:nvSpPr>
          <p:spPr>
            <a:xfrm>
              <a:off x="4108372" y="527009"/>
              <a:ext cx="68813" cy="81211"/>
            </a:xfrm>
            <a:custGeom>
              <a:avLst/>
              <a:gdLst/>
              <a:ahLst/>
              <a:cxnLst/>
              <a:rect l="l" t="t" r="r" b="b"/>
              <a:pathLst>
                <a:path w="2302" h="2717" extrusionOk="0">
                  <a:moveTo>
                    <a:pt x="1114" y="1"/>
                  </a:moveTo>
                  <a:cubicBezTo>
                    <a:pt x="1114" y="1"/>
                    <a:pt x="1050" y="40"/>
                    <a:pt x="951" y="98"/>
                  </a:cubicBezTo>
                  <a:cubicBezTo>
                    <a:pt x="852" y="156"/>
                    <a:pt x="718" y="231"/>
                    <a:pt x="577" y="297"/>
                  </a:cubicBezTo>
                  <a:cubicBezTo>
                    <a:pt x="297" y="436"/>
                    <a:pt x="1" y="547"/>
                    <a:pt x="1" y="547"/>
                  </a:cubicBezTo>
                  <a:lnTo>
                    <a:pt x="726" y="2717"/>
                  </a:lnTo>
                  <a:cubicBezTo>
                    <a:pt x="726" y="2717"/>
                    <a:pt x="1124" y="2597"/>
                    <a:pt x="1518" y="2436"/>
                  </a:cubicBezTo>
                  <a:cubicBezTo>
                    <a:pt x="1716" y="2358"/>
                    <a:pt x="1912" y="2266"/>
                    <a:pt x="2059" y="2194"/>
                  </a:cubicBezTo>
                  <a:cubicBezTo>
                    <a:pt x="2204" y="2118"/>
                    <a:pt x="2302" y="2069"/>
                    <a:pt x="2302" y="2069"/>
                  </a:cubicBezTo>
                  <a:lnTo>
                    <a:pt x="1114"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4"/>
            <p:cNvSpPr/>
            <p:nvPr/>
          </p:nvSpPr>
          <p:spPr>
            <a:xfrm>
              <a:off x="4596427" y="174696"/>
              <a:ext cx="117089" cy="118245"/>
            </a:xfrm>
            <a:custGeom>
              <a:avLst/>
              <a:gdLst/>
              <a:ahLst/>
              <a:cxnLst/>
              <a:rect l="l" t="t" r="r" b="b"/>
              <a:pathLst>
                <a:path w="3917" h="3956" extrusionOk="0">
                  <a:moveTo>
                    <a:pt x="1745" y="0"/>
                  </a:moveTo>
                  <a:cubicBezTo>
                    <a:pt x="1531" y="0"/>
                    <a:pt x="1324" y="367"/>
                    <a:pt x="1138" y="743"/>
                  </a:cubicBezTo>
                  <a:cubicBezTo>
                    <a:pt x="1046" y="939"/>
                    <a:pt x="956" y="1135"/>
                    <a:pt x="895" y="1285"/>
                  </a:cubicBezTo>
                  <a:cubicBezTo>
                    <a:pt x="836" y="1435"/>
                    <a:pt x="795" y="1533"/>
                    <a:pt x="795" y="1533"/>
                  </a:cubicBezTo>
                  <a:cubicBezTo>
                    <a:pt x="795" y="1533"/>
                    <a:pt x="726" y="1317"/>
                    <a:pt x="607" y="1110"/>
                  </a:cubicBezTo>
                  <a:cubicBezTo>
                    <a:pt x="500" y="919"/>
                    <a:pt x="352" y="738"/>
                    <a:pt x="199" y="738"/>
                  </a:cubicBezTo>
                  <a:cubicBezTo>
                    <a:pt x="187" y="738"/>
                    <a:pt x="175" y="739"/>
                    <a:pt x="163" y="742"/>
                  </a:cubicBezTo>
                  <a:cubicBezTo>
                    <a:pt x="1" y="775"/>
                    <a:pt x="43" y="1159"/>
                    <a:pt x="123" y="1553"/>
                  </a:cubicBezTo>
                  <a:cubicBezTo>
                    <a:pt x="200" y="1943"/>
                    <a:pt x="303" y="2335"/>
                    <a:pt x="303" y="2335"/>
                  </a:cubicBezTo>
                  <a:cubicBezTo>
                    <a:pt x="317" y="2633"/>
                    <a:pt x="548" y="3039"/>
                    <a:pt x="850" y="3377"/>
                  </a:cubicBezTo>
                  <a:cubicBezTo>
                    <a:pt x="1147" y="3703"/>
                    <a:pt x="1515" y="3956"/>
                    <a:pt x="1826" y="3956"/>
                  </a:cubicBezTo>
                  <a:cubicBezTo>
                    <a:pt x="1833" y="3956"/>
                    <a:pt x="1841" y="3956"/>
                    <a:pt x="1848" y="3956"/>
                  </a:cubicBezTo>
                  <a:cubicBezTo>
                    <a:pt x="2159" y="3939"/>
                    <a:pt x="2392" y="3740"/>
                    <a:pt x="2544" y="3545"/>
                  </a:cubicBezTo>
                  <a:cubicBezTo>
                    <a:pt x="2691" y="3347"/>
                    <a:pt x="2759" y="3157"/>
                    <a:pt x="2759" y="3157"/>
                  </a:cubicBezTo>
                  <a:cubicBezTo>
                    <a:pt x="2759" y="3157"/>
                    <a:pt x="2836" y="3109"/>
                    <a:pt x="2953" y="3034"/>
                  </a:cubicBezTo>
                  <a:cubicBezTo>
                    <a:pt x="3069" y="2956"/>
                    <a:pt x="3216" y="2846"/>
                    <a:pt x="3363" y="2728"/>
                  </a:cubicBezTo>
                  <a:cubicBezTo>
                    <a:pt x="3653" y="2490"/>
                    <a:pt x="3916" y="2198"/>
                    <a:pt x="3829" y="2053"/>
                  </a:cubicBezTo>
                  <a:cubicBezTo>
                    <a:pt x="3789" y="1988"/>
                    <a:pt x="3716" y="1963"/>
                    <a:pt x="3627" y="1963"/>
                  </a:cubicBezTo>
                  <a:cubicBezTo>
                    <a:pt x="3513" y="1963"/>
                    <a:pt x="3372" y="2003"/>
                    <a:pt x="3239" y="2050"/>
                  </a:cubicBezTo>
                  <a:cubicBezTo>
                    <a:pt x="3121" y="2095"/>
                    <a:pt x="3006" y="2146"/>
                    <a:pt x="2924" y="2187"/>
                  </a:cubicBezTo>
                  <a:cubicBezTo>
                    <a:pt x="2839" y="2225"/>
                    <a:pt x="2784" y="2253"/>
                    <a:pt x="2784" y="2253"/>
                  </a:cubicBezTo>
                  <a:cubicBezTo>
                    <a:pt x="2784" y="2253"/>
                    <a:pt x="2853" y="2210"/>
                    <a:pt x="2948" y="2133"/>
                  </a:cubicBezTo>
                  <a:cubicBezTo>
                    <a:pt x="3044" y="2057"/>
                    <a:pt x="3168" y="1950"/>
                    <a:pt x="3285" y="1830"/>
                  </a:cubicBezTo>
                  <a:cubicBezTo>
                    <a:pt x="3399" y="1707"/>
                    <a:pt x="3505" y="1569"/>
                    <a:pt x="3563" y="1436"/>
                  </a:cubicBezTo>
                  <a:cubicBezTo>
                    <a:pt x="3622" y="1301"/>
                    <a:pt x="3631" y="1175"/>
                    <a:pt x="3555" y="1075"/>
                  </a:cubicBezTo>
                  <a:cubicBezTo>
                    <a:pt x="3535" y="1049"/>
                    <a:pt x="3502" y="1037"/>
                    <a:pt x="3461" y="1037"/>
                  </a:cubicBezTo>
                  <a:cubicBezTo>
                    <a:pt x="3325" y="1037"/>
                    <a:pt x="3090" y="1159"/>
                    <a:pt x="2864" y="1281"/>
                  </a:cubicBezTo>
                  <a:cubicBezTo>
                    <a:pt x="2720" y="1364"/>
                    <a:pt x="2579" y="1449"/>
                    <a:pt x="2473" y="1512"/>
                  </a:cubicBezTo>
                  <a:cubicBezTo>
                    <a:pt x="2369" y="1577"/>
                    <a:pt x="2300" y="1622"/>
                    <a:pt x="2300" y="1622"/>
                  </a:cubicBezTo>
                  <a:cubicBezTo>
                    <a:pt x="2300" y="1622"/>
                    <a:pt x="2352" y="1553"/>
                    <a:pt x="2424" y="1449"/>
                  </a:cubicBezTo>
                  <a:cubicBezTo>
                    <a:pt x="2496" y="1347"/>
                    <a:pt x="2588" y="1202"/>
                    <a:pt x="2667" y="1052"/>
                  </a:cubicBezTo>
                  <a:cubicBezTo>
                    <a:pt x="2828" y="753"/>
                    <a:pt x="2938" y="418"/>
                    <a:pt x="2776" y="332"/>
                  </a:cubicBezTo>
                  <a:cubicBezTo>
                    <a:pt x="2752" y="320"/>
                    <a:pt x="2726" y="314"/>
                    <a:pt x="2698" y="314"/>
                  </a:cubicBezTo>
                  <a:cubicBezTo>
                    <a:pt x="2536" y="314"/>
                    <a:pt x="2311" y="508"/>
                    <a:pt x="2102" y="712"/>
                  </a:cubicBezTo>
                  <a:cubicBezTo>
                    <a:pt x="1981" y="830"/>
                    <a:pt x="1869" y="953"/>
                    <a:pt x="1785" y="1046"/>
                  </a:cubicBezTo>
                  <a:cubicBezTo>
                    <a:pt x="1703" y="1141"/>
                    <a:pt x="1649" y="1205"/>
                    <a:pt x="1649" y="1205"/>
                  </a:cubicBezTo>
                  <a:cubicBezTo>
                    <a:pt x="1649" y="1205"/>
                    <a:pt x="1679" y="1130"/>
                    <a:pt x="1718" y="1021"/>
                  </a:cubicBezTo>
                  <a:cubicBezTo>
                    <a:pt x="1756" y="911"/>
                    <a:pt x="1804" y="763"/>
                    <a:pt x="1838" y="615"/>
                  </a:cubicBezTo>
                  <a:cubicBezTo>
                    <a:pt x="1910" y="318"/>
                    <a:pt x="1923" y="22"/>
                    <a:pt x="1771" y="2"/>
                  </a:cubicBezTo>
                  <a:cubicBezTo>
                    <a:pt x="1762" y="1"/>
                    <a:pt x="1753" y="0"/>
                    <a:pt x="174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4"/>
            <p:cNvSpPr/>
            <p:nvPr/>
          </p:nvSpPr>
          <p:spPr>
            <a:xfrm>
              <a:off x="4621417" y="221772"/>
              <a:ext cx="26066" cy="24002"/>
            </a:xfrm>
            <a:custGeom>
              <a:avLst/>
              <a:gdLst/>
              <a:ahLst/>
              <a:cxnLst/>
              <a:rect l="l" t="t" r="r" b="b"/>
              <a:pathLst>
                <a:path w="872" h="803" extrusionOk="0">
                  <a:moveTo>
                    <a:pt x="66" y="1"/>
                  </a:moveTo>
                  <a:cubicBezTo>
                    <a:pt x="30" y="1"/>
                    <a:pt x="2" y="29"/>
                    <a:pt x="0" y="64"/>
                  </a:cubicBezTo>
                  <a:cubicBezTo>
                    <a:pt x="0" y="100"/>
                    <a:pt x="30" y="131"/>
                    <a:pt x="66" y="131"/>
                  </a:cubicBezTo>
                  <a:cubicBezTo>
                    <a:pt x="230" y="132"/>
                    <a:pt x="398" y="196"/>
                    <a:pt x="520" y="307"/>
                  </a:cubicBezTo>
                  <a:cubicBezTo>
                    <a:pt x="552" y="335"/>
                    <a:pt x="582" y="366"/>
                    <a:pt x="607" y="402"/>
                  </a:cubicBezTo>
                  <a:cubicBezTo>
                    <a:pt x="679" y="499"/>
                    <a:pt x="724" y="619"/>
                    <a:pt x="734" y="740"/>
                  </a:cubicBezTo>
                  <a:cubicBezTo>
                    <a:pt x="737" y="775"/>
                    <a:pt x="766" y="803"/>
                    <a:pt x="801" y="803"/>
                  </a:cubicBezTo>
                  <a:cubicBezTo>
                    <a:pt x="803" y="803"/>
                    <a:pt x="804" y="803"/>
                    <a:pt x="806" y="802"/>
                  </a:cubicBezTo>
                  <a:cubicBezTo>
                    <a:pt x="843" y="798"/>
                    <a:pt x="871" y="767"/>
                    <a:pt x="868" y="730"/>
                  </a:cubicBezTo>
                  <a:cubicBezTo>
                    <a:pt x="857" y="584"/>
                    <a:pt x="802" y="443"/>
                    <a:pt x="714" y="324"/>
                  </a:cubicBezTo>
                  <a:cubicBezTo>
                    <a:pt x="685" y="282"/>
                    <a:pt x="649" y="245"/>
                    <a:pt x="610" y="210"/>
                  </a:cubicBezTo>
                  <a:cubicBezTo>
                    <a:pt x="460" y="77"/>
                    <a:pt x="265" y="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4"/>
            <p:cNvSpPr/>
            <p:nvPr/>
          </p:nvSpPr>
          <p:spPr>
            <a:xfrm>
              <a:off x="4438385" y="253635"/>
              <a:ext cx="213253" cy="197633"/>
            </a:xfrm>
            <a:custGeom>
              <a:avLst/>
              <a:gdLst/>
              <a:ahLst/>
              <a:cxnLst/>
              <a:rect l="l" t="t" r="r" b="b"/>
              <a:pathLst>
                <a:path w="7134" h="6612" extrusionOk="0">
                  <a:moveTo>
                    <a:pt x="5660" y="0"/>
                  </a:moveTo>
                  <a:cubicBezTo>
                    <a:pt x="5660" y="0"/>
                    <a:pt x="5601" y="71"/>
                    <a:pt x="5489" y="188"/>
                  </a:cubicBezTo>
                  <a:cubicBezTo>
                    <a:pt x="5378" y="307"/>
                    <a:pt x="5227" y="478"/>
                    <a:pt x="5035" y="675"/>
                  </a:cubicBezTo>
                  <a:cubicBezTo>
                    <a:pt x="4647" y="1069"/>
                    <a:pt x="4126" y="1587"/>
                    <a:pt x="3563" y="2054"/>
                  </a:cubicBezTo>
                  <a:cubicBezTo>
                    <a:pt x="3422" y="2171"/>
                    <a:pt x="3287" y="2294"/>
                    <a:pt x="3145" y="2404"/>
                  </a:cubicBezTo>
                  <a:cubicBezTo>
                    <a:pt x="3002" y="2513"/>
                    <a:pt x="2863" y="2622"/>
                    <a:pt x="2728" y="2725"/>
                  </a:cubicBezTo>
                  <a:cubicBezTo>
                    <a:pt x="2463" y="2941"/>
                    <a:pt x="2194" y="3110"/>
                    <a:pt x="1972" y="3267"/>
                  </a:cubicBezTo>
                  <a:cubicBezTo>
                    <a:pt x="1859" y="3343"/>
                    <a:pt x="1757" y="3416"/>
                    <a:pt x="1666" y="3476"/>
                  </a:cubicBezTo>
                  <a:cubicBezTo>
                    <a:pt x="1572" y="3532"/>
                    <a:pt x="1489" y="3583"/>
                    <a:pt x="1423" y="3624"/>
                  </a:cubicBezTo>
                  <a:cubicBezTo>
                    <a:pt x="1289" y="3704"/>
                    <a:pt x="1211" y="3752"/>
                    <a:pt x="1211" y="3752"/>
                  </a:cubicBezTo>
                  <a:cubicBezTo>
                    <a:pt x="1211" y="3752"/>
                    <a:pt x="1136" y="3797"/>
                    <a:pt x="1026" y="3865"/>
                  </a:cubicBezTo>
                  <a:cubicBezTo>
                    <a:pt x="970" y="3899"/>
                    <a:pt x="908" y="3941"/>
                    <a:pt x="836" y="3978"/>
                  </a:cubicBezTo>
                  <a:cubicBezTo>
                    <a:pt x="762" y="4015"/>
                    <a:pt x="687" y="4056"/>
                    <a:pt x="610" y="4097"/>
                  </a:cubicBezTo>
                  <a:cubicBezTo>
                    <a:pt x="308" y="4255"/>
                    <a:pt x="0" y="4416"/>
                    <a:pt x="0" y="4416"/>
                  </a:cubicBezTo>
                  <a:lnTo>
                    <a:pt x="1165" y="6612"/>
                  </a:lnTo>
                  <a:lnTo>
                    <a:pt x="1849" y="6193"/>
                  </a:lnTo>
                  <a:cubicBezTo>
                    <a:pt x="1934" y="6139"/>
                    <a:pt x="2021" y="6087"/>
                    <a:pt x="2100" y="6037"/>
                  </a:cubicBezTo>
                  <a:cubicBezTo>
                    <a:pt x="2179" y="5988"/>
                    <a:pt x="2249" y="5934"/>
                    <a:pt x="2312" y="5892"/>
                  </a:cubicBezTo>
                  <a:cubicBezTo>
                    <a:pt x="2433" y="5806"/>
                    <a:pt x="2517" y="5749"/>
                    <a:pt x="2517" y="5749"/>
                  </a:cubicBezTo>
                  <a:cubicBezTo>
                    <a:pt x="2517" y="5749"/>
                    <a:pt x="2600" y="5692"/>
                    <a:pt x="2745" y="5587"/>
                  </a:cubicBezTo>
                  <a:cubicBezTo>
                    <a:pt x="2819" y="5536"/>
                    <a:pt x="2908" y="5473"/>
                    <a:pt x="3009" y="5402"/>
                  </a:cubicBezTo>
                  <a:cubicBezTo>
                    <a:pt x="3110" y="5329"/>
                    <a:pt x="3217" y="5240"/>
                    <a:pt x="3337" y="5145"/>
                  </a:cubicBezTo>
                  <a:cubicBezTo>
                    <a:pt x="3574" y="4953"/>
                    <a:pt x="3861" y="4743"/>
                    <a:pt x="4139" y="4486"/>
                  </a:cubicBezTo>
                  <a:cubicBezTo>
                    <a:pt x="4280" y="4361"/>
                    <a:pt x="4425" y="4232"/>
                    <a:pt x="4573" y="4099"/>
                  </a:cubicBezTo>
                  <a:cubicBezTo>
                    <a:pt x="4724" y="3968"/>
                    <a:pt x="4861" y="3824"/>
                    <a:pt x="5008" y="3684"/>
                  </a:cubicBezTo>
                  <a:cubicBezTo>
                    <a:pt x="5151" y="3543"/>
                    <a:pt x="5297" y="3408"/>
                    <a:pt x="5433" y="3265"/>
                  </a:cubicBezTo>
                  <a:cubicBezTo>
                    <a:pt x="5567" y="3123"/>
                    <a:pt x="5701" y="2981"/>
                    <a:pt x="5828" y="2845"/>
                  </a:cubicBezTo>
                  <a:cubicBezTo>
                    <a:pt x="5892" y="2777"/>
                    <a:pt x="5955" y="2709"/>
                    <a:pt x="6017" y="2644"/>
                  </a:cubicBezTo>
                  <a:cubicBezTo>
                    <a:pt x="6075" y="2576"/>
                    <a:pt x="6133" y="2510"/>
                    <a:pt x="6189" y="2447"/>
                  </a:cubicBezTo>
                  <a:cubicBezTo>
                    <a:pt x="6302" y="2318"/>
                    <a:pt x="6408" y="2195"/>
                    <a:pt x="6506" y="2082"/>
                  </a:cubicBezTo>
                  <a:cubicBezTo>
                    <a:pt x="6702" y="1857"/>
                    <a:pt x="6851" y="1659"/>
                    <a:pt x="6963" y="1525"/>
                  </a:cubicBezTo>
                  <a:cubicBezTo>
                    <a:pt x="7072" y="1389"/>
                    <a:pt x="7134" y="1313"/>
                    <a:pt x="7134" y="1313"/>
                  </a:cubicBezTo>
                  <a:lnTo>
                    <a:pt x="5660"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4"/>
            <p:cNvSpPr/>
            <p:nvPr/>
          </p:nvSpPr>
          <p:spPr>
            <a:xfrm>
              <a:off x="4438385" y="365783"/>
              <a:ext cx="75239" cy="85485"/>
            </a:xfrm>
            <a:custGeom>
              <a:avLst/>
              <a:gdLst/>
              <a:ahLst/>
              <a:cxnLst/>
              <a:rect l="l" t="t" r="r" b="b"/>
              <a:pathLst>
                <a:path w="2517" h="2860" extrusionOk="0">
                  <a:moveTo>
                    <a:pt x="1214" y="0"/>
                  </a:moveTo>
                  <a:cubicBezTo>
                    <a:pt x="1214" y="0"/>
                    <a:pt x="1141" y="45"/>
                    <a:pt x="1029" y="113"/>
                  </a:cubicBezTo>
                  <a:cubicBezTo>
                    <a:pt x="973" y="147"/>
                    <a:pt x="910" y="189"/>
                    <a:pt x="839" y="226"/>
                  </a:cubicBezTo>
                  <a:cubicBezTo>
                    <a:pt x="767" y="263"/>
                    <a:pt x="690" y="304"/>
                    <a:pt x="613" y="345"/>
                  </a:cubicBezTo>
                  <a:cubicBezTo>
                    <a:pt x="308" y="503"/>
                    <a:pt x="0" y="664"/>
                    <a:pt x="0" y="664"/>
                  </a:cubicBezTo>
                  <a:lnTo>
                    <a:pt x="1165" y="2860"/>
                  </a:lnTo>
                  <a:lnTo>
                    <a:pt x="1849" y="2441"/>
                  </a:lnTo>
                  <a:cubicBezTo>
                    <a:pt x="1934" y="2387"/>
                    <a:pt x="2021" y="2335"/>
                    <a:pt x="2100" y="2285"/>
                  </a:cubicBezTo>
                  <a:cubicBezTo>
                    <a:pt x="2179" y="2236"/>
                    <a:pt x="2249" y="2182"/>
                    <a:pt x="2312" y="2140"/>
                  </a:cubicBezTo>
                  <a:cubicBezTo>
                    <a:pt x="2433" y="2054"/>
                    <a:pt x="2517" y="1997"/>
                    <a:pt x="2517" y="1997"/>
                  </a:cubicBezTo>
                  <a:lnTo>
                    <a:pt x="1214"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4"/>
            <p:cNvSpPr/>
            <p:nvPr/>
          </p:nvSpPr>
          <p:spPr>
            <a:xfrm>
              <a:off x="4203281" y="672484"/>
              <a:ext cx="371355" cy="222262"/>
            </a:xfrm>
            <a:custGeom>
              <a:avLst/>
              <a:gdLst/>
              <a:ahLst/>
              <a:cxnLst/>
              <a:rect l="l" t="t" r="r" b="b"/>
              <a:pathLst>
                <a:path w="12423" h="7436" extrusionOk="0">
                  <a:moveTo>
                    <a:pt x="9174" y="1"/>
                  </a:moveTo>
                  <a:lnTo>
                    <a:pt x="2077" y="2238"/>
                  </a:lnTo>
                  <a:lnTo>
                    <a:pt x="1893" y="2550"/>
                  </a:lnTo>
                  <a:lnTo>
                    <a:pt x="339" y="5208"/>
                  </a:lnTo>
                  <a:lnTo>
                    <a:pt x="0" y="5786"/>
                  </a:lnTo>
                  <a:cubicBezTo>
                    <a:pt x="1738" y="6681"/>
                    <a:pt x="3413" y="7435"/>
                    <a:pt x="4750" y="7435"/>
                  </a:cubicBezTo>
                  <a:cubicBezTo>
                    <a:pt x="4766" y="7435"/>
                    <a:pt x="4782" y="7435"/>
                    <a:pt x="4798" y="7435"/>
                  </a:cubicBezTo>
                  <a:lnTo>
                    <a:pt x="5077" y="6948"/>
                  </a:lnTo>
                  <a:lnTo>
                    <a:pt x="6417" y="4625"/>
                  </a:lnTo>
                  <a:lnTo>
                    <a:pt x="9024" y="6132"/>
                  </a:lnTo>
                  <a:cubicBezTo>
                    <a:pt x="10517" y="5273"/>
                    <a:pt x="11703" y="4263"/>
                    <a:pt x="12423" y="3030"/>
                  </a:cubicBezTo>
                  <a:lnTo>
                    <a:pt x="9260" y="80"/>
                  </a:lnTo>
                  <a:lnTo>
                    <a:pt x="9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4"/>
            <p:cNvSpPr/>
            <p:nvPr/>
          </p:nvSpPr>
          <p:spPr>
            <a:xfrm>
              <a:off x="4259867" y="672454"/>
              <a:ext cx="220218" cy="78073"/>
            </a:xfrm>
            <a:custGeom>
              <a:avLst/>
              <a:gdLst/>
              <a:ahLst/>
              <a:cxnLst/>
              <a:rect l="l" t="t" r="r" b="b"/>
              <a:pathLst>
                <a:path w="7367" h="2612" extrusionOk="0">
                  <a:moveTo>
                    <a:pt x="7281" y="0"/>
                  </a:moveTo>
                  <a:lnTo>
                    <a:pt x="184" y="2238"/>
                  </a:lnTo>
                  <a:lnTo>
                    <a:pt x="0" y="2549"/>
                  </a:lnTo>
                  <a:cubicBezTo>
                    <a:pt x="297" y="2592"/>
                    <a:pt x="594" y="2611"/>
                    <a:pt x="889" y="2611"/>
                  </a:cubicBezTo>
                  <a:cubicBezTo>
                    <a:pt x="3866" y="2611"/>
                    <a:pt x="6650" y="630"/>
                    <a:pt x="7367" y="79"/>
                  </a:cubicBezTo>
                  <a:lnTo>
                    <a:pt x="7281"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4"/>
            <p:cNvSpPr/>
            <p:nvPr/>
          </p:nvSpPr>
          <p:spPr>
            <a:xfrm>
              <a:off x="4358722" y="697442"/>
              <a:ext cx="37575" cy="111400"/>
            </a:xfrm>
            <a:custGeom>
              <a:avLst/>
              <a:gdLst/>
              <a:ahLst/>
              <a:cxnLst/>
              <a:rect l="l" t="t" r="r" b="b"/>
              <a:pathLst>
                <a:path w="1257" h="3727" extrusionOk="0">
                  <a:moveTo>
                    <a:pt x="74" y="1"/>
                  </a:moveTo>
                  <a:cubicBezTo>
                    <a:pt x="67" y="1"/>
                    <a:pt x="61" y="2"/>
                    <a:pt x="54" y="4"/>
                  </a:cubicBezTo>
                  <a:cubicBezTo>
                    <a:pt x="19" y="14"/>
                    <a:pt x="0" y="54"/>
                    <a:pt x="10" y="89"/>
                  </a:cubicBezTo>
                  <a:lnTo>
                    <a:pt x="1117" y="3678"/>
                  </a:lnTo>
                  <a:cubicBezTo>
                    <a:pt x="1125" y="3707"/>
                    <a:pt x="1153" y="3726"/>
                    <a:pt x="1182" y="3726"/>
                  </a:cubicBezTo>
                  <a:cubicBezTo>
                    <a:pt x="1189" y="3726"/>
                    <a:pt x="1196" y="3726"/>
                    <a:pt x="1201" y="3723"/>
                  </a:cubicBezTo>
                  <a:cubicBezTo>
                    <a:pt x="1237" y="3712"/>
                    <a:pt x="1256" y="3674"/>
                    <a:pt x="1245" y="3639"/>
                  </a:cubicBezTo>
                  <a:lnTo>
                    <a:pt x="138" y="48"/>
                  </a:lnTo>
                  <a:cubicBezTo>
                    <a:pt x="131" y="19"/>
                    <a:pt x="103"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4"/>
            <p:cNvSpPr/>
            <p:nvPr/>
          </p:nvSpPr>
          <p:spPr>
            <a:xfrm>
              <a:off x="4375043" y="690657"/>
              <a:ext cx="26604" cy="84140"/>
            </a:xfrm>
            <a:custGeom>
              <a:avLst/>
              <a:gdLst/>
              <a:ahLst/>
              <a:cxnLst/>
              <a:rect l="l" t="t" r="r" b="b"/>
              <a:pathLst>
                <a:path w="890" h="2815" extrusionOk="0">
                  <a:moveTo>
                    <a:pt x="79" y="1"/>
                  </a:moveTo>
                  <a:cubicBezTo>
                    <a:pt x="71" y="1"/>
                    <a:pt x="62" y="2"/>
                    <a:pt x="54" y="5"/>
                  </a:cubicBezTo>
                  <a:cubicBezTo>
                    <a:pt x="19" y="19"/>
                    <a:pt x="0" y="58"/>
                    <a:pt x="15" y="93"/>
                  </a:cubicBezTo>
                  <a:cubicBezTo>
                    <a:pt x="20" y="111"/>
                    <a:pt x="648" y="1756"/>
                    <a:pt x="703" y="2214"/>
                  </a:cubicBezTo>
                  <a:cubicBezTo>
                    <a:pt x="753" y="2612"/>
                    <a:pt x="315" y="2677"/>
                    <a:pt x="295" y="2680"/>
                  </a:cubicBezTo>
                  <a:cubicBezTo>
                    <a:pt x="259" y="2684"/>
                    <a:pt x="232" y="2718"/>
                    <a:pt x="238" y="2755"/>
                  </a:cubicBezTo>
                  <a:cubicBezTo>
                    <a:pt x="242" y="2789"/>
                    <a:pt x="270" y="2814"/>
                    <a:pt x="304" y="2814"/>
                  </a:cubicBezTo>
                  <a:cubicBezTo>
                    <a:pt x="305" y="2814"/>
                    <a:pt x="307" y="2813"/>
                    <a:pt x="309" y="2813"/>
                  </a:cubicBezTo>
                  <a:cubicBezTo>
                    <a:pt x="310" y="2813"/>
                    <a:pt x="311" y="2813"/>
                    <a:pt x="312" y="2814"/>
                  </a:cubicBezTo>
                  <a:cubicBezTo>
                    <a:pt x="517" y="2786"/>
                    <a:pt x="890" y="2624"/>
                    <a:pt x="839" y="2196"/>
                  </a:cubicBezTo>
                  <a:cubicBezTo>
                    <a:pt x="782" y="1722"/>
                    <a:pt x="168" y="113"/>
                    <a:pt x="142" y="43"/>
                  </a:cubicBezTo>
                  <a:cubicBezTo>
                    <a:pt x="131" y="16"/>
                    <a:pt x="106"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4"/>
            <p:cNvSpPr/>
            <p:nvPr/>
          </p:nvSpPr>
          <p:spPr>
            <a:xfrm>
              <a:off x="4452943" y="668150"/>
              <a:ext cx="52043" cy="37034"/>
            </a:xfrm>
            <a:custGeom>
              <a:avLst/>
              <a:gdLst/>
              <a:ahLst/>
              <a:cxnLst/>
              <a:rect l="l" t="t" r="r" b="b"/>
              <a:pathLst>
                <a:path w="1741" h="1239" extrusionOk="0">
                  <a:moveTo>
                    <a:pt x="78" y="0"/>
                  </a:moveTo>
                  <a:cubicBezTo>
                    <a:pt x="66" y="0"/>
                    <a:pt x="54" y="3"/>
                    <a:pt x="42" y="10"/>
                  </a:cubicBezTo>
                  <a:cubicBezTo>
                    <a:pt x="11" y="29"/>
                    <a:pt x="0" y="71"/>
                    <a:pt x="20" y="103"/>
                  </a:cubicBezTo>
                  <a:cubicBezTo>
                    <a:pt x="45" y="144"/>
                    <a:pt x="614" y="1097"/>
                    <a:pt x="1224" y="1224"/>
                  </a:cubicBezTo>
                  <a:cubicBezTo>
                    <a:pt x="1268" y="1233"/>
                    <a:pt x="1311" y="1238"/>
                    <a:pt x="1355" y="1238"/>
                  </a:cubicBezTo>
                  <a:cubicBezTo>
                    <a:pt x="1481" y="1238"/>
                    <a:pt x="1598" y="1199"/>
                    <a:pt x="1704" y="1120"/>
                  </a:cubicBezTo>
                  <a:cubicBezTo>
                    <a:pt x="1735" y="1097"/>
                    <a:pt x="1740" y="1055"/>
                    <a:pt x="1719" y="1024"/>
                  </a:cubicBezTo>
                  <a:cubicBezTo>
                    <a:pt x="1706" y="1005"/>
                    <a:pt x="1685" y="995"/>
                    <a:pt x="1664" y="995"/>
                  </a:cubicBezTo>
                  <a:cubicBezTo>
                    <a:pt x="1650" y="995"/>
                    <a:pt x="1636" y="999"/>
                    <a:pt x="1623" y="1008"/>
                  </a:cubicBezTo>
                  <a:cubicBezTo>
                    <a:pt x="1539" y="1069"/>
                    <a:pt x="1452" y="1099"/>
                    <a:pt x="1357" y="1099"/>
                  </a:cubicBezTo>
                  <a:cubicBezTo>
                    <a:pt x="1322" y="1099"/>
                    <a:pt x="1286" y="1095"/>
                    <a:pt x="1249" y="1087"/>
                  </a:cubicBezTo>
                  <a:cubicBezTo>
                    <a:pt x="702" y="974"/>
                    <a:pt x="141" y="41"/>
                    <a:pt x="137" y="33"/>
                  </a:cubicBezTo>
                  <a:cubicBezTo>
                    <a:pt x="124" y="12"/>
                    <a:pt x="102"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4"/>
            <p:cNvSpPr/>
            <p:nvPr/>
          </p:nvSpPr>
          <p:spPr>
            <a:xfrm>
              <a:off x="4247611" y="722579"/>
              <a:ext cx="35781" cy="51829"/>
            </a:xfrm>
            <a:custGeom>
              <a:avLst/>
              <a:gdLst/>
              <a:ahLst/>
              <a:cxnLst/>
              <a:rect l="l" t="t" r="r" b="b"/>
              <a:pathLst>
                <a:path w="1197" h="1734" extrusionOk="0">
                  <a:moveTo>
                    <a:pt x="1096" y="1"/>
                  </a:moveTo>
                  <a:cubicBezTo>
                    <a:pt x="1086" y="1"/>
                    <a:pt x="1076" y="3"/>
                    <a:pt x="1066" y="7"/>
                  </a:cubicBezTo>
                  <a:cubicBezTo>
                    <a:pt x="1038" y="21"/>
                    <a:pt x="1024" y="54"/>
                    <a:pt x="1031" y="83"/>
                  </a:cubicBezTo>
                  <a:cubicBezTo>
                    <a:pt x="1034" y="191"/>
                    <a:pt x="889" y="1107"/>
                    <a:pt x="495" y="1461"/>
                  </a:cubicBezTo>
                  <a:cubicBezTo>
                    <a:pt x="393" y="1555"/>
                    <a:pt x="286" y="1600"/>
                    <a:pt x="170" y="1600"/>
                  </a:cubicBezTo>
                  <a:cubicBezTo>
                    <a:pt x="142" y="1600"/>
                    <a:pt x="114" y="1598"/>
                    <a:pt x="85" y="1592"/>
                  </a:cubicBezTo>
                  <a:cubicBezTo>
                    <a:pt x="81" y="1592"/>
                    <a:pt x="77" y="1591"/>
                    <a:pt x="73" y="1591"/>
                  </a:cubicBezTo>
                  <a:cubicBezTo>
                    <a:pt x="41" y="1591"/>
                    <a:pt x="14" y="1614"/>
                    <a:pt x="8" y="1647"/>
                  </a:cubicBezTo>
                  <a:cubicBezTo>
                    <a:pt x="1" y="1683"/>
                    <a:pt x="25" y="1718"/>
                    <a:pt x="63" y="1725"/>
                  </a:cubicBezTo>
                  <a:cubicBezTo>
                    <a:pt x="100" y="1729"/>
                    <a:pt x="135" y="1733"/>
                    <a:pt x="170" y="1733"/>
                  </a:cubicBezTo>
                  <a:cubicBezTo>
                    <a:pt x="375" y="1733"/>
                    <a:pt x="560" y="1626"/>
                    <a:pt x="721" y="1412"/>
                  </a:cubicBezTo>
                  <a:cubicBezTo>
                    <a:pt x="1048" y="973"/>
                    <a:pt x="1196" y="117"/>
                    <a:pt x="1158" y="38"/>
                  </a:cubicBezTo>
                  <a:cubicBezTo>
                    <a:pt x="1145" y="14"/>
                    <a:pt x="112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4"/>
            <p:cNvSpPr/>
            <p:nvPr/>
          </p:nvSpPr>
          <p:spPr>
            <a:xfrm>
              <a:off x="4121196" y="356786"/>
              <a:ext cx="384597" cy="382532"/>
            </a:xfrm>
            <a:custGeom>
              <a:avLst/>
              <a:gdLst/>
              <a:ahLst/>
              <a:cxnLst/>
              <a:rect l="l" t="t" r="r" b="b"/>
              <a:pathLst>
                <a:path w="12866" h="12798" extrusionOk="0">
                  <a:moveTo>
                    <a:pt x="11376" y="1"/>
                  </a:moveTo>
                  <a:lnTo>
                    <a:pt x="10268" y="550"/>
                  </a:lnTo>
                  <a:lnTo>
                    <a:pt x="1874" y="4698"/>
                  </a:lnTo>
                  <a:lnTo>
                    <a:pt x="1" y="5624"/>
                  </a:lnTo>
                  <a:lnTo>
                    <a:pt x="1604" y="9346"/>
                  </a:lnTo>
                  <a:lnTo>
                    <a:pt x="4161" y="8242"/>
                  </a:lnTo>
                  <a:lnTo>
                    <a:pt x="4369" y="9675"/>
                  </a:lnTo>
                  <a:lnTo>
                    <a:pt x="4823" y="12797"/>
                  </a:lnTo>
                  <a:cubicBezTo>
                    <a:pt x="7589" y="12453"/>
                    <a:pt x="10008" y="11761"/>
                    <a:pt x="11920" y="10561"/>
                  </a:cubicBezTo>
                  <a:lnTo>
                    <a:pt x="11376" y="9100"/>
                  </a:lnTo>
                  <a:lnTo>
                    <a:pt x="9982" y="5353"/>
                  </a:lnTo>
                  <a:lnTo>
                    <a:pt x="12865" y="3613"/>
                  </a:lnTo>
                  <a:lnTo>
                    <a:pt x="11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4"/>
            <p:cNvSpPr/>
            <p:nvPr/>
          </p:nvSpPr>
          <p:spPr>
            <a:xfrm>
              <a:off x="4177155" y="373195"/>
              <a:ext cx="251007" cy="138570"/>
            </a:xfrm>
            <a:custGeom>
              <a:avLst/>
              <a:gdLst/>
              <a:ahLst/>
              <a:cxnLst/>
              <a:rect l="l" t="t" r="r" b="b"/>
              <a:pathLst>
                <a:path w="8397" h="4636" extrusionOk="0">
                  <a:moveTo>
                    <a:pt x="8396" y="1"/>
                  </a:moveTo>
                  <a:lnTo>
                    <a:pt x="1" y="4150"/>
                  </a:lnTo>
                  <a:cubicBezTo>
                    <a:pt x="481" y="4375"/>
                    <a:pt x="1235" y="4635"/>
                    <a:pt x="2153" y="4635"/>
                  </a:cubicBezTo>
                  <a:cubicBezTo>
                    <a:pt x="2866" y="4635"/>
                    <a:pt x="3678" y="4479"/>
                    <a:pt x="4538" y="4029"/>
                  </a:cubicBezTo>
                  <a:cubicBezTo>
                    <a:pt x="6812" y="2842"/>
                    <a:pt x="8054" y="1021"/>
                    <a:pt x="8396" y="1"/>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4"/>
            <p:cNvSpPr/>
            <p:nvPr/>
          </p:nvSpPr>
          <p:spPr>
            <a:xfrm>
              <a:off x="4228002" y="441315"/>
              <a:ext cx="77780" cy="74964"/>
            </a:xfrm>
            <a:custGeom>
              <a:avLst/>
              <a:gdLst/>
              <a:ahLst/>
              <a:cxnLst/>
              <a:rect l="l" t="t" r="r" b="b"/>
              <a:pathLst>
                <a:path w="2602" h="2508" extrusionOk="0">
                  <a:moveTo>
                    <a:pt x="2589" y="1574"/>
                  </a:moveTo>
                  <a:lnTo>
                    <a:pt x="2599" y="1589"/>
                  </a:lnTo>
                  <a:cubicBezTo>
                    <a:pt x="2601" y="1582"/>
                    <a:pt x="2598" y="1577"/>
                    <a:pt x="2589" y="1574"/>
                  </a:cubicBezTo>
                  <a:close/>
                  <a:moveTo>
                    <a:pt x="1072" y="1"/>
                  </a:moveTo>
                  <a:cubicBezTo>
                    <a:pt x="897" y="1"/>
                    <a:pt x="703" y="62"/>
                    <a:pt x="523" y="250"/>
                  </a:cubicBezTo>
                  <a:cubicBezTo>
                    <a:pt x="0" y="792"/>
                    <a:pt x="856" y="2508"/>
                    <a:pt x="856" y="2508"/>
                  </a:cubicBezTo>
                  <a:cubicBezTo>
                    <a:pt x="934" y="1934"/>
                    <a:pt x="2265" y="1569"/>
                    <a:pt x="2547" y="1569"/>
                  </a:cubicBezTo>
                  <a:cubicBezTo>
                    <a:pt x="2566" y="1569"/>
                    <a:pt x="2580" y="1571"/>
                    <a:pt x="2589" y="1574"/>
                  </a:cubicBezTo>
                  <a:lnTo>
                    <a:pt x="2589" y="1574"/>
                  </a:lnTo>
                  <a:lnTo>
                    <a:pt x="1673" y="220"/>
                  </a:lnTo>
                  <a:cubicBezTo>
                    <a:pt x="1673" y="220"/>
                    <a:pt x="1404"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4"/>
            <p:cNvSpPr/>
            <p:nvPr/>
          </p:nvSpPr>
          <p:spPr>
            <a:xfrm>
              <a:off x="4304288" y="420212"/>
              <a:ext cx="66062" cy="65907"/>
            </a:xfrm>
            <a:custGeom>
              <a:avLst/>
              <a:gdLst/>
              <a:ahLst/>
              <a:cxnLst/>
              <a:rect l="l" t="t" r="r" b="b"/>
              <a:pathLst>
                <a:path w="2210" h="2205" extrusionOk="0">
                  <a:moveTo>
                    <a:pt x="1044" y="0"/>
                  </a:moveTo>
                  <a:cubicBezTo>
                    <a:pt x="683" y="0"/>
                    <a:pt x="181" y="204"/>
                    <a:pt x="102" y="263"/>
                  </a:cubicBezTo>
                  <a:cubicBezTo>
                    <a:pt x="0" y="339"/>
                    <a:pt x="240" y="2205"/>
                    <a:pt x="240" y="2205"/>
                  </a:cubicBezTo>
                  <a:cubicBezTo>
                    <a:pt x="888" y="1605"/>
                    <a:pt x="1660" y="1528"/>
                    <a:pt x="2014" y="1528"/>
                  </a:cubicBezTo>
                  <a:cubicBezTo>
                    <a:pt x="2137" y="1528"/>
                    <a:pt x="2209" y="1537"/>
                    <a:pt x="2209" y="1537"/>
                  </a:cubicBezTo>
                  <a:cubicBezTo>
                    <a:pt x="2209" y="1537"/>
                    <a:pt x="1612" y="277"/>
                    <a:pt x="1323" y="69"/>
                  </a:cubicBezTo>
                  <a:cubicBezTo>
                    <a:pt x="1255" y="20"/>
                    <a:pt x="1156"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4"/>
            <p:cNvSpPr/>
            <p:nvPr/>
          </p:nvSpPr>
          <p:spPr>
            <a:xfrm>
              <a:off x="4250690" y="432856"/>
              <a:ext cx="82772" cy="56552"/>
            </a:xfrm>
            <a:custGeom>
              <a:avLst/>
              <a:gdLst/>
              <a:ahLst/>
              <a:cxnLst/>
              <a:rect l="l" t="t" r="r" b="b"/>
              <a:pathLst>
                <a:path w="2769" h="1892" extrusionOk="0">
                  <a:moveTo>
                    <a:pt x="2769" y="0"/>
                  </a:moveTo>
                  <a:lnTo>
                    <a:pt x="1" y="876"/>
                  </a:lnTo>
                  <a:cubicBezTo>
                    <a:pt x="1" y="876"/>
                    <a:pt x="979" y="1891"/>
                    <a:pt x="1687" y="1891"/>
                  </a:cubicBezTo>
                  <a:cubicBezTo>
                    <a:pt x="1739" y="1891"/>
                    <a:pt x="1791" y="1886"/>
                    <a:pt x="1840" y="1874"/>
                  </a:cubicBezTo>
                  <a:cubicBezTo>
                    <a:pt x="2551" y="1698"/>
                    <a:pt x="2769" y="1"/>
                    <a:pt x="2769"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4"/>
            <p:cNvSpPr/>
            <p:nvPr/>
          </p:nvSpPr>
          <p:spPr>
            <a:xfrm>
              <a:off x="4374236" y="265412"/>
              <a:ext cx="82473" cy="74516"/>
            </a:xfrm>
            <a:custGeom>
              <a:avLst/>
              <a:gdLst/>
              <a:ahLst/>
              <a:cxnLst/>
              <a:rect l="l" t="t" r="r" b="b"/>
              <a:pathLst>
                <a:path w="2759" h="2493" extrusionOk="0">
                  <a:moveTo>
                    <a:pt x="1562" y="0"/>
                  </a:moveTo>
                  <a:cubicBezTo>
                    <a:pt x="1369" y="0"/>
                    <a:pt x="1166" y="48"/>
                    <a:pt x="969" y="148"/>
                  </a:cubicBezTo>
                  <a:cubicBezTo>
                    <a:pt x="332" y="473"/>
                    <a:pt x="1" y="1228"/>
                    <a:pt x="226" y="1835"/>
                  </a:cubicBezTo>
                  <a:cubicBezTo>
                    <a:pt x="382" y="2255"/>
                    <a:pt x="765" y="2493"/>
                    <a:pt x="1197" y="2493"/>
                  </a:cubicBezTo>
                  <a:cubicBezTo>
                    <a:pt x="1390" y="2493"/>
                    <a:pt x="1593" y="2445"/>
                    <a:pt x="1790" y="2345"/>
                  </a:cubicBezTo>
                  <a:cubicBezTo>
                    <a:pt x="2427" y="2020"/>
                    <a:pt x="2759" y="1265"/>
                    <a:pt x="2533" y="658"/>
                  </a:cubicBezTo>
                  <a:cubicBezTo>
                    <a:pt x="2377" y="239"/>
                    <a:pt x="1994" y="0"/>
                    <a:pt x="1562"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4"/>
            <p:cNvSpPr/>
            <p:nvPr/>
          </p:nvSpPr>
          <p:spPr>
            <a:xfrm>
              <a:off x="4396386" y="289324"/>
              <a:ext cx="40116" cy="35988"/>
            </a:xfrm>
            <a:custGeom>
              <a:avLst/>
              <a:gdLst/>
              <a:ahLst/>
              <a:cxnLst/>
              <a:rect l="l" t="t" r="r" b="b"/>
              <a:pathLst>
                <a:path w="1342" h="1204" extrusionOk="0">
                  <a:moveTo>
                    <a:pt x="1006" y="0"/>
                  </a:moveTo>
                  <a:cubicBezTo>
                    <a:pt x="755" y="0"/>
                    <a:pt x="548" y="64"/>
                    <a:pt x="387" y="193"/>
                  </a:cubicBezTo>
                  <a:cubicBezTo>
                    <a:pt x="61" y="451"/>
                    <a:pt x="27" y="898"/>
                    <a:pt x="15" y="1068"/>
                  </a:cubicBezTo>
                  <a:cubicBezTo>
                    <a:pt x="13" y="1090"/>
                    <a:pt x="12" y="1110"/>
                    <a:pt x="11" y="1118"/>
                  </a:cubicBezTo>
                  <a:cubicBezTo>
                    <a:pt x="1" y="1155"/>
                    <a:pt x="25" y="1192"/>
                    <a:pt x="60" y="1202"/>
                  </a:cubicBezTo>
                  <a:cubicBezTo>
                    <a:pt x="67" y="1203"/>
                    <a:pt x="71" y="1203"/>
                    <a:pt x="77" y="1203"/>
                  </a:cubicBezTo>
                  <a:cubicBezTo>
                    <a:pt x="106" y="1203"/>
                    <a:pt x="133" y="1182"/>
                    <a:pt x="142" y="1154"/>
                  </a:cubicBezTo>
                  <a:cubicBezTo>
                    <a:pt x="146" y="1141"/>
                    <a:pt x="149" y="1114"/>
                    <a:pt x="152" y="1078"/>
                  </a:cubicBezTo>
                  <a:cubicBezTo>
                    <a:pt x="162" y="926"/>
                    <a:pt x="191" y="520"/>
                    <a:pt x="472" y="298"/>
                  </a:cubicBezTo>
                  <a:cubicBezTo>
                    <a:pt x="607" y="190"/>
                    <a:pt x="786" y="136"/>
                    <a:pt x="1006" y="136"/>
                  </a:cubicBezTo>
                  <a:cubicBezTo>
                    <a:pt x="1085" y="136"/>
                    <a:pt x="1170" y="143"/>
                    <a:pt x="1260" y="157"/>
                  </a:cubicBezTo>
                  <a:cubicBezTo>
                    <a:pt x="1264" y="158"/>
                    <a:pt x="1268" y="158"/>
                    <a:pt x="1272" y="158"/>
                  </a:cubicBezTo>
                  <a:cubicBezTo>
                    <a:pt x="1305" y="158"/>
                    <a:pt x="1332" y="133"/>
                    <a:pt x="1337" y="99"/>
                  </a:cubicBezTo>
                  <a:cubicBezTo>
                    <a:pt x="1342" y="63"/>
                    <a:pt x="1318" y="27"/>
                    <a:pt x="1281" y="23"/>
                  </a:cubicBezTo>
                  <a:cubicBezTo>
                    <a:pt x="1184" y="8"/>
                    <a:pt x="1092"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4"/>
            <p:cNvSpPr/>
            <p:nvPr/>
          </p:nvSpPr>
          <p:spPr>
            <a:xfrm>
              <a:off x="4400571" y="300891"/>
              <a:ext cx="30520" cy="16350"/>
            </a:xfrm>
            <a:custGeom>
              <a:avLst/>
              <a:gdLst/>
              <a:ahLst/>
              <a:cxnLst/>
              <a:rect l="l" t="t" r="r" b="b"/>
              <a:pathLst>
                <a:path w="1021" h="547" extrusionOk="0">
                  <a:moveTo>
                    <a:pt x="306" y="1"/>
                  </a:moveTo>
                  <a:cubicBezTo>
                    <a:pt x="223" y="1"/>
                    <a:pt x="137" y="19"/>
                    <a:pt x="48" y="61"/>
                  </a:cubicBezTo>
                  <a:cubicBezTo>
                    <a:pt x="14" y="77"/>
                    <a:pt x="0" y="117"/>
                    <a:pt x="16" y="151"/>
                  </a:cubicBezTo>
                  <a:cubicBezTo>
                    <a:pt x="28" y="175"/>
                    <a:pt x="52" y="189"/>
                    <a:pt x="77" y="189"/>
                  </a:cubicBezTo>
                  <a:cubicBezTo>
                    <a:pt x="87" y="189"/>
                    <a:pt x="97" y="187"/>
                    <a:pt x="106" y="182"/>
                  </a:cubicBezTo>
                  <a:cubicBezTo>
                    <a:pt x="178" y="148"/>
                    <a:pt x="247" y="134"/>
                    <a:pt x="312" y="134"/>
                  </a:cubicBezTo>
                  <a:cubicBezTo>
                    <a:pt x="639" y="134"/>
                    <a:pt x="875" y="495"/>
                    <a:pt x="887" y="514"/>
                  </a:cubicBezTo>
                  <a:cubicBezTo>
                    <a:pt x="898" y="535"/>
                    <a:pt x="919" y="547"/>
                    <a:pt x="943" y="547"/>
                  </a:cubicBezTo>
                  <a:cubicBezTo>
                    <a:pt x="955" y="547"/>
                    <a:pt x="969" y="542"/>
                    <a:pt x="980" y="535"/>
                  </a:cubicBezTo>
                  <a:cubicBezTo>
                    <a:pt x="1011" y="515"/>
                    <a:pt x="1021" y="473"/>
                    <a:pt x="1001" y="442"/>
                  </a:cubicBezTo>
                  <a:cubicBezTo>
                    <a:pt x="889" y="267"/>
                    <a:pt x="62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4"/>
            <p:cNvSpPr/>
            <p:nvPr/>
          </p:nvSpPr>
          <p:spPr>
            <a:xfrm>
              <a:off x="4035225" y="95517"/>
              <a:ext cx="390306" cy="382383"/>
            </a:xfrm>
            <a:custGeom>
              <a:avLst/>
              <a:gdLst/>
              <a:ahLst/>
              <a:cxnLst/>
              <a:rect l="l" t="t" r="r" b="b"/>
              <a:pathLst>
                <a:path w="13057" h="12793" extrusionOk="0">
                  <a:moveTo>
                    <a:pt x="6349" y="0"/>
                  </a:moveTo>
                  <a:cubicBezTo>
                    <a:pt x="5558" y="0"/>
                    <a:pt x="4751" y="164"/>
                    <a:pt x="3974" y="513"/>
                  </a:cubicBezTo>
                  <a:cubicBezTo>
                    <a:pt x="1367" y="1681"/>
                    <a:pt x="0" y="4641"/>
                    <a:pt x="801" y="7385"/>
                  </a:cubicBezTo>
                  <a:cubicBezTo>
                    <a:pt x="1038" y="8201"/>
                    <a:pt x="1436" y="8918"/>
                    <a:pt x="1945" y="9521"/>
                  </a:cubicBezTo>
                  <a:cubicBezTo>
                    <a:pt x="2348" y="9994"/>
                    <a:pt x="2628" y="10552"/>
                    <a:pt x="2827" y="11140"/>
                  </a:cubicBezTo>
                  <a:cubicBezTo>
                    <a:pt x="3076" y="11875"/>
                    <a:pt x="3790" y="12793"/>
                    <a:pt x="5576" y="12793"/>
                  </a:cubicBezTo>
                  <a:cubicBezTo>
                    <a:pt x="6371" y="12793"/>
                    <a:pt x="7380" y="12610"/>
                    <a:pt x="8656" y="12149"/>
                  </a:cubicBezTo>
                  <a:cubicBezTo>
                    <a:pt x="12863" y="10624"/>
                    <a:pt x="13057" y="8840"/>
                    <a:pt x="12639" y="7799"/>
                  </a:cubicBezTo>
                  <a:cubicBezTo>
                    <a:pt x="12349" y="7076"/>
                    <a:pt x="12152" y="6321"/>
                    <a:pt x="12121" y="5544"/>
                  </a:cubicBezTo>
                  <a:cubicBezTo>
                    <a:pt x="12100" y="4966"/>
                    <a:pt x="11988" y="4384"/>
                    <a:pt x="11779" y="3813"/>
                  </a:cubicBezTo>
                  <a:cubicBezTo>
                    <a:pt x="10928" y="1462"/>
                    <a:pt x="8712" y="0"/>
                    <a:pt x="634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4"/>
            <p:cNvSpPr/>
            <p:nvPr/>
          </p:nvSpPr>
          <p:spPr>
            <a:xfrm>
              <a:off x="4065775" y="121432"/>
              <a:ext cx="331837" cy="280518"/>
            </a:xfrm>
            <a:custGeom>
              <a:avLst/>
              <a:gdLst/>
              <a:ahLst/>
              <a:cxnLst/>
              <a:rect l="l" t="t" r="r" b="b"/>
              <a:pathLst>
                <a:path w="11101" h="9385" extrusionOk="0">
                  <a:moveTo>
                    <a:pt x="8425" y="1"/>
                  </a:moveTo>
                  <a:cubicBezTo>
                    <a:pt x="6319" y="1"/>
                    <a:pt x="569" y="1721"/>
                    <a:pt x="294" y="2483"/>
                  </a:cubicBezTo>
                  <a:cubicBezTo>
                    <a:pt x="0" y="3294"/>
                    <a:pt x="30" y="8164"/>
                    <a:pt x="1544" y="9385"/>
                  </a:cubicBezTo>
                  <a:cubicBezTo>
                    <a:pt x="1544" y="9385"/>
                    <a:pt x="1997" y="6042"/>
                    <a:pt x="1299" y="4697"/>
                  </a:cubicBezTo>
                  <a:cubicBezTo>
                    <a:pt x="1299" y="4697"/>
                    <a:pt x="6188" y="4020"/>
                    <a:pt x="8622" y="2099"/>
                  </a:cubicBezTo>
                  <a:cubicBezTo>
                    <a:pt x="8622" y="2099"/>
                    <a:pt x="10548" y="3728"/>
                    <a:pt x="11100" y="4676"/>
                  </a:cubicBezTo>
                  <a:cubicBezTo>
                    <a:pt x="11100" y="4676"/>
                    <a:pt x="10482" y="276"/>
                    <a:pt x="8791" y="24"/>
                  </a:cubicBezTo>
                  <a:cubicBezTo>
                    <a:pt x="8686" y="8"/>
                    <a:pt x="8563" y="1"/>
                    <a:pt x="842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4"/>
            <p:cNvSpPr/>
            <p:nvPr/>
          </p:nvSpPr>
          <p:spPr>
            <a:xfrm>
              <a:off x="3980313" y="73339"/>
              <a:ext cx="423666" cy="335246"/>
            </a:xfrm>
            <a:custGeom>
              <a:avLst/>
              <a:gdLst/>
              <a:ahLst/>
              <a:cxnLst/>
              <a:rect l="l" t="t" r="r" b="b"/>
              <a:pathLst>
                <a:path w="14173" h="11216" extrusionOk="0">
                  <a:moveTo>
                    <a:pt x="8656" y="1"/>
                  </a:moveTo>
                  <a:cubicBezTo>
                    <a:pt x="8314" y="1"/>
                    <a:pt x="7950" y="22"/>
                    <a:pt x="7564" y="66"/>
                  </a:cubicBezTo>
                  <a:cubicBezTo>
                    <a:pt x="3508" y="530"/>
                    <a:pt x="2292" y="2072"/>
                    <a:pt x="2009" y="3355"/>
                  </a:cubicBezTo>
                  <a:cubicBezTo>
                    <a:pt x="1784" y="4384"/>
                    <a:pt x="2159" y="5242"/>
                    <a:pt x="2159" y="5242"/>
                  </a:cubicBezTo>
                  <a:cubicBezTo>
                    <a:pt x="2159" y="5242"/>
                    <a:pt x="1" y="7874"/>
                    <a:pt x="4395" y="11215"/>
                  </a:cubicBezTo>
                  <a:cubicBezTo>
                    <a:pt x="4395" y="11215"/>
                    <a:pt x="4645" y="7856"/>
                    <a:pt x="3283" y="5722"/>
                  </a:cubicBezTo>
                  <a:cubicBezTo>
                    <a:pt x="3283" y="5722"/>
                    <a:pt x="6248" y="5689"/>
                    <a:pt x="11647" y="2895"/>
                  </a:cubicBezTo>
                  <a:cubicBezTo>
                    <a:pt x="11647" y="2895"/>
                    <a:pt x="13749" y="5904"/>
                    <a:pt x="13993" y="6710"/>
                  </a:cubicBezTo>
                  <a:cubicBezTo>
                    <a:pt x="13993" y="6710"/>
                    <a:pt x="14172" y="5186"/>
                    <a:pt x="13697" y="3593"/>
                  </a:cubicBezTo>
                  <a:cubicBezTo>
                    <a:pt x="13174" y="1840"/>
                    <a:pt x="11861" y="1"/>
                    <a:pt x="8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4"/>
            <p:cNvSpPr/>
            <p:nvPr/>
          </p:nvSpPr>
          <p:spPr>
            <a:xfrm>
              <a:off x="4040367" y="73339"/>
              <a:ext cx="349384" cy="107425"/>
            </a:xfrm>
            <a:custGeom>
              <a:avLst/>
              <a:gdLst/>
              <a:ahLst/>
              <a:cxnLst/>
              <a:rect l="l" t="t" r="r" b="b"/>
              <a:pathLst>
                <a:path w="11688" h="3594" extrusionOk="0">
                  <a:moveTo>
                    <a:pt x="6647" y="1"/>
                  </a:moveTo>
                  <a:cubicBezTo>
                    <a:pt x="6305" y="1"/>
                    <a:pt x="5941" y="22"/>
                    <a:pt x="5555" y="66"/>
                  </a:cubicBezTo>
                  <a:cubicBezTo>
                    <a:pt x="1499" y="530"/>
                    <a:pt x="283" y="2072"/>
                    <a:pt x="0" y="3355"/>
                  </a:cubicBezTo>
                  <a:cubicBezTo>
                    <a:pt x="633" y="2457"/>
                    <a:pt x="2036" y="1301"/>
                    <a:pt x="5079" y="1219"/>
                  </a:cubicBezTo>
                  <a:cubicBezTo>
                    <a:pt x="5230" y="1215"/>
                    <a:pt x="5378" y="1213"/>
                    <a:pt x="5523" y="1213"/>
                  </a:cubicBezTo>
                  <a:cubicBezTo>
                    <a:pt x="8927" y="1213"/>
                    <a:pt x="10675" y="2277"/>
                    <a:pt x="11688" y="3593"/>
                  </a:cubicBezTo>
                  <a:cubicBezTo>
                    <a:pt x="11166" y="1840"/>
                    <a:pt x="9853" y="1"/>
                    <a:pt x="6647"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4"/>
            <p:cNvSpPr/>
            <p:nvPr/>
          </p:nvSpPr>
          <p:spPr>
            <a:xfrm>
              <a:off x="4193386" y="362883"/>
              <a:ext cx="21463" cy="25108"/>
            </a:xfrm>
            <a:custGeom>
              <a:avLst/>
              <a:gdLst/>
              <a:ahLst/>
              <a:cxnLst/>
              <a:rect l="l" t="t" r="r" b="b"/>
              <a:pathLst>
                <a:path w="718" h="840" extrusionOk="0">
                  <a:moveTo>
                    <a:pt x="265" y="1"/>
                  </a:moveTo>
                  <a:cubicBezTo>
                    <a:pt x="239" y="1"/>
                    <a:pt x="214" y="6"/>
                    <a:pt x="190" y="15"/>
                  </a:cubicBezTo>
                  <a:cubicBezTo>
                    <a:pt x="43" y="77"/>
                    <a:pt x="1" y="309"/>
                    <a:pt x="94" y="531"/>
                  </a:cubicBezTo>
                  <a:cubicBezTo>
                    <a:pt x="173" y="716"/>
                    <a:pt x="320" y="839"/>
                    <a:pt x="452" y="839"/>
                  </a:cubicBezTo>
                  <a:cubicBezTo>
                    <a:pt x="479" y="839"/>
                    <a:pt x="504" y="834"/>
                    <a:pt x="529" y="824"/>
                  </a:cubicBezTo>
                  <a:cubicBezTo>
                    <a:pt x="676" y="762"/>
                    <a:pt x="718" y="531"/>
                    <a:pt x="623" y="309"/>
                  </a:cubicBezTo>
                  <a:cubicBezTo>
                    <a:pt x="545" y="122"/>
                    <a:pt x="39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4"/>
            <p:cNvSpPr/>
            <p:nvPr/>
          </p:nvSpPr>
          <p:spPr>
            <a:xfrm>
              <a:off x="4324794" y="308453"/>
              <a:ext cx="19729" cy="25915"/>
            </a:xfrm>
            <a:custGeom>
              <a:avLst/>
              <a:gdLst/>
              <a:ahLst/>
              <a:cxnLst/>
              <a:rect l="l" t="t" r="r" b="b"/>
              <a:pathLst>
                <a:path w="660" h="867" extrusionOk="0">
                  <a:moveTo>
                    <a:pt x="284" y="0"/>
                  </a:moveTo>
                  <a:cubicBezTo>
                    <a:pt x="271" y="0"/>
                    <a:pt x="258" y="2"/>
                    <a:pt x="246" y="4"/>
                  </a:cubicBezTo>
                  <a:cubicBezTo>
                    <a:pt x="88" y="34"/>
                    <a:pt x="0" y="253"/>
                    <a:pt x="48" y="488"/>
                  </a:cubicBezTo>
                  <a:cubicBezTo>
                    <a:pt x="91" y="708"/>
                    <a:pt x="234" y="866"/>
                    <a:pt x="378" y="866"/>
                  </a:cubicBezTo>
                  <a:cubicBezTo>
                    <a:pt x="390" y="866"/>
                    <a:pt x="403" y="865"/>
                    <a:pt x="415" y="862"/>
                  </a:cubicBezTo>
                  <a:cubicBezTo>
                    <a:pt x="572" y="833"/>
                    <a:pt x="659" y="614"/>
                    <a:pt x="613" y="378"/>
                  </a:cubicBezTo>
                  <a:cubicBezTo>
                    <a:pt x="569" y="159"/>
                    <a:pt x="427"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4290657" y="221205"/>
              <a:ext cx="63013" cy="25287"/>
            </a:xfrm>
            <a:custGeom>
              <a:avLst/>
              <a:gdLst/>
              <a:ahLst/>
              <a:cxnLst/>
              <a:rect l="l" t="t" r="r" b="b"/>
              <a:pathLst>
                <a:path w="2108" h="846" extrusionOk="0">
                  <a:moveTo>
                    <a:pt x="1196" y="1"/>
                  </a:moveTo>
                  <a:cubicBezTo>
                    <a:pt x="384" y="1"/>
                    <a:pt x="39" y="639"/>
                    <a:pt x="34" y="646"/>
                  </a:cubicBezTo>
                  <a:cubicBezTo>
                    <a:pt x="0" y="714"/>
                    <a:pt x="26" y="795"/>
                    <a:pt x="92" y="830"/>
                  </a:cubicBezTo>
                  <a:cubicBezTo>
                    <a:pt x="112" y="841"/>
                    <a:pt x="133" y="845"/>
                    <a:pt x="154" y="845"/>
                  </a:cubicBezTo>
                  <a:cubicBezTo>
                    <a:pt x="204" y="845"/>
                    <a:pt x="252" y="820"/>
                    <a:pt x="276" y="772"/>
                  </a:cubicBezTo>
                  <a:cubicBezTo>
                    <a:pt x="290" y="745"/>
                    <a:pt x="546" y="269"/>
                    <a:pt x="1189" y="269"/>
                  </a:cubicBezTo>
                  <a:cubicBezTo>
                    <a:pt x="1387" y="269"/>
                    <a:pt x="1623" y="315"/>
                    <a:pt x="1900" y="433"/>
                  </a:cubicBezTo>
                  <a:cubicBezTo>
                    <a:pt x="1918" y="441"/>
                    <a:pt x="1936" y="445"/>
                    <a:pt x="1954" y="445"/>
                  </a:cubicBezTo>
                  <a:cubicBezTo>
                    <a:pt x="2007" y="445"/>
                    <a:pt x="2056" y="414"/>
                    <a:pt x="2080" y="363"/>
                  </a:cubicBezTo>
                  <a:cubicBezTo>
                    <a:pt x="2108" y="294"/>
                    <a:pt x="2075" y="215"/>
                    <a:pt x="2006" y="185"/>
                  </a:cubicBezTo>
                  <a:cubicBezTo>
                    <a:pt x="1696" y="52"/>
                    <a:pt x="142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4"/>
            <p:cNvSpPr/>
            <p:nvPr/>
          </p:nvSpPr>
          <p:spPr>
            <a:xfrm>
              <a:off x="4125859" y="289832"/>
              <a:ext cx="59187" cy="33835"/>
            </a:xfrm>
            <a:custGeom>
              <a:avLst/>
              <a:gdLst/>
              <a:ahLst/>
              <a:cxnLst/>
              <a:rect l="l" t="t" r="r" b="b"/>
              <a:pathLst>
                <a:path w="1980" h="1132" extrusionOk="0">
                  <a:moveTo>
                    <a:pt x="1395" y="1"/>
                  </a:moveTo>
                  <a:cubicBezTo>
                    <a:pt x="1009" y="1"/>
                    <a:pt x="466" y="164"/>
                    <a:pt x="37" y="928"/>
                  </a:cubicBezTo>
                  <a:cubicBezTo>
                    <a:pt x="0" y="994"/>
                    <a:pt x="23" y="1076"/>
                    <a:pt x="88" y="1114"/>
                  </a:cubicBezTo>
                  <a:cubicBezTo>
                    <a:pt x="109" y="1125"/>
                    <a:pt x="133" y="1131"/>
                    <a:pt x="155" y="1131"/>
                  </a:cubicBezTo>
                  <a:cubicBezTo>
                    <a:pt x="203" y="1131"/>
                    <a:pt x="249" y="1107"/>
                    <a:pt x="274" y="1062"/>
                  </a:cubicBezTo>
                  <a:cubicBezTo>
                    <a:pt x="641" y="406"/>
                    <a:pt x="1087" y="269"/>
                    <a:pt x="1395" y="269"/>
                  </a:cubicBezTo>
                  <a:cubicBezTo>
                    <a:pt x="1606" y="269"/>
                    <a:pt x="1752" y="333"/>
                    <a:pt x="1767" y="339"/>
                  </a:cubicBezTo>
                  <a:cubicBezTo>
                    <a:pt x="1785" y="347"/>
                    <a:pt x="1804" y="351"/>
                    <a:pt x="1823" y="351"/>
                  </a:cubicBezTo>
                  <a:cubicBezTo>
                    <a:pt x="1875" y="351"/>
                    <a:pt x="1924" y="321"/>
                    <a:pt x="1948" y="271"/>
                  </a:cubicBezTo>
                  <a:cubicBezTo>
                    <a:pt x="1979" y="205"/>
                    <a:pt x="1951" y="123"/>
                    <a:pt x="1883" y="92"/>
                  </a:cubicBezTo>
                  <a:cubicBezTo>
                    <a:pt x="1878" y="90"/>
                    <a:pt x="1679"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4"/>
            <p:cNvSpPr/>
            <p:nvPr/>
          </p:nvSpPr>
          <p:spPr>
            <a:xfrm>
              <a:off x="4250690" y="378157"/>
              <a:ext cx="85941" cy="62859"/>
            </a:xfrm>
            <a:custGeom>
              <a:avLst/>
              <a:gdLst/>
              <a:ahLst/>
              <a:cxnLst/>
              <a:rect l="l" t="t" r="r" b="b"/>
              <a:pathLst>
                <a:path w="2875" h="2103" extrusionOk="0">
                  <a:moveTo>
                    <a:pt x="2335" y="1"/>
                  </a:moveTo>
                  <a:cubicBezTo>
                    <a:pt x="2318" y="1"/>
                    <a:pt x="2302" y="6"/>
                    <a:pt x="2289" y="15"/>
                  </a:cubicBezTo>
                  <a:cubicBezTo>
                    <a:pt x="2111" y="139"/>
                    <a:pt x="457" y="564"/>
                    <a:pt x="198" y="581"/>
                  </a:cubicBezTo>
                  <a:cubicBezTo>
                    <a:pt x="136" y="586"/>
                    <a:pt x="88" y="656"/>
                    <a:pt x="64" y="768"/>
                  </a:cubicBezTo>
                  <a:cubicBezTo>
                    <a:pt x="1" y="1029"/>
                    <a:pt x="60" y="1500"/>
                    <a:pt x="358" y="1808"/>
                  </a:cubicBezTo>
                  <a:cubicBezTo>
                    <a:pt x="525" y="1982"/>
                    <a:pt x="769" y="2102"/>
                    <a:pt x="1111" y="2102"/>
                  </a:cubicBezTo>
                  <a:cubicBezTo>
                    <a:pt x="1273" y="2102"/>
                    <a:pt x="1458" y="2075"/>
                    <a:pt x="1666" y="2014"/>
                  </a:cubicBezTo>
                  <a:cubicBezTo>
                    <a:pt x="2261" y="1839"/>
                    <a:pt x="2557" y="1534"/>
                    <a:pt x="2677" y="1215"/>
                  </a:cubicBezTo>
                  <a:cubicBezTo>
                    <a:pt x="2875" y="690"/>
                    <a:pt x="2601" y="125"/>
                    <a:pt x="2400" y="20"/>
                  </a:cubicBezTo>
                  <a:cubicBezTo>
                    <a:pt x="2377" y="7"/>
                    <a:pt x="2355" y="1"/>
                    <a:pt x="2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4"/>
            <p:cNvSpPr/>
            <p:nvPr/>
          </p:nvSpPr>
          <p:spPr>
            <a:xfrm>
              <a:off x="4261362" y="406947"/>
              <a:ext cx="69351" cy="34732"/>
            </a:xfrm>
            <a:custGeom>
              <a:avLst/>
              <a:gdLst/>
              <a:ahLst/>
              <a:cxnLst/>
              <a:rect l="l" t="t" r="r" b="b"/>
              <a:pathLst>
                <a:path w="2320" h="1162" extrusionOk="0">
                  <a:moveTo>
                    <a:pt x="1470" y="1"/>
                  </a:moveTo>
                  <a:cubicBezTo>
                    <a:pt x="1252" y="1"/>
                    <a:pt x="1037" y="48"/>
                    <a:pt x="839" y="136"/>
                  </a:cubicBezTo>
                  <a:cubicBezTo>
                    <a:pt x="506" y="285"/>
                    <a:pt x="222" y="549"/>
                    <a:pt x="1" y="867"/>
                  </a:cubicBezTo>
                  <a:cubicBezTo>
                    <a:pt x="168" y="1041"/>
                    <a:pt x="412" y="1161"/>
                    <a:pt x="754" y="1161"/>
                  </a:cubicBezTo>
                  <a:cubicBezTo>
                    <a:pt x="916" y="1161"/>
                    <a:pt x="1101" y="1134"/>
                    <a:pt x="1309" y="1073"/>
                  </a:cubicBezTo>
                  <a:cubicBezTo>
                    <a:pt x="1904" y="898"/>
                    <a:pt x="2200" y="593"/>
                    <a:pt x="2320" y="274"/>
                  </a:cubicBezTo>
                  <a:cubicBezTo>
                    <a:pt x="2273" y="239"/>
                    <a:pt x="2227" y="208"/>
                    <a:pt x="2175" y="181"/>
                  </a:cubicBezTo>
                  <a:cubicBezTo>
                    <a:pt x="1952" y="58"/>
                    <a:pt x="1710" y="1"/>
                    <a:pt x="14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4"/>
            <p:cNvSpPr/>
            <p:nvPr/>
          </p:nvSpPr>
          <p:spPr>
            <a:xfrm>
              <a:off x="4252633" y="377523"/>
              <a:ext cx="69829" cy="26184"/>
            </a:xfrm>
            <a:custGeom>
              <a:avLst/>
              <a:gdLst/>
              <a:ahLst/>
              <a:cxnLst/>
              <a:rect l="l" t="t" r="r" b="b"/>
              <a:pathLst>
                <a:path w="2336" h="876" extrusionOk="0">
                  <a:moveTo>
                    <a:pt x="2271" y="1"/>
                  </a:moveTo>
                  <a:cubicBezTo>
                    <a:pt x="2254" y="1"/>
                    <a:pt x="2238" y="6"/>
                    <a:pt x="2225" y="16"/>
                  </a:cubicBezTo>
                  <a:cubicBezTo>
                    <a:pt x="2047" y="140"/>
                    <a:pt x="394" y="566"/>
                    <a:pt x="135" y="582"/>
                  </a:cubicBezTo>
                  <a:cubicBezTo>
                    <a:pt x="73" y="587"/>
                    <a:pt x="25" y="658"/>
                    <a:pt x="1" y="768"/>
                  </a:cubicBezTo>
                  <a:cubicBezTo>
                    <a:pt x="172" y="841"/>
                    <a:pt x="357" y="876"/>
                    <a:pt x="539" y="876"/>
                  </a:cubicBezTo>
                  <a:cubicBezTo>
                    <a:pt x="562" y="876"/>
                    <a:pt x="585" y="875"/>
                    <a:pt x="608" y="874"/>
                  </a:cubicBezTo>
                  <a:cubicBezTo>
                    <a:pt x="955" y="858"/>
                    <a:pt x="1285" y="736"/>
                    <a:pt x="1598" y="590"/>
                  </a:cubicBezTo>
                  <a:cubicBezTo>
                    <a:pt x="1795" y="503"/>
                    <a:pt x="1987" y="404"/>
                    <a:pt x="2152" y="260"/>
                  </a:cubicBezTo>
                  <a:cubicBezTo>
                    <a:pt x="2225" y="195"/>
                    <a:pt x="2294" y="116"/>
                    <a:pt x="2335" y="20"/>
                  </a:cubicBezTo>
                  <a:cubicBezTo>
                    <a:pt x="2313" y="7"/>
                    <a:pt x="2291" y="1"/>
                    <a:pt x="2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4"/>
            <p:cNvSpPr/>
            <p:nvPr/>
          </p:nvSpPr>
          <p:spPr>
            <a:xfrm>
              <a:off x="4278640" y="248255"/>
              <a:ext cx="134367" cy="128138"/>
            </a:xfrm>
            <a:custGeom>
              <a:avLst/>
              <a:gdLst/>
              <a:ahLst/>
              <a:cxnLst/>
              <a:rect l="l" t="t" r="r" b="b"/>
              <a:pathLst>
                <a:path w="4495" h="4287" extrusionOk="0">
                  <a:moveTo>
                    <a:pt x="2206" y="272"/>
                  </a:moveTo>
                  <a:cubicBezTo>
                    <a:pt x="2606" y="272"/>
                    <a:pt x="2993" y="399"/>
                    <a:pt x="3319" y="643"/>
                  </a:cubicBezTo>
                  <a:cubicBezTo>
                    <a:pt x="3719" y="941"/>
                    <a:pt x="3981" y="1379"/>
                    <a:pt x="4053" y="1873"/>
                  </a:cubicBezTo>
                  <a:cubicBezTo>
                    <a:pt x="4204" y="2893"/>
                    <a:pt x="3495" y="3846"/>
                    <a:pt x="2475" y="3996"/>
                  </a:cubicBezTo>
                  <a:cubicBezTo>
                    <a:pt x="2383" y="4009"/>
                    <a:pt x="2291" y="4016"/>
                    <a:pt x="2201" y="4016"/>
                  </a:cubicBezTo>
                  <a:cubicBezTo>
                    <a:pt x="1288" y="4016"/>
                    <a:pt x="488" y="3346"/>
                    <a:pt x="352" y="2416"/>
                  </a:cubicBezTo>
                  <a:cubicBezTo>
                    <a:pt x="280" y="1922"/>
                    <a:pt x="402" y="1428"/>
                    <a:pt x="700" y="1027"/>
                  </a:cubicBezTo>
                  <a:cubicBezTo>
                    <a:pt x="999" y="628"/>
                    <a:pt x="1437" y="367"/>
                    <a:pt x="1931" y="293"/>
                  </a:cubicBezTo>
                  <a:cubicBezTo>
                    <a:pt x="2023" y="279"/>
                    <a:pt x="2115" y="272"/>
                    <a:pt x="2206" y="272"/>
                  </a:cubicBezTo>
                  <a:close/>
                  <a:moveTo>
                    <a:pt x="2208" y="0"/>
                  </a:moveTo>
                  <a:cubicBezTo>
                    <a:pt x="2103" y="0"/>
                    <a:pt x="1997" y="8"/>
                    <a:pt x="1892" y="24"/>
                  </a:cubicBezTo>
                  <a:cubicBezTo>
                    <a:pt x="1326" y="107"/>
                    <a:pt x="826" y="406"/>
                    <a:pt x="484" y="865"/>
                  </a:cubicBezTo>
                  <a:cubicBezTo>
                    <a:pt x="143" y="1324"/>
                    <a:pt x="0" y="1888"/>
                    <a:pt x="83" y="2456"/>
                  </a:cubicBezTo>
                  <a:cubicBezTo>
                    <a:pt x="239" y="3519"/>
                    <a:pt x="1156" y="4286"/>
                    <a:pt x="2201" y="4286"/>
                  </a:cubicBezTo>
                  <a:cubicBezTo>
                    <a:pt x="2305" y="4286"/>
                    <a:pt x="2408" y="4279"/>
                    <a:pt x="2514" y="4264"/>
                  </a:cubicBezTo>
                  <a:cubicBezTo>
                    <a:pt x="3684" y="4090"/>
                    <a:pt x="4494" y="3001"/>
                    <a:pt x="4324" y="1832"/>
                  </a:cubicBezTo>
                  <a:cubicBezTo>
                    <a:pt x="4239" y="1266"/>
                    <a:pt x="3940" y="766"/>
                    <a:pt x="3481" y="425"/>
                  </a:cubicBezTo>
                  <a:cubicBezTo>
                    <a:pt x="3108" y="146"/>
                    <a:pt x="2664" y="0"/>
                    <a:pt x="2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4"/>
            <p:cNvSpPr/>
            <p:nvPr/>
          </p:nvSpPr>
          <p:spPr>
            <a:xfrm>
              <a:off x="4128460" y="306301"/>
              <a:ext cx="134367" cy="128138"/>
            </a:xfrm>
            <a:custGeom>
              <a:avLst/>
              <a:gdLst/>
              <a:ahLst/>
              <a:cxnLst/>
              <a:rect l="l" t="t" r="r" b="b"/>
              <a:pathLst>
                <a:path w="4495" h="4287" extrusionOk="0">
                  <a:moveTo>
                    <a:pt x="2208" y="274"/>
                  </a:moveTo>
                  <a:cubicBezTo>
                    <a:pt x="2608" y="274"/>
                    <a:pt x="2996" y="402"/>
                    <a:pt x="3322" y="644"/>
                  </a:cubicBezTo>
                  <a:cubicBezTo>
                    <a:pt x="3723" y="941"/>
                    <a:pt x="3984" y="1379"/>
                    <a:pt x="4056" y="1873"/>
                  </a:cubicBezTo>
                  <a:cubicBezTo>
                    <a:pt x="4205" y="2894"/>
                    <a:pt x="3498" y="3846"/>
                    <a:pt x="2476" y="3996"/>
                  </a:cubicBezTo>
                  <a:cubicBezTo>
                    <a:pt x="2384" y="4009"/>
                    <a:pt x="2292" y="4016"/>
                    <a:pt x="2201" y="4016"/>
                  </a:cubicBezTo>
                  <a:cubicBezTo>
                    <a:pt x="1801" y="4016"/>
                    <a:pt x="1414" y="3890"/>
                    <a:pt x="1087" y="3647"/>
                  </a:cubicBezTo>
                  <a:cubicBezTo>
                    <a:pt x="687" y="3348"/>
                    <a:pt x="427" y="2910"/>
                    <a:pt x="354" y="2416"/>
                  </a:cubicBezTo>
                  <a:cubicBezTo>
                    <a:pt x="282" y="1922"/>
                    <a:pt x="406" y="1428"/>
                    <a:pt x="704" y="1029"/>
                  </a:cubicBezTo>
                  <a:cubicBezTo>
                    <a:pt x="1001" y="628"/>
                    <a:pt x="1439" y="367"/>
                    <a:pt x="1933" y="295"/>
                  </a:cubicBezTo>
                  <a:cubicBezTo>
                    <a:pt x="2025" y="281"/>
                    <a:pt x="2116" y="274"/>
                    <a:pt x="2208" y="274"/>
                  </a:cubicBezTo>
                  <a:close/>
                  <a:moveTo>
                    <a:pt x="2209" y="1"/>
                  </a:moveTo>
                  <a:cubicBezTo>
                    <a:pt x="2104" y="1"/>
                    <a:pt x="1998" y="8"/>
                    <a:pt x="1892" y="24"/>
                  </a:cubicBezTo>
                  <a:cubicBezTo>
                    <a:pt x="1326" y="107"/>
                    <a:pt x="826" y="408"/>
                    <a:pt x="485" y="867"/>
                  </a:cubicBezTo>
                  <a:cubicBezTo>
                    <a:pt x="145" y="1325"/>
                    <a:pt x="1" y="1890"/>
                    <a:pt x="84" y="2456"/>
                  </a:cubicBezTo>
                  <a:cubicBezTo>
                    <a:pt x="169" y="3022"/>
                    <a:pt x="466" y="3522"/>
                    <a:pt x="925" y="3863"/>
                  </a:cubicBezTo>
                  <a:cubicBezTo>
                    <a:pt x="1299" y="4141"/>
                    <a:pt x="1742" y="4287"/>
                    <a:pt x="2200" y="4287"/>
                  </a:cubicBezTo>
                  <a:cubicBezTo>
                    <a:pt x="2306" y="4287"/>
                    <a:pt x="2410" y="4280"/>
                    <a:pt x="2516" y="4264"/>
                  </a:cubicBezTo>
                  <a:cubicBezTo>
                    <a:pt x="3685" y="4092"/>
                    <a:pt x="4495" y="3001"/>
                    <a:pt x="4324" y="1833"/>
                  </a:cubicBezTo>
                  <a:cubicBezTo>
                    <a:pt x="4239" y="1266"/>
                    <a:pt x="3942" y="766"/>
                    <a:pt x="3483" y="425"/>
                  </a:cubicBezTo>
                  <a:cubicBezTo>
                    <a:pt x="3110" y="146"/>
                    <a:pt x="2665" y="1"/>
                    <a:pt x="2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4"/>
            <p:cNvSpPr/>
            <p:nvPr/>
          </p:nvSpPr>
          <p:spPr>
            <a:xfrm>
              <a:off x="4236133" y="306032"/>
              <a:ext cx="49323" cy="23314"/>
            </a:xfrm>
            <a:custGeom>
              <a:avLst/>
              <a:gdLst/>
              <a:ahLst/>
              <a:cxnLst/>
              <a:rect l="l" t="t" r="r" b="b"/>
              <a:pathLst>
                <a:path w="1650" h="780" extrusionOk="0">
                  <a:moveTo>
                    <a:pt x="1170" y="0"/>
                  </a:moveTo>
                  <a:cubicBezTo>
                    <a:pt x="303" y="0"/>
                    <a:pt x="3" y="665"/>
                    <a:pt x="1" y="672"/>
                  </a:cubicBezTo>
                  <a:lnTo>
                    <a:pt x="249" y="780"/>
                  </a:lnTo>
                  <a:cubicBezTo>
                    <a:pt x="250" y="774"/>
                    <a:pt x="479" y="271"/>
                    <a:pt x="1173" y="271"/>
                  </a:cubicBezTo>
                  <a:cubicBezTo>
                    <a:pt x="1296" y="271"/>
                    <a:pt x="1433" y="287"/>
                    <a:pt x="1586" y="324"/>
                  </a:cubicBezTo>
                  <a:lnTo>
                    <a:pt x="1649" y="61"/>
                  </a:lnTo>
                  <a:cubicBezTo>
                    <a:pt x="1473" y="19"/>
                    <a:pt x="1314" y="0"/>
                    <a:pt x="1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4"/>
            <p:cNvSpPr/>
            <p:nvPr/>
          </p:nvSpPr>
          <p:spPr>
            <a:xfrm>
              <a:off x="4097461" y="374092"/>
              <a:ext cx="39518" cy="32939"/>
            </a:xfrm>
            <a:custGeom>
              <a:avLst/>
              <a:gdLst/>
              <a:ahLst/>
              <a:cxnLst/>
              <a:rect l="l" t="t" r="r" b="b"/>
              <a:pathLst>
                <a:path w="1322" h="1102" extrusionOk="0">
                  <a:moveTo>
                    <a:pt x="1156" y="0"/>
                  </a:moveTo>
                  <a:lnTo>
                    <a:pt x="0" y="885"/>
                  </a:lnTo>
                  <a:lnTo>
                    <a:pt x="165" y="1101"/>
                  </a:lnTo>
                  <a:lnTo>
                    <a:pt x="1321" y="215"/>
                  </a:lnTo>
                  <a:lnTo>
                    <a:pt x="11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4"/>
            <p:cNvSpPr/>
            <p:nvPr/>
          </p:nvSpPr>
          <p:spPr>
            <a:xfrm>
              <a:off x="4058183" y="397854"/>
              <a:ext cx="88841" cy="68867"/>
            </a:xfrm>
            <a:custGeom>
              <a:avLst/>
              <a:gdLst/>
              <a:ahLst/>
              <a:cxnLst/>
              <a:rect l="l" t="t" r="r" b="b"/>
              <a:pathLst>
                <a:path w="2972" h="2304" extrusionOk="0">
                  <a:moveTo>
                    <a:pt x="1585" y="0"/>
                  </a:moveTo>
                  <a:cubicBezTo>
                    <a:pt x="1278" y="0"/>
                    <a:pt x="961" y="95"/>
                    <a:pt x="696" y="288"/>
                  </a:cubicBezTo>
                  <a:cubicBezTo>
                    <a:pt x="114" y="707"/>
                    <a:pt x="0" y="1434"/>
                    <a:pt x="438" y="1912"/>
                  </a:cubicBezTo>
                  <a:cubicBezTo>
                    <a:pt x="675" y="2171"/>
                    <a:pt x="1026" y="2303"/>
                    <a:pt x="1389" y="2303"/>
                  </a:cubicBezTo>
                  <a:cubicBezTo>
                    <a:pt x="1697" y="2303"/>
                    <a:pt x="2013" y="2209"/>
                    <a:pt x="2278" y="2017"/>
                  </a:cubicBezTo>
                  <a:cubicBezTo>
                    <a:pt x="2857" y="1596"/>
                    <a:pt x="2971" y="869"/>
                    <a:pt x="2535" y="391"/>
                  </a:cubicBezTo>
                  <a:cubicBezTo>
                    <a:pt x="2298" y="133"/>
                    <a:pt x="1948" y="0"/>
                    <a:pt x="15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4"/>
            <p:cNvSpPr/>
            <p:nvPr/>
          </p:nvSpPr>
          <p:spPr>
            <a:xfrm>
              <a:off x="4079675" y="420690"/>
              <a:ext cx="44390" cy="24928"/>
            </a:xfrm>
            <a:custGeom>
              <a:avLst/>
              <a:gdLst/>
              <a:ahLst/>
              <a:cxnLst/>
              <a:rect l="l" t="t" r="r" b="b"/>
              <a:pathLst>
                <a:path w="1485" h="834" extrusionOk="0">
                  <a:moveTo>
                    <a:pt x="947" y="0"/>
                  </a:moveTo>
                  <a:cubicBezTo>
                    <a:pt x="400" y="0"/>
                    <a:pt x="138" y="383"/>
                    <a:pt x="14" y="743"/>
                  </a:cubicBezTo>
                  <a:cubicBezTo>
                    <a:pt x="1" y="779"/>
                    <a:pt x="21" y="818"/>
                    <a:pt x="56" y="831"/>
                  </a:cubicBezTo>
                  <a:cubicBezTo>
                    <a:pt x="63" y="832"/>
                    <a:pt x="70" y="834"/>
                    <a:pt x="77" y="834"/>
                  </a:cubicBezTo>
                  <a:cubicBezTo>
                    <a:pt x="105" y="834"/>
                    <a:pt x="132" y="817"/>
                    <a:pt x="142" y="790"/>
                  </a:cubicBezTo>
                  <a:cubicBezTo>
                    <a:pt x="291" y="356"/>
                    <a:pt x="563" y="138"/>
                    <a:pt x="951" y="138"/>
                  </a:cubicBezTo>
                  <a:cubicBezTo>
                    <a:pt x="1074" y="138"/>
                    <a:pt x="1209" y="160"/>
                    <a:pt x="1356" y="204"/>
                  </a:cubicBezTo>
                  <a:cubicBezTo>
                    <a:pt x="1374" y="210"/>
                    <a:pt x="1386" y="213"/>
                    <a:pt x="1396" y="214"/>
                  </a:cubicBezTo>
                  <a:cubicBezTo>
                    <a:pt x="1401" y="216"/>
                    <a:pt x="1407" y="216"/>
                    <a:pt x="1412" y="216"/>
                  </a:cubicBezTo>
                  <a:cubicBezTo>
                    <a:pt x="1442" y="216"/>
                    <a:pt x="1469" y="194"/>
                    <a:pt x="1476" y="163"/>
                  </a:cubicBezTo>
                  <a:cubicBezTo>
                    <a:pt x="1484" y="127"/>
                    <a:pt x="1462" y="91"/>
                    <a:pt x="1425" y="83"/>
                  </a:cubicBezTo>
                  <a:cubicBezTo>
                    <a:pt x="1418" y="80"/>
                    <a:pt x="1410" y="77"/>
                    <a:pt x="1396" y="73"/>
                  </a:cubicBezTo>
                  <a:cubicBezTo>
                    <a:pt x="1228" y="23"/>
                    <a:pt x="1079"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4"/>
            <p:cNvSpPr/>
            <p:nvPr/>
          </p:nvSpPr>
          <p:spPr>
            <a:xfrm>
              <a:off x="4094203" y="420541"/>
              <a:ext cx="14976" cy="30428"/>
            </a:xfrm>
            <a:custGeom>
              <a:avLst/>
              <a:gdLst/>
              <a:ahLst/>
              <a:cxnLst/>
              <a:rect l="l" t="t" r="r" b="b"/>
              <a:pathLst>
                <a:path w="501" h="1018" extrusionOk="0">
                  <a:moveTo>
                    <a:pt x="423" y="1"/>
                  </a:moveTo>
                  <a:cubicBezTo>
                    <a:pt x="409" y="1"/>
                    <a:pt x="394" y="6"/>
                    <a:pt x="382" y="16"/>
                  </a:cubicBezTo>
                  <a:cubicBezTo>
                    <a:pt x="1" y="307"/>
                    <a:pt x="166" y="779"/>
                    <a:pt x="305" y="987"/>
                  </a:cubicBezTo>
                  <a:cubicBezTo>
                    <a:pt x="318" y="1007"/>
                    <a:pt x="341" y="1018"/>
                    <a:pt x="362" y="1018"/>
                  </a:cubicBezTo>
                  <a:cubicBezTo>
                    <a:pt x="376" y="1018"/>
                    <a:pt x="389" y="1014"/>
                    <a:pt x="399" y="1005"/>
                  </a:cubicBezTo>
                  <a:cubicBezTo>
                    <a:pt x="431" y="986"/>
                    <a:pt x="439" y="943"/>
                    <a:pt x="418" y="912"/>
                  </a:cubicBezTo>
                  <a:cubicBezTo>
                    <a:pt x="404" y="891"/>
                    <a:pt x="88" y="411"/>
                    <a:pt x="465" y="123"/>
                  </a:cubicBezTo>
                  <a:cubicBezTo>
                    <a:pt x="495" y="101"/>
                    <a:pt x="500" y="58"/>
                    <a:pt x="476" y="27"/>
                  </a:cubicBezTo>
                  <a:cubicBezTo>
                    <a:pt x="463" y="10"/>
                    <a:pt x="44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4"/>
            <p:cNvSpPr/>
            <p:nvPr/>
          </p:nvSpPr>
          <p:spPr>
            <a:xfrm>
              <a:off x="4345420" y="312040"/>
              <a:ext cx="51774" cy="34403"/>
            </a:xfrm>
            <a:custGeom>
              <a:avLst/>
              <a:gdLst/>
              <a:ahLst/>
              <a:cxnLst/>
              <a:rect l="l" t="t" r="r" b="b"/>
              <a:pathLst>
                <a:path w="1732" h="1151" extrusionOk="0">
                  <a:moveTo>
                    <a:pt x="1190" y="0"/>
                  </a:moveTo>
                  <a:cubicBezTo>
                    <a:pt x="1025" y="0"/>
                    <a:pt x="833" y="47"/>
                    <a:pt x="646" y="142"/>
                  </a:cubicBezTo>
                  <a:cubicBezTo>
                    <a:pt x="235" y="353"/>
                    <a:pt x="1" y="717"/>
                    <a:pt x="122" y="954"/>
                  </a:cubicBezTo>
                  <a:cubicBezTo>
                    <a:pt x="188" y="1084"/>
                    <a:pt x="345" y="1151"/>
                    <a:pt x="541" y="1151"/>
                  </a:cubicBezTo>
                  <a:cubicBezTo>
                    <a:pt x="706" y="1151"/>
                    <a:pt x="897" y="1104"/>
                    <a:pt x="1085" y="1008"/>
                  </a:cubicBezTo>
                  <a:cubicBezTo>
                    <a:pt x="1497" y="797"/>
                    <a:pt x="1731" y="435"/>
                    <a:pt x="1610" y="196"/>
                  </a:cubicBezTo>
                  <a:cubicBezTo>
                    <a:pt x="1543" y="67"/>
                    <a:pt x="1385" y="0"/>
                    <a:pt x="1190"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4"/>
            <p:cNvSpPr/>
            <p:nvPr/>
          </p:nvSpPr>
          <p:spPr>
            <a:xfrm>
              <a:off x="4168097" y="390561"/>
              <a:ext cx="52372" cy="31414"/>
            </a:xfrm>
            <a:custGeom>
              <a:avLst/>
              <a:gdLst/>
              <a:ahLst/>
              <a:cxnLst/>
              <a:rect l="l" t="t" r="r" b="b"/>
              <a:pathLst>
                <a:path w="1752" h="1051" extrusionOk="0">
                  <a:moveTo>
                    <a:pt x="1125" y="0"/>
                  </a:moveTo>
                  <a:cubicBezTo>
                    <a:pt x="1002" y="0"/>
                    <a:pt x="868" y="20"/>
                    <a:pt x="733" y="62"/>
                  </a:cubicBezTo>
                  <a:cubicBezTo>
                    <a:pt x="294" y="199"/>
                    <a:pt x="0" y="516"/>
                    <a:pt x="79" y="773"/>
                  </a:cubicBezTo>
                  <a:cubicBezTo>
                    <a:pt x="135" y="950"/>
                    <a:pt x="353" y="1051"/>
                    <a:pt x="627" y="1051"/>
                  </a:cubicBezTo>
                  <a:cubicBezTo>
                    <a:pt x="750" y="1051"/>
                    <a:pt x="884" y="1031"/>
                    <a:pt x="1021" y="988"/>
                  </a:cubicBezTo>
                  <a:cubicBezTo>
                    <a:pt x="1460" y="851"/>
                    <a:pt x="1752" y="533"/>
                    <a:pt x="1673" y="276"/>
                  </a:cubicBezTo>
                  <a:cubicBezTo>
                    <a:pt x="1618" y="100"/>
                    <a:pt x="1400" y="0"/>
                    <a:pt x="1125"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4"/>
            <p:cNvSpPr/>
            <p:nvPr/>
          </p:nvSpPr>
          <p:spPr>
            <a:xfrm>
              <a:off x="4274664" y="342229"/>
              <a:ext cx="29952" cy="32461"/>
            </a:xfrm>
            <a:custGeom>
              <a:avLst/>
              <a:gdLst/>
              <a:ahLst/>
              <a:cxnLst/>
              <a:rect l="l" t="t" r="r" b="b"/>
              <a:pathLst>
                <a:path w="1002" h="1086" extrusionOk="0">
                  <a:moveTo>
                    <a:pt x="79" y="0"/>
                  </a:moveTo>
                  <a:cubicBezTo>
                    <a:pt x="69" y="0"/>
                    <a:pt x="58" y="3"/>
                    <a:pt x="48" y="8"/>
                  </a:cubicBezTo>
                  <a:cubicBezTo>
                    <a:pt x="15" y="26"/>
                    <a:pt x="0" y="65"/>
                    <a:pt x="19" y="99"/>
                  </a:cubicBezTo>
                  <a:lnTo>
                    <a:pt x="321" y="682"/>
                  </a:lnTo>
                  <a:cubicBezTo>
                    <a:pt x="329" y="698"/>
                    <a:pt x="345" y="711"/>
                    <a:pt x="363" y="716"/>
                  </a:cubicBezTo>
                  <a:cubicBezTo>
                    <a:pt x="369" y="718"/>
                    <a:pt x="376" y="718"/>
                    <a:pt x="382" y="718"/>
                  </a:cubicBezTo>
                  <a:cubicBezTo>
                    <a:pt x="394" y="718"/>
                    <a:pt x="407" y="715"/>
                    <a:pt x="417" y="708"/>
                  </a:cubicBezTo>
                  <a:cubicBezTo>
                    <a:pt x="495" y="659"/>
                    <a:pt x="647" y="588"/>
                    <a:pt x="754" y="588"/>
                  </a:cubicBezTo>
                  <a:cubicBezTo>
                    <a:pt x="792" y="588"/>
                    <a:pt x="825" y="597"/>
                    <a:pt x="846" y="620"/>
                  </a:cubicBezTo>
                  <a:cubicBezTo>
                    <a:pt x="860" y="636"/>
                    <a:pt x="866" y="651"/>
                    <a:pt x="864" y="672"/>
                  </a:cubicBezTo>
                  <a:cubicBezTo>
                    <a:pt x="857" y="764"/>
                    <a:pt x="733" y="901"/>
                    <a:pt x="655" y="966"/>
                  </a:cubicBezTo>
                  <a:cubicBezTo>
                    <a:pt x="627" y="989"/>
                    <a:pt x="622" y="1034"/>
                    <a:pt x="647" y="1061"/>
                  </a:cubicBezTo>
                  <a:cubicBezTo>
                    <a:pt x="661" y="1078"/>
                    <a:pt x="681" y="1086"/>
                    <a:pt x="699" y="1086"/>
                  </a:cubicBezTo>
                  <a:cubicBezTo>
                    <a:pt x="716" y="1086"/>
                    <a:pt x="732" y="1080"/>
                    <a:pt x="740" y="1070"/>
                  </a:cubicBezTo>
                  <a:cubicBezTo>
                    <a:pt x="764" y="1049"/>
                    <a:pt x="983" y="862"/>
                    <a:pt x="996" y="684"/>
                  </a:cubicBezTo>
                  <a:cubicBezTo>
                    <a:pt x="1001" y="626"/>
                    <a:pt x="981" y="572"/>
                    <a:pt x="945" y="530"/>
                  </a:cubicBezTo>
                  <a:cubicBezTo>
                    <a:pt x="893" y="473"/>
                    <a:pt x="825" y="452"/>
                    <a:pt x="752" y="452"/>
                  </a:cubicBezTo>
                  <a:cubicBezTo>
                    <a:pt x="626" y="452"/>
                    <a:pt x="488" y="514"/>
                    <a:pt x="408" y="557"/>
                  </a:cubicBezTo>
                  <a:lnTo>
                    <a:pt x="140" y="36"/>
                  </a:lnTo>
                  <a:cubicBezTo>
                    <a:pt x="127" y="14"/>
                    <a:pt x="104"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4"/>
            <p:cNvSpPr/>
            <p:nvPr/>
          </p:nvSpPr>
          <p:spPr>
            <a:xfrm>
              <a:off x="4458712" y="751483"/>
              <a:ext cx="115923" cy="104316"/>
            </a:xfrm>
            <a:custGeom>
              <a:avLst/>
              <a:gdLst/>
              <a:ahLst/>
              <a:cxnLst/>
              <a:rect l="l" t="t" r="r" b="b"/>
              <a:pathLst>
                <a:path w="3878" h="3490" extrusionOk="0">
                  <a:moveTo>
                    <a:pt x="3466" y="0"/>
                  </a:moveTo>
                  <a:cubicBezTo>
                    <a:pt x="3370" y="421"/>
                    <a:pt x="1286" y="2812"/>
                    <a:pt x="0" y="3211"/>
                  </a:cubicBezTo>
                  <a:lnTo>
                    <a:pt x="480" y="3489"/>
                  </a:lnTo>
                  <a:cubicBezTo>
                    <a:pt x="480" y="3489"/>
                    <a:pt x="2153" y="3131"/>
                    <a:pt x="3878" y="387"/>
                  </a:cubicBezTo>
                  <a:lnTo>
                    <a:pt x="3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4"/>
            <p:cNvSpPr/>
            <p:nvPr/>
          </p:nvSpPr>
          <p:spPr>
            <a:xfrm>
              <a:off x="4203221" y="828121"/>
              <a:ext cx="151794" cy="66625"/>
            </a:xfrm>
            <a:custGeom>
              <a:avLst/>
              <a:gdLst/>
              <a:ahLst/>
              <a:cxnLst/>
              <a:rect l="l" t="t" r="r" b="b"/>
              <a:pathLst>
                <a:path w="5078" h="2229" extrusionOk="0">
                  <a:moveTo>
                    <a:pt x="340" y="1"/>
                  </a:moveTo>
                  <a:lnTo>
                    <a:pt x="1" y="579"/>
                  </a:lnTo>
                  <a:cubicBezTo>
                    <a:pt x="1739" y="1474"/>
                    <a:pt x="3413" y="2228"/>
                    <a:pt x="4749" y="2228"/>
                  </a:cubicBezTo>
                  <a:cubicBezTo>
                    <a:pt x="4765" y="2228"/>
                    <a:pt x="4781" y="2228"/>
                    <a:pt x="4797" y="2228"/>
                  </a:cubicBezTo>
                  <a:lnTo>
                    <a:pt x="5078" y="1741"/>
                  </a:lnTo>
                  <a:cubicBezTo>
                    <a:pt x="3524" y="1654"/>
                    <a:pt x="1230" y="485"/>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4"/>
            <p:cNvSpPr/>
            <p:nvPr/>
          </p:nvSpPr>
          <p:spPr>
            <a:xfrm>
              <a:off x="4390438" y="448667"/>
              <a:ext cx="29175" cy="66505"/>
            </a:xfrm>
            <a:custGeom>
              <a:avLst/>
              <a:gdLst/>
              <a:ahLst/>
              <a:cxnLst/>
              <a:rect l="l" t="t" r="r" b="b"/>
              <a:pathLst>
                <a:path w="976" h="2225" extrusionOk="0">
                  <a:moveTo>
                    <a:pt x="31" y="0"/>
                  </a:moveTo>
                  <a:cubicBezTo>
                    <a:pt x="16" y="0"/>
                    <a:pt x="1" y="9"/>
                    <a:pt x="2" y="26"/>
                  </a:cubicBezTo>
                  <a:cubicBezTo>
                    <a:pt x="50" y="822"/>
                    <a:pt x="375" y="1549"/>
                    <a:pt x="838" y="2196"/>
                  </a:cubicBezTo>
                  <a:cubicBezTo>
                    <a:pt x="852" y="2216"/>
                    <a:pt x="872" y="2224"/>
                    <a:pt x="892" y="2224"/>
                  </a:cubicBezTo>
                  <a:cubicBezTo>
                    <a:pt x="935" y="2224"/>
                    <a:pt x="975" y="2185"/>
                    <a:pt x="946" y="2135"/>
                  </a:cubicBezTo>
                  <a:cubicBezTo>
                    <a:pt x="551" y="1462"/>
                    <a:pt x="163" y="812"/>
                    <a:pt x="58" y="22"/>
                  </a:cubicBezTo>
                  <a:cubicBezTo>
                    <a:pt x="57" y="7"/>
                    <a:pt x="4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4"/>
            <p:cNvSpPr/>
            <p:nvPr/>
          </p:nvSpPr>
          <p:spPr>
            <a:xfrm>
              <a:off x="4411094" y="441494"/>
              <a:ext cx="11509" cy="58196"/>
            </a:xfrm>
            <a:custGeom>
              <a:avLst/>
              <a:gdLst/>
              <a:ahLst/>
              <a:cxnLst/>
              <a:rect l="l" t="t" r="r" b="b"/>
              <a:pathLst>
                <a:path w="385" h="1947" extrusionOk="0">
                  <a:moveTo>
                    <a:pt x="27" y="0"/>
                  </a:moveTo>
                  <a:cubicBezTo>
                    <a:pt x="14" y="0"/>
                    <a:pt x="0" y="8"/>
                    <a:pt x="1" y="23"/>
                  </a:cubicBezTo>
                  <a:cubicBezTo>
                    <a:pt x="15" y="654"/>
                    <a:pt x="101" y="1302"/>
                    <a:pt x="278" y="1909"/>
                  </a:cubicBezTo>
                  <a:cubicBezTo>
                    <a:pt x="286" y="1935"/>
                    <a:pt x="306" y="1946"/>
                    <a:pt x="327" y="1946"/>
                  </a:cubicBezTo>
                  <a:cubicBezTo>
                    <a:pt x="355" y="1946"/>
                    <a:pt x="384" y="1924"/>
                    <a:pt x="377" y="1887"/>
                  </a:cubicBezTo>
                  <a:cubicBezTo>
                    <a:pt x="257" y="1264"/>
                    <a:pt x="141" y="646"/>
                    <a:pt x="51" y="18"/>
                  </a:cubicBezTo>
                  <a:cubicBezTo>
                    <a:pt x="49" y="6"/>
                    <a:pt x="3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4"/>
            <p:cNvSpPr/>
            <p:nvPr/>
          </p:nvSpPr>
          <p:spPr>
            <a:xfrm>
              <a:off x="4206509" y="518281"/>
              <a:ext cx="36529" cy="72065"/>
            </a:xfrm>
            <a:custGeom>
              <a:avLst/>
              <a:gdLst/>
              <a:ahLst/>
              <a:cxnLst/>
              <a:rect l="l" t="t" r="r" b="b"/>
              <a:pathLst>
                <a:path w="1222" h="2411" extrusionOk="0">
                  <a:moveTo>
                    <a:pt x="69" y="0"/>
                  </a:moveTo>
                  <a:cubicBezTo>
                    <a:pt x="36" y="0"/>
                    <a:pt x="0" y="39"/>
                    <a:pt x="22" y="73"/>
                  </a:cubicBezTo>
                  <a:cubicBezTo>
                    <a:pt x="478" y="805"/>
                    <a:pt x="862" y="1493"/>
                    <a:pt x="1045" y="2349"/>
                  </a:cubicBezTo>
                  <a:cubicBezTo>
                    <a:pt x="1055" y="2392"/>
                    <a:pt x="1089" y="2411"/>
                    <a:pt x="1123" y="2411"/>
                  </a:cubicBezTo>
                  <a:cubicBezTo>
                    <a:pt x="1172" y="2411"/>
                    <a:pt x="1222" y="2373"/>
                    <a:pt x="1208" y="2311"/>
                  </a:cubicBezTo>
                  <a:cubicBezTo>
                    <a:pt x="1010" y="1457"/>
                    <a:pt x="632" y="708"/>
                    <a:pt x="100" y="16"/>
                  </a:cubicBezTo>
                  <a:cubicBezTo>
                    <a:pt x="91" y="5"/>
                    <a:pt x="80"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4"/>
            <p:cNvSpPr/>
            <p:nvPr/>
          </p:nvSpPr>
          <p:spPr>
            <a:xfrm>
              <a:off x="4242141" y="537321"/>
              <a:ext cx="9297" cy="50574"/>
            </a:xfrm>
            <a:custGeom>
              <a:avLst/>
              <a:gdLst/>
              <a:ahLst/>
              <a:cxnLst/>
              <a:rect l="l" t="t" r="r" b="b"/>
              <a:pathLst>
                <a:path w="311" h="1692" extrusionOk="0">
                  <a:moveTo>
                    <a:pt x="17" y="1"/>
                  </a:moveTo>
                  <a:cubicBezTo>
                    <a:pt x="9" y="1"/>
                    <a:pt x="1" y="8"/>
                    <a:pt x="2" y="16"/>
                  </a:cubicBezTo>
                  <a:cubicBezTo>
                    <a:pt x="79" y="556"/>
                    <a:pt x="115" y="1086"/>
                    <a:pt x="119" y="1629"/>
                  </a:cubicBezTo>
                  <a:cubicBezTo>
                    <a:pt x="119" y="1671"/>
                    <a:pt x="149" y="1692"/>
                    <a:pt x="180" y="1692"/>
                  </a:cubicBezTo>
                  <a:cubicBezTo>
                    <a:pt x="209" y="1692"/>
                    <a:pt x="239" y="1673"/>
                    <a:pt x="244" y="1635"/>
                  </a:cubicBezTo>
                  <a:cubicBezTo>
                    <a:pt x="311" y="1086"/>
                    <a:pt x="230" y="517"/>
                    <a:pt x="26" y="7"/>
                  </a:cubicBezTo>
                  <a:cubicBezTo>
                    <a:pt x="24" y="3"/>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4"/>
            <p:cNvSpPr/>
            <p:nvPr/>
          </p:nvSpPr>
          <p:spPr>
            <a:xfrm>
              <a:off x="4251796" y="628785"/>
              <a:ext cx="225718" cy="110533"/>
            </a:xfrm>
            <a:custGeom>
              <a:avLst/>
              <a:gdLst/>
              <a:ahLst/>
              <a:cxnLst/>
              <a:rect l="l" t="t" r="r" b="b"/>
              <a:pathLst>
                <a:path w="7551" h="3698" extrusionOk="0">
                  <a:moveTo>
                    <a:pt x="7007" y="0"/>
                  </a:moveTo>
                  <a:cubicBezTo>
                    <a:pt x="6036" y="559"/>
                    <a:pt x="4967" y="933"/>
                    <a:pt x="3848" y="1094"/>
                  </a:cubicBezTo>
                  <a:cubicBezTo>
                    <a:pt x="3448" y="1152"/>
                    <a:pt x="3037" y="1185"/>
                    <a:pt x="2627" y="1185"/>
                  </a:cubicBezTo>
                  <a:cubicBezTo>
                    <a:pt x="1708" y="1185"/>
                    <a:pt x="792" y="1017"/>
                    <a:pt x="0" y="575"/>
                  </a:cubicBezTo>
                  <a:lnTo>
                    <a:pt x="0" y="575"/>
                  </a:lnTo>
                  <a:lnTo>
                    <a:pt x="454" y="3697"/>
                  </a:lnTo>
                  <a:cubicBezTo>
                    <a:pt x="3220" y="3353"/>
                    <a:pt x="5641" y="2661"/>
                    <a:pt x="7551" y="1461"/>
                  </a:cubicBezTo>
                  <a:lnTo>
                    <a:pt x="7007"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54"/>
          <p:cNvGrpSpPr/>
          <p:nvPr/>
        </p:nvGrpSpPr>
        <p:grpSpPr>
          <a:xfrm rot="9803818">
            <a:off x="-513980" y="-224301"/>
            <a:ext cx="1992532" cy="994077"/>
            <a:chOff x="3928210" y="1337178"/>
            <a:chExt cx="913545" cy="455852"/>
          </a:xfrm>
        </p:grpSpPr>
        <p:sp>
          <p:nvSpPr>
            <p:cNvPr id="3848" name="Google Shape;3848;p5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4"/>
          <p:cNvGrpSpPr/>
          <p:nvPr/>
        </p:nvGrpSpPr>
        <p:grpSpPr>
          <a:xfrm>
            <a:off x="7386256" y="1114922"/>
            <a:ext cx="2075488" cy="1040440"/>
            <a:chOff x="6554834" y="4413128"/>
            <a:chExt cx="1033713" cy="518173"/>
          </a:xfrm>
        </p:grpSpPr>
        <p:sp>
          <p:nvSpPr>
            <p:cNvPr id="3854" name="Google Shape;3854;p54"/>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4"/>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4"/>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4"/>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4"/>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4"/>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3" name="Google Shape;3863;p54"/>
          <p:cNvGrpSpPr/>
          <p:nvPr/>
        </p:nvGrpSpPr>
        <p:grpSpPr>
          <a:xfrm>
            <a:off x="508608" y="2755277"/>
            <a:ext cx="1559817" cy="2305022"/>
            <a:chOff x="7633326" y="3473715"/>
            <a:chExt cx="1003162" cy="1482424"/>
          </a:xfrm>
        </p:grpSpPr>
        <p:sp>
          <p:nvSpPr>
            <p:cNvPr id="3864" name="Google Shape;3864;p54"/>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4"/>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4"/>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4"/>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4"/>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4"/>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4"/>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4"/>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4"/>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4"/>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4"/>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4"/>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4"/>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4"/>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4"/>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4"/>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4"/>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4"/>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4"/>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4"/>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4"/>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4"/>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4"/>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4"/>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4"/>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4"/>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55;p40">
            <a:extLst>
              <a:ext uri="{FF2B5EF4-FFF2-40B4-BE49-F238E27FC236}">
                <a16:creationId xmlns:a16="http://schemas.microsoft.com/office/drawing/2014/main" id="{B56E9661-A5C4-57EC-CEE0-94BE485DA49B}"/>
              </a:ext>
            </a:extLst>
          </p:cNvPr>
          <p:cNvSpPr/>
          <p:nvPr/>
        </p:nvSpPr>
        <p:spPr>
          <a:xfrm>
            <a:off x="3444164" y="533842"/>
            <a:ext cx="1957756" cy="789309"/>
          </a:xfrm>
          <a:custGeom>
            <a:avLst/>
            <a:gdLst/>
            <a:ahLst/>
            <a:cxnLst/>
            <a:rect l="l" t="t" r="r" b="b"/>
            <a:pathLst>
              <a:path w="47101" h="10309" extrusionOk="0">
                <a:moveTo>
                  <a:pt x="0" y="1"/>
                </a:moveTo>
                <a:lnTo>
                  <a:pt x="2802" y="5138"/>
                </a:lnTo>
                <a:lnTo>
                  <a:pt x="0" y="10308"/>
                </a:lnTo>
                <a:lnTo>
                  <a:pt x="47101" y="10308"/>
                </a:lnTo>
                <a:lnTo>
                  <a:pt x="44265" y="5138"/>
                </a:lnTo>
                <a:lnTo>
                  <a:pt x="4710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3856;p40">
            <a:extLst>
              <a:ext uri="{FF2B5EF4-FFF2-40B4-BE49-F238E27FC236}">
                <a16:creationId xmlns:a16="http://schemas.microsoft.com/office/drawing/2014/main" id="{18029B71-FCFB-19A4-A6B0-5E816C24CA49}"/>
              </a:ext>
            </a:extLst>
          </p:cNvPr>
          <p:cNvSpPr txBox="1">
            <a:spLocks/>
          </p:cNvSpPr>
          <p:nvPr/>
        </p:nvSpPr>
        <p:spPr>
          <a:xfrm>
            <a:off x="2885982" y="504305"/>
            <a:ext cx="3150900" cy="7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rben"/>
              <a:buNone/>
              <a:defRPr sz="5800" b="1" i="0" u="none" strike="noStrike" cap="none">
                <a:solidFill>
                  <a:schemeClr val="dk1"/>
                </a:solidFill>
                <a:latin typeface="Corben"/>
                <a:ea typeface="Corben"/>
                <a:cs typeface="Corben"/>
                <a:sym typeface="Corben"/>
              </a:defRPr>
            </a:lvl1pPr>
            <a:lvl2pPr marR="0" lvl="1"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2pPr>
            <a:lvl3pPr marR="0" lvl="2"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3pPr>
            <a:lvl4pPr marR="0" lvl="3"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4pPr>
            <a:lvl5pPr marR="0" lvl="4"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5pPr>
            <a:lvl6pPr marR="0" lvl="5"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6pPr>
            <a:lvl7pPr marR="0" lvl="6"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7pPr>
            <a:lvl8pPr marR="0" lvl="7"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8pPr>
            <a:lvl9pPr marR="0" lvl="8"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9pPr>
          </a:lstStyle>
          <a:p>
            <a:r>
              <a:rPr lang="en-US">
                <a:latin typeface="Times New Roman" panose="02020603050405020304" pitchFamily="18" charset="0"/>
                <a:cs typeface="Times New Roman" panose="02020603050405020304" pitchFamily="18" charset="0"/>
              </a:rPr>
              <a:t>II</a:t>
            </a:r>
          </a:p>
        </p:txBody>
      </p:sp>
      <p:sp>
        <p:nvSpPr>
          <p:cNvPr id="6" name="Google Shape;3857;p40">
            <a:extLst>
              <a:ext uri="{FF2B5EF4-FFF2-40B4-BE49-F238E27FC236}">
                <a16:creationId xmlns:a16="http://schemas.microsoft.com/office/drawing/2014/main" id="{3533CFA5-B8B5-5880-A2D1-2A65460B98A3}"/>
              </a:ext>
            </a:extLst>
          </p:cNvPr>
          <p:cNvSpPr/>
          <p:nvPr/>
        </p:nvSpPr>
        <p:spPr>
          <a:xfrm>
            <a:off x="2545098" y="859564"/>
            <a:ext cx="1144175" cy="145950"/>
          </a:xfrm>
          <a:custGeom>
            <a:avLst/>
            <a:gdLst/>
            <a:ahLst/>
            <a:cxnLst/>
            <a:rect l="l" t="t" r="r" b="b"/>
            <a:pathLst>
              <a:path w="45767" h="5838" fill="none" extrusionOk="0">
                <a:moveTo>
                  <a:pt x="1" y="4837"/>
                </a:moveTo>
                <a:cubicBezTo>
                  <a:pt x="2102" y="4737"/>
                  <a:pt x="4204" y="3570"/>
                  <a:pt x="5338" y="1768"/>
                </a:cubicBezTo>
                <a:cubicBezTo>
                  <a:pt x="5505" y="1535"/>
                  <a:pt x="5605" y="1268"/>
                  <a:pt x="5605" y="1001"/>
                </a:cubicBezTo>
                <a:cubicBezTo>
                  <a:pt x="5605" y="701"/>
                  <a:pt x="5505" y="401"/>
                  <a:pt x="5238" y="267"/>
                </a:cubicBezTo>
                <a:cubicBezTo>
                  <a:pt x="4771" y="100"/>
                  <a:pt x="4404" y="567"/>
                  <a:pt x="4104" y="934"/>
                </a:cubicBezTo>
                <a:cubicBezTo>
                  <a:pt x="3570" y="1768"/>
                  <a:pt x="3036" y="2836"/>
                  <a:pt x="3537" y="3703"/>
                </a:cubicBezTo>
                <a:cubicBezTo>
                  <a:pt x="3770" y="4170"/>
                  <a:pt x="4337" y="4437"/>
                  <a:pt x="4838" y="4504"/>
                </a:cubicBezTo>
                <a:cubicBezTo>
                  <a:pt x="5371" y="4570"/>
                  <a:pt x="5872" y="4437"/>
                  <a:pt x="6372" y="4270"/>
                </a:cubicBezTo>
                <a:cubicBezTo>
                  <a:pt x="7673" y="3870"/>
                  <a:pt x="8841" y="3069"/>
                  <a:pt x="9741" y="2035"/>
                </a:cubicBezTo>
                <a:cubicBezTo>
                  <a:pt x="9941" y="1768"/>
                  <a:pt x="10175" y="1535"/>
                  <a:pt x="10208" y="1201"/>
                </a:cubicBezTo>
                <a:cubicBezTo>
                  <a:pt x="10242" y="868"/>
                  <a:pt x="10075" y="534"/>
                  <a:pt x="9775" y="434"/>
                </a:cubicBezTo>
                <a:cubicBezTo>
                  <a:pt x="9408" y="367"/>
                  <a:pt x="9107" y="668"/>
                  <a:pt x="8874" y="934"/>
                </a:cubicBezTo>
                <a:cubicBezTo>
                  <a:pt x="8440" y="1435"/>
                  <a:pt x="8007" y="1935"/>
                  <a:pt x="7773" y="2569"/>
                </a:cubicBezTo>
                <a:cubicBezTo>
                  <a:pt x="7573" y="3203"/>
                  <a:pt x="7606" y="3937"/>
                  <a:pt x="8107" y="4404"/>
                </a:cubicBezTo>
                <a:cubicBezTo>
                  <a:pt x="8574" y="4837"/>
                  <a:pt x="9274" y="4871"/>
                  <a:pt x="9908" y="4770"/>
                </a:cubicBezTo>
                <a:cubicBezTo>
                  <a:pt x="11075" y="4604"/>
                  <a:pt x="12176" y="4070"/>
                  <a:pt x="13044" y="3269"/>
                </a:cubicBezTo>
                <a:cubicBezTo>
                  <a:pt x="13377" y="3003"/>
                  <a:pt x="15245" y="1068"/>
                  <a:pt x="14111" y="834"/>
                </a:cubicBezTo>
                <a:cubicBezTo>
                  <a:pt x="13877" y="768"/>
                  <a:pt x="13444" y="1034"/>
                  <a:pt x="13277" y="1168"/>
                </a:cubicBezTo>
                <a:cubicBezTo>
                  <a:pt x="12743" y="1501"/>
                  <a:pt x="12343" y="2069"/>
                  <a:pt x="12243" y="2736"/>
                </a:cubicBezTo>
                <a:cubicBezTo>
                  <a:pt x="12076" y="3903"/>
                  <a:pt x="12943" y="5071"/>
                  <a:pt x="14078" y="5338"/>
                </a:cubicBezTo>
                <a:cubicBezTo>
                  <a:pt x="16246" y="5738"/>
                  <a:pt x="17680" y="4003"/>
                  <a:pt x="18948" y="2202"/>
                </a:cubicBezTo>
                <a:cubicBezTo>
                  <a:pt x="19181" y="1902"/>
                  <a:pt x="19348" y="1602"/>
                  <a:pt x="19381" y="1268"/>
                </a:cubicBezTo>
                <a:cubicBezTo>
                  <a:pt x="19415" y="934"/>
                  <a:pt x="19248" y="567"/>
                  <a:pt x="18914" y="501"/>
                </a:cubicBezTo>
                <a:cubicBezTo>
                  <a:pt x="18414" y="334"/>
                  <a:pt x="18014" y="834"/>
                  <a:pt x="17747" y="1268"/>
                </a:cubicBezTo>
                <a:cubicBezTo>
                  <a:pt x="17280" y="2169"/>
                  <a:pt x="16913" y="3269"/>
                  <a:pt x="17413" y="4103"/>
                </a:cubicBezTo>
                <a:cubicBezTo>
                  <a:pt x="17747" y="4604"/>
                  <a:pt x="18281" y="4871"/>
                  <a:pt x="18881" y="4937"/>
                </a:cubicBezTo>
                <a:cubicBezTo>
                  <a:pt x="19448" y="5004"/>
                  <a:pt x="20049" y="4871"/>
                  <a:pt x="20582" y="4637"/>
                </a:cubicBezTo>
                <a:cubicBezTo>
                  <a:pt x="22017" y="4137"/>
                  <a:pt x="23251" y="3269"/>
                  <a:pt x="24218" y="2135"/>
                </a:cubicBezTo>
                <a:cubicBezTo>
                  <a:pt x="24452" y="1868"/>
                  <a:pt x="24685" y="1568"/>
                  <a:pt x="24752" y="1201"/>
                </a:cubicBezTo>
                <a:cubicBezTo>
                  <a:pt x="24852" y="834"/>
                  <a:pt x="24719" y="401"/>
                  <a:pt x="24418" y="201"/>
                </a:cubicBezTo>
                <a:cubicBezTo>
                  <a:pt x="24085" y="0"/>
                  <a:pt x="23684" y="67"/>
                  <a:pt x="23351" y="301"/>
                </a:cubicBezTo>
                <a:cubicBezTo>
                  <a:pt x="23051" y="567"/>
                  <a:pt x="22851" y="901"/>
                  <a:pt x="22684" y="1235"/>
                </a:cubicBezTo>
                <a:cubicBezTo>
                  <a:pt x="22384" y="1768"/>
                  <a:pt x="22050" y="2369"/>
                  <a:pt x="21950" y="2936"/>
                </a:cubicBezTo>
                <a:cubicBezTo>
                  <a:pt x="21850" y="3570"/>
                  <a:pt x="22017" y="4270"/>
                  <a:pt x="22450" y="4704"/>
                </a:cubicBezTo>
                <a:cubicBezTo>
                  <a:pt x="23051" y="5204"/>
                  <a:pt x="23918" y="5171"/>
                  <a:pt x="24685" y="4937"/>
                </a:cubicBezTo>
                <a:cubicBezTo>
                  <a:pt x="26386" y="4504"/>
                  <a:pt x="27887" y="3403"/>
                  <a:pt x="28788" y="1902"/>
                </a:cubicBezTo>
                <a:cubicBezTo>
                  <a:pt x="29022" y="1602"/>
                  <a:pt x="29188" y="1201"/>
                  <a:pt x="28955" y="868"/>
                </a:cubicBezTo>
                <a:cubicBezTo>
                  <a:pt x="28721" y="501"/>
                  <a:pt x="28088" y="668"/>
                  <a:pt x="27687" y="901"/>
                </a:cubicBezTo>
                <a:cubicBezTo>
                  <a:pt x="25886" y="2202"/>
                  <a:pt x="25219" y="5671"/>
                  <a:pt x="28354" y="5371"/>
                </a:cubicBezTo>
                <a:cubicBezTo>
                  <a:pt x="30423" y="5171"/>
                  <a:pt x="32357" y="3870"/>
                  <a:pt x="33391" y="2069"/>
                </a:cubicBezTo>
                <a:cubicBezTo>
                  <a:pt x="33592" y="1668"/>
                  <a:pt x="33758" y="1101"/>
                  <a:pt x="33425" y="834"/>
                </a:cubicBezTo>
                <a:cubicBezTo>
                  <a:pt x="33191" y="601"/>
                  <a:pt x="32791" y="601"/>
                  <a:pt x="32524" y="834"/>
                </a:cubicBezTo>
                <a:cubicBezTo>
                  <a:pt x="32224" y="1001"/>
                  <a:pt x="32057" y="1268"/>
                  <a:pt x="31890" y="1568"/>
                </a:cubicBezTo>
                <a:cubicBezTo>
                  <a:pt x="31557" y="2069"/>
                  <a:pt x="31257" y="2602"/>
                  <a:pt x="31090" y="3169"/>
                </a:cubicBezTo>
                <a:cubicBezTo>
                  <a:pt x="30956" y="3736"/>
                  <a:pt x="31023" y="4404"/>
                  <a:pt x="31390" y="4871"/>
                </a:cubicBezTo>
                <a:cubicBezTo>
                  <a:pt x="32057" y="5671"/>
                  <a:pt x="33291" y="5504"/>
                  <a:pt x="34259" y="5071"/>
                </a:cubicBezTo>
                <a:cubicBezTo>
                  <a:pt x="35560" y="4504"/>
                  <a:pt x="36727" y="3603"/>
                  <a:pt x="37594" y="2502"/>
                </a:cubicBezTo>
                <a:cubicBezTo>
                  <a:pt x="37961" y="2002"/>
                  <a:pt x="38262" y="1268"/>
                  <a:pt x="37895" y="834"/>
                </a:cubicBezTo>
                <a:cubicBezTo>
                  <a:pt x="37594" y="501"/>
                  <a:pt x="37027" y="534"/>
                  <a:pt x="36627" y="768"/>
                </a:cubicBezTo>
                <a:cubicBezTo>
                  <a:pt x="36260" y="1034"/>
                  <a:pt x="36060" y="1501"/>
                  <a:pt x="35860" y="1902"/>
                </a:cubicBezTo>
                <a:cubicBezTo>
                  <a:pt x="35560" y="2502"/>
                  <a:pt x="35293" y="3103"/>
                  <a:pt x="35293" y="3736"/>
                </a:cubicBezTo>
                <a:cubicBezTo>
                  <a:pt x="35293" y="4370"/>
                  <a:pt x="35560" y="5071"/>
                  <a:pt x="36093" y="5404"/>
                </a:cubicBezTo>
                <a:cubicBezTo>
                  <a:pt x="36861" y="5838"/>
                  <a:pt x="37795" y="5404"/>
                  <a:pt x="38562" y="4937"/>
                </a:cubicBezTo>
                <a:cubicBezTo>
                  <a:pt x="39763" y="4170"/>
                  <a:pt x="40797" y="3169"/>
                  <a:pt x="41631" y="2002"/>
                </a:cubicBezTo>
                <a:cubicBezTo>
                  <a:pt x="41964" y="1568"/>
                  <a:pt x="42231" y="901"/>
                  <a:pt x="41897" y="534"/>
                </a:cubicBezTo>
                <a:cubicBezTo>
                  <a:pt x="41631" y="267"/>
                  <a:pt x="41230" y="234"/>
                  <a:pt x="40930" y="401"/>
                </a:cubicBezTo>
                <a:cubicBezTo>
                  <a:pt x="40597" y="534"/>
                  <a:pt x="40396" y="834"/>
                  <a:pt x="40130" y="1068"/>
                </a:cubicBezTo>
                <a:cubicBezTo>
                  <a:pt x="39529" y="1768"/>
                  <a:pt x="38929" y="2602"/>
                  <a:pt x="39029" y="3570"/>
                </a:cubicBezTo>
                <a:cubicBezTo>
                  <a:pt x="39095" y="4570"/>
                  <a:pt x="40029" y="5338"/>
                  <a:pt x="41030" y="5438"/>
                </a:cubicBezTo>
                <a:cubicBezTo>
                  <a:pt x="41964" y="5571"/>
                  <a:pt x="42965" y="5204"/>
                  <a:pt x="43765" y="4604"/>
                </a:cubicBezTo>
                <a:cubicBezTo>
                  <a:pt x="44566" y="4037"/>
                  <a:pt x="45133" y="3236"/>
                  <a:pt x="45767" y="2435"/>
                </a:cubicBezTo>
              </a:path>
            </a:pathLst>
          </a:custGeom>
          <a:solidFill>
            <a:srgbClr val="FFE2FB"/>
          </a:solidFill>
          <a:ln w="133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33475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0"/>
                                        </p:tgtEl>
                                        <p:attrNameLst>
                                          <p:attrName>style.visibility</p:attrName>
                                        </p:attrNameLst>
                                      </p:cBhvr>
                                      <p:to>
                                        <p:strVal val="visible"/>
                                      </p:to>
                                    </p:set>
                                    <p:animEffect transition="in" filter="fade">
                                      <p:cBhvr>
                                        <p:cTn id="7" dur="1000"/>
                                        <p:tgtEl>
                                          <p:spTgt spid="3780"/>
                                        </p:tgtEl>
                                      </p:cBhvr>
                                    </p:animEffect>
                                    <p:anim calcmode="lin" valueType="num">
                                      <p:cBhvr>
                                        <p:cTn id="8" dur="1000" fill="hold"/>
                                        <p:tgtEl>
                                          <p:spTgt spid="3780"/>
                                        </p:tgtEl>
                                        <p:attrNameLst>
                                          <p:attrName>ppt_x</p:attrName>
                                        </p:attrNameLst>
                                      </p:cBhvr>
                                      <p:tavLst>
                                        <p:tav tm="0">
                                          <p:val>
                                            <p:strVal val="#ppt_x"/>
                                          </p:val>
                                        </p:tav>
                                        <p:tav tm="100000">
                                          <p:val>
                                            <p:strVal val="#ppt_x"/>
                                          </p:val>
                                        </p:tav>
                                      </p:tavLst>
                                    </p:anim>
                                    <p:anim calcmode="lin" valueType="num">
                                      <p:cBhvr>
                                        <p:cTn id="9" dur="1000" fill="hold"/>
                                        <p:tgtEl>
                                          <p:spTgt spid="37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81"/>
                                        </p:tgtEl>
                                        <p:attrNameLst>
                                          <p:attrName>style.visibility</p:attrName>
                                        </p:attrNameLst>
                                      </p:cBhvr>
                                      <p:to>
                                        <p:strVal val="visible"/>
                                      </p:to>
                                    </p:set>
                                    <p:animEffect transition="in" filter="fade">
                                      <p:cBhvr>
                                        <p:cTn id="12" dur="1000"/>
                                        <p:tgtEl>
                                          <p:spTgt spid="3781"/>
                                        </p:tgtEl>
                                      </p:cBhvr>
                                    </p:animEffect>
                                    <p:anim calcmode="lin" valueType="num">
                                      <p:cBhvr>
                                        <p:cTn id="13" dur="1000" fill="hold"/>
                                        <p:tgtEl>
                                          <p:spTgt spid="3781"/>
                                        </p:tgtEl>
                                        <p:attrNameLst>
                                          <p:attrName>ppt_x</p:attrName>
                                        </p:attrNameLst>
                                      </p:cBhvr>
                                      <p:tavLst>
                                        <p:tav tm="0">
                                          <p:val>
                                            <p:strVal val="#ppt_x"/>
                                          </p:val>
                                        </p:tav>
                                        <p:tav tm="100000">
                                          <p:val>
                                            <p:strVal val="#ppt_x"/>
                                          </p:val>
                                        </p:tav>
                                      </p:tavLst>
                                    </p:anim>
                                    <p:anim calcmode="lin" valueType="num">
                                      <p:cBhvr>
                                        <p:cTn id="14" dur="1000" fill="hold"/>
                                        <p:tgtEl>
                                          <p:spTgt spid="37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47"/>
                                        </p:tgtEl>
                                        <p:attrNameLst>
                                          <p:attrName>style.visibility</p:attrName>
                                        </p:attrNameLst>
                                      </p:cBhvr>
                                      <p:to>
                                        <p:strVal val="visible"/>
                                      </p:to>
                                    </p:set>
                                    <p:animEffect transition="in" filter="fade">
                                      <p:cBhvr>
                                        <p:cTn id="17" dur="1000"/>
                                        <p:tgtEl>
                                          <p:spTgt spid="3847"/>
                                        </p:tgtEl>
                                      </p:cBhvr>
                                    </p:animEffect>
                                    <p:anim calcmode="lin" valueType="num">
                                      <p:cBhvr>
                                        <p:cTn id="18" dur="1000" fill="hold"/>
                                        <p:tgtEl>
                                          <p:spTgt spid="3847"/>
                                        </p:tgtEl>
                                        <p:attrNameLst>
                                          <p:attrName>ppt_x</p:attrName>
                                        </p:attrNameLst>
                                      </p:cBhvr>
                                      <p:tavLst>
                                        <p:tav tm="0">
                                          <p:val>
                                            <p:strVal val="#ppt_x"/>
                                          </p:val>
                                        </p:tav>
                                        <p:tav tm="100000">
                                          <p:val>
                                            <p:strVal val="#ppt_x"/>
                                          </p:val>
                                        </p:tav>
                                      </p:tavLst>
                                    </p:anim>
                                    <p:anim calcmode="lin" valueType="num">
                                      <p:cBhvr>
                                        <p:cTn id="19" dur="1000" fill="hold"/>
                                        <p:tgtEl>
                                          <p:spTgt spid="38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53"/>
                                        </p:tgtEl>
                                        <p:attrNameLst>
                                          <p:attrName>style.visibility</p:attrName>
                                        </p:attrNameLst>
                                      </p:cBhvr>
                                      <p:to>
                                        <p:strVal val="visible"/>
                                      </p:to>
                                    </p:set>
                                    <p:animEffect transition="in" filter="fade">
                                      <p:cBhvr>
                                        <p:cTn id="22" dur="1000"/>
                                        <p:tgtEl>
                                          <p:spTgt spid="3853"/>
                                        </p:tgtEl>
                                      </p:cBhvr>
                                    </p:animEffect>
                                    <p:anim calcmode="lin" valueType="num">
                                      <p:cBhvr>
                                        <p:cTn id="23" dur="1000" fill="hold"/>
                                        <p:tgtEl>
                                          <p:spTgt spid="3853"/>
                                        </p:tgtEl>
                                        <p:attrNameLst>
                                          <p:attrName>ppt_x</p:attrName>
                                        </p:attrNameLst>
                                      </p:cBhvr>
                                      <p:tavLst>
                                        <p:tav tm="0">
                                          <p:val>
                                            <p:strVal val="#ppt_x"/>
                                          </p:val>
                                        </p:tav>
                                        <p:tav tm="100000">
                                          <p:val>
                                            <p:strVal val="#ppt_x"/>
                                          </p:val>
                                        </p:tav>
                                      </p:tavLst>
                                    </p:anim>
                                    <p:anim calcmode="lin" valueType="num">
                                      <p:cBhvr>
                                        <p:cTn id="24" dur="1000" fill="hold"/>
                                        <p:tgtEl>
                                          <p:spTgt spid="38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60"/>
                                        </p:tgtEl>
                                        <p:attrNameLst>
                                          <p:attrName>style.visibility</p:attrName>
                                        </p:attrNameLst>
                                      </p:cBhvr>
                                      <p:to>
                                        <p:strVal val="visible"/>
                                      </p:to>
                                    </p:set>
                                    <p:animEffect transition="in" filter="fade">
                                      <p:cBhvr>
                                        <p:cTn id="27" dur="1000"/>
                                        <p:tgtEl>
                                          <p:spTgt spid="3860"/>
                                        </p:tgtEl>
                                      </p:cBhvr>
                                    </p:animEffect>
                                    <p:anim calcmode="lin" valueType="num">
                                      <p:cBhvr>
                                        <p:cTn id="28" dur="1000" fill="hold"/>
                                        <p:tgtEl>
                                          <p:spTgt spid="3860"/>
                                        </p:tgtEl>
                                        <p:attrNameLst>
                                          <p:attrName>ppt_x</p:attrName>
                                        </p:attrNameLst>
                                      </p:cBhvr>
                                      <p:tavLst>
                                        <p:tav tm="0">
                                          <p:val>
                                            <p:strVal val="#ppt_x"/>
                                          </p:val>
                                        </p:tav>
                                        <p:tav tm="100000">
                                          <p:val>
                                            <p:strVal val="#ppt_x"/>
                                          </p:val>
                                        </p:tav>
                                      </p:tavLst>
                                    </p:anim>
                                    <p:anim calcmode="lin" valueType="num">
                                      <p:cBhvr>
                                        <p:cTn id="29" dur="1000" fill="hold"/>
                                        <p:tgtEl>
                                          <p:spTgt spid="386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63"/>
                                        </p:tgtEl>
                                        <p:attrNameLst>
                                          <p:attrName>style.visibility</p:attrName>
                                        </p:attrNameLst>
                                      </p:cBhvr>
                                      <p:to>
                                        <p:strVal val="visible"/>
                                      </p:to>
                                    </p:set>
                                    <p:animEffect transition="in" filter="fade">
                                      <p:cBhvr>
                                        <p:cTn id="32" dur="1000"/>
                                        <p:tgtEl>
                                          <p:spTgt spid="3863"/>
                                        </p:tgtEl>
                                      </p:cBhvr>
                                    </p:animEffect>
                                    <p:anim calcmode="lin" valueType="num">
                                      <p:cBhvr>
                                        <p:cTn id="33" dur="1000" fill="hold"/>
                                        <p:tgtEl>
                                          <p:spTgt spid="3863"/>
                                        </p:tgtEl>
                                        <p:attrNameLst>
                                          <p:attrName>ppt_x</p:attrName>
                                        </p:attrNameLst>
                                      </p:cBhvr>
                                      <p:tavLst>
                                        <p:tav tm="0">
                                          <p:val>
                                            <p:strVal val="#ppt_x"/>
                                          </p:val>
                                        </p:tav>
                                        <p:tav tm="100000">
                                          <p:val>
                                            <p:strVal val="#ppt_x"/>
                                          </p:val>
                                        </p:tav>
                                      </p:tavLst>
                                    </p:anim>
                                    <p:anim calcmode="lin" valueType="num">
                                      <p:cBhvr>
                                        <p:cTn id="34" dur="1000" fill="hold"/>
                                        <p:tgtEl>
                                          <p:spTgt spid="38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12"/>
                                        </p:tgtEl>
                                        <p:attrNameLst>
                                          <p:attrName>style.visibility</p:attrName>
                                        </p:attrNameLst>
                                      </p:cBhvr>
                                      <p:to>
                                        <p:strVal val="visible"/>
                                      </p:to>
                                    </p:set>
                                    <p:animEffect transition="in" filter="fade">
                                      <p:cBhvr>
                                        <p:cTn id="37" dur="1000"/>
                                        <p:tgtEl>
                                          <p:spTgt spid="3912"/>
                                        </p:tgtEl>
                                      </p:cBhvr>
                                    </p:animEffect>
                                    <p:anim calcmode="lin" valueType="num">
                                      <p:cBhvr>
                                        <p:cTn id="38" dur="1000" fill="hold"/>
                                        <p:tgtEl>
                                          <p:spTgt spid="3912"/>
                                        </p:tgtEl>
                                        <p:attrNameLst>
                                          <p:attrName>ppt_x</p:attrName>
                                        </p:attrNameLst>
                                      </p:cBhvr>
                                      <p:tavLst>
                                        <p:tav tm="0">
                                          <p:val>
                                            <p:strVal val="#ppt_x"/>
                                          </p:val>
                                        </p:tav>
                                        <p:tav tm="100000">
                                          <p:val>
                                            <p:strVal val="#ppt_x"/>
                                          </p:val>
                                        </p:tav>
                                      </p:tavLst>
                                    </p:anim>
                                    <p:anim calcmode="lin" valueType="num">
                                      <p:cBhvr>
                                        <p:cTn id="39" dur="1000" fill="hold"/>
                                        <p:tgtEl>
                                          <p:spTgt spid="39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 grpId="0"/>
      <p:bldP spid="3912" grpId="0" animBg="1"/>
      <p:bldP spid="4" grpId="0" animBg="1"/>
      <p:bldP spid="5"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II. Tìm hiểu tri thức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1855;p38">
            <a:extLst>
              <a:ext uri="{FF2B5EF4-FFF2-40B4-BE49-F238E27FC236}">
                <a16:creationId xmlns:a16="http://schemas.microsoft.com/office/drawing/2014/main" id="{8DC1D447-2EDE-C7CA-0709-D451F35868CC}"/>
              </a:ext>
            </a:extLst>
          </p:cNvPr>
          <p:cNvGrpSpPr/>
          <p:nvPr/>
        </p:nvGrpSpPr>
        <p:grpSpPr>
          <a:xfrm>
            <a:off x="987987" y="1776894"/>
            <a:ext cx="5621751" cy="2772279"/>
            <a:chOff x="3137750" y="1398572"/>
            <a:chExt cx="3205900" cy="2772279"/>
          </a:xfrm>
        </p:grpSpPr>
        <p:grpSp>
          <p:nvGrpSpPr>
            <p:cNvPr id="6" name="Google Shape;1856;p38">
              <a:extLst>
                <a:ext uri="{FF2B5EF4-FFF2-40B4-BE49-F238E27FC236}">
                  <a16:creationId xmlns:a16="http://schemas.microsoft.com/office/drawing/2014/main" id="{CB51808D-BE0F-D48E-1D30-C9962F2F3741}"/>
                </a:ext>
              </a:extLst>
            </p:cNvPr>
            <p:cNvGrpSpPr/>
            <p:nvPr/>
          </p:nvGrpSpPr>
          <p:grpSpPr>
            <a:xfrm>
              <a:off x="3137750" y="1398572"/>
              <a:ext cx="3205900" cy="2495700"/>
              <a:chOff x="3137750" y="1398572"/>
              <a:chExt cx="3205900" cy="2495700"/>
            </a:xfrm>
          </p:grpSpPr>
          <p:sp>
            <p:nvSpPr>
              <p:cNvPr id="8" name="Google Shape;1857;p38">
                <a:extLst>
                  <a:ext uri="{FF2B5EF4-FFF2-40B4-BE49-F238E27FC236}">
                    <a16:creationId xmlns:a16="http://schemas.microsoft.com/office/drawing/2014/main" id="{5C19B323-7B61-4DE6-B5D1-6F32824D528F}"/>
                  </a:ext>
                </a:extLst>
              </p:cNvPr>
              <p:cNvSpPr/>
              <p:nvPr/>
            </p:nvSpPr>
            <p:spPr>
              <a:xfrm>
                <a:off x="3137750" y="1398572"/>
                <a:ext cx="2898000" cy="2495700"/>
              </a:xfrm>
              <a:prstGeom prst="roundRect">
                <a:avLst>
                  <a:gd name="adj" fmla="val 5686"/>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1858;p38">
                <a:extLst>
                  <a:ext uri="{FF2B5EF4-FFF2-40B4-BE49-F238E27FC236}">
                    <a16:creationId xmlns:a16="http://schemas.microsoft.com/office/drawing/2014/main" id="{90324CD6-6632-BA7A-A00C-AE5FE3AD322E}"/>
                  </a:ext>
                </a:extLst>
              </p:cNvPr>
              <p:cNvSpPr/>
              <p:nvPr/>
            </p:nvSpPr>
            <p:spPr>
              <a:xfrm rot="5400000">
                <a:off x="5946900" y="2187342"/>
                <a:ext cx="444600" cy="348900"/>
              </a:xfrm>
              <a:prstGeom prst="triangle">
                <a:avLst>
                  <a:gd name="adj" fmla="val 50000"/>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Google Shape;1859;p38">
              <a:extLst>
                <a:ext uri="{FF2B5EF4-FFF2-40B4-BE49-F238E27FC236}">
                  <a16:creationId xmlns:a16="http://schemas.microsoft.com/office/drawing/2014/main" id="{521AEE49-B082-261F-6E07-7FB3AE41267B}"/>
                </a:ext>
              </a:extLst>
            </p:cNvPr>
            <p:cNvSpPr/>
            <p:nvPr/>
          </p:nvSpPr>
          <p:spPr>
            <a:xfrm>
              <a:off x="4254023" y="3643479"/>
              <a:ext cx="458265" cy="527372"/>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 name="Google Shape;1861;p38">
            <a:extLst>
              <a:ext uri="{FF2B5EF4-FFF2-40B4-BE49-F238E27FC236}">
                <a16:creationId xmlns:a16="http://schemas.microsoft.com/office/drawing/2014/main" id="{ADF00BBE-BE7F-B586-F224-DDC01768275F}"/>
              </a:ext>
            </a:extLst>
          </p:cNvPr>
          <p:cNvGrpSpPr/>
          <p:nvPr/>
        </p:nvGrpSpPr>
        <p:grpSpPr>
          <a:xfrm>
            <a:off x="6875413" y="1476556"/>
            <a:ext cx="1428026" cy="3587376"/>
            <a:chOff x="6485750" y="1144575"/>
            <a:chExt cx="1428026" cy="3587376"/>
          </a:xfrm>
        </p:grpSpPr>
        <p:sp>
          <p:nvSpPr>
            <p:cNvPr id="11" name="Google Shape;1862;p38">
              <a:extLst>
                <a:ext uri="{FF2B5EF4-FFF2-40B4-BE49-F238E27FC236}">
                  <a16:creationId xmlns:a16="http://schemas.microsoft.com/office/drawing/2014/main" id="{1965170A-63C8-15FF-77EB-164686D916CA}"/>
                </a:ext>
              </a:extLst>
            </p:cNvPr>
            <p:cNvSpPr/>
            <p:nvPr/>
          </p:nvSpPr>
          <p:spPr>
            <a:xfrm>
              <a:off x="6485750" y="4427751"/>
              <a:ext cx="1275300" cy="3042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1863;p38">
              <a:extLst>
                <a:ext uri="{FF2B5EF4-FFF2-40B4-BE49-F238E27FC236}">
                  <a16:creationId xmlns:a16="http://schemas.microsoft.com/office/drawing/2014/main" id="{70DAA010-FB3A-3E49-A45D-4E135D3D8134}"/>
                </a:ext>
              </a:extLst>
            </p:cNvPr>
            <p:cNvSpPr/>
            <p:nvPr/>
          </p:nvSpPr>
          <p:spPr>
            <a:xfrm>
              <a:off x="6527077" y="3760399"/>
              <a:ext cx="112789" cy="158334"/>
            </a:xfrm>
            <a:custGeom>
              <a:avLst/>
              <a:gdLst/>
              <a:ahLst/>
              <a:cxnLst/>
              <a:rect l="l" t="t" r="r" b="b"/>
              <a:pathLst>
                <a:path w="4257" h="5976" extrusionOk="0">
                  <a:moveTo>
                    <a:pt x="3778" y="0"/>
                  </a:moveTo>
                  <a:lnTo>
                    <a:pt x="3623" y="14"/>
                  </a:lnTo>
                  <a:lnTo>
                    <a:pt x="3468" y="28"/>
                  </a:lnTo>
                  <a:lnTo>
                    <a:pt x="3298" y="71"/>
                  </a:lnTo>
                  <a:lnTo>
                    <a:pt x="3129" y="113"/>
                  </a:lnTo>
                  <a:lnTo>
                    <a:pt x="2960" y="183"/>
                  </a:lnTo>
                  <a:lnTo>
                    <a:pt x="2791" y="282"/>
                  </a:lnTo>
                  <a:lnTo>
                    <a:pt x="2636" y="395"/>
                  </a:lnTo>
                  <a:lnTo>
                    <a:pt x="2481" y="536"/>
                  </a:lnTo>
                  <a:lnTo>
                    <a:pt x="2340" y="719"/>
                  </a:lnTo>
                  <a:lnTo>
                    <a:pt x="2213" y="916"/>
                  </a:lnTo>
                  <a:lnTo>
                    <a:pt x="1607" y="2044"/>
                  </a:lnTo>
                  <a:lnTo>
                    <a:pt x="1072" y="3058"/>
                  </a:lnTo>
                  <a:lnTo>
                    <a:pt x="621" y="3946"/>
                  </a:lnTo>
                  <a:lnTo>
                    <a:pt x="438" y="4341"/>
                  </a:lnTo>
                  <a:lnTo>
                    <a:pt x="283" y="4707"/>
                  </a:lnTo>
                  <a:lnTo>
                    <a:pt x="156" y="5017"/>
                  </a:lnTo>
                  <a:lnTo>
                    <a:pt x="57" y="5299"/>
                  </a:lnTo>
                  <a:lnTo>
                    <a:pt x="1" y="5538"/>
                  </a:lnTo>
                  <a:lnTo>
                    <a:pt x="1" y="5637"/>
                  </a:lnTo>
                  <a:lnTo>
                    <a:pt x="1" y="5722"/>
                  </a:lnTo>
                  <a:lnTo>
                    <a:pt x="1" y="5792"/>
                  </a:lnTo>
                  <a:lnTo>
                    <a:pt x="29" y="5848"/>
                  </a:lnTo>
                  <a:lnTo>
                    <a:pt x="57" y="5905"/>
                  </a:lnTo>
                  <a:lnTo>
                    <a:pt x="100" y="5933"/>
                  </a:lnTo>
                  <a:lnTo>
                    <a:pt x="156" y="5961"/>
                  </a:lnTo>
                  <a:lnTo>
                    <a:pt x="226" y="5975"/>
                  </a:lnTo>
                  <a:lnTo>
                    <a:pt x="311" y="5961"/>
                  </a:lnTo>
                  <a:lnTo>
                    <a:pt x="410" y="5947"/>
                  </a:lnTo>
                  <a:lnTo>
                    <a:pt x="536" y="5905"/>
                  </a:lnTo>
                  <a:lnTo>
                    <a:pt x="663" y="5820"/>
                  </a:lnTo>
                  <a:lnTo>
                    <a:pt x="790" y="5722"/>
                  </a:lnTo>
                  <a:lnTo>
                    <a:pt x="931" y="5595"/>
                  </a:lnTo>
                  <a:lnTo>
                    <a:pt x="1072" y="5454"/>
                  </a:lnTo>
                  <a:lnTo>
                    <a:pt x="1227" y="5285"/>
                  </a:lnTo>
                  <a:lnTo>
                    <a:pt x="1537" y="4890"/>
                  </a:lnTo>
                  <a:lnTo>
                    <a:pt x="1847" y="4425"/>
                  </a:lnTo>
                  <a:lnTo>
                    <a:pt x="2171" y="3932"/>
                  </a:lnTo>
                  <a:lnTo>
                    <a:pt x="2481" y="3410"/>
                  </a:lnTo>
                  <a:lnTo>
                    <a:pt x="2791" y="2875"/>
                  </a:lnTo>
                  <a:lnTo>
                    <a:pt x="3087" y="2339"/>
                  </a:lnTo>
                  <a:lnTo>
                    <a:pt x="3369" y="1818"/>
                  </a:lnTo>
                  <a:lnTo>
                    <a:pt x="3820" y="916"/>
                  </a:lnTo>
                  <a:lnTo>
                    <a:pt x="4144" y="282"/>
                  </a:lnTo>
                  <a:lnTo>
                    <a:pt x="4257" y="42"/>
                  </a:lnTo>
                  <a:lnTo>
                    <a:pt x="4186" y="28"/>
                  </a:lnTo>
                  <a:lnTo>
                    <a:pt x="4017" y="14"/>
                  </a:lnTo>
                  <a:lnTo>
                    <a:pt x="3778"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864;p38">
              <a:extLst>
                <a:ext uri="{FF2B5EF4-FFF2-40B4-BE49-F238E27FC236}">
                  <a16:creationId xmlns:a16="http://schemas.microsoft.com/office/drawing/2014/main" id="{DCFB0E19-0984-AF80-E5F8-80AFD733D011}"/>
                </a:ext>
              </a:extLst>
            </p:cNvPr>
            <p:cNvSpPr/>
            <p:nvPr/>
          </p:nvSpPr>
          <p:spPr>
            <a:xfrm>
              <a:off x="6545385" y="2807940"/>
              <a:ext cx="479056" cy="1125349"/>
            </a:xfrm>
            <a:custGeom>
              <a:avLst/>
              <a:gdLst/>
              <a:ahLst/>
              <a:cxnLst/>
              <a:rect l="l" t="t" r="r" b="b"/>
              <a:pathLst>
                <a:path w="18081" h="42474" extrusionOk="0">
                  <a:moveTo>
                    <a:pt x="14684" y="0"/>
                  </a:moveTo>
                  <a:lnTo>
                    <a:pt x="14487" y="14"/>
                  </a:lnTo>
                  <a:lnTo>
                    <a:pt x="14304" y="71"/>
                  </a:lnTo>
                  <a:lnTo>
                    <a:pt x="14121" y="141"/>
                  </a:lnTo>
                  <a:lnTo>
                    <a:pt x="13952" y="254"/>
                  </a:lnTo>
                  <a:lnTo>
                    <a:pt x="13782" y="395"/>
                  </a:lnTo>
                  <a:lnTo>
                    <a:pt x="13684" y="507"/>
                  </a:lnTo>
                  <a:lnTo>
                    <a:pt x="13585" y="620"/>
                  </a:lnTo>
                  <a:lnTo>
                    <a:pt x="13388" y="902"/>
                  </a:lnTo>
                  <a:lnTo>
                    <a:pt x="13177" y="1240"/>
                  </a:lnTo>
                  <a:lnTo>
                    <a:pt x="12951" y="1621"/>
                  </a:lnTo>
                  <a:lnTo>
                    <a:pt x="12740" y="2044"/>
                  </a:lnTo>
                  <a:lnTo>
                    <a:pt x="12500" y="2523"/>
                  </a:lnTo>
                  <a:lnTo>
                    <a:pt x="12275" y="3030"/>
                  </a:lnTo>
                  <a:lnTo>
                    <a:pt x="12035" y="3580"/>
                  </a:lnTo>
                  <a:lnTo>
                    <a:pt x="11796" y="4171"/>
                  </a:lnTo>
                  <a:lnTo>
                    <a:pt x="11556" y="4777"/>
                  </a:lnTo>
                  <a:lnTo>
                    <a:pt x="11077" y="6074"/>
                  </a:lnTo>
                  <a:lnTo>
                    <a:pt x="10584" y="7427"/>
                  </a:lnTo>
                  <a:lnTo>
                    <a:pt x="10090" y="8822"/>
                  </a:lnTo>
                  <a:lnTo>
                    <a:pt x="9146" y="11626"/>
                  </a:lnTo>
                  <a:lnTo>
                    <a:pt x="8272" y="14219"/>
                  </a:lnTo>
                  <a:lnTo>
                    <a:pt x="7864" y="15375"/>
                  </a:lnTo>
                  <a:lnTo>
                    <a:pt x="7497" y="16375"/>
                  </a:lnTo>
                  <a:lnTo>
                    <a:pt x="7173" y="17221"/>
                  </a:lnTo>
                  <a:lnTo>
                    <a:pt x="7018" y="17573"/>
                  </a:lnTo>
                  <a:lnTo>
                    <a:pt x="6877" y="17869"/>
                  </a:lnTo>
                  <a:lnTo>
                    <a:pt x="6751" y="18151"/>
                  </a:lnTo>
                  <a:lnTo>
                    <a:pt x="6610" y="18461"/>
                  </a:lnTo>
                  <a:lnTo>
                    <a:pt x="6328" y="19165"/>
                  </a:lnTo>
                  <a:lnTo>
                    <a:pt x="6046" y="19983"/>
                  </a:lnTo>
                  <a:lnTo>
                    <a:pt x="5750" y="20871"/>
                  </a:lnTo>
                  <a:lnTo>
                    <a:pt x="5454" y="21829"/>
                  </a:lnTo>
                  <a:lnTo>
                    <a:pt x="5144" y="22829"/>
                  </a:lnTo>
                  <a:lnTo>
                    <a:pt x="4552" y="24915"/>
                  </a:lnTo>
                  <a:lnTo>
                    <a:pt x="3974" y="26987"/>
                  </a:lnTo>
                  <a:lnTo>
                    <a:pt x="3439" y="28917"/>
                  </a:lnTo>
                  <a:lnTo>
                    <a:pt x="3185" y="29791"/>
                  </a:lnTo>
                  <a:lnTo>
                    <a:pt x="2946" y="30566"/>
                  </a:lnTo>
                  <a:lnTo>
                    <a:pt x="2720" y="31256"/>
                  </a:lnTo>
                  <a:lnTo>
                    <a:pt x="2509" y="31820"/>
                  </a:lnTo>
                  <a:lnTo>
                    <a:pt x="1381" y="36583"/>
                  </a:lnTo>
                  <a:lnTo>
                    <a:pt x="550" y="40022"/>
                  </a:lnTo>
                  <a:lnTo>
                    <a:pt x="240" y="41262"/>
                  </a:lnTo>
                  <a:lnTo>
                    <a:pt x="127" y="41671"/>
                  </a:lnTo>
                  <a:lnTo>
                    <a:pt x="71" y="41896"/>
                  </a:lnTo>
                  <a:lnTo>
                    <a:pt x="29" y="42023"/>
                  </a:lnTo>
                  <a:lnTo>
                    <a:pt x="0" y="42150"/>
                  </a:lnTo>
                  <a:lnTo>
                    <a:pt x="0" y="42248"/>
                  </a:lnTo>
                  <a:lnTo>
                    <a:pt x="14" y="42333"/>
                  </a:lnTo>
                  <a:lnTo>
                    <a:pt x="43" y="42389"/>
                  </a:lnTo>
                  <a:lnTo>
                    <a:pt x="85" y="42446"/>
                  </a:lnTo>
                  <a:lnTo>
                    <a:pt x="141" y="42474"/>
                  </a:lnTo>
                  <a:lnTo>
                    <a:pt x="212" y="42474"/>
                  </a:lnTo>
                  <a:lnTo>
                    <a:pt x="296" y="42460"/>
                  </a:lnTo>
                  <a:lnTo>
                    <a:pt x="395" y="42417"/>
                  </a:lnTo>
                  <a:lnTo>
                    <a:pt x="508" y="42361"/>
                  </a:lnTo>
                  <a:lnTo>
                    <a:pt x="620" y="42277"/>
                  </a:lnTo>
                  <a:lnTo>
                    <a:pt x="747" y="42164"/>
                  </a:lnTo>
                  <a:lnTo>
                    <a:pt x="888" y="42023"/>
                  </a:lnTo>
                  <a:lnTo>
                    <a:pt x="1029" y="41868"/>
                  </a:lnTo>
                  <a:lnTo>
                    <a:pt x="1184" y="41671"/>
                  </a:lnTo>
                  <a:lnTo>
                    <a:pt x="1269" y="41558"/>
                  </a:lnTo>
                  <a:lnTo>
                    <a:pt x="1339" y="41431"/>
                  </a:lnTo>
                  <a:lnTo>
                    <a:pt x="1480" y="41163"/>
                  </a:lnTo>
                  <a:lnTo>
                    <a:pt x="1607" y="40853"/>
                  </a:lnTo>
                  <a:lnTo>
                    <a:pt x="1720" y="40529"/>
                  </a:lnTo>
                  <a:lnTo>
                    <a:pt x="1945" y="39810"/>
                  </a:lnTo>
                  <a:lnTo>
                    <a:pt x="2185" y="39064"/>
                  </a:lnTo>
                  <a:lnTo>
                    <a:pt x="2312" y="38697"/>
                  </a:lnTo>
                  <a:lnTo>
                    <a:pt x="2452" y="38345"/>
                  </a:lnTo>
                  <a:lnTo>
                    <a:pt x="2593" y="38007"/>
                  </a:lnTo>
                  <a:lnTo>
                    <a:pt x="2762" y="37711"/>
                  </a:lnTo>
                  <a:lnTo>
                    <a:pt x="2861" y="37570"/>
                  </a:lnTo>
                  <a:lnTo>
                    <a:pt x="2946" y="37443"/>
                  </a:lnTo>
                  <a:lnTo>
                    <a:pt x="3058" y="37316"/>
                  </a:lnTo>
                  <a:lnTo>
                    <a:pt x="3157" y="37203"/>
                  </a:lnTo>
                  <a:lnTo>
                    <a:pt x="3270" y="37105"/>
                  </a:lnTo>
                  <a:lnTo>
                    <a:pt x="3397" y="37020"/>
                  </a:lnTo>
                  <a:lnTo>
                    <a:pt x="3523" y="36950"/>
                  </a:lnTo>
                  <a:lnTo>
                    <a:pt x="3664" y="36893"/>
                  </a:lnTo>
                  <a:lnTo>
                    <a:pt x="3946" y="39261"/>
                  </a:lnTo>
                  <a:lnTo>
                    <a:pt x="3974" y="39345"/>
                  </a:lnTo>
                  <a:lnTo>
                    <a:pt x="3988" y="39416"/>
                  </a:lnTo>
                  <a:lnTo>
                    <a:pt x="4017" y="39486"/>
                  </a:lnTo>
                  <a:lnTo>
                    <a:pt x="4045" y="39543"/>
                  </a:lnTo>
                  <a:lnTo>
                    <a:pt x="4087" y="39599"/>
                  </a:lnTo>
                  <a:lnTo>
                    <a:pt x="4129" y="39627"/>
                  </a:lnTo>
                  <a:lnTo>
                    <a:pt x="4186" y="39655"/>
                  </a:lnTo>
                  <a:lnTo>
                    <a:pt x="4228" y="39669"/>
                  </a:lnTo>
                  <a:lnTo>
                    <a:pt x="4284" y="39669"/>
                  </a:lnTo>
                  <a:lnTo>
                    <a:pt x="4341" y="39641"/>
                  </a:lnTo>
                  <a:lnTo>
                    <a:pt x="4397" y="39599"/>
                  </a:lnTo>
                  <a:lnTo>
                    <a:pt x="4454" y="39557"/>
                  </a:lnTo>
                  <a:lnTo>
                    <a:pt x="4510" y="39472"/>
                  </a:lnTo>
                  <a:lnTo>
                    <a:pt x="4566" y="39374"/>
                  </a:lnTo>
                  <a:lnTo>
                    <a:pt x="4623" y="39261"/>
                  </a:lnTo>
                  <a:lnTo>
                    <a:pt x="4665" y="39120"/>
                  </a:lnTo>
                  <a:lnTo>
                    <a:pt x="4721" y="38965"/>
                  </a:lnTo>
                  <a:lnTo>
                    <a:pt x="4764" y="38768"/>
                  </a:lnTo>
                  <a:lnTo>
                    <a:pt x="4806" y="38556"/>
                  </a:lnTo>
                  <a:lnTo>
                    <a:pt x="4848" y="38317"/>
                  </a:lnTo>
                  <a:lnTo>
                    <a:pt x="4876" y="38049"/>
                  </a:lnTo>
                  <a:lnTo>
                    <a:pt x="4904" y="37753"/>
                  </a:lnTo>
                  <a:lnTo>
                    <a:pt x="4919" y="37429"/>
                  </a:lnTo>
                  <a:lnTo>
                    <a:pt x="4933" y="37062"/>
                  </a:lnTo>
                  <a:lnTo>
                    <a:pt x="4933" y="36682"/>
                  </a:lnTo>
                  <a:lnTo>
                    <a:pt x="4933" y="36245"/>
                  </a:lnTo>
                  <a:lnTo>
                    <a:pt x="4919" y="35794"/>
                  </a:lnTo>
                  <a:lnTo>
                    <a:pt x="4904" y="35301"/>
                  </a:lnTo>
                  <a:lnTo>
                    <a:pt x="4862" y="34765"/>
                  </a:lnTo>
                  <a:lnTo>
                    <a:pt x="4820" y="34188"/>
                  </a:lnTo>
                  <a:lnTo>
                    <a:pt x="4764" y="33582"/>
                  </a:lnTo>
                  <a:lnTo>
                    <a:pt x="4693" y="32933"/>
                  </a:lnTo>
                  <a:lnTo>
                    <a:pt x="5694" y="31045"/>
                  </a:lnTo>
                  <a:lnTo>
                    <a:pt x="6722" y="29058"/>
                  </a:lnTo>
                  <a:lnTo>
                    <a:pt x="7920" y="26705"/>
                  </a:lnTo>
                  <a:lnTo>
                    <a:pt x="8526" y="25479"/>
                  </a:lnTo>
                  <a:lnTo>
                    <a:pt x="9132" y="24239"/>
                  </a:lnTo>
                  <a:lnTo>
                    <a:pt x="9710" y="23055"/>
                  </a:lnTo>
                  <a:lnTo>
                    <a:pt x="10231" y="21927"/>
                  </a:lnTo>
                  <a:lnTo>
                    <a:pt x="10696" y="20899"/>
                  </a:lnTo>
                  <a:lnTo>
                    <a:pt x="11063" y="19997"/>
                  </a:lnTo>
                  <a:lnTo>
                    <a:pt x="11218" y="19602"/>
                  </a:lnTo>
                  <a:lnTo>
                    <a:pt x="11345" y="19250"/>
                  </a:lnTo>
                  <a:lnTo>
                    <a:pt x="11443" y="18954"/>
                  </a:lnTo>
                  <a:lnTo>
                    <a:pt x="11500" y="18700"/>
                  </a:lnTo>
                  <a:lnTo>
                    <a:pt x="11556" y="18475"/>
                  </a:lnTo>
                  <a:lnTo>
                    <a:pt x="11640" y="18207"/>
                  </a:lnTo>
                  <a:lnTo>
                    <a:pt x="11739" y="17925"/>
                  </a:lnTo>
                  <a:lnTo>
                    <a:pt x="11880" y="17615"/>
                  </a:lnTo>
                  <a:lnTo>
                    <a:pt x="12021" y="17277"/>
                  </a:lnTo>
                  <a:lnTo>
                    <a:pt x="12190" y="16939"/>
                  </a:lnTo>
                  <a:lnTo>
                    <a:pt x="12571" y="16178"/>
                  </a:lnTo>
                  <a:lnTo>
                    <a:pt x="13022" y="15361"/>
                  </a:lnTo>
                  <a:lnTo>
                    <a:pt x="13501" y="14487"/>
                  </a:lnTo>
                  <a:lnTo>
                    <a:pt x="14558" y="12641"/>
                  </a:lnTo>
                  <a:lnTo>
                    <a:pt x="15093" y="11683"/>
                  </a:lnTo>
                  <a:lnTo>
                    <a:pt x="15629" y="10724"/>
                  </a:lnTo>
                  <a:lnTo>
                    <a:pt x="16136" y="9780"/>
                  </a:lnTo>
                  <a:lnTo>
                    <a:pt x="16629" y="8850"/>
                  </a:lnTo>
                  <a:lnTo>
                    <a:pt x="17066" y="7948"/>
                  </a:lnTo>
                  <a:lnTo>
                    <a:pt x="17263" y="7511"/>
                  </a:lnTo>
                  <a:lnTo>
                    <a:pt x="17446" y="7088"/>
                  </a:lnTo>
                  <a:lnTo>
                    <a:pt x="17616" y="6680"/>
                  </a:lnTo>
                  <a:lnTo>
                    <a:pt x="17756" y="6285"/>
                  </a:lnTo>
                  <a:lnTo>
                    <a:pt x="17883" y="5905"/>
                  </a:lnTo>
                  <a:lnTo>
                    <a:pt x="17996" y="5552"/>
                  </a:lnTo>
                  <a:lnTo>
                    <a:pt x="18038" y="5313"/>
                  </a:lnTo>
                  <a:lnTo>
                    <a:pt x="18066" y="5059"/>
                  </a:lnTo>
                  <a:lnTo>
                    <a:pt x="18081" y="4806"/>
                  </a:lnTo>
                  <a:lnTo>
                    <a:pt x="18066" y="4552"/>
                  </a:lnTo>
                  <a:lnTo>
                    <a:pt x="18038" y="4284"/>
                  </a:lnTo>
                  <a:lnTo>
                    <a:pt x="17996" y="4002"/>
                  </a:lnTo>
                  <a:lnTo>
                    <a:pt x="17940" y="3735"/>
                  </a:lnTo>
                  <a:lnTo>
                    <a:pt x="17855" y="3453"/>
                  </a:lnTo>
                  <a:lnTo>
                    <a:pt x="17771" y="3185"/>
                  </a:lnTo>
                  <a:lnTo>
                    <a:pt x="17658" y="2903"/>
                  </a:lnTo>
                  <a:lnTo>
                    <a:pt x="17545" y="2635"/>
                  </a:lnTo>
                  <a:lnTo>
                    <a:pt x="17418" y="2368"/>
                  </a:lnTo>
                  <a:lnTo>
                    <a:pt x="17277" y="2114"/>
                  </a:lnTo>
                  <a:lnTo>
                    <a:pt x="17122" y="1860"/>
                  </a:lnTo>
                  <a:lnTo>
                    <a:pt x="16967" y="1621"/>
                  </a:lnTo>
                  <a:lnTo>
                    <a:pt x="16798" y="1395"/>
                  </a:lnTo>
                  <a:lnTo>
                    <a:pt x="16615" y="1170"/>
                  </a:lnTo>
                  <a:lnTo>
                    <a:pt x="16432" y="972"/>
                  </a:lnTo>
                  <a:lnTo>
                    <a:pt x="16249" y="789"/>
                  </a:lnTo>
                  <a:lnTo>
                    <a:pt x="16065" y="606"/>
                  </a:lnTo>
                  <a:lnTo>
                    <a:pt x="15868" y="451"/>
                  </a:lnTo>
                  <a:lnTo>
                    <a:pt x="15671" y="324"/>
                  </a:lnTo>
                  <a:lnTo>
                    <a:pt x="15474" y="212"/>
                  </a:lnTo>
                  <a:lnTo>
                    <a:pt x="15276" y="127"/>
                  </a:lnTo>
                  <a:lnTo>
                    <a:pt x="15079" y="57"/>
                  </a:lnTo>
                  <a:lnTo>
                    <a:pt x="14882" y="14"/>
                  </a:lnTo>
                  <a:lnTo>
                    <a:pt x="14684" y="0"/>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865;p38">
              <a:extLst>
                <a:ext uri="{FF2B5EF4-FFF2-40B4-BE49-F238E27FC236}">
                  <a16:creationId xmlns:a16="http://schemas.microsoft.com/office/drawing/2014/main" id="{6F25EDE9-FD26-8337-83FC-B98A088DC49C}"/>
                </a:ext>
              </a:extLst>
            </p:cNvPr>
            <p:cNvSpPr/>
            <p:nvPr/>
          </p:nvSpPr>
          <p:spPr>
            <a:xfrm>
              <a:off x="6744756" y="2807940"/>
              <a:ext cx="279681" cy="727341"/>
            </a:xfrm>
            <a:custGeom>
              <a:avLst/>
              <a:gdLst/>
              <a:ahLst/>
              <a:cxnLst/>
              <a:rect l="l" t="t" r="r" b="b"/>
              <a:pathLst>
                <a:path w="10556" h="27452" extrusionOk="0">
                  <a:moveTo>
                    <a:pt x="7159" y="0"/>
                  </a:moveTo>
                  <a:lnTo>
                    <a:pt x="6962" y="14"/>
                  </a:lnTo>
                  <a:lnTo>
                    <a:pt x="6779" y="71"/>
                  </a:lnTo>
                  <a:lnTo>
                    <a:pt x="6596" y="141"/>
                  </a:lnTo>
                  <a:lnTo>
                    <a:pt x="6427" y="254"/>
                  </a:lnTo>
                  <a:lnTo>
                    <a:pt x="6257" y="395"/>
                  </a:lnTo>
                  <a:lnTo>
                    <a:pt x="6117" y="550"/>
                  </a:lnTo>
                  <a:lnTo>
                    <a:pt x="5976" y="733"/>
                  </a:lnTo>
                  <a:lnTo>
                    <a:pt x="5835" y="944"/>
                  </a:lnTo>
                  <a:lnTo>
                    <a:pt x="5680" y="1170"/>
                  </a:lnTo>
                  <a:lnTo>
                    <a:pt x="5525" y="1438"/>
                  </a:lnTo>
                  <a:lnTo>
                    <a:pt x="5370" y="1719"/>
                  </a:lnTo>
                  <a:lnTo>
                    <a:pt x="5060" y="2368"/>
                  </a:lnTo>
                  <a:lnTo>
                    <a:pt x="4721" y="3086"/>
                  </a:lnTo>
                  <a:lnTo>
                    <a:pt x="4397" y="3875"/>
                  </a:lnTo>
                  <a:lnTo>
                    <a:pt x="4059" y="4735"/>
                  </a:lnTo>
                  <a:lnTo>
                    <a:pt x="3707" y="5637"/>
                  </a:lnTo>
                  <a:lnTo>
                    <a:pt x="4172" y="5524"/>
                  </a:lnTo>
                  <a:lnTo>
                    <a:pt x="4623" y="5426"/>
                  </a:lnTo>
                  <a:lnTo>
                    <a:pt x="5060" y="5369"/>
                  </a:lnTo>
                  <a:lnTo>
                    <a:pt x="5271" y="5355"/>
                  </a:lnTo>
                  <a:lnTo>
                    <a:pt x="5468" y="5341"/>
                  </a:lnTo>
                  <a:lnTo>
                    <a:pt x="5680" y="5341"/>
                  </a:lnTo>
                  <a:lnTo>
                    <a:pt x="5863" y="5355"/>
                  </a:lnTo>
                  <a:lnTo>
                    <a:pt x="6046" y="5383"/>
                  </a:lnTo>
                  <a:lnTo>
                    <a:pt x="6215" y="5426"/>
                  </a:lnTo>
                  <a:lnTo>
                    <a:pt x="6370" y="5482"/>
                  </a:lnTo>
                  <a:lnTo>
                    <a:pt x="6511" y="5552"/>
                  </a:lnTo>
                  <a:lnTo>
                    <a:pt x="6652" y="5637"/>
                  </a:lnTo>
                  <a:lnTo>
                    <a:pt x="6765" y="5736"/>
                  </a:lnTo>
                  <a:lnTo>
                    <a:pt x="6849" y="5848"/>
                  </a:lnTo>
                  <a:lnTo>
                    <a:pt x="6920" y="5975"/>
                  </a:lnTo>
                  <a:lnTo>
                    <a:pt x="6962" y="6102"/>
                  </a:lnTo>
                  <a:lnTo>
                    <a:pt x="7004" y="6243"/>
                  </a:lnTo>
                  <a:lnTo>
                    <a:pt x="7018" y="6398"/>
                  </a:lnTo>
                  <a:lnTo>
                    <a:pt x="7018" y="6553"/>
                  </a:lnTo>
                  <a:lnTo>
                    <a:pt x="7004" y="6708"/>
                  </a:lnTo>
                  <a:lnTo>
                    <a:pt x="6990" y="6877"/>
                  </a:lnTo>
                  <a:lnTo>
                    <a:pt x="6962" y="7060"/>
                  </a:lnTo>
                  <a:lnTo>
                    <a:pt x="6920" y="7229"/>
                  </a:lnTo>
                  <a:lnTo>
                    <a:pt x="6807" y="7596"/>
                  </a:lnTo>
                  <a:lnTo>
                    <a:pt x="6652" y="7976"/>
                  </a:lnTo>
                  <a:lnTo>
                    <a:pt x="6483" y="8357"/>
                  </a:lnTo>
                  <a:lnTo>
                    <a:pt x="6300" y="8723"/>
                  </a:lnTo>
                  <a:lnTo>
                    <a:pt x="6102" y="9104"/>
                  </a:lnTo>
                  <a:lnTo>
                    <a:pt x="5708" y="9780"/>
                  </a:lnTo>
                  <a:lnTo>
                    <a:pt x="5356" y="10372"/>
                  </a:lnTo>
                  <a:lnTo>
                    <a:pt x="5102" y="10809"/>
                  </a:lnTo>
                  <a:lnTo>
                    <a:pt x="4848" y="11316"/>
                  </a:lnTo>
                  <a:lnTo>
                    <a:pt x="4609" y="11823"/>
                  </a:lnTo>
                  <a:lnTo>
                    <a:pt x="4383" y="12331"/>
                  </a:lnTo>
                  <a:lnTo>
                    <a:pt x="4158" y="12852"/>
                  </a:lnTo>
                  <a:lnTo>
                    <a:pt x="3946" y="13359"/>
                  </a:lnTo>
                  <a:lnTo>
                    <a:pt x="3749" y="13867"/>
                  </a:lnTo>
                  <a:lnTo>
                    <a:pt x="3369" y="14896"/>
                  </a:lnTo>
                  <a:lnTo>
                    <a:pt x="3030" y="15910"/>
                  </a:lnTo>
                  <a:lnTo>
                    <a:pt x="2720" y="16939"/>
                  </a:lnTo>
                  <a:lnTo>
                    <a:pt x="2424" y="17968"/>
                  </a:lnTo>
                  <a:lnTo>
                    <a:pt x="2143" y="19010"/>
                  </a:lnTo>
                  <a:lnTo>
                    <a:pt x="1875" y="20039"/>
                  </a:lnTo>
                  <a:lnTo>
                    <a:pt x="1621" y="21082"/>
                  </a:lnTo>
                  <a:lnTo>
                    <a:pt x="1114" y="23182"/>
                  </a:lnTo>
                  <a:lnTo>
                    <a:pt x="846" y="24239"/>
                  </a:lnTo>
                  <a:lnTo>
                    <a:pt x="578" y="25310"/>
                  </a:lnTo>
                  <a:lnTo>
                    <a:pt x="297" y="26381"/>
                  </a:lnTo>
                  <a:lnTo>
                    <a:pt x="1" y="27452"/>
                  </a:lnTo>
                  <a:lnTo>
                    <a:pt x="649" y="26155"/>
                  </a:lnTo>
                  <a:lnTo>
                    <a:pt x="1311" y="24845"/>
                  </a:lnTo>
                  <a:lnTo>
                    <a:pt x="1945" y="23548"/>
                  </a:lnTo>
                  <a:lnTo>
                    <a:pt x="2537" y="22308"/>
                  </a:lnTo>
                  <a:lnTo>
                    <a:pt x="3059" y="21152"/>
                  </a:lnTo>
                  <a:lnTo>
                    <a:pt x="3284" y="20631"/>
                  </a:lnTo>
                  <a:lnTo>
                    <a:pt x="3481" y="20152"/>
                  </a:lnTo>
                  <a:lnTo>
                    <a:pt x="3650" y="19701"/>
                  </a:lnTo>
                  <a:lnTo>
                    <a:pt x="3791" y="19320"/>
                  </a:lnTo>
                  <a:lnTo>
                    <a:pt x="3904" y="18982"/>
                  </a:lnTo>
                  <a:lnTo>
                    <a:pt x="3975" y="18700"/>
                  </a:lnTo>
                  <a:lnTo>
                    <a:pt x="4031" y="18475"/>
                  </a:lnTo>
                  <a:lnTo>
                    <a:pt x="4115" y="18207"/>
                  </a:lnTo>
                  <a:lnTo>
                    <a:pt x="4214" y="17925"/>
                  </a:lnTo>
                  <a:lnTo>
                    <a:pt x="4355" y="17615"/>
                  </a:lnTo>
                  <a:lnTo>
                    <a:pt x="4496" y="17277"/>
                  </a:lnTo>
                  <a:lnTo>
                    <a:pt x="4665" y="16939"/>
                  </a:lnTo>
                  <a:lnTo>
                    <a:pt x="5046" y="16178"/>
                  </a:lnTo>
                  <a:lnTo>
                    <a:pt x="5497" y="15361"/>
                  </a:lnTo>
                  <a:lnTo>
                    <a:pt x="5976" y="14487"/>
                  </a:lnTo>
                  <a:lnTo>
                    <a:pt x="7033" y="12641"/>
                  </a:lnTo>
                  <a:lnTo>
                    <a:pt x="7568" y="11683"/>
                  </a:lnTo>
                  <a:lnTo>
                    <a:pt x="8104" y="10724"/>
                  </a:lnTo>
                  <a:lnTo>
                    <a:pt x="8611" y="9780"/>
                  </a:lnTo>
                  <a:lnTo>
                    <a:pt x="9104" y="8850"/>
                  </a:lnTo>
                  <a:lnTo>
                    <a:pt x="9541" y="7948"/>
                  </a:lnTo>
                  <a:lnTo>
                    <a:pt x="9738" y="7511"/>
                  </a:lnTo>
                  <a:lnTo>
                    <a:pt x="9921" y="7088"/>
                  </a:lnTo>
                  <a:lnTo>
                    <a:pt x="10091" y="6680"/>
                  </a:lnTo>
                  <a:lnTo>
                    <a:pt x="10231" y="6285"/>
                  </a:lnTo>
                  <a:lnTo>
                    <a:pt x="10358" y="5905"/>
                  </a:lnTo>
                  <a:lnTo>
                    <a:pt x="10471" y="5552"/>
                  </a:lnTo>
                  <a:lnTo>
                    <a:pt x="10513" y="5313"/>
                  </a:lnTo>
                  <a:lnTo>
                    <a:pt x="10541" y="5059"/>
                  </a:lnTo>
                  <a:lnTo>
                    <a:pt x="10556" y="4806"/>
                  </a:lnTo>
                  <a:lnTo>
                    <a:pt x="10541" y="4552"/>
                  </a:lnTo>
                  <a:lnTo>
                    <a:pt x="10513" y="4284"/>
                  </a:lnTo>
                  <a:lnTo>
                    <a:pt x="10471" y="4002"/>
                  </a:lnTo>
                  <a:lnTo>
                    <a:pt x="10415" y="3735"/>
                  </a:lnTo>
                  <a:lnTo>
                    <a:pt x="10330" y="3453"/>
                  </a:lnTo>
                  <a:lnTo>
                    <a:pt x="10246" y="3185"/>
                  </a:lnTo>
                  <a:lnTo>
                    <a:pt x="10133" y="2903"/>
                  </a:lnTo>
                  <a:lnTo>
                    <a:pt x="10020" y="2635"/>
                  </a:lnTo>
                  <a:lnTo>
                    <a:pt x="9893" y="2368"/>
                  </a:lnTo>
                  <a:lnTo>
                    <a:pt x="9752" y="2114"/>
                  </a:lnTo>
                  <a:lnTo>
                    <a:pt x="9597" y="1860"/>
                  </a:lnTo>
                  <a:lnTo>
                    <a:pt x="9442" y="1621"/>
                  </a:lnTo>
                  <a:lnTo>
                    <a:pt x="9273" y="1395"/>
                  </a:lnTo>
                  <a:lnTo>
                    <a:pt x="9090" y="1170"/>
                  </a:lnTo>
                  <a:lnTo>
                    <a:pt x="8907" y="972"/>
                  </a:lnTo>
                  <a:lnTo>
                    <a:pt x="8724" y="789"/>
                  </a:lnTo>
                  <a:lnTo>
                    <a:pt x="8540" y="606"/>
                  </a:lnTo>
                  <a:lnTo>
                    <a:pt x="8343" y="451"/>
                  </a:lnTo>
                  <a:lnTo>
                    <a:pt x="8146" y="324"/>
                  </a:lnTo>
                  <a:lnTo>
                    <a:pt x="7949" y="212"/>
                  </a:lnTo>
                  <a:lnTo>
                    <a:pt x="7751" y="127"/>
                  </a:lnTo>
                  <a:lnTo>
                    <a:pt x="7554" y="57"/>
                  </a:lnTo>
                  <a:lnTo>
                    <a:pt x="7357" y="14"/>
                  </a:lnTo>
                  <a:lnTo>
                    <a:pt x="7159"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866;p38">
              <a:extLst>
                <a:ext uri="{FF2B5EF4-FFF2-40B4-BE49-F238E27FC236}">
                  <a16:creationId xmlns:a16="http://schemas.microsoft.com/office/drawing/2014/main" id="{FBDD148F-D449-72EE-6C30-80E9C0DA4390}"/>
                </a:ext>
              </a:extLst>
            </p:cNvPr>
            <p:cNvSpPr/>
            <p:nvPr/>
          </p:nvSpPr>
          <p:spPr>
            <a:xfrm>
              <a:off x="6748121" y="2747082"/>
              <a:ext cx="302838" cy="375249"/>
            </a:xfrm>
            <a:custGeom>
              <a:avLst/>
              <a:gdLst/>
              <a:ahLst/>
              <a:cxnLst/>
              <a:rect l="l" t="t" r="r" b="b"/>
              <a:pathLst>
                <a:path w="11430" h="14163" extrusionOk="0">
                  <a:moveTo>
                    <a:pt x="9752" y="0"/>
                  </a:moveTo>
                  <a:lnTo>
                    <a:pt x="9611" y="14"/>
                  </a:lnTo>
                  <a:lnTo>
                    <a:pt x="9301" y="71"/>
                  </a:lnTo>
                  <a:lnTo>
                    <a:pt x="8949" y="169"/>
                  </a:lnTo>
                  <a:lnTo>
                    <a:pt x="8568" y="296"/>
                  </a:lnTo>
                  <a:lnTo>
                    <a:pt x="8160" y="479"/>
                  </a:lnTo>
                  <a:lnTo>
                    <a:pt x="7723" y="705"/>
                  </a:lnTo>
                  <a:lnTo>
                    <a:pt x="7244" y="972"/>
                  </a:lnTo>
                  <a:lnTo>
                    <a:pt x="6736" y="1297"/>
                  </a:lnTo>
                  <a:lnTo>
                    <a:pt x="6187" y="1663"/>
                  </a:lnTo>
                  <a:lnTo>
                    <a:pt x="5891" y="1874"/>
                  </a:lnTo>
                  <a:lnTo>
                    <a:pt x="5595" y="2100"/>
                  </a:lnTo>
                  <a:lnTo>
                    <a:pt x="5313" y="2354"/>
                  </a:lnTo>
                  <a:lnTo>
                    <a:pt x="5031" y="2635"/>
                  </a:lnTo>
                  <a:lnTo>
                    <a:pt x="4735" y="2931"/>
                  </a:lnTo>
                  <a:lnTo>
                    <a:pt x="4454" y="3255"/>
                  </a:lnTo>
                  <a:lnTo>
                    <a:pt x="4186" y="3594"/>
                  </a:lnTo>
                  <a:lnTo>
                    <a:pt x="3904" y="3946"/>
                  </a:lnTo>
                  <a:lnTo>
                    <a:pt x="3636" y="4312"/>
                  </a:lnTo>
                  <a:lnTo>
                    <a:pt x="3368" y="4679"/>
                  </a:lnTo>
                  <a:lnTo>
                    <a:pt x="3115" y="5059"/>
                  </a:lnTo>
                  <a:lnTo>
                    <a:pt x="2861" y="5454"/>
                  </a:lnTo>
                  <a:lnTo>
                    <a:pt x="2382" y="6229"/>
                  </a:lnTo>
                  <a:lnTo>
                    <a:pt x="1917" y="7004"/>
                  </a:lnTo>
                  <a:lnTo>
                    <a:pt x="1508" y="7765"/>
                  </a:lnTo>
                  <a:lnTo>
                    <a:pt x="1128" y="8469"/>
                  </a:lnTo>
                  <a:lnTo>
                    <a:pt x="804" y="9118"/>
                  </a:lnTo>
                  <a:lnTo>
                    <a:pt x="522" y="9696"/>
                  </a:lnTo>
                  <a:lnTo>
                    <a:pt x="127" y="10541"/>
                  </a:lnTo>
                  <a:lnTo>
                    <a:pt x="0" y="10851"/>
                  </a:lnTo>
                  <a:lnTo>
                    <a:pt x="8695" y="14163"/>
                  </a:lnTo>
                  <a:lnTo>
                    <a:pt x="9414" y="11246"/>
                  </a:lnTo>
                  <a:lnTo>
                    <a:pt x="10147" y="8413"/>
                  </a:lnTo>
                  <a:lnTo>
                    <a:pt x="10541" y="6891"/>
                  </a:lnTo>
                  <a:lnTo>
                    <a:pt x="10936" y="5383"/>
                  </a:lnTo>
                  <a:lnTo>
                    <a:pt x="11091" y="4777"/>
                  </a:lnTo>
                  <a:lnTo>
                    <a:pt x="11218" y="4157"/>
                  </a:lnTo>
                  <a:lnTo>
                    <a:pt x="11330" y="3509"/>
                  </a:lnTo>
                  <a:lnTo>
                    <a:pt x="11373" y="3199"/>
                  </a:lnTo>
                  <a:lnTo>
                    <a:pt x="11401" y="2889"/>
                  </a:lnTo>
                  <a:lnTo>
                    <a:pt x="11415" y="2579"/>
                  </a:lnTo>
                  <a:lnTo>
                    <a:pt x="11429" y="2283"/>
                  </a:lnTo>
                  <a:lnTo>
                    <a:pt x="11429" y="1987"/>
                  </a:lnTo>
                  <a:lnTo>
                    <a:pt x="11401" y="1719"/>
                  </a:lnTo>
                  <a:lnTo>
                    <a:pt x="11373" y="1452"/>
                  </a:lnTo>
                  <a:lnTo>
                    <a:pt x="11316" y="1198"/>
                  </a:lnTo>
                  <a:lnTo>
                    <a:pt x="11246" y="972"/>
                  </a:lnTo>
                  <a:lnTo>
                    <a:pt x="11147" y="761"/>
                  </a:lnTo>
                  <a:lnTo>
                    <a:pt x="11049" y="564"/>
                  </a:lnTo>
                  <a:lnTo>
                    <a:pt x="10908" y="409"/>
                  </a:lnTo>
                  <a:lnTo>
                    <a:pt x="10837" y="324"/>
                  </a:lnTo>
                  <a:lnTo>
                    <a:pt x="10753" y="268"/>
                  </a:lnTo>
                  <a:lnTo>
                    <a:pt x="10668" y="197"/>
                  </a:lnTo>
                  <a:lnTo>
                    <a:pt x="10584" y="155"/>
                  </a:lnTo>
                  <a:lnTo>
                    <a:pt x="10485" y="113"/>
                  </a:lnTo>
                  <a:lnTo>
                    <a:pt x="10372" y="71"/>
                  </a:lnTo>
                  <a:lnTo>
                    <a:pt x="10259" y="42"/>
                  </a:lnTo>
                  <a:lnTo>
                    <a:pt x="10147" y="14"/>
                  </a:lnTo>
                  <a:lnTo>
                    <a:pt x="10020"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867;p38">
              <a:extLst>
                <a:ext uri="{FF2B5EF4-FFF2-40B4-BE49-F238E27FC236}">
                  <a16:creationId xmlns:a16="http://schemas.microsoft.com/office/drawing/2014/main" id="{020231B0-6328-3132-20A2-A3FD73755A43}"/>
                </a:ext>
              </a:extLst>
            </p:cNvPr>
            <p:cNvSpPr/>
            <p:nvPr/>
          </p:nvSpPr>
          <p:spPr>
            <a:xfrm>
              <a:off x="6775754" y="3418379"/>
              <a:ext cx="328220" cy="1167555"/>
            </a:xfrm>
            <a:custGeom>
              <a:avLst/>
              <a:gdLst/>
              <a:ahLst/>
              <a:cxnLst/>
              <a:rect l="l" t="t" r="r" b="b"/>
              <a:pathLst>
                <a:path w="12388" h="44067" extrusionOk="0">
                  <a:moveTo>
                    <a:pt x="3016" y="1"/>
                  </a:moveTo>
                  <a:lnTo>
                    <a:pt x="3016" y="438"/>
                  </a:lnTo>
                  <a:lnTo>
                    <a:pt x="2988" y="1706"/>
                  </a:lnTo>
                  <a:lnTo>
                    <a:pt x="2974" y="3693"/>
                  </a:lnTo>
                  <a:lnTo>
                    <a:pt x="2974" y="4933"/>
                  </a:lnTo>
                  <a:lnTo>
                    <a:pt x="2988" y="6328"/>
                  </a:lnTo>
                  <a:lnTo>
                    <a:pt x="3002" y="7864"/>
                  </a:lnTo>
                  <a:lnTo>
                    <a:pt x="3030" y="9513"/>
                  </a:lnTo>
                  <a:lnTo>
                    <a:pt x="3086" y="11289"/>
                  </a:lnTo>
                  <a:lnTo>
                    <a:pt x="3157" y="13177"/>
                  </a:lnTo>
                  <a:lnTo>
                    <a:pt x="3241" y="15150"/>
                  </a:lnTo>
                  <a:lnTo>
                    <a:pt x="3354" y="17207"/>
                  </a:lnTo>
                  <a:lnTo>
                    <a:pt x="3495" y="19335"/>
                  </a:lnTo>
                  <a:lnTo>
                    <a:pt x="3650" y="21534"/>
                  </a:lnTo>
                  <a:lnTo>
                    <a:pt x="3791" y="23154"/>
                  </a:lnTo>
                  <a:lnTo>
                    <a:pt x="3946" y="24803"/>
                  </a:lnTo>
                  <a:lnTo>
                    <a:pt x="4270" y="28129"/>
                  </a:lnTo>
                  <a:lnTo>
                    <a:pt x="4608" y="31342"/>
                  </a:lnTo>
                  <a:lnTo>
                    <a:pt x="4947" y="34315"/>
                  </a:lnTo>
                  <a:lnTo>
                    <a:pt x="5243" y="36894"/>
                  </a:lnTo>
                  <a:lnTo>
                    <a:pt x="5496" y="38909"/>
                  </a:lnTo>
                  <a:lnTo>
                    <a:pt x="5708" y="40713"/>
                  </a:lnTo>
                  <a:lnTo>
                    <a:pt x="4763" y="41122"/>
                  </a:lnTo>
                  <a:lnTo>
                    <a:pt x="3791" y="41558"/>
                  </a:lnTo>
                  <a:lnTo>
                    <a:pt x="2692" y="42066"/>
                  </a:lnTo>
                  <a:lnTo>
                    <a:pt x="2142" y="42334"/>
                  </a:lnTo>
                  <a:lnTo>
                    <a:pt x="1621" y="42587"/>
                  </a:lnTo>
                  <a:lnTo>
                    <a:pt x="1142" y="42841"/>
                  </a:lnTo>
                  <a:lnTo>
                    <a:pt x="719" y="43080"/>
                  </a:lnTo>
                  <a:lnTo>
                    <a:pt x="381" y="43292"/>
                  </a:lnTo>
                  <a:lnTo>
                    <a:pt x="240" y="43390"/>
                  </a:lnTo>
                  <a:lnTo>
                    <a:pt x="127" y="43475"/>
                  </a:lnTo>
                  <a:lnTo>
                    <a:pt x="57" y="43560"/>
                  </a:lnTo>
                  <a:lnTo>
                    <a:pt x="14" y="43630"/>
                  </a:lnTo>
                  <a:lnTo>
                    <a:pt x="0" y="43686"/>
                  </a:lnTo>
                  <a:lnTo>
                    <a:pt x="0" y="43700"/>
                  </a:lnTo>
                  <a:lnTo>
                    <a:pt x="28" y="43729"/>
                  </a:lnTo>
                  <a:lnTo>
                    <a:pt x="85" y="43771"/>
                  </a:lnTo>
                  <a:lnTo>
                    <a:pt x="183" y="43799"/>
                  </a:lnTo>
                  <a:lnTo>
                    <a:pt x="324" y="43827"/>
                  </a:lnTo>
                  <a:lnTo>
                    <a:pt x="493" y="43870"/>
                  </a:lnTo>
                  <a:lnTo>
                    <a:pt x="930" y="43926"/>
                  </a:lnTo>
                  <a:lnTo>
                    <a:pt x="1466" y="43968"/>
                  </a:lnTo>
                  <a:lnTo>
                    <a:pt x="2086" y="44011"/>
                  </a:lnTo>
                  <a:lnTo>
                    <a:pt x="2762" y="44039"/>
                  </a:lnTo>
                  <a:lnTo>
                    <a:pt x="3495" y="44053"/>
                  </a:lnTo>
                  <a:lnTo>
                    <a:pt x="4270" y="44067"/>
                  </a:lnTo>
                  <a:lnTo>
                    <a:pt x="5031" y="44067"/>
                  </a:lnTo>
                  <a:lnTo>
                    <a:pt x="5792" y="44053"/>
                  </a:lnTo>
                  <a:lnTo>
                    <a:pt x="6539" y="44039"/>
                  </a:lnTo>
                  <a:lnTo>
                    <a:pt x="7215" y="43996"/>
                  </a:lnTo>
                  <a:lnTo>
                    <a:pt x="7835" y="43954"/>
                  </a:lnTo>
                  <a:lnTo>
                    <a:pt x="8385" y="43898"/>
                  </a:lnTo>
                  <a:lnTo>
                    <a:pt x="8808" y="43827"/>
                  </a:lnTo>
                  <a:lnTo>
                    <a:pt x="8977" y="43799"/>
                  </a:lnTo>
                  <a:lnTo>
                    <a:pt x="9118" y="43757"/>
                  </a:lnTo>
                  <a:lnTo>
                    <a:pt x="9231" y="43700"/>
                  </a:lnTo>
                  <a:lnTo>
                    <a:pt x="9343" y="43658"/>
                  </a:lnTo>
                  <a:lnTo>
                    <a:pt x="9428" y="43602"/>
                  </a:lnTo>
                  <a:lnTo>
                    <a:pt x="9512" y="43545"/>
                  </a:lnTo>
                  <a:lnTo>
                    <a:pt x="9583" y="43475"/>
                  </a:lnTo>
                  <a:lnTo>
                    <a:pt x="9653" y="43405"/>
                  </a:lnTo>
                  <a:lnTo>
                    <a:pt x="9752" y="43264"/>
                  </a:lnTo>
                  <a:lnTo>
                    <a:pt x="9822" y="43109"/>
                  </a:lnTo>
                  <a:lnTo>
                    <a:pt x="9865" y="42954"/>
                  </a:lnTo>
                  <a:lnTo>
                    <a:pt x="9893" y="42799"/>
                  </a:lnTo>
                  <a:lnTo>
                    <a:pt x="9893" y="42644"/>
                  </a:lnTo>
                  <a:lnTo>
                    <a:pt x="9879" y="42489"/>
                  </a:lnTo>
                  <a:lnTo>
                    <a:pt x="9851" y="42348"/>
                  </a:lnTo>
                  <a:lnTo>
                    <a:pt x="9794" y="42108"/>
                  </a:lnTo>
                  <a:lnTo>
                    <a:pt x="9724" y="41939"/>
                  </a:lnTo>
                  <a:lnTo>
                    <a:pt x="9696" y="41883"/>
                  </a:lnTo>
                  <a:lnTo>
                    <a:pt x="9794" y="40967"/>
                  </a:lnTo>
                  <a:lnTo>
                    <a:pt x="9893" y="39882"/>
                  </a:lnTo>
                  <a:lnTo>
                    <a:pt x="9963" y="38655"/>
                  </a:lnTo>
                  <a:lnTo>
                    <a:pt x="10034" y="37331"/>
                  </a:lnTo>
                  <a:lnTo>
                    <a:pt x="10104" y="35922"/>
                  </a:lnTo>
                  <a:lnTo>
                    <a:pt x="10147" y="34470"/>
                  </a:lnTo>
                  <a:lnTo>
                    <a:pt x="10231" y="31567"/>
                  </a:lnTo>
                  <a:lnTo>
                    <a:pt x="10273" y="28876"/>
                  </a:lnTo>
                  <a:lnTo>
                    <a:pt x="10302" y="26635"/>
                  </a:lnTo>
                  <a:lnTo>
                    <a:pt x="10330" y="24549"/>
                  </a:lnTo>
                  <a:lnTo>
                    <a:pt x="10386" y="23718"/>
                  </a:lnTo>
                  <a:lnTo>
                    <a:pt x="10485" y="22675"/>
                  </a:lnTo>
                  <a:lnTo>
                    <a:pt x="10753" y="20082"/>
                  </a:lnTo>
                  <a:lnTo>
                    <a:pt x="11077" y="17095"/>
                  </a:lnTo>
                  <a:lnTo>
                    <a:pt x="11443" y="13994"/>
                  </a:lnTo>
                  <a:lnTo>
                    <a:pt x="12105" y="8597"/>
                  </a:lnTo>
                  <a:lnTo>
                    <a:pt x="12387" y="6286"/>
                  </a:lnTo>
                  <a:lnTo>
                    <a:pt x="301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868;p38">
              <a:extLst>
                <a:ext uri="{FF2B5EF4-FFF2-40B4-BE49-F238E27FC236}">
                  <a16:creationId xmlns:a16="http://schemas.microsoft.com/office/drawing/2014/main" id="{02A662AD-A344-B38D-7A8D-F749436DF849}"/>
                </a:ext>
              </a:extLst>
            </p:cNvPr>
            <p:cNvSpPr/>
            <p:nvPr/>
          </p:nvSpPr>
          <p:spPr>
            <a:xfrm>
              <a:off x="6854522" y="3418379"/>
              <a:ext cx="249450" cy="436505"/>
            </a:xfrm>
            <a:custGeom>
              <a:avLst/>
              <a:gdLst/>
              <a:ahLst/>
              <a:cxnLst/>
              <a:rect l="l" t="t" r="r" b="b"/>
              <a:pathLst>
                <a:path w="9415" h="16475" extrusionOk="0">
                  <a:moveTo>
                    <a:pt x="43" y="1"/>
                  </a:moveTo>
                  <a:lnTo>
                    <a:pt x="29" y="1170"/>
                  </a:lnTo>
                  <a:lnTo>
                    <a:pt x="1" y="2566"/>
                  </a:lnTo>
                  <a:lnTo>
                    <a:pt x="1" y="4426"/>
                  </a:lnTo>
                  <a:lnTo>
                    <a:pt x="15" y="6709"/>
                  </a:lnTo>
                  <a:lnTo>
                    <a:pt x="57" y="9358"/>
                  </a:lnTo>
                  <a:lnTo>
                    <a:pt x="99" y="10809"/>
                  </a:lnTo>
                  <a:lnTo>
                    <a:pt x="156" y="12331"/>
                  </a:lnTo>
                  <a:lnTo>
                    <a:pt x="212" y="13924"/>
                  </a:lnTo>
                  <a:lnTo>
                    <a:pt x="297" y="15573"/>
                  </a:lnTo>
                  <a:lnTo>
                    <a:pt x="762" y="15685"/>
                  </a:lnTo>
                  <a:lnTo>
                    <a:pt x="1255" y="15784"/>
                  </a:lnTo>
                  <a:lnTo>
                    <a:pt x="1734" y="15883"/>
                  </a:lnTo>
                  <a:lnTo>
                    <a:pt x="2213" y="15953"/>
                  </a:lnTo>
                  <a:lnTo>
                    <a:pt x="3200" y="16094"/>
                  </a:lnTo>
                  <a:lnTo>
                    <a:pt x="4172" y="16207"/>
                  </a:lnTo>
                  <a:lnTo>
                    <a:pt x="5172" y="16291"/>
                  </a:lnTo>
                  <a:lnTo>
                    <a:pt x="6173" y="16362"/>
                  </a:lnTo>
                  <a:lnTo>
                    <a:pt x="8188" y="16474"/>
                  </a:lnTo>
                  <a:lnTo>
                    <a:pt x="8625" y="12782"/>
                  </a:lnTo>
                  <a:lnTo>
                    <a:pt x="9020" y="9513"/>
                  </a:lnTo>
                  <a:lnTo>
                    <a:pt x="9414" y="6286"/>
                  </a:lnTo>
                  <a:lnTo>
                    <a:pt x="43" y="1"/>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869;p38">
              <a:extLst>
                <a:ext uri="{FF2B5EF4-FFF2-40B4-BE49-F238E27FC236}">
                  <a16:creationId xmlns:a16="http://schemas.microsoft.com/office/drawing/2014/main" id="{635AB8AA-53A9-98A2-6C4B-9AD5762D8564}"/>
                </a:ext>
              </a:extLst>
            </p:cNvPr>
            <p:cNvSpPr/>
            <p:nvPr/>
          </p:nvSpPr>
          <p:spPr>
            <a:xfrm>
              <a:off x="6758957" y="4452229"/>
              <a:ext cx="284530" cy="143788"/>
            </a:xfrm>
            <a:custGeom>
              <a:avLst/>
              <a:gdLst/>
              <a:ahLst/>
              <a:cxnLst/>
              <a:rect l="l" t="t" r="r" b="b"/>
              <a:pathLst>
                <a:path w="10739" h="5427" extrusionOk="0">
                  <a:moveTo>
                    <a:pt x="6792" y="1"/>
                  </a:moveTo>
                  <a:lnTo>
                    <a:pt x="6722" y="15"/>
                  </a:lnTo>
                  <a:lnTo>
                    <a:pt x="6666" y="29"/>
                  </a:lnTo>
                  <a:lnTo>
                    <a:pt x="6595" y="57"/>
                  </a:lnTo>
                  <a:lnTo>
                    <a:pt x="6539" y="85"/>
                  </a:lnTo>
                  <a:lnTo>
                    <a:pt x="6412" y="184"/>
                  </a:lnTo>
                  <a:lnTo>
                    <a:pt x="6285" y="311"/>
                  </a:lnTo>
                  <a:lnTo>
                    <a:pt x="6172" y="452"/>
                  </a:lnTo>
                  <a:lnTo>
                    <a:pt x="6060" y="621"/>
                  </a:lnTo>
                  <a:lnTo>
                    <a:pt x="5961" y="790"/>
                  </a:lnTo>
                  <a:lnTo>
                    <a:pt x="5792" y="1142"/>
                  </a:lnTo>
                  <a:lnTo>
                    <a:pt x="5651" y="1452"/>
                  </a:lnTo>
                  <a:lnTo>
                    <a:pt x="5538" y="1762"/>
                  </a:lnTo>
                  <a:lnTo>
                    <a:pt x="4665" y="2171"/>
                  </a:lnTo>
                  <a:lnTo>
                    <a:pt x="3763" y="2580"/>
                  </a:lnTo>
                  <a:lnTo>
                    <a:pt x="2748" y="3087"/>
                  </a:lnTo>
                  <a:lnTo>
                    <a:pt x="2227" y="3355"/>
                  </a:lnTo>
                  <a:lnTo>
                    <a:pt x="1719" y="3623"/>
                  </a:lnTo>
                  <a:lnTo>
                    <a:pt x="1254" y="3890"/>
                  </a:lnTo>
                  <a:lnTo>
                    <a:pt x="832" y="4144"/>
                  </a:lnTo>
                  <a:lnTo>
                    <a:pt x="479" y="4369"/>
                  </a:lnTo>
                  <a:lnTo>
                    <a:pt x="338" y="4482"/>
                  </a:lnTo>
                  <a:lnTo>
                    <a:pt x="211" y="4581"/>
                  </a:lnTo>
                  <a:lnTo>
                    <a:pt x="113" y="4679"/>
                  </a:lnTo>
                  <a:lnTo>
                    <a:pt x="42" y="4764"/>
                  </a:lnTo>
                  <a:lnTo>
                    <a:pt x="0" y="4849"/>
                  </a:lnTo>
                  <a:lnTo>
                    <a:pt x="0" y="4919"/>
                  </a:lnTo>
                  <a:lnTo>
                    <a:pt x="0" y="4947"/>
                  </a:lnTo>
                  <a:lnTo>
                    <a:pt x="28" y="4975"/>
                  </a:lnTo>
                  <a:lnTo>
                    <a:pt x="99" y="5032"/>
                  </a:lnTo>
                  <a:lnTo>
                    <a:pt x="211" y="5088"/>
                  </a:lnTo>
                  <a:lnTo>
                    <a:pt x="352" y="5130"/>
                  </a:lnTo>
                  <a:lnTo>
                    <a:pt x="536" y="5173"/>
                  </a:lnTo>
                  <a:lnTo>
                    <a:pt x="761" y="5215"/>
                  </a:lnTo>
                  <a:lnTo>
                    <a:pt x="1282" y="5285"/>
                  </a:lnTo>
                  <a:lnTo>
                    <a:pt x="1903" y="5342"/>
                  </a:lnTo>
                  <a:lnTo>
                    <a:pt x="2607" y="5384"/>
                  </a:lnTo>
                  <a:lnTo>
                    <a:pt x="3368" y="5412"/>
                  </a:lnTo>
                  <a:lnTo>
                    <a:pt x="4171" y="5426"/>
                  </a:lnTo>
                  <a:lnTo>
                    <a:pt x="4989" y="5426"/>
                  </a:lnTo>
                  <a:lnTo>
                    <a:pt x="5806" y="5412"/>
                  </a:lnTo>
                  <a:lnTo>
                    <a:pt x="6609" y="5384"/>
                  </a:lnTo>
                  <a:lnTo>
                    <a:pt x="7370" y="5356"/>
                  </a:lnTo>
                  <a:lnTo>
                    <a:pt x="8075" y="5314"/>
                  </a:lnTo>
                  <a:lnTo>
                    <a:pt x="8709" y="5257"/>
                  </a:lnTo>
                  <a:lnTo>
                    <a:pt x="9230" y="5187"/>
                  </a:lnTo>
                  <a:lnTo>
                    <a:pt x="9625" y="5116"/>
                  </a:lnTo>
                  <a:lnTo>
                    <a:pt x="9794" y="5074"/>
                  </a:lnTo>
                  <a:lnTo>
                    <a:pt x="9935" y="5018"/>
                  </a:lnTo>
                  <a:lnTo>
                    <a:pt x="10062" y="4961"/>
                  </a:lnTo>
                  <a:lnTo>
                    <a:pt x="10189" y="4891"/>
                  </a:lnTo>
                  <a:lnTo>
                    <a:pt x="10287" y="4820"/>
                  </a:lnTo>
                  <a:lnTo>
                    <a:pt x="10372" y="4736"/>
                  </a:lnTo>
                  <a:lnTo>
                    <a:pt x="10456" y="4637"/>
                  </a:lnTo>
                  <a:lnTo>
                    <a:pt x="10527" y="4539"/>
                  </a:lnTo>
                  <a:lnTo>
                    <a:pt x="10583" y="4440"/>
                  </a:lnTo>
                  <a:lnTo>
                    <a:pt x="10626" y="4341"/>
                  </a:lnTo>
                  <a:lnTo>
                    <a:pt x="10668" y="4243"/>
                  </a:lnTo>
                  <a:lnTo>
                    <a:pt x="10696" y="4130"/>
                  </a:lnTo>
                  <a:lnTo>
                    <a:pt x="10724" y="3904"/>
                  </a:lnTo>
                  <a:lnTo>
                    <a:pt x="10738" y="3679"/>
                  </a:lnTo>
                  <a:lnTo>
                    <a:pt x="10724" y="3468"/>
                  </a:lnTo>
                  <a:lnTo>
                    <a:pt x="10696" y="3256"/>
                  </a:lnTo>
                  <a:lnTo>
                    <a:pt x="10654" y="3073"/>
                  </a:lnTo>
                  <a:lnTo>
                    <a:pt x="10611" y="2904"/>
                  </a:lnTo>
                  <a:lnTo>
                    <a:pt x="10527" y="2650"/>
                  </a:lnTo>
                  <a:lnTo>
                    <a:pt x="10499" y="2552"/>
                  </a:lnTo>
                  <a:lnTo>
                    <a:pt x="10118" y="2608"/>
                  </a:lnTo>
                  <a:lnTo>
                    <a:pt x="9710" y="2650"/>
                  </a:lnTo>
                  <a:lnTo>
                    <a:pt x="9202" y="2678"/>
                  </a:lnTo>
                  <a:lnTo>
                    <a:pt x="8920" y="2692"/>
                  </a:lnTo>
                  <a:lnTo>
                    <a:pt x="8639" y="2692"/>
                  </a:lnTo>
                  <a:lnTo>
                    <a:pt x="8343" y="2664"/>
                  </a:lnTo>
                  <a:lnTo>
                    <a:pt x="8047" y="2650"/>
                  </a:lnTo>
                  <a:lnTo>
                    <a:pt x="7751" y="2594"/>
                  </a:lnTo>
                  <a:lnTo>
                    <a:pt x="7469" y="2537"/>
                  </a:lnTo>
                  <a:lnTo>
                    <a:pt x="7201" y="2453"/>
                  </a:lnTo>
                  <a:lnTo>
                    <a:pt x="6962" y="2354"/>
                  </a:lnTo>
                  <a:lnTo>
                    <a:pt x="7046" y="2030"/>
                  </a:lnTo>
                  <a:lnTo>
                    <a:pt x="7131" y="1706"/>
                  </a:lnTo>
                  <a:lnTo>
                    <a:pt x="7201" y="1311"/>
                  </a:lnTo>
                  <a:lnTo>
                    <a:pt x="7229" y="1100"/>
                  </a:lnTo>
                  <a:lnTo>
                    <a:pt x="7243" y="903"/>
                  </a:lnTo>
                  <a:lnTo>
                    <a:pt x="7243" y="705"/>
                  </a:lnTo>
                  <a:lnTo>
                    <a:pt x="7229" y="522"/>
                  </a:lnTo>
                  <a:lnTo>
                    <a:pt x="7187" y="353"/>
                  </a:lnTo>
                  <a:lnTo>
                    <a:pt x="7159" y="283"/>
                  </a:lnTo>
                  <a:lnTo>
                    <a:pt x="7131" y="212"/>
                  </a:lnTo>
                  <a:lnTo>
                    <a:pt x="7088" y="156"/>
                  </a:lnTo>
                  <a:lnTo>
                    <a:pt x="7046" y="114"/>
                  </a:lnTo>
                  <a:lnTo>
                    <a:pt x="6990" y="71"/>
                  </a:lnTo>
                  <a:lnTo>
                    <a:pt x="6919" y="29"/>
                  </a:lnTo>
                  <a:lnTo>
                    <a:pt x="6863" y="15"/>
                  </a:lnTo>
                  <a:lnTo>
                    <a:pt x="6792"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870;p38">
              <a:extLst>
                <a:ext uri="{FF2B5EF4-FFF2-40B4-BE49-F238E27FC236}">
                  <a16:creationId xmlns:a16="http://schemas.microsoft.com/office/drawing/2014/main" id="{11A8EA3D-A928-A057-7BAB-9F738F3B4D26}"/>
                </a:ext>
              </a:extLst>
            </p:cNvPr>
            <p:cNvSpPr/>
            <p:nvPr/>
          </p:nvSpPr>
          <p:spPr>
            <a:xfrm>
              <a:off x="6887376" y="4538867"/>
              <a:ext cx="31768" cy="56779"/>
            </a:xfrm>
            <a:custGeom>
              <a:avLst/>
              <a:gdLst/>
              <a:ahLst/>
              <a:cxnLst/>
              <a:rect l="l" t="t" r="r" b="b"/>
              <a:pathLst>
                <a:path w="1199" h="2143" extrusionOk="0">
                  <a:moveTo>
                    <a:pt x="156" y="0"/>
                  </a:moveTo>
                  <a:lnTo>
                    <a:pt x="85" y="28"/>
                  </a:lnTo>
                  <a:lnTo>
                    <a:pt x="29" y="85"/>
                  </a:lnTo>
                  <a:lnTo>
                    <a:pt x="15" y="113"/>
                  </a:lnTo>
                  <a:lnTo>
                    <a:pt x="1" y="155"/>
                  </a:lnTo>
                  <a:lnTo>
                    <a:pt x="1" y="198"/>
                  </a:lnTo>
                  <a:lnTo>
                    <a:pt x="15" y="240"/>
                  </a:lnTo>
                  <a:lnTo>
                    <a:pt x="184" y="719"/>
                  </a:lnTo>
                  <a:lnTo>
                    <a:pt x="367" y="1198"/>
                  </a:lnTo>
                  <a:lnTo>
                    <a:pt x="564" y="1677"/>
                  </a:lnTo>
                  <a:lnTo>
                    <a:pt x="748" y="2142"/>
                  </a:lnTo>
                  <a:lnTo>
                    <a:pt x="1199" y="2142"/>
                  </a:lnTo>
                  <a:lnTo>
                    <a:pt x="1001" y="1635"/>
                  </a:lnTo>
                  <a:lnTo>
                    <a:pt x="804" y="1156"/>
                  </a:lnTo>
                  <a:lnTo>
                    <a:pt x="607" y="663"/>
                  </a:lnTo>
                  <a:lnTo>
                    <a:pt x="522" y="409"/>
                  </a:lnTo>
                  <a:lnTo>
                    <a:pt x="438" y="155"/>
                  </a:lnTo>
                  <a:lnTo>
                    <a:pt x="409" y="113"/>
                  </a:lnTo>
                  <a:lnTo>
                    <a:pt x="381" y="71"/>
                  </a:lnTo>
                  <a:lnTo>
                    <a:pt x="353" y="43"/>
                  </a:lnTo>
                  <a:lnTo>
                    <a:pt x="325" y="28"/>
                  </a:lnTo>
                  <a:lnTo>
                    <a:pt x="240"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871;p38">
              <a:extLst>
                <a:ext uri="{FF2B5EF4-FFF2-40B4-BE49-F238E27FC236}">
                  <a16:creationId xmlns:a16="http://schemas.microsoft.com/office/drawing/2014/main" id="{94A53C60-46FC-DFAE-63C5-7795FEF73BFE}"/>
                </a:ext>
              </a:extLst>
            </p:cNvPr>
            <p:cNvSpPr/>
            <p:nvPr/>
          </p:nvSpPr>
          <p:spPr>
            <a:xfrm>
              <a:off x="6909790" y="4528772"/>
              <a:ext cx="38100" cy="66132"/>
            </a:xfrm>
            <a:custGeom>
              <a:avLst/>
              <a:gdLst/>
              <a:ahLst/>
              <a:cxnLst/>
              <a:rect l="l" t="t" r="r" b="b"/>
              <a:pathLst>
                <a:path w="1438" h="2496" extrusionOk="0">
                  <a:moveTo>
                    <a:pt x="226" y="1"/>
                  </a:moveTo>
                  <a:lnTo>
                    <a:pt x="141" y="15"/>
                  </a:lnTo>
                  <a:lnTo>
                    <a:pt x="85" y="57"/>
                  </a:lnTo>
                  <a:lnTo>
                    <a:pt x="28" y="114"/>
                  </a:lnTo>
                  <a:lnTo>
                    <a:pt x="0" y="198"/>
                  </a:lnTo>
                  <a:lnTo>
                    <a:pt x="0" y="226"/>
                  </a:lnTo>
                  <a:lnTo>
                    <a:pt x="0" y="283"/>
                  </a:lnTo>
                  <a:lnTo>
                    <a:pt x="14" y="325"/>
                  </a:lnTo>
                  <a:lnTo>
                    <a:pt x="28" y="367"/>
                  </a:lnTo>
                  <a:lnTo>
                    <a:pt x="198" y="607"/>
                  </a:lnTo>
                  <a:lnTo>
                    <a:pt x="339" y="860"/>
                  </a:lnTo>
                  <a:lnTo>
                    <a:pt x="465" y="1128"/>
                  </a:lnTo>
                  <a:lnTo>
                    <a:pt x="592" y="1396"/>
                  </a:lnTo>
                  <a:lnTo>
                    <a:pt x="804" y="1945"/>
                  </a:lnTo>
                  <a:lnTo>
                    <a:pt x="1001" y="2495"/>
                  </a:lnTo>
                  <a:lnTo>
                    <a:pt x="1438" y="2481"/>
                  </a:lnTo>
                  <a:lnTo>
                    <a:pt x="1212" y="1847"/>
                  </a:lnTo>
                  <a:lnTo>
                    <a:pt x="1099" y="1551"/>
                  </a:lnTo>
                  <a:lnTo>
                    <a:pt x="973" y="1241"/>
                  </a:lnTo>
                  <a:lnTo>
                    <a:pt x="846" y="945"/>
                  </a:lnTo>
                  <a:lnTo>
                    <a:pt x="691" y="649"/>
                  </a:lnTo>
                  <a:lnTo>
                    <a:pt x="536" y="367"/>
                  </a:lnTo>
                  <a:lnTo>
                    <a:pt x="353" y="85"/>
                  </a:lnTo>
                  <a:lnTo>
                    <a:pt x="324" y="43"/>
                  </a:lnTo>
                  <a:lnTo>
                    <a:pt x="296" y="15"/>
                  </a:lnTo>
                  <a:lnTo>
                    <a:pt x="25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872;p38">
              <a:extLst>
                <a:ext uri="{FF2B5EF4-FFF2-40B4-BE49-F238E27FC236}">
                  <a16:creationId xmlns:a16="http://schemas.microsoft.com/office/drawing/2014/main" id="{356CA96B-9FFB-DADE-4290-7C6F09D6A6BE}"/>
                </a:ext>
              </a:extLst>
            </p:cNvPr>
            <p:cNvSpPr/>
            <p:nvPr/>
          </p:nvSpPr>
          <p:spPr>
            <a:xfrm>
              <a:off x="6872459" y="4465688"/>
              <a:ext cx="36616" cy="42948"/>
            </a:xfrm>
            <a:custGeom>
              <a:avLst/>
              <a:gdLst/>
              <a:ahLst/>
              <a:cxnLst/>
              <a:rect l="l" t="t" r="r" b="b"/>
              <a:pathLst>
                <a:path w="1382" h="1621" extrusionOk="0">
                  <a:moveTo>
                    <a:pt x="211" y="141"/>
                  </a:moveTo>
                  <a:lnTo>
                    <a:pt x="268" y="155"/>
                  </a:lnTo>
                  <a:lnTo>
                    <a:pt x="352" y="197"/>
                  </a:lnTo>
                  <a:lnTo>
                    <a:pt x="451" y="268"/>
                  </a:lnTo>
                  <a:lnTo>
                    <a:pt x="536" y="353"/>
                  </a:lnTo>
                  <a:lnTo>
                    <a:pt x="691" y="536"/>
                  </a:lnTo>
                  <a:lnTo>
                    <a:pt x="817" y="691"/>
                  </a:lnTo>
                  <a:lnTo>
                    <a:pt x="944" y="874"/>
                  </a:lnTo>
                  <a:lnTo>
                    <a:pt x="1015" y="973"/>
                  </a:lnTo>
                  <a:lnTo>
                    <a:pt x="1071" y="1085"/>
                  </a:lnTo>
                  <a:lnTo>
                    <a:pt x="1127" y="1198"/>
                  </a:lnTo>
                  <a:lnTo>
                    <a:pt x="1156" y="1311"/>
                  </a:lnTo>
                  <a:lnTo>
                    <a:pt x="1158" y="1330"/>
                  </a:lnTo>
                  <a:lnTo>
                    <a:pt x="1158" y="1330"/>
                  </a:lnTo>
                  <a:lnTo>
                    <a:pt x="1113" y="1311"/>
                  </a:lnTo>
                  <a:lnTo>
                    <a:pt x="1029" y="1240"/>
                  </a:lnTo>
                  <a:lnTo>
                    <a:pt x="930" y="1170"/>
                  </a:lnTo>
                  <a:lnTo>
                    <a:pt x="747" y="1001"/>
                  </a:lnTo>
                  <a:lnTo>
                    <a:pt x="606" y="846"/>
                  </a:lnTo>
                  <a:lnTo>
                    <a:pt x="507" y="719"/>
                  </a:lnTo>
                  <a:lnTo>
                    <a:pt x="324" y="479"/>
                  </a:lnTo>
                  <a:lnTo>
                    <a:pt x="254" y="353"/>
                  </a:lnTo>
                  <a:lnTo>
                    <a:pt x="183" y="240"/>
                  </a:lnTo>
                  <a:lnTo>
                    <a:pt x="155" y="169"/>
                  </a:lnTo>
                  <a:lnTo>
                    <a:pt x="155" y="141"/>
                  </a:lnTo>
                  <a:close/>
                  <a:moveTo>
                    <a:pt x="141" y="0"/>
                  </a:moveTo>
                  <a:lnTo>
                    <a:pt x="85" y="14"/>
                  </a:lnTo>
                  <a:lnTo>
                    <a:pt x="42" y="42"/>
                  </a:lnTo>
                  <a:lnTo>
                    <a:pt x="28" y="71"/>
                  </a:lnTo>
                  <a:lnTo>
                    <a:pt x="0" y="113"/>
                  </a:lnTo>
                  <a:lnTo>
                    <a:pt x="0" y="141"/>
                  </a:lnTo>
                  <a:lnTo>
                    <a:pt x="14" y="240"/>
                  </a:lnTo>
                  <a:lnTo>
                    <a:pt x="42" y="338"/>
                  </a:lnTo>
                  <a:lnTo>
                    <a:pt x="113" y="465"/>
                  </a:lnTo>
                  <a:lnTo>
                    <a:pt x="197" y="578"/>
                  </a:lnTo>
                  <a:lnTo>
                    <a:pt x="296" y="719"/>
                  </a:lnTo>
                  <a:lnTo>
                    <a:pt x="409" y="846"/>
                  </a:lnTo>
                  <a:lnTo>
                    <a:pt x="662" y="1085"/>
                  </a:lnTo>
                  <a:lnTo>
                    <a:pt x="916" y="1311"/>
                  </a:lnTo>
                  <a:lnTo>
                    <a:pt x="1043" y="1395"/>
                  </a:lnTo>
                  <a:lnTo>
                    <a:pt x="1142" y="1452"/>
                  </a:lnTo>
                  <a:lnTo>
                    <a:pt x="1161" y="1460"/>
                  </a:lnTo>
                  <a:lnTo>
                    <a:pt x="1161" y="1460"/>
                  </a:lnTo>
                  <a:lnTo>
                    <a:pt x="1156" y="1480"/>
                  </a:lnTo>
                  <a:lnTo>
                    <a:pt x="1156" y="1536"/>
                  </a:lnTo>
                  <a:lnTo>
                    <a:pt x="1142" y="1564"/>
                  </a:lnTo>
                  <a:lnTo>
                    <a:pt x="1156" y="1593"/>
                  </a:lnTo>
                  <a:lnTo>
                    <a:pt x="1170" y="1607"/>
                  </a:lnTo>
                  <a:lnTo>
                    <a:pt x="1198" y="1621"/>
                  </a:lnTo>
                  <a:lnTo>
                    <a:pt x="1240" y="1621"/>
                  </a:lnTo>
                  <a:lnTo>
                    <a:pt x="1268" y="1607"/>
                  </a:lnTo>
                  <a:lnTo>
                    <a:pt x="1282" y="1579"/>
                  </a:lnTo>
                  <a:lnTo>
                    <a:pt x="1295" y="1516"/>
                  </a:lnTo>
                  <a:lnTo>
                    <a:pt x="1295" y="1516"/>
                  </a:lnTo>
                  <a:lnTo>
                    <a:pt x="1311" y="1522"/>
                  </a:lnTo>
                  <a:lnTo>
                    <a:pt x="1339" y="1508"/>
                  </a:lnTo>
                  <a:lnTo>
                    <a:pt x="1367" y="1494"/>
                  </a:lnTo>
                  <a:lnTo>
                    <a:pt x="1381" y="1480"/>
                  </a:lnTo>
                  <a:lnTo>
                    <a:pt x="1381" y="1452"/>
                  </a:lnTo>
                  <a:lnTo>
                    <a:pt x="1381" y="1424"/>
                  </a:lnTo>
                  <a:lnTo>
                    <a:pt x="1367" y="1395"/>
                  </a:lnTo>
                  <a:lnTo>
                    <a:pt x="1353" y="1381"/>
                  </a:lnTo>
                  <a:lnTo>
                    <a:pt x="1311" y="1381"/>
                  </a:lnTo>
                  <a:lnTo>
                    <a:pt x="1304" y="1379"/>
                  </a:lnTo>
                  <a:lnTo>
                    <a:pt x="1304" y="1379"/>
                  </a:lnTo>
                  <a:lnTo>
                    <a:pt x="1297" y="1311"/>
                  </a:lnTo>
                  <a:lnTo>
                    <a:pt x="1268" y="1170"/>
                  </a:lnTo>
                  <a:lnTo>
                    <a:pt x="1198" y="1029"/>
                  </a:lnTo>
                  <a:lnTo>
                    <a:pt x="1127" y="902"/>
                  </a:lnTo>
                  <a:lnTo>
                    <a:pt x="1043" y="775"/>
                  </a:lnTo>
                  <a:lnTo>
                    <a:pt x="888" y="550"/>
                  </a:lnTo>
                  <a:lnTo>
                    <a:pt x="733" y="381"/>
                  </a:lnTo>
                  <a:lnTo>
                    <a:pt x="648" y="268"/>
                  </a:lnTo>
                  <a:lnTo>
                    <a:pt x="536" y="169"/>
                  </a:lnTo>
                  <a:lnTo>
                    <a:pt x="423" y="85"/>
                  </a:lnTo>
                  <a:lnTo>
                    <a:pt x="310" y="14"/>
                  </a:lnTo>
                  <a:lnTo>
                    <a:pt x="254" y="0"/>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873;p38">
              <a:extLst>
                <a:ext uri="{FF2B5EF4-FFF2-40B4-BE49-F238E27FC236}">
                  <a16:creationId xmlns:a16="http://schemas.microsoft.com/office/drawing/2014/main" id="{1A9AAC34-B7A9-AC18-08D1-27222992C00B}"/>
                </a:ext>
              </a:extLst>
            </p:cNvPr>
            <p:cNvSpPr/>
            <p:nvPr/>
          </p:nvSpPr>
          <p:spPr>
            <a:xfrm>
              <a:off x="6904173" y="4461211"/>
              <a:ext cx="11234" cy="42948"/>
            </a:xfrm>
            <a:custGeom>
              <a:avLst/>
              <a:gdLst/>
              <a:ahLst/>
              <a:cxnLst/>
              <a:rect l="l" t="t" r="r" b="b"/>
              <a:pathLst>
                <a:path w="424" h="1621" extrusionOk="0">
                  <a:moveTo>
                    <a:pt x="217" y="230"/>
                  </a:moveTo>
                  <a:lnTo>
                    <a:pt x="226" y="254"/>
                  </a:lnTo>
                  <a:lnTo>
                    <a:pt x="269" y="423"/>
                  </a:lnTo>
                  <a:lnTo>
                    <a:pt x="283" y="592"/>
                  </a:lnTo>
                  <a:lnTo>
                    <a:pt x="269" y="775"/>
                  </a:lnTo>
                  <a:lnTo>
                    <a:pt x="255" y="944"/>
                  </a:lnTo>
                  <a:lnTo>
                    <a:pt x="226" y="1113"/>
                  </a:lnTo>
                  <a:lnTo>
                    <a:pt x="220" y="1133"/>
                  </a:lnTo>
                  <a:lnTo>
                    <a:pt x="184" y="944"/>
                  </a:lnTo>
                  <a:lnTo>
                    <a:pt x="170" y="747"/>
                  </a:lnTo>
                  <a:lnTo>
                    <a:pt x="156" y="522"/>
                  </a:lnTo>
                  <a:lnTo>
                    <a:pt x="156" y="409"/>
                  </a:lnTo>
                  <a:lnTo>
                    <a:pt x="184" y="296"/>
                  </a:lnTo>
                  <a:lnTo>
                    <a:pt x="217" y="230"/>
                  </a:lnTo>
                  <a:close/>
                  <a:moveTo>
                    <a:pt x="212" y="0"/>
                  </a:moveTo>
                  <a:lnTo>
                    <a:pt x="184" y="28"/>
                  </a:lnTo>
                  <a:lnTo>
                    <a:pt x="128" y="85"/>
                  </a:lnTo>
                  <a:lnTo>
                    <a:pt x="71" y="169"/>
                  </a:lnTo>
                  <a:lnTo>
                    <a:pt x="43" y="254"/>
                  </a:lnTo>
                  <a:lnTo>
                    <a:pt x="15" y="352"/>
                  </a:lnTo>
                  <a:lnTo>
                    <a:pt x="1" y="451"/>
                  </a:lnTo>
                  <a:lnTo>
                    <a:pt x="1" y="550"/>
                  </a:lnTo>
                  <a:lnTo>
                    <a:pt x="1" y="761"/>
                  </a:lnTo>
                  <a:lnTo>
                    <a:pt x="29" y="987"/>
                  </a:lnTo>
                  <a:lnTo>
                    <a:pt x="85" y="1198"/>
                  </a:lnTo>
                  <a:lnTo>
                    <a:pt x="135" y="1412"/>
                  </a:lnTo>
                  <a:lnTo>
                    <a:pt x="128" y="1437"/>
                  </a:lnTo>
                  <a:lnTo>
                    <a:pt x="128" y="1466"/>
                  </a:lnTo>
                  <a:lnTo>
                    <a:pt x="128" y="1494"/>
                  </a:lnTo>
                  <a:lnTo>
                    <a:pt x="142" y="1508"/>
                  </a:lnTo>
                  <a:lnTo>
                    <a:pt x="159" y="1517"/>
                  </a:lnTo>
                  <a:lnTo>
                    <a:pt x="159" y="1517"/>
                  </a:lnTo>
                  <a:lnTo>
                    <a:pt x="170" y="1564"/>
                  </a:lnTo>
                  <a:lnTo>
                    <a:pt x="170" y="1593"/>
                  </a:lnTo>
                  <a:lnTo>
                    <a:pt x="198" y="1621"/>
                  </a:lnTo>
                  <a:lnTo>
                    <a:pt x="255" y="1621"/>
                  </a:lnTo>
                  <a:lnTo>
                    <a:pt x="269" y="1607"/>
                  </a:lnTo>
                  <a:lnTo>
                    <a:pt x="297" y="1593"/>
                  </a:lnTo>
                  <a:lnTo>
                    <a:pt x="297" y="1564"/>
                  </a:lnTo>
                  <a:lnTo>
                    <a:pt x="297" y="1536"/>
                  </a:lnTo>
                  <a:lnTo>
                    <a:pt x="275" y="1420"/>
                  </a:lnTo>
                  <a:lnTo>
                    <a:pt x="311" y="1311"/>
                  </a:lnTo>
                  <a:lnTo>
                    <a:pt x="367" y="1142"/>
                  </a:lnTo>
                  <a:lnTo>
                    <a:pt x="396" y="944"/>
                  </a:lnTo>
                  <a:lnTo>
                    <a:pt x="410" y="761"/>
                  </a:lnTo>
                  <a:lnTo>
                    <a:pt x="424" y="578"/>
                  </a:lnTo>
                  <a:lnTo>
                    <a:pt x="410" y="395"/>
                  </a:lnTo>
                  <a:lnTo>
                    <a:pt x="367" y="211"/>
                  </a:lnTo>
                  <a:lnTo>
                    <a:pt x="297" y="42"/>
                  </a:lnTo>
                  <a:lnTo>
                    <a:pt x="283" y="14"/>
                  </a:lnTo>
                  <a:lnTo>
                    <a:pt x="255" y="0"/>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874;p38">
              <a:extLst>
                <a:ext uri="{FF2B5EF4-FFF2-40B4-BE49-F238E27FC236}">
                  <a16:creationId xmlns:a16="http://schemas.microsoft.com/office/drawing/2014/main" id="{2A6A9DEE-8550-8D26-2C31-B0442CF194D1}"/>
                </a:ext>
              </a:extLst>
            </p:cNvPr>
            <p:cNvSpPr/>
            <p:nvPr/>
          </p:nvSpPr>
          <p:spPr>
            <a:xfrm>
              <a:off x="7165170" y="3453484"/>
              <a:ext cx="309912" cy="1162336"/>
            </a:xfrm>
            <a:custGeom>
              <a:avLst/>
              <a:gdLst/>
              <a:ahLst/>
              <a:cxnLst/>
              <a:rect l="l" t="t" r="r" b="b"/>
              <a:pathLst>
                <a:path w="11697" h="43870" extrusionOk="0">
                  <a:moveTo>
                    <a:pt x="0" y="0"/>
                  </a:moveTo>
                  <a:lnTo>
                    <a:pt x="43" y="437"/>
                  </a:lnTo>
                  <a:lnTo>
                    <a:pt x="155" y="1691"/>
                  </a:lnTo>
                  <a:lnTo>
                    <a:pt x="367" y="3678"/>
                  </a:lnTo>
                  <a:lnTo>
                    <a:pt x="508" y="4904"/>
                  </a:lnTo>
                  <a:lnTo>
                    <a:pt x="677" y="6286"/>
                  </a:lnTo>
                  <a:lnTo>
                    <a:pt x="874" y="7807"/>
                  </a:lnTo>
                  <a:lnTo>
                    <a:pt x="1100" y="9456"/>
                  </a:lnTo>
                  <a:lnTo>
                    <a:pt x="1353" y="11218"/>
                  </a:lnTo>
                  <a:lnTo>
                    <a:pt x="1635" y="13078"/>
                  </a:lnTo>
                  <a:lnTo>
                    <a:pt x="1945" y="15023"/>
                  </a:lnTo>
                  <a:lnTo>
                    <a:pt x="2297" y="17052"/>
                  </a:lnTo>
                  <a:lnTo>
                    <a:pt x="2678" y="19166"/>
                  </a:lnTo>
                  <a:lnTo>
                    <a:pt x="3086" y="21322"/>
                  </a:lnTo>
                  <a:lnTo>
                    <a:pt x="3411" y="22914"/>
                  </a:lnTo>
                  <a:lnTo>
                    <a:pt x="3749" y="24535"/>
                  </a:lnTo>
                  <a:lnTo>
                    <a:pt x="4453" y="27804"/>
                  </a:lnTo>
                  <a:lnTo>
                    <a:pt x="5158" y="30961"/>
                  </a:lnTo>
                  <a:lnTo>
                    <a:pt x="5820" y="33878"/>
                  </a:lnTo>
                  <a:lnTo>
                    <a:pt x="6412" y="36400"/>
                  </a:lnTo>
                  <a:lnTo>
                    <a:pt x="6891" y="38373"/>
                  </a:lnTo>
                  <a:lnTo>
                    <a:pt x="7314" y="40135"/>
                  </a:lnTo>
                  <a:lnTo>
                    <a:pt x="6412" y="40656"/>
                  </a:lnTo>
                  <a:lnTo>
                    <a:pt x="5510" y="41192"/>
                  </a:lnTo>
                  <a:lnTo>
                    <a:pt x="4468" y="41826"/>
                  </a:lnTo>
                  <a:lnTo>
                    <a:pt x="3960" y="42150"/>
                  </a:lnTo>
                  <a:lnTo>
                    <a:pt x="3467" y="42474"/>
                  </a:lnTo>
                  <a:lnTo>
                    <a:pt x="3016" y="42784"/>
                  </a:lnTo>
                  <a:lnTo>
                    <a:pt x="2621" y="43066"/>
                  </a:lnTo>
                  <a:lnTo>
                    <a:pt x="2311" y="43320"/>
                  </a:lnTo>
                  <a:lnTo>
                    <a:pt x="2185" y="43432"/>
                  </a:lnTo>
                  <a:lnTo>
                    <a:pt x="2086" y="43531"/>
                  </a:lnTo>
                  <a:lnTo>
                    <a:pt x="2030" y="43616"/>
                  </a:lnTo>
                  <a:lnTo>
                    <a:pt x="1987" y="43686"/>
                  </a:lnTo>
                  <a:lnTo>
                    <a:pt x="1973" y="43742"/>
                  </a:lnTo>
                  <a:lnTo>
                    <a:pt x="1987" y="43771"/>
                  </a:lnTo>
                  <a:lnTo>
                    <a:pt x="2015" y="43785"/>
                  </a:lnTo>
                  <a:lnTo>
                    <a:pt x="2072" y="43813"/>
                  </a:lnTo>
                  <a:lnTo>
                    <a:pt x="2185" y="43841"/>
                  </a:lnTo>
                  <a:lnTo>
                    <a:pt x="2326" y="43855"/>
                  </a:lnTo>
                  <a:lnTo>
                    <a:pt x="2495" y="43869"/>
                  </a:lnTo>
                  <a:lnTo>
                    <a:pt x="3467" y="43869"/>
                  </a:lnTo>
                  <a:lnTo>
                    <a:pt x="4087" y="43827"/>
                  </a:lnTo>
                  <a:lnTo>
                    <a:pt x="4778" y="43785"/>
                  </a:lnTo>
                  <a:lnTo>
                    <a:pt x="5496" y="43714"/>
                  </a:lnTo>
                  <a:lnTo>
                    <a:pt x="6257" y="43644"/>
                  </a:lnTo>
                  <a:lnTo>
                    <a:pt x="7032" y="43545"/>
                  </a:lnTo>
                  <a:lnTo>
                    <a:pt x="7793" y="43461"/>
                  </a:lnTo>
                  <a:lnTo>
                    <a:pt x="8512" y="43348"/>
                  </a:lnTo>
                  <a:lnTo>
                    <a:pt x="9188" y="43235"/>
                  </a:lnTo>
                  <a:lnTo>
                    <a:pt x="9808" y="43122"/>
                  </a:lnTo>
                  <a:lnTo>
                    <a:pt x="10330" y="43010"/>
                  </a:lnTo>
                  <a:lnTo>
                    <a:pt x="10753" y="42883"/>
                  </a:lnTo>
                  <a:lnTo>
                    <a:pt x="10922" y="42826"/>
                  </a:lnTo>
                  <a:lnTo>
                    <a:pt x="11049" y="42770"/>
                  </a:lnTo>
                  <a:lnTo>
                    <a:pt x="11161" y="42714"/>
                  </a:lnTo>
                  <a:lnTo>
                    <a:pt x="11260" y="42657"/>
                  </a:lnTo>
                  <a:lnTo>
                    <a:pt x="11344" y="42587"/>
                  </a:lnTo>
                  <a:lnTo>
                    <a:pt x="11415" y="42516"/>
                  </a:lnTo>
                  <a:lnTo>
                    <a:pt x="11485" y="42446"/>
                  </a:lnTo>
                  <a:lnTo>
                    <a:pt x="11542" y="42375"/>
                  </a:lnTo>
                  <a:lnTo>
                    <a:pt x="11626" y="42220"/>
                  </a:lnTo>
                  <a:lnTo>
                    <a:pt x="11669" y="42051"/>
                  </a:lnTo>
                  <a:lnTo>
                    <a:pt x="11697" y="41896"/>
                  </a:lnTo>
                  <a:lnTo>
                    <a:pt x="11697" y="41741"/>
                  </a:lnTo>
                  <a:lnTo>
                    <a:pt x="11683" y="41586"/>
                  </a:lnTo>
                  <a:lnTo>
                    <a:pt x="11655" y="41431"/>
                  </a:lnTo>
                  <a:lnTo>
                    <a:pt x="11612" y="41304"/>
                  </a:lnTo>
                  <a:lnTo>
                    <a:pt x="11528" y="41065"/>
                  </a:lnTo>
                  <a:lnTo>
                    <a:pt x="11443" y="40910"/>
                  </a:lnTo>
                  <a:lnTo>
                    <a:pt x="11415" y="40854"/>
                  </a:lnTo>
                  <a:lnTo>
                    <a:pt x="11415" y="39923"/>
                  </a:lnTo>
                  <a:lnTo>
                    <a:pt x="11373" y="38838"/>
                  </a:lnTo>
                  <a:lnTo>
                    <a:pt x="11316" y="37612"/>
                  </a:lnTo>
                  <a:lnTo>
                    <a:pt x="11232" y="36288"/>
                  </a:lnTo>
                  <a:lnTo>
                    <a:pt x="11133" y="34878"/>
                  </a:lnTo>
                  <a:lnTo>
                    <a:pt x="11020" y="33441"/>
                  </a:lnTo>
                  <a:lnTo>
                    <a:pt x="10767" y="30552"/>
                  </a:lnTo>
                  <a:lnTo>
                    <a:pt x="10499" y="27861"/>
                  </a:lnTo>
                  <a:lnTo>
                    <a:pt x="10273" y="25634"/>
                  </a:lnTo>
                  <a:lnTo>
                    <a:pt x="10048" y="23548"/>
                  </a:lnTo>
                  <a:lnTo>
                    <a:pt x="10020" y="22717"/>
                  </a:lnTo>
                  <a:lnTo>
                    <a:pt x="9992" y="21674"/>
                  </a:lnTo>
                  <a:lnTo>
                    <a:pt x="9963" y="19081"/>
                  </a:lnTo>
                  <a:lnTo>
                    <a:pt x="9963" y="16065"/>
                  </a:lnTo>
                  <a:lnTo>
                    <a:pt x="9963" y="12937"/>
                  </a:lnTo>
                  <a:lnTo>
                    <a:pt x="10006" y="7512"/>
                  </a:lnTo>
                  <a:lnTo>
                    <a:pt x="10034" y="5172"/>
                  </a:lnTo>
                  <a:lnTo>
                    <a:pt x="0" y="0"/>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875;p38">
              <a:extLst>
                <a:ext uri="{FF2B5EF4-FFF2-40B4-BE49-F238E27FC236}">
                  <a16:creationId xmlns:a16="http://schemas.microsoft.com/office/drawing/2014/main" id="{A73596AF-0833-7907-74B7-F6CA8D013210}"/>
                </a:ext>
              </a:extLst>
            </p:cNvPr>
            <p:cNvSpPr/>
            <p:nvPr/>
          </p:nvSpPr>
          <p:spPr>
            <a:xfrm>
              <a:off x="7165170" y="3453484"/>
              <a:ext cx="265851" cy="457781"/>
            </a:xfrm>
            <a:custGeom>
              <a:avLst/>
              <a:gdLst/>
              <a:ahLst/>
              <a:cxnLst/>
              <a:rect l="l" t="t" r="r" b="b"/>
              <a:pathLst>
                <a:path w="10034" h="17278" extrusionOk="0">
                  <a:moveTo>
                    <a:pt x="0" y="0"/>
                  </a:moveTo>
                  <a:lnTo>
                    <a:pt x="127" y="1297"/>
                  </a:lnTo>
                  <a:lnTo>
                    <a:pt x="282" y="2819"/>
                  </a:lnTo>
                  <a:lnTo>
                    <a:pt x="508" y="4862"/>
                  </a:lnTo>
                  <a:lnTo>
                    <a:pt x="818" y="7342"/>
                  </a:lnTo>
                  <a:lnTo>
                    <a:pt x="1001" y="8738"/>
                  </a:lnTo>
                  <a:lnTo>
                    <a:pt x="1212" y="10217"/>
                  </a:lnTo>
                  <a:lnTo>
                    <a:pt x="1438" y="11781"/>
                  </a:lnTo>
                  <a:lnTo>
                    <a:pt x="1691" y="13416"/>
                  </a:lnTo>
                  <a:lnTo>
                    <a:pt x="1959" y="15121"/>
                  </a:lnTo>
                  <a:lnTo>
                    <a:pt x="2269" y="16897"/>
                  </a:lnTo>
                  <a:lnTo>
                    <a:pt x="2720" y="16953"/>
                  </a:lnTo>
                  <a:lnTo>
                    <a:pt x="3171" y="17010"/>
                  </a:lnTo>
                  <a:lnTo>
                    <a:pt x="4059" y="17080"/>
                  </a:lnTo>
                  <a:lnTo>
                    <a:pt x="4933" y="17151"/>
                  </a:lnTo>
                  <a:lnTo>
                    <a:pt x="5778" y="17193"/>
                  </a:lnTo>
                  <a:lnTo>
                    <a:pt x="6821" y="17207"/>
                  </a:lnTo>
                  <a:lnTo>
                    <a:pt x="7864" y="17221"/>
                  </a:lnTo>
                  <a:lnTo>
                    <a:pt x="9963" y="17277"/>
                  </a:lnTo>
                  <a:lnTo>
                    <a:pt x="9963" y="13064"/>
                  </a:lnTo>
                  <a:lnTo>
                    <a:pt x="9992" y="9174"/>
                  </a:lnTo>
                  <a:lnTo>
                    <a:pt x="10034" y="5172"/>
                  </a:lnTo>
                  <a:lnTo>
                    <a:pt x="0"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876;p38">
              <a:extLst>
                <a:ext uri="{FF2B5EF4-FFF2-40B4-BE49-F238E27FC236}">
                  <a16:creationId xmlns:a16="http://schemas.microsoft.com/office/drawing/2014/main" id="{66EA2663-3DF2-C0CF-838D-EF1960E75595}"/>
                </a:ext>
              </a:extLst>
            </p:cNvPr>
            <p:cNvSpPr/>
            <p:nvPr/>
          </p:nvSpPr>
          <p:spPr>
            <a:xfrm>
              <a:off x="7201759" y="4471279"/>
              <a:ext cx="279310" cy="155711"/>
            </a:xfrm>
            <a:custGeom>
              <a:avLst/>
              <a:gdLst/>
              <a:ahLst/>
              <a:cxnLst/>
              <a:rect l="l" t="t" r="r" b="b"/>
              <a:pathLst>
                <a:path w="10542" h="5877" extrusionOk="0">
                  <a:moveTo>
                    <a:pt x="6187" y="1"/>
                  </a:moveTo>
                  <a:lnTo>
                    <a:pt x="6116" y="15"/>
                  </a:lnTo>
                  <a:lnTo>
                    <a:pt x="6060" y="29"/>
                  </a:lnTo>
                  <a:lnTo>
                    <a:pt x="6004" y="71"/>
                  </a:lnTo>
                  <a:lnTo>
                    <a:pt x="5933" y="113"/>
                  </a:lnTo>
                  <a:lnTo>
                    <a:pt x="5820" y="226"/>
                  </a:lnTo>
                  <a:lnTo>
                    <a:pt x="5722" y="353"/>
                  </a:lnTo>
                  <a:lnTo>
                    <a:pt x="5623" y="522"/>
                  </a:lnTo>
                  <a:lnTo>
                    <a:pt x="5539" y="691"/>
                  </a:lnTo>
                  <a:lnTo>
                    <a:pt x="5454" y="874"/>
                  </a:lnTo>
                  <a:lnTo>
                    <a:pt x="5327" y="1241"/>
                  </a:lnTo>
                  <a:lnTo>
                    <a:pt x="5229" y="1565"/>
                  </a:lnTo>
                  <a:lnTo>
                    <a:pt x="5144" y="1889"/>
                  </a:lnTo>
                  <a:lnTo>
                    <a:pt x="4327" y="2382"/>
                  </a:lnTo>
                  <a:lnTo>
                    <a:pt x="3481" y="2904"/>
                  </a:lnTo>
                  <a:lnTo>
                    <a:pt x="2509" y="3524"/>
                  </a:lnTo>
                  <a:lnTo>
                    <a:pt x="2030" y="3848"/>
                  </a:lnTo>
                  <a:lnTo>
                    <a:pt x="1565" y="4172"/>
                  </a:lnTo>
                  <a:lnTo>
                    <a:pt x="1128" y="4482"/>
                  </a:lnTo>
                  <a:lnTo>
                    <a:pt x="733" y="4778"/>
                  </a:lnTo>
                  <a:lnTo>
                    <a:pt x="423" y="5060"/>
                  </a:lnTo>
                  <a:lnTo>
                    <a:pt x="282" y="5186"/>
                  </a:lnTo>
                  <a:lnTo>
                    <a:pt x="169" y="5299"/>
                  </a:lnTo>
                  <a:lnTo>
                    <a:pt x="85" y="5412"/>
                  </a:lnTo>
                  <a:lnTo>
                    <a:pt x="29" y="5497"/>
                  </a:lnTo>
                  <a:lnTo>
                    <a:pt x="0" y="5581"/>
                  </a:lnTo>
                  <a:lnTo>
                    <a:pt x="0" y="5652"/>
                  </a:lnTo>
                  <a:lnTo>
                    <a:pt x="14" y="5680"/>
                  </a:lnTo>
                  <a:lnTo>
                    <a:pt x="29" y="5708"/>
                  </a:lnTo>
                  <a:lnTo>
                    <a:pt x="113" y="5764"/>
                  </a:lnTo>
                  <a:lnTo>
                    <a:pt x="226" y="5792"/>
                  </a:lnTo>
                  <a:lnTo>
                    <a:pt x="381" y="5835"/>
                  </a:lnTo>
                  <a:lnTo>
                    <a:pt x="564" y="5849"/>
                  </a:lnTo>
                  <a:lnTo>
                    <a:pt x="790" y="5863"/>
                  </a:lnTo>
                  <a:lnTo>
                    <a:pt x="1311" y="5877"/>
                  </a:lnTo>
                  <a:lnTo>
                    <a:pt x="1931" y="5863"/>
                  </a:lnTo>
                  <a:lnTo>
                    <a:pt x="2636" y="5821"/>
                  </a:lnTo>
                  <a:lnTo>
                    <a:pt x="3397" y="5764"/>
                  </a:lnTo>
                  <a:lnTo>
                    <a:pt x="4200" y="5680"/>
                  </a:lnTo>
                  <a:lnTo>
                    <a:pt x="5017" y="5595"/>
                  </a:lnTo>
                  <a:lnTo>
                    <a:pt x="5834" y="5482"/>
                  </a:lnTo>
                  <a:lnTo>
                    <a:pt x="6624" y="5370"/>
                  </a:lnTo>
                  <a:lnTo>
                    <a:pt x="7371" y="5243"/>
                  </a:lnTo>
                  <a:lnTo>
                    <a:pt x="8075" y="5130"/>
                  </a:lnTo>
                  <a:lnTo>
                    <a:pt x="8681" y="5003"/>
                  </a:lnTo>
                  <a:lnTo>
                    <a:pt x="9203" y="4876"/>
                  </a:lnTo>
                  <a:lnTo>
                    <a:pt x="9597" y="4750"/>
                  </a:lnTo>
                  <a:lnTo>
                    <a:pt x="9752" y="4693"/>
                  </a:lnTo>
                  <a:lnTo>
                    <a:pt x="9879" y="4623"/>
                  </a:lnTo>
                  <a:lnTo>
                    <a:pt x="10006" y="4552"/>
                  </a:lnTo>
                  <a:lnTo>
                    <a:pt x="10118" y="4468"/>
                  </a:lnTo>
                  <a:lnTo>
                    <a:pt x="10203" y="4383"/>
                  </a:lnTo>
                  <a:lnTo>
                    <a:pt x="10288" y="4285"/>
                  </a:lnTo>
                  <a:lnTo>
                    <a:pt x="10358" y="4186"/>
                  </a:lnTo>
                  <a:lnTo>
                    <a:pt x="10414" y="4087"/>
                  </a:lnTo>
                  <a:lnTo>
                    <a:pt x="10457" y="3975"/>
                  </a:lnTo>
                  <a:lnTo>
                    <a:pt x="10499" y="3876"/>
                  </a:lnTo>
                  <a:lnTo>
                    <a:pt x="10513" y="3763"/>
                  </a:lnTo>
                  <a:lnTo>
                    <a:pt x="10541" y="3650"/>
                  </a:lnTo>
                  <a:lnTo>
                    <a:pt x="10541" y="3425"/>
                  </a:lnTo>
                  <a:lnTo>
                    <a:pt x="10527" y="3200"/>
                  </a:lnTo>
                  <a:lnTo>
                    <a:pt x="10485" y="2988"/>
                  </a:lnTo>
                  <a:lnTo>
                    <a:pt x="10443" y="2791"/>
                  </a:lnTo>
                  <a:lnTo>
                    <a:pt x="10372" y="2608"/>
                  </a:lnTo>
                  <a:lnTo>
                    <a:pt x="10316" y="2439"/>
                  </a:lnTo>
                  <a:lnTo>
                    <a:pt x="10203" y="2199"/>
                  </a:lnTo>
                  <a:lnTo>
                    <a:pt x="10161" y="2114"/>
                  </a:lnTo>
                  <a:lnTo>
                    <a:pt x="9794" y="2213"/>
                  </a:lnTo>
                  <a:lnTo>
                    <a:pt x="9386" y="2298"/>
                  </a:lnTo>
                  <a:lnTo>
                    <a:pt x="8878" y="2382"/>
                  </a:lnTo>
                  <a:lnTo>
                    <a:pt x="8611" y="2424"/>
                  </a:lnTo>
                  <a:lnTo>
                    <a:pt x="8315" y="2453"/>
                  </a:lnTo>
                  <a:lnTo>
                    <a:pt x="8033" y="2467"/>
                  </a:lnTo>
                  <a:lnTo>
                    <a:pt x="7737" y="2481"/>
                  </a:lnTo>
                  <a:lnTo>
                    <a:pt x="7441" y="2467"/>
                  </a:lnTo>
                  <a:lnTo>
                    <a:pt x="7159" y="2439"/>
                  </a:lnTo>
                  <a:lnTo>
                    <a:pt x="6877" y="2396"/>
                  </a:lnTo>
                  <a:lnTo>
                    <a:pt x="6624" y="2326"/>
                  </a:lnTo>
                  <a:lnTo>
                    <a:pt x="6680" y="1988"/>
                  </a:lnTo>
                  <a:lnTo>
                    <a:pt x="6722" y="1649"/>
                  </a:lnTo>
                  <a:lnTo>
                    <a:pt x="6750" y="1241"/>
                  </a:lnTo>
                  <a:lnTo>
                    <a:pt x="6750" y="1043"/>
                  </a:lnTo>
                  <a:lnTo>
                    <a:pt x="6736" y="832"/>
                  </a:lnTo>
                  <a:lnTo>
                    <a:pt x="6722" y="649"/>
                  </a:lnTo>
                  <a:lnTo>
                    <a:pt x="6680" y="466"/>
                  </a:lnTo>
                  <a:lnTo>
                    <a:pt x="6624" y="311"/>
                  </a:lnTo>
                  <a:lnTo>
                    <a:pt x="6581" y="240"/>
                  </a:lnTo>
                  <a:lnTo>
                    <a:pt x="6539" y="170"/>
                  </a:lnTo>
                  <a:lnTo>
                    <a:pt x="6497" y="113"/>
                  </a:lnTo>
                  <a:lnTo>
                    <a:pt x="6440" y="71"/>
                  </a:lnTo>
                  <a:lnTo>
                    <a:pt x="6384" y="43"/>
                  </a:lnTo>
                  <a:lnTo>
                    <a:pt x="6328" y="15"/>
                  </a:lnTo>
                  <a:lnTo>
                    <a:pt x="625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877;p38">
              <a:extLst>
                <a:ext uri="{FF2B5EF4-FFF2-40B4-BE49-F238E27FC236}">
                  <a16:creationId xmlns:a16="http://schemas.microsoft.com/office/drawing/2014/main" id="{08FBAA35-ACC9-6590-1AB8-61F93F50CBC1}"/>
                </a:ext>
              </a:extLst>
            </p:cNvPr>
            <p:cNvSpPr/>
            <p:nvPr/>
          </p:nvSpPr>
          <p:spPr>
            <a:xfrm>
              <a:off x="7324958" y="4562394"/>
              <a:ext cx="37358" cy="54898"/>
            </a:xfrm>
            <a:custGeom>
              <a:avLst/>
              <a:gdLst/>
              <a:ahLst/>
              <a:cxnLst/>
              <a:rect l="l" t="t" r="r" b="b"/>
              <a:pathLst>
                <a:path w="1410" h="2072" extrusionOk="0">
                  <a:moveTo>
                    <a:pt x="212" y="0"/>
                  </a:moveTo>
                  <a:lnTo>
                    <a:pt x="142" y="14"/>
                  </a:lnTo>
                  <a:lnTo>
                    <a:pt x="71" y="42"/>
                  </a:lnTo>
                  <a:lnTo>
                    <a:pt x="15" y="99"/>
                  </a:lnTo>
                  <a:lnTo>
                    <a:pt x="1" y="141"/>
                  </a:lnTo>
                  <a:lnTo>
                    <a:pt x="1" y="183"/>
                  </a:lnTo>
                  <a:lnTo>
                    <a:pt x="1" y="226"/>
                  </a:lnTo>
                  <a:lnTo>
                    <a:pt x="15" y="268"/>
                  </a:lnTo>
                  <a:lnTo>
                    <a:pt x="240" y="719"/>
                  </a:lnTo>
                  <a:lnTo>
                    <a:pt x="480" y="1170"/>
                  </a:lnTo>
                  <a:lnTo>
                    <a:pt x="734" y="1621"/>
                  </a:lnTo>
                  <a:lnTo>
                    <a:pt x="973" y="2072"/>
                  </a:lnTo>
                  <a:lnTo>
                    <a:pt x="1410" y="2015"/>
                  </a:lnTo>
                  <a:lnTo>
                    <a:pt x="1170" y="1536"/>
                  </a:lnTo>
                  <a:lnTo>
                    <a:pt x="903" y="1071"/>
                  </a:lnTo>
                  <a:lnTo>
                    <a:pt x="663" y="606"/>
                  </a:lnTo>
                  <a:lnTo>
                    <a:pt x="424" y="127"/>
                  </a:lnTo>
                  <a:lnTo>
                    <a:pt x="395" y="85"/>
                  </a:lnTo>
                  <a:lnTo>
                    <a:pt x="367" y="56"/>
                  </a:lnTo>
                  <a:lnTo>
                    <a:pt x="339" y="28"/>
                  </a:lnTo>
                  <a:lnTo>
                    <a:pt x="297" y="14"/>
                  </a:lnTo>
                  <a:lnTo>
                    <a:pt x="21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878;p38">
              <a:extLst>
                <a:ext uri="{FF2B5EF4-FFF2-40B4-BE49-F238E27FC236}">
                  <a16:creationId xmlns:a16="http://schemas.microsoft.com/office/drawing/2014/main" id="{576AA05D-59BF-C44C-785A-316115D986D2}"/>
                </a:ext>
              </a:extLst>
            </p:cNvPr>
            <p:cNvSpPr/>
            <p:nvPr/>
          </p:nvSpPr>
          <p:spPr>
            <a:xfrm>
              <a:off x="7345862" y="4549677"/>
              <a:ext cx="44830" cy="63509"/>
            </a:xfrm>
            <a:custGeom>
              <a:avLst/>
              <a:gdLst/>
              <a:ahLst/>
              <a:cxnLst/>
              <a:rect l="l" t="t" r="r" b="b"/>
              <a:pathLst>
                <a:path w="1692" h="2397" extrusionOk="0">
                  <a:moveTo>
                    <a:pt x="198" y="1"/>
                  </a:moveTo>
                  <a:lnTo>
                    <a:pt x="128" y="29"/>
                  </a:lnTo>
                  <a:lnTo>
                    <a:pt x="71" y="71"/>
                  </a:lnTo>
                  <a:lnTo>
                    <a:pt x="29" y="142"/>
                  </a:lnTo>
                  <a:lnTo>
                    <a:pt x="1" y="226"/>
                  </a:lnTo>
                  <a:lnTo>
                    <a:pt x="1" y="269"/>
                  </a:lnTo>
                  <a:lnTo>
                    <a:pt x="15" y="311"/>
                  </a:lnTo>
                  <a:lnTo>
                    <a:pt x="29" y="353"/>
                  </a:lnTo>
                  <a:lnTo>
                    <a:pt x="57" y="381"/>
                  </a:lnTo>
                  <a:lnTo>
                    <a:pt x="240" y="621"/>
                  </a:lnTo>
                  <a:lnTo>
                    <a:pt x="424" y="861"/>
                  </a:lnTo>
                  <a:lnTo>
                    <a:pt x="579" y="1100"/>
                  </a:lnTo>
                  <a:lnTo>
                    <a:pt x="734" y="1354"/>
                  </a:lnTo>
                  <a:lnTo>
                    <a:pt x="1001" y="1875"/>
                  </a:lnTo>
                  <a:lnTo>
                    <a:pt x="1269" y="2397"/>
                  </a:lnTo>
                  <a:lnTo>
                    <a:pt x="1692" y="2326"/>
                  </a:lnTo>
                  <a:lnTo>
                    <a:pt x="1410" y="1734"/>
                  </a:lnTo>
                  <a:lnTo>
                    <a:pt x="1255" y="1438"/>
                  </a:lnTo>
                  <a:lnTo>
                    <a:pt x="1100" y="1156"/>
                  </a:lnTo>
                  <a:lnTo>
                    <a:pt x="931" y="875"/>
                  </a:lnTo>
                  <a:lnTo>
                    <a:pt x="748" y="593"/>
                  </a:lnTo>
                  <a:lnTo>
                    <a:pt x="551" y="325"/>
                  </a:lnTo>
                  <a:lnTo>
                    <a:pt x="353" y="71"/>
                  </a:lnTo>
                  <a:lnTo>
                    <a:pt x="311" y="43"/>
                  </a:lnTo>
                  <a:lnTo>
                    <a:pt x="283" y="15"/>
                  </a:lnTo>
                  <a:lnTo>
                    <a:pt x="2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879;p38">
              <a:extLst>
                <a:ext uri="{FF2B5EF4-FFF2-40B4-BE49-F238E27FC236}">
                  <a16:creationId xmlns:a16="http://schemas.microsoft.com/office/drawing/2014/main" id="{6B5F5140-EF39-4950-7FF9-465C83D1ADCD}"/>
                </a:ext>
              </a:extLst>
            </p:cNvPr>
            <p:cNvSpPr/>
            <p:nvPr/>
          </p:nvSpPr>
          <p:spPr>
            <a:xfrm>
              <a:off x="7301431" y="4491441"/>
              <a:ext cx="40352" cy="39610"/>
            </a:xfrm>
            <a:custGeom>
              <a:avLst/>
              <a:gdLst/>
              <a:ahLst/>
              <a:cxnLst/>
              <a:rect l="l" t="t" r="r" b="b"/>
              <a:pathLst>
                <a:path w="1523" h="1495" extrusionOk="0">
                  <a:moveTo>
                    <a:pt x="269" y="141"/>
                  </a:moveTo>
                  <a:lnTo>
                    <a:pt x="367" y="184"/>
                  </a:lnTo>
                  <a:lnTo>
                    <a:pt x="466" y="240"/>
                  </a:lnTo>
                  <a:lnTo>
                    <a:pt x="565" y="311"/>
                  </a:lnTo>
                  <a:lnTo>
                    <a:pt x="748" y="480"/>
                  </a:lnTo>
                  <a:lnTo>
                    <a:pt x="875" y="621"/>
                  </a:lnTo>
                  <a:lnTo>
                    <a:pt x="1030" y="776"/>
                  </a:lnTo>
                  <a:lnTo>
                    <a:pt x="1100" y="874"/>
                  </a:lnTo>
                  <a:lnTo>
                    <a:pt x="1185" y="987"/>
                  </a:lnTo>
                  <a:lnTo>
                    <a:pt x="1241" y="1086"/>
                  </a:lnTo>
                  <a:lnTo>
                    <a:pt x="1297" y="1198"/>
                  </a:lnTo>
                  <a:lnTo>
                    <a:pt x="1299" y="1211"/>
                  </a:lnTo>
                  <a:lnTo>
                    <a:pt x="1299" y="1211"/>
                  </a:lnTo>
                  <a:lnTo>
                    <a:pt x="1255" y="1198"/>
                  </a:lnTo>
                  <a:lnTo>
                    <a:pt x="1142" y="1142"/>
                  </a:lnTo>
                  <a:lnTo>
                    <a:pt x="1044" y="1086"/>
                  </a:lnTo>
                  <a:lnTo>
                    <a:pt x="861" y="931"/>
                  </a:lnTo>
                  <a:lnTo>
                    <a:pt x="691" y="804"/>
                  </a:lnTo>
                  <a:lnTo>
                    <a:pt x="579" y="677"/>
                  </a:lnTo>
                  <a:lnTo>
                    <a:pt x="367" y="466"/>
                  </a:lnTo>
                  <a:lnTo>
                    <a:pt x="283" y="353"/>
                  </a:lnTo>
                  <a:lnTo>
                    <a:pt x="198" y="240"/>
                  </a:lnTo>
                  <a:lnTo>
                    <a:pt x="170" y="170"/>
                  </a:lnTo>
                  <a:lnTo>
                    <a:pt x="170" y="156"/>
                  </a:lnTo>
                  <a:lnTo>
                    <a:pt x="184" y="141"/>
                  </a:lnTo>
                  <a:close/>
                  <a:moveTo>
                    <a:pt x="184" y="1"/>
                  </a:moveTo>
                  <a:lnTo>
                    <a:pt x="128" y="15"/>
                  </a:lnTo>
                  <a:lnTo>
                    <a:pt x="71" y="29"/>
                  </a:lnTo>
                  <a:lnTo>
                    <a:pt x="43" y="57"/>
                  </a:lnTo>
                  <a:lnTo>
                    <a:pt x="29" y="99"/>
                  </a:lnTo>
                  <a:lnTo>
                    <a:pt x="15" y="127"/>
                  </a:lnTo>
                  <a:lnTo>
                    <a:pt x="1" y="170"/>
                  </a:lnTo>
                  <a:lnTo>
                    <a:pt x="29" y="254"/>
                  </a:lnTo>
                  <a:lnTo>
                    <a:pt x="71" y="367"/>
                  </a:lnTo>
                  <a:lnTo>
                    <a:pt x="156" y="466"/>
                  </a:lnTo>
                  <a:lnTo>
                    <a:pt x="255" y="578"/>
                  </a:lnTo>
                  <a:lnTo>
                    <a:pt x="367" y="705"/>
                  </a:lnTo>
                  <a:lnTo>
                    <a:pt x="494" y="818"/>
                  </a:lnTo>
                  <a:lnTo>
                    <a:pt x="776" y="1029"/>
                  </a:lnTo>
                  <a:lnTo>
                    <a:pt x="1058" y="1212"/>
                  </a:lnTo>
                  <a:lnTo>
                    <a:pt x="1185" y="1283"/>
                  </a:lnTo>
                  <a:lnTo>
                    <a:pt x="1297" y="1339"/>
                  </a:lnTo>
                  <a:lnTo>
                    <a:pt x="1312" y="1343"/>
                  </a:lnTo>
                  <a:lnTo>
                    <a:pt x="1312" y="1343"/>
                  </a:lnTo>
                  <a:lnTo>
                    <a:pt x="1312" y="1368"/>
                  </a:lnTo>
                  <a:lnTo>
                    <a:pt x="1312" y="1410"/>
                  </a:lnTo>
                  <a:lnTo>
                    <a:pt x="1312" y="1438"/>
                  </a:lnTo>
                  <a:lnTo>
                    <a:pt x="1312" y="1466"/>
                  </a:lnTo>
                  <a:lnTo>
                    <a:pt x="1340" y="1480"/>
                  </a:lnTo>
                  <a:lnTo>
                    <a:pt x="1354" y="1494"/>
                  </a:lnTo>
                  <a:lnTo>
                    <a:pt x="1410" y="1494"/>
                  </a:lnTo>
                  <a:lnTo>
                    <a:pt x="1438" y="1466"/>
                  </a:lnTo>
                  <a:lnTo>
                    <a:pt x="1452" y="1438"/>
                  </a:lnTo>
                  <a:lnTo>
                    <a:pt x="1452" y="1382"/>
                  </a:lnTo>
                  <a:lnTo>
                    <a:pt x="1452" y="1379"/>
                  </a:lnTo>
                  <a:lnTo>
                    <a:pt x="1467" y="1382"/>
                  </a:lnTo>
                  <a:lnTo>
                    <a:pt x="1495" y="1382"/>
                  </a:lnTo>
                  <a:lnTo>
                    <a:pt x="1509" y="1353"/>
                  </a:lnTo>
                  <a:lnTo>
                    <a:pt x="1523" y="1339"/>
                  </a:lnTo>
                  <a:lnTo>
                    <a:pt x="1523" y="1311"/>
                  </a:lnTo>
                  <a:lnTo>
                    <a:pt x="1523" y="1283"/>
                  </a:lnTo>
                  <a:lnTo>
                    <a:pt x="1509" y="1255"/>
                  </a:lnTo>
                  <a:lnTo>
                    <a:pt x="1481" y="1241"/>
                  </a:lnTo>
                  <a:lnTo>
                    <a:pt x="1452" y="1241"/>
                  </a:lnTo>
                  <a:lnTo>
                    <a:pt x="1445" y="1240"/>
                  </a:lnTo>
                  <a:lnTo>
                    <a:pt x="1445" y="1240"/>
                  </a:lnTo>
                  <a:lnTo>
                    <a:pt x="1438" y="1170"/>
                  </a:lnTo>
                  <a:lnTo>
                    <a:pt x="1382" y="1043"/>
                  </a:lnTo>
                  <a:lnTo>
                    <a:pt x="1297" y="917"/>
                  </a:lnTo>
                  <a:lnTo>
                    <a:pt x="1213" y="790"/>
                  </a:lnTo>
                  <a:lnTo>
                    <a:pt x="1114" y="677"/>
                  </a:lnTo>
                  <a:lnTo>
                    <a:pt x="931" y="480"/>
                  </a:lnTo>
                  <a:lnTo>
                    <a:pt x="776" y="311"/>
                  </a:lnTo>
                  <a:lnTo>
                    <a:pt x="663" y="226"/>
                  </a:lnTo>
                  <a:lnTo>
                    <a:pt x="551" y="127"/>
                  </a:lnTo>
                  <a:lnTo>
                    <a:pt x="424" y="57"/>
                  </a:lnTo>
                  <a:lnTo>
                    <a:pt x="297" y="15"/>
                  </a:lnTo>
                  <a:lnTo>
                    <a:pt x="241" y="1"/>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880;p38">
              <a:extLst>
                <a:ext uri="{FF2B5EF4-FFF2-40B4-BE49-F238E27FC236}">
                  <a16:creationId xmlns:a16="http://schemas.microsoft.com/office/drawing/2014/main" id="{972A5739-4D2D-2FF9-71E7-2E149D51D6A2}"/>
                </a:ext>
              </a:extLst>
            </p:cNvPr>
            <p:cNvSpPr/>
            <p:nvPr/>
          </p:nvSpPr>
          <p:spPr>
            <a:xfrm>
              <a:off x="7333542" y="4483599"/>
              <a:ext cx="11976" cy="42604"/>
            </a:xfrm>
            <a:custGeom>
              <a:avLst/>
              <a:gdLst/>
              <a:ahLst/>
              <a:cxnLst/>
              <a:rect l="l" t="t" r="r" b="b"/>
              <a:pathLst>
                <a:path w="452" h="1608" extrusionOk="0">
                  <a:moveTo>
                    <a:pt x="192" y="218"/>
                  </a:moveTo>
                  <a:lnTo>
                    <a:pt x="212" y="254"/>
                  </a:lnTo>
                  <a:lnTo>
                    <a:pt x="255" y="409"/>
                  </a:lnTo>
                  <a:lnTo>
                    <a:pt x="297" y="578"/>
                  </a:lnTo>
                  <a:lnTo>
                    <a:pt x="311" y="748"/>
                  </a:lnTo>
                  <a:lnTo>
                    <a:pt x="311" y="931"/>
                  </a:lnTo>
                  <a:lnTo>
                    <a:pt x="297" y="1100"/>
                  </a:lnTo>
                  <a:lnTo>
                    <a:pt x="294" y="1118"/>
                  </a:lnTo>
                  <a:lnTo>
                    <a:pt x="240" y="931"/>
                  </a:lnTo>
                  <a:lnTo>
                    <a:pt x="198" y="733"/>
                  </a:lnTo>
                  <a:lnTo>
                    <a:pt x="156" y="508"/>
                  </a:lnTo>
                  <a:lnTo>
                    <a:pt x="156" y="395"/>
                  </a:lnTo>
                  <a:lnTo>
                    <a:pt x="170" y="297"/>
                  </a:lnTo>
                  <a:lnTo>
                    <a:pt x="192" y="218"/>
                  </a:lnTo>
                  <a:close/>
                  <a:moveTo>
                    <a:pt x="170" y="1"/>
                  </a:moveTo>
                  <a:lnTo>
                    <a:pt x="142" y="15"/>
                  </a:lnTo>
                  <a:lnTo>
                    <a:pt x="85" y="85"/>
                  </a:lnTo>
                  <a:lnTo>
                    <a:pt x="43" y="170"/>
                  </a:lnTo>
                  <a:lnTo>
                    <a:pt x="15" y="268"/>
                  </a:lnTo>
                  <a:lnTo>
                    <a:pt x="1" y="353"/>
                  </a:lnTo>
                  <a:lnTo>
                    <a:pt x="1" y="466"/>
                  </a:lnTo>
                  <a:lnTo>
                    <a:pt x="1" y="564"/>
                  </a:lnTo>
                  <a:lnTo>
                    <a:pt x="43" y="776"/>
                  </a:lnTo>
                  <a:lnTo>
                    <a:pt x="100" y="1001"/>
                  </a:lnTo>
                  <a:lnTo>
                    <a:pt x="170" y="1198"/>
                  </a:lnTo>
                  <a:lnTo>
                    <a:pt x="244" y="1404"/>
                  </a:lnTo>
                  <a:lnTo>
                    <a:pt x="240" y="1424"/>
                  </a:lnTo>
                  <a:lnTo>
                    <a:pt x="240" y="1466"/>
                  </a:lnTo>
                  <a:lnTo>
                    <a:pt x="255" y="1480"/>
                  </a:lnTo>
                  <a:lnTo>
                    <a:pt x="269" y="1508"/>
                  </a:lnTo>
                  <a:lnTo>
                    <a:pt x="282" y="1508"/>
                  </a:lnTo>
                  <a:lnTo>
                    <a:pt x="297" y="1551"/>
                  </a:lnTo>
                  <a:lnTo>
                    <a:pt x="311" y="1579"/>
                  </a:lnTo>
                  <a:lnTo>
                    <a:pt x="325" y="1593"/>
                  </a:lnTo>
                  <a:lnTo>
                    <a:pt x="353" y="1607"/>
                  </a:lnTo>
                  <a:lnTo>
                    <a:pt x="381" y="1593"/>
                  </a:lnTo>
                  <a:lnTo>
                    <a:pt x="410" y="1593"/>
                  </a:lnTo>
                  <a:lnTo>
                    <a:pt x="424" y="1565"/>
                  </a:lnTo>
                  <a:lnTo>
                    <a:pt x="424" y="1537"/>
                  </a:lnTo>
                  <a:lnTo>
                    <a:pt x="424" y="1508"/>
                  </a:lnTo>
                  <a:lnTo>
                    <a:pt x="390" y="1412"/>
                  </a:lnTo>
                  <a:lnTo>
                    <a:pt x="410" y="1283"/>
                  </a:lnTo>
                  <a:lnTo>
                    <a:pt x="438" y="1100"/>
                  </a:lnTo>
                  <a:lnTo>
                    <a:pt x="452" y="917"/>
                  </a:lnTo>
                  <a:lnTo>
                    <a:pt x="452" y="719"/>
                  </a:lnTo>
                  <a:lnTo>
                    <a:pt x="438" y="536"/>
                  </a:lnTo>
                  <a:lnTo>
                    <a:pt x="395" y="353"/>
                  </a:lnTo>
                  <a:lnTo>
                    <a:pt x="339" y="184"/>
                  </a:lnTo>
                  <a:lnTo>
                    <a:pt x="255" y="29"/>
                  </a:lnTo>
                  <a:lnTo>
                    <a:pt x="226" y="1"/>
                  </a:lnTo>
                  <a:close/>
                </a:path>
              </a:pathLst>
            </a:custGeom>
            <a:solidFill>
              <a:srgbClr val="3C6E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881;p38">
              <a:extLst>
                <a:ext uri="{FF2B5EF4-FFF2-40B4-BE49-F238E27FC236}">
                  <a16:creationId xmlns:a16="http://schemas.microsoft.com/office/drawing/2014/main" id="{8D96EC10-DF79-7B83-B565-2AD295DEFA85}"/>
                </a:ext>
              </a:extLst>
            </p:cNvPr>
            <p:cNvSpPr/>
            <p:nvPr/>
          </p:nvSpPr>
          <p:spPr>
            <a:xfrm>
              <a:off x="6791810" y="3370582"/>
              <a:ext cx="690009" cy="468988"/>
            </a:xfrm>
            <a:custGeom>
              <a:avLst/>
              <a:gdLst/>
              <a:ahLst/>
              <a:cxnLst/>
              <a:rect l="l" t="t" r="r" b="b"/>
              <a:pathLst>
                <a:path w="26043" h="17701" extrusionOk="0">
                  <a:moveTo>
                    <a:pt x="3157" y="1"/>
                  </a:moveTo>
                  <a:lnTo>
                    <a:pt x="3030" y="424"/>
                  </a:lnTo>
                  <a:lnTo>
                    <a:pt x="2678" y="1607"/>
                  </a:lnTo>
                  <a:lnTo>
                    <a:pt x="2438" y="2411"/>
                  </a:lnTo>
                  <a:lnTo>
                    <a:pt x="2184" y="3355"/>
                  </a:lnTo>
                  <a:lnTo>
                    <a:pt x="1903" y="4412"/>
                  </a:lnTo>
                  <a:lnTo>
                    <a:pt x="1607" y="5539"/>
                  </a:lnTo>
                  <a:lnTo>
                    <a:pt x="1311" y="6751"/>
                  </a:lnTo>
                  <a:lnTo>
                    <a:pt x="1029" y="8005"/>
                  </a:lnTo>
                  <a:lnTo>
                    <a:pt x="761" y="9274"/>
                  </a:lnTo>
                  <a:lnTo>
                    <a:pt x="522" y="10570"/>
                  </a:lnTo>
                  <a:lnTo>
                    <a:pt x="423" y="11204"/>
                  </a:lnTo>
                  <a:lnTo>
                    <a:pt x="324" y="11838"/>
                  </a:lnTo>
                  <a:lnTo>
                    <a:pt x="240" y="12473"/>
                  </a:lnTo>
                  <a:lnTo>
                    <a:pt x="155" y="13078"/>
                  </a:lnTo>
                  <a:lnTo>
                    <a:pt x="99" y="13684"/>
                  </a:lnTo>
                  <a:lnTo>
                    <a:pt x="57" y="14276"/>
                  </a:lnTo>
                  <a:lnTo>
                    <a:pt x="14" y="14840"/>
                  </a:lnTo>
                  <a:lnTo>
                    <a:pt x="0" y="15390"/>
                  </a:lnTo>
                  <a:lnTo>
                    <a:pt x="367" y="15488"/>
                  </a:lnTo>
                  <a:lnTo>
                    <a:pt x="1339" y="15742"/>
                  </a:lnTo>
                  <a:lnTo>
                    <a:pt x="2015" y="15897"/>
                  </a:lnTo>
                  <a:lnTo>
                    <a:pt x="2790" y="16066"/>
                  </a:lnTo>
                  <a:lnTo>
                    <a:pt x="3664" y="16249"/>
                  </a:lnTo>
                  <a:lnTo>
                    <a:pt x="4594" y="16432"/>
                  </a:lnTo>
                  <a:lnTo>
                    <a:pt x="5581" y="16616"/>
                  </a:lnTo>
                  <a:lnTo>
                    <a:pt x="6581" y="16771"/>
                  </a:lnTo>
                  <a:lnTo>
                    <a:pt x="7624" y="16926"/>
                  </a:lnTo>
                  <a:lnTo>
                    <a:pt x="8639" y="17024"/>
                  </a:lnTo>
                  <a:lnTo>
                    <a:pt x="9146" y="17081"/>
                  </a:lnTo>
                  <a:lnTo>
                    <a:pt x="9653" y="17109"/>
                  </a:lnTo>
                  <a:lnTo>
                    <a:pt x="10147" y="17123"/>
                  </a:lnTo>
                  <a:lnTo>
                    <a:pt x="10626" y="17137"/>
                  </a:lnTo>
                  <a:lnTo>
                    <a:pt x="11091" y="17137"/>
                  </a:lnTo>
                  <a:lnTo>
                    <a:pt x="11528" y="17123"/>
                  </a:lnTo>
                  <a:lnTo>
                    <a:pt x="11964" y="17095"/>
                  </a:lnTo>
                  <a:lnTo>
                    <a:pt x="12373" y="17038"/>
                  </a:lnTo>
                  <a:lnTo>
                    <a:pt x="13148" y="14206"/>
                  </a:lnTo>
                  <a:lnTo>
                    <a:pt x="14092" y="17151"/>
                  </a:lnTo>
                  <a:lnTo>
                    <a:pt x="14346" y="17207"/>
                  </a:lnTo>
                  <a:lnTo>
                    <a:pt x="14656" y="17278"/>
                  </a:lnTo>
                  <a:lnTo>
                    <a:pt x="15065" y="17362"/>
                  </a:lnTo>
                  <a:lnTo>
                    <a:pt x="15586" y="17461"/>
                  </a:lnTo>
                  <a:lnTo>
                    <a:pt x="16206" y="17546"/>
                  </a:lnTo>
                  <a:lnTo>
                    <a:pt x="16911" y="17616"/>
                  </a:lnTo>
                  <a:lnTo>
                    <a:pt x="17700" y="17673"/>
                  </a:lnTo>
                  <a:lnTo>
                    <a:pt x="18109" y="17701"/>
                  </a:lnTo>
                  <a:lnTo>
                    <a:pt x="19476" y="17701"/>
                  </a:lnTo>
                  <a:lnTo>
                    <a:pt x="19955" y="17687"/>
                  </a:lnTo>
                  <a:lnTo>
                    <a:pt x="20462" y="17644"/>
                  </a:lnTo>
                  <a:lnTo>
                    <a:pt x="20969" y="17602"/>
                  </a:lnTo>
                  <a:lnTo>
                    <a:pt x="21491" y="17546"/>
                  </a:lnTo>
                  <a:lnTo>
                    <a:pt x="22026" y="17475"/>
                  </a:lnTo>
                  <a:lnTo>
                    <a:pt x="22576" y="17391"/>
                  </a:lnTo>
                  <a:lnTo>
                    <a:pt x="23139" y="17278"/>
                  </a:lnTo>
                  <a:lnTo>
                    <a:pt x="23703" y="17165"/>
                  </a:lnTo>
                  <a:lnTo>
                    <a:pt x="24267" y="17010"/>
                  </a:lnTo>
                  <a:lnTo>
                    <a:pt x="24845" y="16855"/>
                  </a:lnTo>
                  <a:lnTo>
                    <a:pt x="25422" y="16672"/>
                  </a:lnTo>
                  <a:lnTo>
                    <a:pt x="26014" y="16461"/>
                  </a:lnTo>
                  <a:lnTo>
                    <a:pt x="26042" y="16052"/>
                  </a:lnTo>
                  <a:lnTo>
                    <a:pt x="26042" y="15559"/>
                  </a:lnTo>
                  <a:lnTo>
                    <a:pt x="26042" y="14896"/>
                  </a:lnTo>
                  <a:lnTo>
                    <a:pt x="26014" y="14093"/>
                  </a:lnTo>
                  <a:lnTo>
                    <a:pt x="25972" y="13149"/>
                  </a:lnTo>
                  <a:lnTo>
                    <a:pt x="25930" y="12628"/>
                  </a:lnTo>
                  <a:lnTo>
                    <a:pt x="25887" y="12078"/>
                  </a:lnTo>
                  <a:lnTo>
                    <a:pt x="25817" y="11514"/>
                  </a:lnTo>
                  <a:lnTo>
                    <a:pt x="25747" y="10922"/>
                  </a:lnTo>
                  <a:lnTo>
                    <a:pt x="25662" y="10302"/>
                  </a:lnTo>
                  <a:lnTo>
                    <a:pt x="25563" y="9668"/>
                  </a:lnTo>
                  <a:lnTo>
                    <a:pt x="25436" y="9020"/>
                  </a:lnTo>
                  <a:lnTo>
                    <a:pt x="25310" y="8358"/>
                  </a:lnTo>
                  <a:lnTo>
                    <a:pt x="25155" y="7681"/>
                  </a:lnTo>
                  <a:lnTo>
                    <a:pt x="24986" y="6991"/>
                  </a:lnTo>
                  <a:lnTo>
                    <a:pt x="24788" y="6300"/>
                  </a:lnTo>
                  <a:lnTo>
                    <a:pt x="24577" y="5596"/>
                  </a:lnTo>
                  <a:lnTo>
                    <a:pt x="24351" y="4891"/>
                  </a:lnTo>
                  <a:lnTo>
                    <a:pt x="24084" y="4186"/>
                  </a:lnTo>
                  <a:lnTo>
                    <a:pt x="23802" y="3468"/>
                  </a:lnTo>
                  <a:lnTo>
                    <a:pt x="23506" y="2763"/>
                  </a:lnTo>
                  <a:lnTo>
                    <a:pt x="23168" y="2058"/>
                  </a:lnTo>
                  <a:lnTo>
                    <a:pt x="22801" y="1368"/>
                  </a:lnTo>
                  <a:lnTo>
                    <a:pt x="22407" y="677"/>
                  </a:lnTo>
                  <a:lnTo>
                    <a:pt x="2199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882;p38">
              <a:extLst>
                <a:ext uri="{FF2B5EF4-FFF2-40B4-BE49-F238E27FC236}">
                  <a16:creationId xmlns:a16="http://schemas.microsoft.com/office/drawing/2014/main" id="{F3C977DF-5EAD-8C6C-F855-0DC7A9A01E79}"/>
                </a:ext>
              </a:extLst>
            </p:cNvPr>
            <p:cNvSpPr/>
            <p:nvPr/>
          </p:nvSpPr>
          <p:spPr>
            <a:xfrm>
              <a:off x="7024776" y="3591257"/>
              <a:ext cx="115412" cy="233394"/>
            </a:xfrm>
            <a:custGeom>
              <a:avLst/>
              <a:gdLst/>
              <a:ahLst/>
              <a:cxnLst/>
              <a:rect l="l" t="t" r="r" b="b"/>
              <a:pathLst>
                <a:path w="4356" h="8809" extrusionOk="0">
                  <a:moveTo>
                    <a:pt x="3101" y="0"/>
                  </a:moveTo>
                  <a:lnTo>
                    <a:pt x="1" y="8709"/>
                  </a:lnTo>
                  <a:lnTo>
                    <a:pt x="466" y="8752"/>
                  </a:lnTo>
                  <a:lnTo>
                    <a:pt x="931" y="8780"/>
                  </a:lnTo>
                  <a:lnTo>
                    <a:pt x="1396" y="8808"/>
                  </a:lnTo>
                  <a:lnTo>
                    <a:pt x="2298" y="8808"/>
                  </a:lnTo>
                  <a:lnTo>
                    <a:pt x="2735" y="8794"/>
                  </a:lnTo>
                  <a:lnTo>
                    <a:pt x="3157" y="8766"/>
                  </a:lnTo>
                  <a:lnTo>
                    <a:pt x="3580" y="8709"/>
                  </a:lnTo>
                  <a:lnTo>
                    <a:pt x="4355" y="5877"/>
                  </a:lnTo>
                  <a:lnTo>
                    <a:pt x="3101" y="0"/>
                  </a:lnTo>
                  <a:close/>
                </a:path>
              </a:pathLst>
            </a:custGeom>
            <a:solidFill>
              <a:srgbClr val="BF28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883;p38">
              <a:extLst>
                <a:ext uri="{FF2B5EF4-FFF2-40B4-BE49-F238E27FC236}">
                  <a16:creationId xmlns:a16="http://schemas.microsoft.com/office/drawing/2014/main" id="{D733A5CA-5648-05FB-A4E0-4523680A8FB0}"/>
                </a:ext>
              </a:extLst>
            </p:cNvPr>
            <p:cNvSpPr/>
            <p:nvPr/>
          </p:nvSpPr>
          <p:spPr>
            <a:xfrm>
              <a:off x="6848190" y="3370582"/>
              <a:ext cx="620937" cy="256180"/>
            </a:xfrm>
            <a:custGeom>
              <a:avLst/>
              <a:gdLst/>
              <a:ahLst/>
              <a:cxnLst/>
              <a:rect l="l" t="t" r="r" b="b"/>
              <a:pathLst>
                <a:path w="23436" h="9669" extrusionOk="0">
                  <a:moveTo>
                    <a:pt x="733" y="1"/>
                  </a:moveTo>
                  <a:lnTo>
                    <a:pt x="522" y="1030"/>
                  </a:lnTo>
                  <a:lnTo>
                    <a:pt x="0" y="3538"/>
                  </a:lnTo>
                  <a:lnTo>
                    <a:pt x="578" y="3764"/>
                  </a:lnTo>
                  <a:lnTo>
                    <a:pt x="1127" y="4003"/>
                  </a:lnTo>
                  <a:lnTo>
                    <a:pt x="2142" y="4454"/>
                  </a:lnTo>
                  <a:lnTo>
                    <a:pt x="3129" y="4877"/>
                  </a:lnTo>
                  <a:lnTo>
                    <a:pt x="3622" y="5088"/>
                  </a:lnTo>
                  <a:lnTo>
                    <a:pt x="4143" y="5286"/>
                  </a:lnTo>
                  <a:lnTo>
                    <a:pt x="5496" y="5680"/>
                  </a:lnTo>
                  <a:lnTo>
                    <a:pt x="6863" y="6075"/>
                  </a:lnTo>
                  <a:lnTo>
                    <a:pt x="8244" y="6455"/>
                  </a:lnTo>
                  <a:lnTo>
                    <a:pt x="9625" y="6822"/>
                  </a:lnTo>
                  <a:lnTo>
                    <a:pt x="11020" y="7174"/>
                  </a:lnTo>
                  <a:lnTo>
                    <a:pt x="12415" y="7512"/>
                  </a:lnTo>
                  <a:lnTo>
                    <a:pt x="13810" y="7850"/>
                  </a:lnTo>
                  <a:lnTo>
                    <a:pt x="15206" y="8174"/>
                  </a:lnTo>
                  <a:lnTo>
                    <a:pt x="16234" y="8428"/>
                  </a:lnTo>
                  <a:lnTo>
                    <a:pt x="17277" y="8668"/>
                  </a:lnTo>
                  <a:lnTo>
                    <a:pt x="18306" y="8879"/>
                  </a:lnTo>
                  <a:lnTo>
                    <a:pt x="19335" y="9076"/>
                  </a:lnTo>
                  <a:lnTo>
                    <a:pt x="20349" y="9260"/>
                  </a:lnTo>
                  <a:lnTo>
                    <a:pt x="21378" y="9415"/>
                  </a:lnTo>
                  <a:lnTo>
                    <a:pt x="22407" y="9555"/>
                  </a:lnTo>
                  <a:lnTo>
                    <a:pt x="23435" y="9668"/>
                  </a:lnTo>
                  <a:lnTo>
                    <a:pt x="23323" y="9105"/>
                  </a:lnTo>
                  <a:lnTo>
                    <a:pt x="23210" y="8527"/>
                  </a:lnTo>
                  <a:lnTo>
                    <a:pt x="23083" y="7935"/>
                  </a:lnTo>
                  <a:lnTo>
                    <a:pt x="22942" y="7343"/>
                  </a:lnTo>
                  <a:lnTo>
                    <a:pt x="22787" y="6737"/>
                  </a:lnTo>
                  <a:lnTo>
                    <a:pt x="22618" y="6117"/>
                  </a:lnTo>
                  <a:lnTo>
                    <a:pt x="22421" y="5511"/>
                  </a:lnTo>
                  <a:lnTo>
                    <a:pt x="22223" y="4891"/>
                  </a:lnTo>
                  <a:lnTo>
                    <a:pt x="21998" y="4271"/>
                  </a:lnTo>
                  <a:lnTo>
                    <a:pt x="21758" y="3651"/>
                  </a:lnTo>
                  <a:lnTo>
                    <a:pt x="21491" y="3031"/>
                  </a:lnTo>
                  <a:lnTo>
                    <a:pt x="21209" y="2411"/>
                  </a:lnTo>
                  <a:lnTo>
                    <a:pt x="20899" y="1805"/>
                  </a:lnTo>
                  <a:lnTo>
                    <a:pt x="20575" y="1199"/>
                  </a:lnTo>
                  <a:lnTo>
                    <a:pt x="20236" y="593"/>
                  </a:lnTo>
                  <a:lnTo>
                    <a:pt x="19870" y="1"/>
                  </a:lnTo>
                  <a:close/>
                </a:path>
              </a:pathLst>
            </a:custGeom>
            <a:solidFill>
              <a:srgbClr val="BF283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884;p38">
              <a:extLst>
                <a:ext uri="{FF2B5EF4-FFF2-40B4-BE49-F238E27FC236}">
                  <a16:creationId xmlns:a16="http://schemas.microsoft.com/office/drawing/2014/main" id="{1B903E59-F326-9AF9-7AEB-7A9E018D5611}"/>
                </a:ext>
              </a:extLst>
            </p:cNvPr>
            <p:cNvSpPr/>
            <p:nvPr/>
          </p:nvSpPr>
          <p:spPr>
            <a:xfrm>
              <a:off x="7261106" y="3482602"/>
              <a:ext cx="96362" cy="354742"/>
            </a:xfrm>
            <a:custGeom>
              <a:avLst/>
              <a:gdLst/>
              <a:ahLst/>
              <a:cxnLst/>
              <a:rect l="l" t="t" r="r" b="b"/>
              <a:pathLst>
                <a:path w="3637" h="13389" extrusionOk="0">
                  <a:moveTo>
                    <a:pt x="184" y="1"/>
                  </a:moveTo>
                  <a:lnTo>
                    <a:pt x="114" y="43"/>
                  </a:lnTo>
                  <a:lnTo>
                    <a:pt x="43" y="99"/>
                  </a:lnTo>
                  <a:lnTo>
                    <a:pt x="29" y="127"/>
                  </a:lnTo>
                  <a:lnTo>
                    <a:pt x="15" y="170"/>
                  </a:lnTo>
                  <a:lnTo>
                    <a:pt x="1" y="226"/>
                  </a:lnTo>
                  <a:lnTo>
                    <a:pt x="1" y="268"/>
                  </a:lnTo>
                  <a:lnTo>
                    <a:pt x="100" y="832"/>
                  </a:lnTo>
                  <a:lnTo>
                    <a:pt x="212" y="1396"/>
                  </a:lnTo>
                  <a:lnTo>
                    <a:pt x="339" y="1945"/>
                  </a:lnTo>
                  <a:lnTo>
                    <a:pt x="466" y="2495"/>
                  </a:lnTo>
                  <a:lnTo>
                    <a:pt x="607" y="3045"/>
                  </a:lnTo>
                  <a:lnTo>
                    <a:pt x="762" y="3594"/>
                  </a:lnTo>
                  <a:lnTo>
                    <a:pt x="1086" y="4693"/>
                  </a:lnTo>
                  <a:lnTo>
                    <a:pt x="1748" y="6863"/>
                  </a:lnTo>
                  <a:lnTo>
                    <a:pt x="2073" y="7963"/>
                  </a:lnTo>
                  <a:lnTo>
                    <a:pt x="2228" y="8512"/>
                  </a:lnTo>
                  <a:lnTo>
                    <a:pt x="2368" y="9062"/>
                  </a:lnTo>
                  <a:lnTo>
                    <a:pt x="2622" y="10133"/>
                  </a:lnTo>
                  <a:lnTo>
                    <a:pt x="2834" y="11218"/>
                  </a:lnTo>
                  <a:lnTo>
                    <a:pt x="3045" y="12289"/>
                  </a:lnTo>
                  <a:lnTo>
                    <a:pt x="3214" y="13388"/>
                  </a:lnTo>
                  <a:lnTo>
                    <a:pt x="3637" y="13332"/>
                  </a:lnTo>
                  <a:lnTo>
                    <a:pt x="3482" y="12331"/>
                  </a:lnTo>
                  <a:lnTo>
                    <a:pt x="3299" y="11331"/>
                  </a:lnTo>
                  <a:lnTo>
                    <a:pt x="3101" y="10344"/>
                  </a:lnTo>
                  <a:lnTo>
                    <a:pt x="2890" y="9344"/>
                  </a:lnTo>
                  <a:lnTo>
                    <a:pt x="2749" y="8766"/>
                  </a:lnTo>
                  <a:lnTo>
                    <a:pt x="2594" y="8188"/>
                  </a:lnTo>
                  <a:lnTo>
                    <a:pt x="2270" y="7047"/>
                  </a:lnTo>
                  <a:lnTo>
                    <a:pt x="1932" y="5905"/>
                  </a:lnTo>
                  <a:lnTo>
                    <a:pt x="1579" y="4764"/>
                  </a:lnTo>
                  <a:lnTo>
                    <a:pt x="1241" y="3636"/>
                  </a:lnTo>
                  <a:lnTo>
                    <a:pt x="1072" y="3059"/>
                  </a:lnTo>
                  <a:lnTo>
                    <a:pt x="917" y="2481"/>
                  </a:lnTo>
                  <a:lnTo>
                    <a:pt x="776" y="1903"/>
                  </a:lnTo>
                  <a:lnTo>
                    <a:pt x="649" y="1325"/>
                  </a:lnTo>
                  <a:lnTo>
                    <a:pt x="536" y="748"/>
                  </a:lnTo>
                  <a:lnTo>
                    <a:pt x="438" y="156"/>
                  </a:lnTo>
                  <a:lnTo>
                    <a:pt x="424" y="99"/>
                  </a:lnTo>
                  <a:lnTo>
                    <a:pt x="396" y="71"/>
                  </a:lnTo>
                  <a:lnTo>
                    <a:pt x="367" y="43"/>
                  </a:lnTo>
                  <a:lnTo>
                    <a:pt x="339" y="15"/>
                  </a:lnTo>
                  <a:lnTo>
                    <a:pt x="26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885;p38">
              <a:extLst>
                <a:ext uri="{FF2B5EF4-FFF2-40B4-BE49-F238E27FC236}">
                  <a16:creationId xmlns:a16="http://schemas.microsoft.com/office/drawing/2014/main" id="{3BE70F73-1C42-9D53-F037-EA682688B07A}"/>
                </a:ext>
              </a:extLst>
            </p:cNvPr>
            <p:cNvSpPr/>
            <p:nvPr/>
          </p:nvSpPr>
          <p:spPr>
            <a:xfrm>
              <a:off x="7308902" y="3441164"/>
              <a:ext cx="91514" cy="390192"/>
            </a:xfrm>
            <a:custGeom>
              <a:avLst/>
              <a:gdLst/>
              <a:ahLst/>
              <a:cxnLst/>
              <a:rect l="l" t="t" r="r" b="b"/>
              <a:pathLst>
                <a:path w="3454" h="14727" extrusionOk="0">
                  <a:moveTo>
                    <a:pt x="184" y="0"/>
                  </a:moveTo>
                  <a:lnTo>
                    <a:pt x="99" y="43"/>
                  </a:lnTo>
                  <a:lnTo>
                    <a:pt x="43" y="99"/>
                  </a:lnTo>
                  <a:lnTo>
                    <a:pt x="15" y="141"/>
                  </a:lnTo>
                  <a:lnTo>
                    <a:pt x="1" y="170"/>
                  </a:lnTo>
                  <a:lnTo>
                    <a:pt x="1" y="226"/>
                  </a:lnTo>
                  <a:lnTo>
                    <a:pt x="1" y="268"/>
                  </a:lnTo>
                  <a:lnTo>
                    <a:pt x="254" y="1452"/>
                  </a:lnTo>
                  <a:lnTo>
                    <a:pt x="522" y="2622"/>
                  </a:lnTo>
                  <a:lnTo>
                    <a:pt x="804" y="3791"/>
                  </a:lnTo>
                  <a:lnTo>
                    <a:pt x="1114" y="4947"/>
                  </a:lnTo>
                  <a:lnTo>
                    <a:pt x="1734" y="7272"/>
                  </a:lnTo>
                  <a:lnTo>
                    <a:pt x="2030" y="8442"/>
                  </a:lnTo>
                  <a:lnTo>
                    <a:pt x="2312" y="9611"/>
                  </a:lnTo>
                  <a:lnTo>
                    <a:pt x="2453" y="10231"/>
                  </a:lnTo>
                  <a:lnTo>
                    <a:pt x="2580" y="10865"/>
                  </a:lnTo>
                  <a:lnTo>
                    <a:pt x="2692" y="11500"/>
                  </a:lnTo>
                  <a:lnTo>
                    <a:pt x="2777" y="12148"/>
                  </a:lnTo>
                  <a:lnTo>
                    <a:pt x="2861" y="12782"/>
                  </a:lnTo>
                  <a:lnTo>
                    <a:pt x="2932" y="13430"/>
                  </a:lnTo>
                  <a:lnTo>
                    <a:pt x="3059" y="14727"/>
                  </a:lnTo>
                  <a:lnTo>
                    <a:pt x="3453" y="14656"/>
                  </a:lnTo>
                  <a:lnTo>
                    <a:pt x="3341" y="13557"/>
                  </a:lnTo>
                  <a:lnTo>
                    <a:pt x="3214" y="12472"/>
                  </a:lnTo>
                  <a:lnTo>
                    <a:pt x="3073" y="11387"/>
                  </a:lnTo>
                  <a:lnTo>
                    <a:pt x="2918" y="10302"/>
                  </a:lnTo>
                  <a:lnTo>
                    <a:pt x="2791" y="9654"/>
                  </a:lnTo>
                  <a:lnTo>
                    <a:pt x="2664" y="9019"/>
                  </a:lnTo>
                  <a:lnTo>
                    <a:pt x="2523" y="8385"/>
                  </a:lnTo>
                  <a:lnTo>
                    <a:pt x="2368" y="7751"/>
                  </a:lnTo>
                  <a:lnTo>
                    <a:pt x="2044" y="6483"/>
                  </a:lnTo>
                  <a:lnTo>
                    <a:pt x="1706" y="5229"/>
                  </a:lnTo>
                  <a:lnTo>
                    <a:pt x="1354" y="3960"/>
                  </a:lnTo>
                  <a:lnTo>
                    <a:pt x="1015" y="2706"/>
                  </a:lnTo>
                  <a:lnTo>
                    <a:pt x="860" y="2072"/>
                  </a:lnTo>
                  <a:lnTo>
                    <a:pt x="705" y="1438"/>
                  </a:lnTo>
                  <a:lnTo>
                    <a:pt x="564" y="790"/>
                  </a:lnTo>
                  <a:lnTo>
                    <a:pt x="438" y="155"/>
                  </a:lnTo>
                  <a:lnTo>
                    <a:pt x="424" y="113"/>
                  </a:lnTo>
                  <a:lnTo>
                    <a:pt x="395" y="71"/>
                  </a:lnTo>
                  <a:lnTo>
                    <a:pt x="367" y="43"/>
                  </a:lnTo>
                  <a:lnTo>
                    <a:pt x="339" y="14"/>
                  </a:lnTo>
                  <a:lnTo>
                    <a:pt x="2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886;p38">
              <a:extLst>
                <a:ext uri="{FF2B5EF4-FFF2-40B4-BE49-F238E27FC236}">
                  <a16:creationId xmlns:a16="http://schemas.microsoft.com/office/drawing/2014/main" id="{E802F9F6-560F-9E61-612F-2F41C4800600}"/>
                </a:ext>
              </a:extLst>
            </p:cNvPr>
            <p:cNvSpPr/>
            <p:nvPr/>
          </p:nvSpPr>
          <p:spPr>
            <a:xfrm>
              <a:off x="6843713" y="2743346"/>
              <a:ext cx="611213" cy="791936"/>
            </a:xfrm>
            <a:custGeom>
              <a:avLst/>
              <a:gdLst/>
              <a:ahLst/>
              <a:cxnLst/>
              <a:rect l="l" t="t" r="r" b="b"/>
              <a:pathLst>
                <a:path w="23069" h="29890" extrusionOk="0">
                  <a:moveTo>
                    <a:pt x="9456" y="0"/>
                  </a:moveTo>
                  <a:lnTo>
                    <a:pt x="8582" y="14"/>
                  </a:lnTo>
                  <a:lnTo>
                    <a:pt x="7666" y="42"/>
                  </a:lnTo>
                  <a:lnTo>
                    <a:pt x="6722" y="99"/>
                  </a:lnTo>
                  <a:lnTo>
                    <a:pt x="5750" y="183"/>
                  </a:lnTo>
                  <a:lnTo>
                    <a:pt x="3354" y="10908"/>
                  </a:lnTo>
                  <a:lnTo>
                    <a:pt x="1423" y="19546"/>
                  </a:lnTo>
                  <a:lnTo>
                    <a:pt x="606" y="23280"/>
                  </a:lnTo>
                  <a:lnTo>
                    <a:pt x="0" y="26113"/>
                  </a:lnTo>
                  <a:lnTo>
                    <a:pt x="99" y="26183"/>
                  </a:lnTo>
                  <a:lnTo>
                    <a:pt x="380" y="26352"/>
                  </a:lnTo>
                  <a:lnTo>
                    <a:pt x="831" y="26620"/>
                  </a:lnTo>
                  <a:lnTo>
                    <a:pt x="1480" y="26958"/>
                  </a:lnTo>
                  <a:lnTo>
                    <a:pt x="1874" y="27142"/>
                  </a:lnTo>
                  <a:lnTo>
                    <a:pt x="2297" y="27339"/>
                  </a:lnTo>
                  <a:lnTo>
                    <a:pt x="2776" y="27550"/>
                  </a:lnTo>
                  <a:lnTo>
                    <a:pt x="3298" y="27762"/>
                  </a:lnTo>
                  <a:lnTo>
                    <a:pt x="3861" y="27973"/>
                  </a:lnTo>
                  <a:lnTo>
                    <a:pt x="4481" y="28199"/>
                  </a:lnTo>
                  <a:lnTo>
                    <a:pt x="5130" y="28410"/>
                  </a:lnTo>
                  <a:lnTo>
                    <a:pt x="5820" y="28621"/>
                  </a:lnTo>
                  <a:lnTo>
                    <a:pt x="6567" y="28819"/>
                  </a:lnTo>
                  <a:lnTo>
                    <a:pt x="7342" y="29002"/>
                  </a:lnTo>
                  <a:lnTo>
                    <a:pt x="8159" y="29185"/>
                  </a:lnTo>
                  <a:lnTo>
                    <a:pt x="9033" y="29354"/>
                  </a:lnTo>
                  <a:lnTo>
                    <a:pt x="9935" y="29495"/>
                  </a:lnTo>
                  <a:lnTo>
                    <a:pt x="10893" y="29622"/>
                  </a:lnTo>
                  <a:lnTo>
                    <a:pt x="11880" y="29735"/>
                  </a:lnTo>
                  <a:lnTo>
                    <a:pt x="12908" y="29805"/>
                  </a:lnTo>
                  <a:lnTo>
                    <a:pt x="13979" y="29861"/>
                  </a:lnTo>
                  <a:lnTo>
                    <a:pt x="15093" y="29890"/>
                  </a:lnTo>
                  <a:lnTo>
                    <a:pt x="16248" y="29876"/>
                  </a:lnTo>
                  <a:lnTo>
                    <a:pt x="16840" y="29861"/>
                  </a:lnTo>
                  <a:lnTo>
                    <a:pt x="17446" y="29833"/>
                  </a:lnTo>
                  <a:lnTo>
                    <a:pt x="18052" y="29805"/>
                  </a:lnTo>
                  <a:lnTo>
                    <a:pt x="18686" y="29749"/>
                  </a:lnTo>
                  <a:lnTo>
                    <a:pt x="19306" y="29692"/>
                  </a:lnTo>
                  <a:lnTo>
                    <a:pt x="19954" y="29636"/>
                  </a:lnTo>
                  <a:lnTo>
                    <a:pt x="20603" y="29551"/>
                  </a:lnTo>
                  <a:lnTo>
                    <a:pt x="21265" y="29467"/>
                  </a:lnTo>
                  <a:lnTo>
                    <a:pt x="21941" y="29368"/>
                  </a:lnTo>
                  <a:lnTo>
                    <a:pt x="22618" y="29255"/>
                  </a:lnTo>
                  <a:lnTo>
                    <a:pt x="22688" y="28452"/>
                  </a:lnTo>
                  <a:lnTo>
                    <a:pt x="22759" y="27508"/>
                  </a:lnTo>
                  <a:lnTo>
                    <a:pt x="22843" y="26268"/>
                  </a:lnTo>
                  <a:lnTo>
                    <a:pt x="22928" y="24760"/>
                  </a:lnTo>
                  <a:lnTo>
                    <a:pt x="22998" y="23013"/>
                  </a:lnTo>
                  <a:lnTo>
                    <a:pt x="23055" y="21096"/>
                  </a:lnTo>
                  <a:lnTo>
                    <a:pt x="23069" y="20081"/>
                  </a:lnTo>
                  <a:lnTo>
                    <a:pt x="23069" y="19039"/>
                  </a:lnTo>
                  <a:lnTo>
                    <a:pt x="23069" y="17968"/>
                  </a:lnTo>
                  <a:lnTo>
                    <a:pt x="23055" y="16883"/>
                  </a:lnTo>
                  <a:lnTo>
                    <a:pt x="23027" y="15769"/>
                  </a:lnTo>
                  <a:lnTo>
                    <a:pt x="22998" y="14656"/>
                  </a:lnTo>
                  <a:lnTo>
                    <a:pt x="22942" y="13543"/>
                  </a:lnTo>
                  <a:lnTo>
                    <a:pt x="22872" y="12415"/>
                  </a:lnTo>
                  <a:lnTo>
                    <a:pt x="22787" y="11302"/>
                  </a:lnTo>
                  <a:lnTo>
                    <a:pt x="22674" y="10203"/>
                  </a:lnTo>
                  <a:lnTo>
                    <a:pt x="22547" y="9118"/>
                  </a:lnTo>
                  <a:lnTo>
                    <a:pt x="22406" y="8061"/>
                  </a:lnTo>
                  <a:lnTo>
                    <a:pt x="22237" y="7018"/>
                  </a:lnTo>
                  <a:lnTo>
                    <a:pt x="22040" y="6018"/>
                  </a:lnTo>
                  <a:lnTo>
                    <a:pt x="21941" y="5524"/>
                  </a:lnTo>
                  <a:lnTo>
                    <a:pt x="21829" y="5045"/>
                  </a:lnTo>
                  <a:lnTo>
                    <a:pt x="21702" y="4580"/>
                  </a:lnTo>
                  <a:lnTo>
                    <a:pt x="21575" y="4115"/>
                  </a:lnTo>
                  <a:lnTo>
                    <a:pt x="21448" y="3678"/>
                  </a:lnTo>
                  <a:lnTo>
                    <a:pt x="21307" y="3241"/>
                  </a:lnTo>
                  <a:lnTo>
                    <a:pt x="21166" y="2819"/>
                  </a:lnTo>
                  <a:lnTo>
                    <a:pt x="21011" y="2410"/>
                  </a:lnTo>
                  <a:lnTo>
                    <a:pt x="20786" y="2269"/>
                  </a:lnTo>
                  <a:lnTo>
                    <a:pt x="20504" y="2128"/>
                  </a:lnTo>
                  <a:lnTo>
                    <a:pt x="20109" y="1931"/>
                  </a:lnTo>
                  <a:lnTo>
                    <a:pt x="19602" y="1705"/>
                  </a:lnTo>
                  <a:lnTo>
                    <a:pt x="18982" y="1452"/>
                  </a:lnTo>
                  <a:lnTo>
                    <a:pt x="18616" y="1325"/>
                  </a:lnTo>
                  <a:lnTo>
                    <a:pt x="18221" y="1198"/>
                  </a:lnTo>
                  <a:lnTo>
                    <a:pt x="17812" y="1071"/>
                  </a:lnTo>
                  <a:lnTo>
                    <a:pt x="17361" y="930"/>
                  </a:lnTo>
                  <a:lnTo>
                    <a:pt x="16868" y="818"/>
                  </a:lnTo>
                  <a:lnTo>
                    <a:pt x="16361" y="691"/>
                  </a:lnTo>
                  <a:lnTo>
                    <a:pt x="15811" y="578"/>
                  </a:lnTo>
                  <a:lnTo>
                    <a:pt x="15234" y="465"/>
                  </a:lnTo>
                  <a:lnTo>
                    <a:pt x="14628" y="367"/>
                  </a:lnTo>
                  <a:lnTo>
                    <a:pt x="13993" y="268"/>
                  </a:lnTo>
                  <a:lnTo>
                    <a:pt x="13317" y="197"/>
                  </a:lnTo>
                  <a:lnTo>
                    <a:pt x="12612" y="127"/>
                  </a:lnTo>
                  <a:lnTo>
                    <a:pt x="11866" y="71"/>
                  </a:lnTo>
                  <a:lnTo>
                    <a:pt x="11091" y="28"/>
                  </a:lnTo>
                  <a:lnTo>
                    <a:pt x="10287"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887;p38">
              <a:extLst>
                <a:ext uri="{FF2B5EF4-FFF2-40B4-BE49-F238E27FC236}">
                  <a16:creationId xmlns:a16="http://schemas.microsoft.com/office/drawing/2014/main" id="{E47167DE-10A8-80BC-6384-97819CF9BEB3}"/>
                </a:ext>
              </a:extLst>
            </p:cNvPr>
            <p:cNvSpPr/>
            <p:nvPr/>
          </p:nvSpPr>
          <p:spPr>
            <a:xfrm>
              <a:off x="7084892" y="2792997"/>
              <a:ext cx="371539" cy="742284"/>
            </a:xfrm>
            <a:custGeom>
              <a:avLst/>
              <a:gdLst/>
              <a:ahLst/>
              <a:cxnLst/>
              <a:rect l="l" t="t" r="r" b="b"/>
              <a:pathLst>
                <a:path w="14023" h="28016" extrusionOk="0">
                  <a:moveTo>
                    <a:pt x="9921" y="0"/>
                  </a:moveTo>
                  <a:lnTo>
                    <a:pt x="10020" y="480"/>
                  </a:lnTo>
                  <a:lnTo>
                    <a:pt x="10105" y="959"/>
                  </a:lnTo>
                  <a:lnTo>
                    <a:pt x="10175" y="1424"/>
                  </a:lnTo>
                  <a:lnTo>
                    <a:pt x="10245" y="1903"/>
                  </a:lnTo>
                  <a:lnTo>
                    <a:pt x="10302" y="2382"/>
                  </a:lnTo>
                  <a:lnTo>
                    <a:pt x="10358" y="2861"/>
                  </a:lnTo>
                  <a:lnTo>
                    <a:pt x="10401" y="3340"/>
                  </a:lnTo>
                  <a:lnTo>
                    <a:pt x="10429" y="3819"/>
                  </a:lnTo>
                  <a:lnTo>
                    <a:pt x="10457" y="4299"/>
                  </a:lnTo>
                  <a:lnTo>
                    <a:pt x="10471" y="4778"/>
                  </a:lnTo>
                  <a:lnTo>
                    <a:pt x="10471" y="5257"/>
                  </a:lnTo>
                  <a:lnTo>
                    <a:pt x="10471" y="5736"/>
                  </a:lnTo>
                  <a:lnTo>
                    <a:pt x="10457" y="6215"/>
                  </a:lnTo>
                  <a:lnTo>
                    <a:pt x="10443" y="6694"/>
                  </a:lnTo>
                  <a:lnTo>
                    <a:pt x="10372" y="7652"/>
                  </a:lnTo>
                  <a:lnTo>
                    <a:pt x="10274" y="8611"/>
                  </a:lnTo>
                  <a:lnTo>
                    <a:pt x="10147" y="9555"/>
                  </a:lnTo>
                  <a:lnTo>
                    <a:pt x="9992" y="10499"/>
                  </a:lnTo>
                  <a:lnTo>
                    <a:pt x="9795" y="11443"/>
                  </a:lnTo>
                  <a:lnTo>
                    <a:pt x="9569" y="12373"/>
                  </a:lnTo>
                  <a:lnTo>
                    <a:pt x="9315" y="13303"/>
                  </a:lnTo>
                  <a:lnTo>
                    <a:pt x="9019" y="14219"/>
                  </a:lnTo>
                  <a:lnTo>
                    <a:pt x="8709" y="15121"/>
                  </a:lnTo>
                  <a:lnTo>
                    <a:pt x="8371" y="16023"/>
                  </a:lnTo>
                  <a:lnTo>
                    <a:pt x="7991" y="16911"/>
                  </a:lnTo>
                  <a:lnTo>
                    <a:pt x="7596" y="17785"/>
                  </a:lnTo>
                  <a:lnTo>
                    <a:pt x="7159" y="18644"/>
                  </a:lnTo>
                  <a:lnTo>
                    <a:pt x="6708" y="19490"/>
                  </a:lnTo>
                  <a:lnTo>
                    <a:pt x="6215" y="20307"/>
                  </a:lnTo>
                  <a:lnTo>
                    <a:pt x="5708" y="21125"/>
                  </a:lnTo>
                  <a:lnTo>
                    <a:pt x="5172" y="21914"/>
                  </a:lnTo>
                  <a:lnTo>
                    <a:pt x="4609" y="22689"/>
                  </a:lnTo>
                  <a:lnTo>
                    <a:pt x="4017" y="23450"/>
                  </a:lnTo>
                  <a:lnTo>
                    <a:pt x="3411" y="24183"/>
                  </a:lnTo>
                  <a:lnTo>
                    <a:pt x="2777" y="24887"/>
                  </a:lnTo>
                  <a:lnTo>
                    <a:pt x="2114" y="25578"/>
                  </a:lnTo>
                  <a:lnTo>
                    <a:pt x="1438" y="26240"/>
                  </a:lnTo>
                  <a:lnTo>
                    <a:pt x="1086" y="26564"/>
                  </a:lnTo>
                  <a:lnTo>
                    <a:pt x="733" y="26874"/>
                  </a:lnTo>
                  <a:lnTo>
                    <a:pt x="367" y="27184"/>
                  </a:lnTo>
                  <a:lnTo>
                    <a:pt x="1" y="27494"/>
                  </a:lnTo>
                  <a:lnTo>
                    <a:pt x="677" y="27607"/>
                  </a:lnTo>
                  <a:lnTo>
                    <a:pt x="1382" y="27706"/>
                  </a:lnTo>
                  <a:lnTo>
                    <a:pt x="2100" y="27790"/>
                  </a:lnTo>
                  <a:lnTo>
                    <a:pt x="2847" y="27861"/>
                  </a:lnTo>
                  <a:lnTo>
                    <a:pt x="3608" y="27931"/>
                  </a:lnTo>
                  <a:lnTo>
                    <a:pt x="4397" y="27973"/>
                  </a:lnTo>
                  <a:lnTo>
                    <a:pt x="5215" y="28002"/>
                  </a:lnTo>
                  <a:lnTo>
                    <a:pt x="6046" y="28016"/>
                  </a:lnTo>
                  <a:lnTo>
                    <a:pt x="6906" y="28016"/>
                  </a:lnTo>
                  <a:lnTo>
                    <a:pt x="7779" y="27987"/>
                  </a:lnTo>
                  <a:lnTo>
                    <a:pt x="8681" y="27945"/>
                  </a:lnTo>
                  <a:lnTo>
                    <a:pt x="9597" y="27875"/>
                  </a:lnTo>
                  <a:lnTo>
                    <a:pt x="10541" y="27790"/>
                  </a:lnTo>
                  <a:lnTo>
                    <a:pt x="11514" y="27677"/>
                  </a:lnTo>
                  <a:lnTo>
                    <a:pt x="12500" y="27551"/>
                  </a:lnTo>
                  <a:lnTo>
                    <a:pt x="13515" y="27381"/>
                  </a:lnTo>
                  <a:lnTo>
                    <a:pt x="13585" y="26606"/>
                  </a:lnTo>
                  <a:lnTo>
                    <a:pt x="13670" y="25676"/>
                  </a:lnTo>
                  <a:lnTo>
                    <a:pt x="13754" y="24464"/>
                  </a:lnTo>
                  <a:lnTo>
                    <a:pt x="13839" y="22985"/>
                  </a:lnTo>
                  <a:lnTo>
                    <a:pt x="13924" y="21280"/>
                  </a:lnTo>
                  <a:lnTo>
                    <a:pt x="13980" y="19405"/>
                  </a:lnTo>
                  <a:lnTo>
                    <a:pt x="14008" y="18405"/>
                  </a:lnTo>
                  <a:lnTo>
                    <a:pt x="14022" y="17390"/>
                  </a:lnTo>
                  <a:lnTo>
                    <a:pt x="14022" y="16333"/>
                  </a:lnTo>
                  <a:lnTo>
                    <a:pt x="14008" y="15262"/>
                  </a:lnTo>
                  <a:lnTo>
                    <a:pt x="13994" y="14177"/>
                  </a:lnTo>
                  <a:lnTo>
                    <a:pt x="13952" y="13092"/>
                  </a:lnTo>
                  <a:lnTo>
                    <a:pt x="13909" y="11993"/>
                  </a:lnTo>
                  <a:lnTo>
                    <a:pt x="13839" y="10894"/>
                  </a:lnTo>
                  <a:lnTo>
                    <a:pt x="13754" y="9794"/>
                  </a:lnTo>
                  <a:lnTo>
                    <a:pt x="13656" y="8709"/>
                  </a:lnTo>
                  <a:lnTo>
                    <a:pt x="13529" y="7638"/>
                  </a:lnTo>
                  <a:lnTo>
                    <a:pt x="13388" y="6581"/>
                  </a:lnTo>
                  <a:lnTo>
                    <a:pt x="13219" y="5567"/>
                  </a:lnTo>
                  <a:lnTo>
                    <a:pt x="13036" y="4566"/>
                  </a:lnTo>
                  <a:lnTo>
                    <a:pt x="12923" y="4087"/>
                  </a:lnTo>
                  <a:lnTo>
                    <a:pt x="12810" y="3608"/>
                  </a:lnTo>
                  <a:lnTo>
                    <a:pt x="12698" y="3143"/>
                  </a:lnTo>
                  <a:lnTo>
                    <a:pt x="12571" y="2678"/>
                  </a:lnTo>
                  <a:lnTo>
                    <a:pt x="12444" y="2241"/>
                  </a:lnTo>
                  <a:lnTo>
                    <a:pt x="12303" y="1804"/>
                  </a:lnTo>
                  <a:lnTo>
                    <a:pt x="12148" y="1381"/>
                  </a:lnTo>
                  <a:lnTo>
                    <a:pt x="11993" y="987"/>
                  </a:lnTo>
                  <a:lnTo>
                    <a:pt x="11866" y="902"/>
                  </a:lnTo>
                  <a:lnTo>
                    <a:pt x="11472" y="691"/>
                  </a:lnTo>
                  <a:lnTo>
                    <a:pt x="11176" y="550"/>
                  </a:lnTo>
                  <a:lnTo>
                    <a:pt x="10823" y="381"/>
                  </a:lnTo>
                  <a:lnTo>
                    <a:pt x="10401" y="198"/>
                  </a:lnTo>
                  <a:lnTo>
                    <a:pt x="9921" y="0"/>
                  </a:lnTo>
                  <a:close/>
                </a:path>
              </a:pathLst>
            </a:custGeom>
            <a:solidFill>
              <a:srgbClr val="E3C45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888;p38">
              <a:extLst>
                <a:ext uri="{FF2B5EF4-FFF2-40B4-BE49-F238E27FC236}">
                  <a16:creationId xmlns:a16="http://schemas.microsoft.com/office/drawing/2014/main" id="{DCF7DDF0-3419-45BE-E41E-FCA1888B845E}"/>
                </a:ext>
              </a:extLst>
            </p:cNvPr>
            <p:cNvSpPr/>
            <p:nvPr/>
          </p:nvSpPr>
          <p:spPr>
            <a:xfrm>
              <a:off x="7096841" y="2536502"/>
              <a:ext cx="221816" cy="304322"/>
            </a:xfrm>
            <a:custGeom>
              <a:avLst/>
              <a:gdLst/>
              <a:ahLst/>
              <a:cxnLst/>
              <a:rect l="l" t="t" r="r" b="b"/>
              <a:pathLst>
                <a:path w="8372" h="11486" extrusionOk="0">
                  <a:moveTo>
                    <a:pt x="2988" y="0"/>
                  </a:moveTo>
                  <a:lnTo>
                    <a:pt x="2636" y="28"/>
                  </a:lnTo>
                  <a:lnTo>
                    <a:pt x="2297" y="71"/>
                  </a:lnTo>
                  <a:lnTo>
                    <a:pt x="1973" y="127"/>
                  </a:lnTo>
                  <a:lnTo>
                    <a:pt x="1677" y="212"/>
                  </a:lnTo>
                  <a:lnTo>
                    <a:pt x="1396" y="310"/>
                  </a:lnTo>
                  <a:lnTo>
                    <a:pt x="1128" y="437"/>
                  </a:lnTo>
                  <a:lnTo>
                    <a:pt x="1015" y="507"/>
                  </a:lnTo>
                  <a:lnTo>
                    <a:pt x="902" y="592"/>
                  </a:lnTo>
                  <a:lnTo>
                    <a:pt x="790" y="677"/>
                  </a:lnTo>
                  <a:lnTo>
                    <a:pt x="691" y="761"/>
                  </a:lnTo>
                  <a:lnTo>
                    <a:pt x="606" y="860"/>
                  </a:lnTo>
                  <a:lnTo>
                    <a:pt x="522" y="973"/>
                  </a:lnTo>
                  <a:lnTo>
                    <a:pt x="451" y="1085"/>
                  </a:lnTo>
                  <a:lnTo>
                    <a:pt x="381" y="1212"/>
                  </a:lnTo>
                  <a:lnTo>
                    <a:pt x="325" y="1339"/>
                  </a:lnTo>
                  <a:lnTo>
                    <a:pt x="282" y="1480"/>
                  </a:lnTo>
                  <a:lnTo>
                    <a:pt x="240" y="1621"/>
                  </a:lnTo>
                  <a:lnTo>
                    <a:pt x="212" y="1776"/>
                  </a:lnTo>
                  <a:lnTo>
                    <a:pt x="127" y="2438"/>
                  </a:lnTo>
                  <a:lnTo>
                    <a:pt x="71" y="3157"/>
                  </a:lnTo>
                  <a:lnTo>
                    <a:pt x="15" y="3918"/>
                  </a:lnTo>
                  <a:lnTo>
                    <a:pt x="0" y="4693"/>
                  </a:lnTo>
                  <a:lnTo>
                    <a:pt x="0" y="5087"/>
                  </a:lnTo>
                  <a:lnTo>
                    <a:pt x="15" y="5496"/>
                  </a:lnTo>
                  <a:lnTo>
                    <a:pt x="29" y="5891"/>
                  </a:lnTo>
                  <a:lnTo>
                    <a:pt x="57" y="6285"/>
                  </a:lnTo>
                  <a:lnTo>
                    <a:pt x="99" y="6680"/>
                  </a:lnTo>
                  <a:lnTo>
                    <a:pt x="155" y="7074"/>
                  </a:lnTo>
                  <a:lnTo>
                    <a:pt x="226" y="7455"/>
                  </a:lnTo>
                  <a:lnTo>
                    <a:pt x="310" y="7835"/>
                  </a:lnTo>
                  <a:lnTo>
                    <a:pt x="409" y="8202"/>
                  </a:lnTo>
                  <a:lnTo>
                    <a:pt x="536" y="8554"/>
                  </a:lnTo>
                  <a:lnTo>
                    <a:pt x="663" y="8906"/>
                  </a:lnTo>
                  <a:lnTo>
                    <a:pt x="818" y="9231"/>
                  </a:lnTo>
                  <a:lnTo>
                    <a:pt x="973" y="9541"/>
                  </a:lnTo>
                  <a:lnTo>
                    <a:pt x="1170" y="9836"/>
                  </a:lnTo>
                  <a:lnTo>
                    <a:pt x="1381" y="10118"/>
                  </a:lnTo>
                  <a:lnTo>
                    <a:pt x="1607" y="10372"/>
                  </a:lnTo>
                  <a:lnTo>
                    <a:pt x="1861" y="10612"/>
                  </a:lnTo>
                  <a:lnTo>
                    <a:pt x="1987" y="10724"/>
                  </a:lnTo>
                  <a:lnTo>
                    <a:pt x="2128" y="10823"/>
                  </a:lnTo>
                  <a:lnTo>
                    <a:pt x="2269" y="10922"/>
                  </a:lnTo>
                  <a:lnTo>
                    <a:pt x="2424" y="11006"/>
                  </a:lnTo>
                  <a:lnTo>
                    <a:pt x="2579" y="11091"/>
                  </a:lnTo>
                  <a:lnTo>
                    <a:pt x="2748" y="11161"/>
                  </a:lnTo>
                  <a:lnTo>
                    <a:pt x="2918" y="11232"/>
                  </a:lnTo>
                  <a:lnTo>
                    <a:pt x="3087" y="11288"/>
                  </a:lnTo>
                  <a:lnTo>
                    <a:pt x="3270" y="11344"/>
                  </a:lnTo>
                  <a:lnTo>
                    <a:pt x="3467" y="11387"/>
                  </a:lnTo>
                  <a:lnTo>
                    <a:pt x="3664" y="11429"/>
                  </a:lnTo>
                  <a:lnTo>
                    <a:pt x="3862" y="11457"/>
                  </a:lnTo>
                  <a:lnTo>
                    <a:pt x="4073" y="11485"/>
                  </a:lnTo>
                  <a:lnTo>
                    <a:pt x="4510" y="11485"/>
                  </a:lnTo>
                  <a:lnTo>
                    <a:pt x="4721" y="11471"/>
                  </a:lnTo>
                  <a:lnTo>
                    <a:pt x="4919" y="11443"/>
                  </a:lnTo>
                  <a:lnTo>
                    <a:pt x="5116" y="11401"/>
                  </a:lnTo>
                  <a:lnTo>
                    <a:pt x="5299" y="11344"/>
                  </a:lnTo>
                  <a:lnTo>
                    <a:pt x="5482" y="11274"/>
                  </a:lnTo>
                  <a:lnTo>
                    <a:pt x="5651" y="11175"/>
                  </a:lnTo>
                  <a:lnTo>
                    <a:pt x="5821" y="11091"/>
                  </a:lnTo>
                  <a:lnTo>
                    <a:pt x="5976" y="10978"/>
                  </a:lnTo>
                  <a:lnTo>
                    <a:pt x="6131" y="10851"/>
                  </a:lnTo>
                  <a:lnTo>
                    <a:pt x="6271" y="10724"/>
                  </a:lnTo>
                  <a:lnTo>
                    <a:pt x="6412" y="10569"/>
                  </a:lnTo>
                  <a:lnTo>
                    <a:pt x="6539" y="10414"/>
                  </a:lnTo>
                  <a:lnTo>
                    <a:pt x="6666" y="10259"/>
                  </a:lnTo>
                  <a:lnTo>
                    <a:pt x="6793" y="10090"/>
                  </a:lnTo>
                  <a:lnTo>
                    <a:pt x="6906" y="9907"/>
                  </a:lnTo>
                  <a:lnTo>
                    <a:pt x="7018" y="9710"/>
                  </a:lnTo>
                  <a:lnTo>
                    <a:pt x="7117" y="9512"/>
                  </a:lnTo>
                  <a:lnTo>
                    <a:pt x="7314" y="9104"/>
                  </a:lnTo>
                  <a:lnTo>
                    <a:pt x="7483" y="8667"/>
                  </a:lnTo>
                  <a:lnTo>
                    <a:pt x="7638" y="8202"/>
                  </a:lnTo>
                  <a:lnTo>
                    <a:pt x="7779" y="7737"/>
                  </a:lnTo>
                  <a:lnTo>
                    <a:pt x="7892" y="7244"/>
                  </a:lnTo>
                  <a:lnTo>
                    <a:pt x="7991" y="6750"/>
                  </a:lnTo>
                  <a:lnTo>
                    <a:pt x="8075" y="6243"/>
                  </a:lnTo>
                  <a:lnTo>
                    <a:pt x="8146" y="5736"/>
                  </a:lnTo>
                  <a:lnTo>
                    <a:pt x="8216" y="5242"/>
                  </a:lnTo>
                  <a:lnTo>
                    <a:pt x="8258" y="4749"/>
                  </a:lnTo>
                  <a:lnTo>
                    <a:pt x="8301" y="4270"/>
                  </a:lnTo>
                  <a:lnTo>
                    <a:pt x="8343" y="3368"/>
                  </a:lnTo>
                  <a:lnTo>
                    <a:pt x="8371" y="2551"/>
                  </a:lnTo>
                  <a:lnTo>
                    <a:pt x="8371" y="1860"/>
                  </a:lnTo>
                  <a:lnTo>
                    <a:pt x="8357" y="1339"/>
                  </a:lnTo>
                  <a:lnTo>
                    <a:pt x="8343" y="874"/>
                  </a:lnTo>
                  <a:lnTo>
                    <a:pt x="8005" y="775"/>
                  </a:lnTo>
                  <a:lnTo>
                    <a:pt x="7624" y="662"/>
                  </a:lnTo>
                  <a:lnTo>
                    <a:pt x="7131" y="536"/>
                  </a:lnTo>
                  <a:lnTo>
                    <a:pt x="6539" y="395"/>
                  </a:lnTo>
                  <a:lnTo>
                    <a:pt x="5891" y="268"/>
                  </a:lnTo>
                  <a:lnTo>
                    <a:pt x="5186" y="141"/>
                  </a:lnTo>
                  <a:lnTo>
                    <a:pt x="4820" y="99"/>
                  </a:lnTo>
                  <a:lnTo>
                    <a:pt x="4439" y="57"/>
                  </a:lnTo>
                  <a:lnTo>
                    <a:pt x="4073" y="28"/>
                  </a:lnTo>
                  <a:lnTo>
                    <a:pt x="3707"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889;p38">
              <a:extLst>
                <a:ext uri="{FF2B5EF4-FFF2-40B4-BE49-F238E27FC236}">
                  <a16:creationId xmlns:a16="http://schemas.microsoft.com/office/drawing/2014/main" id="{226782BC-A550-E71E-87ED-C7644D4F7A60}"/>
                </a:ext>
              </a:extLst>
            </p:cNvPr>
            <p:cNvSpPr/>
            <p:nvPr/>
          </p:nvSpPr>
          <p:spPr>
            <a:xfrm>
              <a:off x="6561441" y="1493298"/>
              <a:ext cx="1275072" cy="1216836"/>
            </a:xfrm>
            <a:custGeom>
              <a:avLst/>
              <a:gdLst/>
              <a:ahLst/>
              <a:cxnLst/>
              <a:rect l="l" t="t" r="r" b="b"/>
              <a:pathLst>
                <a:path w="48125" h="45927" extrusionOk="0">
                  <a:moveTo>
                    <a:pt x="23393" y="1"/>
                  </a:moveTo>
                  <a:lnTo>
                    <a:pt x="22787" y="15"/>
                  </a:lnTo>
                  <a:lnTo>
                    <a:pt x="22195" y="43"/>
                  </a:lnTo>
                  <a:lnTo>
                    <a:pt x="21589" y="99"/>
                  </a:lnTo>
                  <a:lnTo>
                    <a:pt x="20998" y="156"/>
                  </a:lnTo>
                  <a:lnTo>
                    <a:pt x="20406" y="226"/>
                  </a:lnTo>
                  <a:lnTo>
                    <a:pt x="19828" y="311"/>
                  </a:lnTo>
                  <a:lnTo>
                    <a:pt x="19250" y="409"/>
                  </a:lnTo>
                  <a:lnTo>
                    <a:pt x="18672" y="522"/>
                  </a:lnTo>
                  <a:lnTo>
                    <a:pt x="18095" y="649"/>
                  </a:lnTo>
                  <a:lnTo>
                    <a:pt x="17531" y="790"/>
                  </a:lnTo>
                  <a:lnTo>
                    <a:pt x="16967" y="931"/>
                  </a:lnTo>
                  <a:lnTo>
                    <a:pt x="16418" y="1100"/>
                  </a:lnTo>
                  <a:lnTo>
                    <a:pt x="15868" y="1283"/>
                  </a:lnTo>
                  <a:lnTo>
                    <a:pt x="15318" y="1466"/>
                  </a:lnTo>
                  <a:lnTo>
                    <a:pt x="14783" y="1664"/>
                  </a:lnTo>
                  <a:lnTo>
                    <a:pt x="14247" y="1875"/>
                  </a:lnTo>
                  <a:lnTo>
                    <a:pt x="13726" y="2115"/>
                  </a:lnTo>
                  <a:lnTo>
                    <a:pt x="13205" y="2340"/>
                  </a:lnTo>
                  <a:lnTo>
                    <a:pt x="12683" y="2594"/>
                  </a:lnTo>
                  <a:lnTo>
                    <a:pt x="12176" y="2861"/>
                  </a:lnTo>
                  <a:lnTo>
                    <a:pt x="11683" y="3129"/>
                  </a:lnTo>
                  <a:lnTo>
                    <a:pt x="11190" y="3411"/>
                  </a:lnTo>
                  <a:lnTo>
                    <a:pt x="10710" y="3707"/>
                  </a:lnTo>
                  <a:lnTo>
                    <a:pt x="10231" y="4017"/>
                  </a:lnTo>
                  <a:lnTo>
                    <a:pt x="9766" y="4327"/>
                  </a:lnTo>
                  <a:lnTo>
                    <a:pt x="9301" y="4651"/>
                  </a:lnTo>
                  <a:lnTo>
                    <a:pt x="8850" y="4989"/>
                  </a:lnTo>
                  <a:lnTo>
                    <a:pt x="8399" y="5342"/>
                  </a:lnTo>
                  <a:lnTo>
                    <a:pt x="7977" y="5708"/>
                  </a:lnTo>
                  <a:lnTo>
                    <a:pt x="7540" y="6074"/>
                  </a:lnTo>
                  <a:lnTo>
                    <a:pt x="7131" y="6441"/>
                  </a:lnTo>
                  <a:lnTo>
                    <a:pt x="6722" y="6835"/>
                  </a:lnTo>
                  <a:lnTo>
                    <a:pt x="6328" y="7230"/>
                  </a:lnTo>
                  <a:lnTo>
                    <a:pt x="5947" y="7639"/>
                  </a:lnTo>
                  <a:lnTo>
                    <a:pt x="5567" y="8061"/>
                  </a:lnTo>
                  <a:lnTo>
                    <a:pt x="5200" y="8484"/>
                  </a:lnTo>
                  <a:lnTo>
                    <a:pt x="4848" y="8921"/>
                  </a:lnTo>
                  <a:lnTo>
                    <a:pt x="4496" y="9358"/>
                  </a:lnTo>
                  <a:lnTo>
                    <a:pt x="4158" y="9809"/>
                  </a:lnTo>
                  <a:lnTo>
                    <a:pt x="3848" y="10274"/>
                  </a:lnTo>
                  <a:lnTo>
                    <a:pt x="3523" y="10739"/>
                  </a:lnTo>
                  <a:lnTo>
                    <a:pt x="3227" y="11218"/>
                  </a:lnTo>
                  <a:lnTo>
                    <a:pt x="2946" y="11697"/>
                  </a:lnTo>
                  <a:lnTo>
                    <a:pt x="2664" y="12190"/>
                  </a:lnTo>
                  <a:lnTo>
                    <a:pt x="2396" y="12684"/>
                  </a:lnTo>
                  <a:lnTo>
                    <a:pt x="2156" y="13191"/>
                  </a:lnTo>
                  <a:lnTo>
                    <a:pt x="1917" y="13712"/>
                  </a:lnTo>
                  <a:lnTo>
                    <a:pt x="1691" y="14234"/>
                  </a:lnTo>
                  <a:lnTo>
                    <a:pt x="1480" y="14769"/>
                  </a:lnTo>
                  <a:lnTo>
                    <a:pt x="1283" y="15305"/>
                  </a:lnTo>
                  <a:lnTo>
                    <a:pt x="1085" y="15840"/>
                  </a:lnTo>
                  <a:lnTo>
                    <a:pt x="916" y="16390"/>
                  </a:lnTo>
                  <a:lnTo>
                    <a:pt x="761" y="16954"/>
                  </a:lnTo>
                  <a:lnTo>
                    <a:pt x="620" y="17503"/>
                  </a:lnTo>
                  <a:lnTo>
                    <a:pt x="494" y="18081"/>
                  </a:lnTo>
                  <a:lnTo>
                    <a:pt x="367" y="18659"/>
                  </a:lnTo>
                  <a:lnTo>
                    <a:pt x="268" y="19237"/>
                  </a:lnTo>
                  <a:lnTo>
                    <a:pt x="184" y="19814"/>
                  </a:lnTo>
                  <a:lnTo>
                    <a:pt x="113" y="20406"/>
                  </a:lnTo>
                  <a:lnTo>
                    <a:pt x="57" y="20998"/>
                  </a:lnTo>
                  <a:lnTo>
                    <a:pt x="29" y="21576"/>
                  </a:lnTo>
                  <a:lnTo>
                    <a:pt x="0" y="22168"/>
                  </a:lnTo>
                  <a:lnTo>
                    <a:pt x="0" y="22745"/>
                  </a:lnTo>
                  <a:lnTo>
                    <a:pt x="0" y="23323"/>
                  </a:lnTo>
                  <a:lnTo>
                    <a:pt x="29" y="23901"/>
                  </a:lnTo>
                  <a:lnTo>
                    <a:pt x="71" y="24465"/>
                  </a:lnTo>
                  <a:lnTo>
                    <a:pt x="127" y="25042"/>
                  </a:lnTo>
                  <a:lnTo>
                    <a:pt x="184" y="25606"/>
                  </a:lnTo>
                  <a:lnTo>
                    <a:pt x="268" y="26170"/>
                  </a:lnTo>
                  <a:lnTo>
                    <a:pt x="367" y="26719"/>
                  </a:lnTo>
                  <a:lnTo>
                    <a:pt x="479" y="27283"/>
                  </a:lnTo>
                  <a:lnTo>
                    <a:pt x="606" y="27833"/>
                  </a:lnTo>
                  <a:lnTo>
                    <a:pt x="747" y="28382"/>
                  </a:lnTo>
                  <a:lnTo>
                    <a:pt x="902" y="28918"/>
                  </a:lnTo>
                  <a:lnTo>
                    <a:pt x="1057" y="29453"/>
                  </a:lnTo>
                  <a:lnTo>
                    <a:pt x="1240" y="29989"/>
                  </a:lnTo>
                  <a:lnTo>
                    <a:pt x="1438" y="30524"/>
                  </a:lnTo>
                  <a:lnTo>
                    <a:pt x="1635" y="31046"/>
                  </a:lnTo>
                  <a:lnTo>
                    <a:pt x="1861" y="31553"/>
                  </a:lnTo>
                  <a:lnTo>
                    <a:pt x="2086" y="32074"/>
                  </a:lnTo>
                  <a:lnTo>
                    <a:pt x="2340" y="32568"/>
                  </a:lnTo>
                  <a:lnTo>
                    <a:pt x="2593" y="33075"/>
                  </a:lnTo>
                  <a:lnTo>
                    <a:pt x="2861" y="33568"/>
                  </a:lnTo>
                  <a:lnTo>
                    <a:pt x="3143" y="34047"/>
                  </a:lnTo>
                  <a:lnTo>
                    <a:pt x="3425" y="34526"/>
                  </a:lnTo>
                  <a:lnTo>
                    <a:pt x="3735" y="35006"/>
                  </a:lnTo>
                  <a:lnTo>
                    <a:pt x="4045" y="35471"/>
                  </a:lnTo>
                  <a:lnTo>
                    <a:pt x="4369" y="35936"/>
                  </a:lnTo>
                  <a:lnTo>
                    <a:pt x="4707" y="36387"/>
                  </a:lnTo>
                  <a:lnTo>
                    <a:pt x="5059" y="36823"/>
                  </a:lnTo>
                  <a:lnTo>
                    <a:pt x="5426" y="37260"/>
                  </a:lnTo>
                  <a:lnTo>
                    <a:pt x="5792" y="37683"/>
                  </a:lnTo>
                  <a:lnTo>
                    <a:pt x="6173" y="38106"/>
                  </a:lnTo>
                  <a:lnTo>
                    <a:pt x="6567" y="38515"/>
                  </a:lnTo>
                  <a:lnTo>
                    <a:pt x="6962" y="38923"/>
                  </a:lnTo>
                  <a:lnTo>
                    <a:pt x="7371" y="39304"/>
                  </a:lnTo>
                  <a:lnTo>
                    <a:pt x="7793" y="39698"/>
                  </a:lnTo>
                  <a:lnTo>
                    <a:pt x="8230" y="40065"/>
                  </a:lnTo>
                  <a:lnTo>
                    <a:pt x="8667" y="40431"/>
                  </a:lnTo>
                  <a:lnTo>
                    <a:pt x="9118" y="40783"/>
                  </a:lnTo>
                  <a:lnTo>
                    <a:pt x="9583" y="41136"/>
                  </a:lnTo>
                  <a:lnTo>
                    <a:pt x="10048" y="41460"/>
                  </a:lnTo>
                  <a:lnTo>
                    <a:pt x="10527" y="41784"/>
                  </a:lnTo>
                  <a:lnTo>
                    <a:pt x="11006" y="42108"/>
                  </a:lnTo>
                  <a:lnTo>
                    <a:pt x="11500" y="42404"/>
                  </a:lnTo>
                  <a:lnTo>
                    <a:pt x="12007" y="42700"/>
                  </a:lnTo>
                  <a:lnTo>
                    <a:pt x="12514" y="42982"/>
                  </a:lnTo>
                  <a:lnTo>
                    <a:pt x="13036" y="43249"/>
                  </a:lnTo>
                  <a:lnTo>
                    <a:pt x="13571" y="43503"/>
                  </a:lnTo>
                  <a:lnTo>
                    <a:pt x="14107" y="43757"/>
                  </a:lnTo>
                  <a:lnTo>
                    <a:pt x="14642" y="43982"/>
                  </a:lnTo>
                  <a:lnTo>
                    <a:pt x="15192" y="44208"/>
                  </a:lnTo>
                  <a:lnTo>
                    <a:pt x="15755" y="44419"/>
                  </a:lnTo>
                  <a:lnTo>
                    <a:pt x="16319" y="44616"/>
                  </a:lnTo>
                  <a:lnTo>
                    <a:pt x="16883" y="44800"/>
                  </a:lnTo>
                  <a:lnTo>
                    <a:pt x="17460" y="44969"/>
                  </a:lnTo>
                  <a:lnTo>
                    <a:pt x="18052" y="45124"/>
                  </a:lnTo>
                  <a:lnTo>
                    <a:pt x="18644" y="45279"/>
                  </a:lnTo>
                  <a:lnTo>
                    <a:pt x="19236" y="45406"/>
                  </a:lnTo>
                  <a:lnTo>
                    <a:pt x="19842" y="45518"/>
                  </a:lnTo>
                  <a:lnTo>
                    <a:pt x="20448" y="45617"/>
                  </a:lnTo>
                  <a:lnTo>
                    <a:pt x="21068" y="45716"/>
                  </a:lnTo>
                  <a:lnTo>
                    <a:pt x="21688" y="45786"/>
                  </a:lnTo>
                  <a:lnTo>
                    <a:pt x="22294" y="45842"/>
                  </a:lnTo>
                  <a:lnTo>
                    <a:pt x="22914" y="45885"/>
                  </a:lnTo>
                  <a:lnTo>
                    <a:pt x="23520" y="45913"/>
                  </a:lnTo>
                  <a:lnTo>
                    <a:pt x="24126" y="45927"/>
                  </a:lnTo>
                  <a:lnTo>
                    <a:pt x="24732" y="45927"/>
                  </a:lnTo>
                  <a:lnTo>
                    <a:pt x="25338" y="45913"/>
                  </a:lnTo>
                  <a:lnTo>
                    <a:pt x="25944" y="45885"/>
                  </a:lnTo>
                  <a:lnTo>
                    <a:pt x="26536" y="45842"/>
                  </a:lnTo>
                  <a:lnTo>
                    <a:pt x="27128" y="45786"/>
                  </a:lnTo>
                  <a:lnTo>
                    <a:pt x="27720" y="45716"/>
                  </a:lnTo>
                  <a:lnTo>
                    <a:pt x="28297" y="45631"/>
                  </a:lnTo>
                  <a:lnTo>
                    <a:pt x="28875" y="45532"/>
                  </a:lnTo>
                  <a:lnTo>
                    <a:pt x="29453" y="45420"/>
                  </a:lnTo>
                  <a:lnTo>
                    <a:pt x="30031" y="45293"/>
                  </a:lnTo>
                  <a:lnTo>
                    <a:pt x="30594" y="45152"/>
                  </a:lnTo>
                  <a:lnTo>
                    <a:pt x="31158" y="44997"/>
                  </a:lnTo>
                  <a:lnTo>
                    <a:pt x="31708" y="44828"/>
                  </a:lnTo>
                  <a:lnTo>
                    <a:pt x="32257" y="44659"/>
                  </a:lnTo>
                  <a:lnTo>
                    <a:pt x="32807" y="44461"/>
                  </a:lnTo>
                  <a:lnTo>
                    <a:pt x="33342" y="44264"/>
                  </a:lnTo>
                  <a:lnTo>
                    <a:pt x="33878" y="44053"/>
                  </a:lnTo>
                  <a:lnTo>
                    <a:pt x="34413" y="43827"/>
                  </a:lnTo>
                  <a:lnTo>
                    <a:pt x="34935" y="43588"/>
                  </a:lnTo>
                  <a:lnTo>
                    <a:pt x="35442" y="43334"/>
                  </a:lnTo>
                  <a:lnTo>
                    <a:pt x="35949" y="43080"/>
                  </a:lnTo>
                  <a:lnTo>
                    <a:pt x="36443" y="42799"/>
                  </a:lnTo>
                  <a:lnTo>
                    <a:pt x="36936" y="42517"/>
                  </a:lnTo>
                  <a:lnTo>
                    <a:pt x="37429" y="42221"/>
                  </a:lnTo>
                  <a:lnTo>
                    <a:pt x="37894" y="41925"/>
                  </a:lnTo>
                  <a:lnTo>
                    <a:pt x="38373" y="41601"/>
                  </a:lnTo>
                  <a:lnTo>
                    <a:pt x="38824" y="41277"/>
                  </a:lnTo>
                  <a:lnTo>
                    <a:pt x="39275" y="40938"/>
                  </a:lnTo>
                  <a:lnTo>
                    <a:pt x="39726" y="40586"/>
                  </a:lnTo>
                  <a:lnTo>
                    <a:pt x="40163" y="40234"/>
                  </a:lnTo>
                  <a:lnTo>
                    <a:pt x="40586" y="39867"/>
                  </a:lnTo>
                  <a:lnTo>
                    <a:pt x="40994" y="39487"/>
                  </a:lnTo>
                  <a:lnTo>
                    <a:pt x="41403" y="39092"/>
                  </a:lnTo>
                  <a:lnTo>
                    <a:pt x="41798" y="38698"/>
                  </a:lnTo>
                  <a:lnTo>
                    <a:pt x="42192" y="38289"/>
                  </a:lnTo>
                  <a:lnTo>
                    <a:pt x="42559" y="37880"/>
                  </a:lnTo>
                  <a:lnTo>
                    <a:pt x="42925" y="37458"/>
                  </a:lnTo>
                  <a:lnTo>
                    <a:pt x="43291" y="37021"/>
                  </a:lnTo>
                  <a:lnTo>
                    <a:pt x="43630" y="36570"/>
                  </a:lnTo>
                  <a:lnTo>
                    <a:pt x="43968" y="36119"/>
                  </a:lnTo>
                  <a:lnTo>
                    <a:pt x="44292" y="35668"/>
                  </a:lnTo>
                  <a:lnTo>
                    <a:pt x="44602" y="35189"/>
                  </a:lnTo>
                  <a:lnTo>
                    <a:pt x="44898" y="34724"/>
                  </a:lnTo>
                  <a:lnTo>
                    <a:pt x="45180" y="34231"/>
                  </a:lnTo>
                  <a:lnTo>
                    <a:pt x="45462" y="33737"/>
                  </a:lnTo>
                  <a:lnTo>
                    <a:pt x="45729" y="33244"/>
                  </a:lnTo>
                  <a:lnTo>
                    <a:pt x="45983" y="32737"/>
                  </a:lnTo>
                  <a:lnTo>
                    <a:pt x="46208" y="32215"/>
                  </a:lnTo>
                  <a:lnTo>
                    <a:pt x="46434" y="31694"/>
                  </a:lnTo>
                  <a:lnTo>
                    <a:pt x="46659" y="31173"/>
                  </a:lnTo>
                  <a:lnTo>
                    <a:pt x="46857" y="30637"/>
                  </a:lnTo>
                  <a:lnTo>
                    <a:pt x="47040" y="30087"/>
                  </a:lnTo>
                  <a:lnTo>
                    <a:pt x="47209" y="29538"/>
                  </a:lnTo>
                  <a:lnTo>
                    <a:pt x="47364" y="28988"/>
                  </a:lnTo>
                  <a:lnTo>
                    <a:pt x="47505" y="28425"/>
                  </a:lnTo>
                  <a:lnTo>
                    <a:pt x="47646" y="27847"/>
                  </a:lnTo>
                  <a:lnTo>
                    <a:pt x="47759" y="27283"/>
                  </a:lnTo>
                  <a:lnTo>
                    <a:pt x="47857" y="26705"/>
                  </a:lnTo>
                  <a:lnTo>
                    <a:pt x="47942" y="26113"/>
                  </a:lnTo>
                  <a:lnTo>
                    <a:pt x="48012" y="25522"/>
                  </a:lnTo>
                  <a:lnTo>
                    <a:pt x="48069" y="24944"/>
                  </a:lnTo>
                  <a:lnTo>
                    <a:pt x="48097" y="24352"/>
                  </a:lnTo>
                  <a:lnTo>
                    <a:pt x="48125" y="23774"/>
                  </a:lnTo>
                  <a:lnTo>
                    <a:pt x="48125" y="23196"/>
                  </a:lnTo>
                  <a:lnTo>
                    <a:pt x="48125" y="22619"/>
                  </a:lnTo>
                  <a:lnTo>
                    <a:pt x="48097" y="22041"/>
                  </a:lnTo>
                  <a:lnTo>
                    <a:pt x="48054" y="21463"/>
                  </a:lnTo>
                  <a:lnTo>
                    <a:pt x="48012" y="20899"/>
                  </a:lnTo>
                  <a:lnTo>
                    <a:pt x="47942" y="20336"/>
                  </a:lnTo>
                  <a:lnTo>
                    <a:pt x="47857" y="19772"/>
                  </a:lnTo>
                  <a:lnTo>
                    <a:pt x="47759" y="19208"/>
                  </a:lnTo>
                  <a:lnTo>
                    <a:pt x="47646" y="18659"/>
                  </a:lnTo>
                  <a:lnTo>
                    <a:pt x="47519" y="18095"/>
                  </a:lnTo>
                  <a:lnTo>
                    <a:pt x="47378" y="17560"/>
                  </a:lnTo>
                  <a:lnTo>
                    <a:pt x="47237" y="17010"/>
                  </a:lnTo>
                  <a:lnTo>
                    <a:pt x="47068" y="16474"/>
                  </a:lnTo>
                  <a:lnTo>
                    <a:pt x="46885" y="15939"/>
                  </a:lnTo>
                  <a:lnTo>
                    <a:pt x="46688" y="15418"/>
                  </a:lnTo>
                  <a:lnTo>
                    <a:pt x="46490" y="14896"/>
                  </a:lnTo>
                  <a:lnTo>
                    <a:pt x="46265" y="14375"/>
                  </a:lnTo>
                  <a:lnTo>
                    <a:pt x="46039" y="13867"/>
                  </a:lnTo>
                  <a:lnTo>
                    <a:pt x="45800" y="13360"/>
                  </a:lnTo>
                  <a:lnTo>
                    <a:pt x="45546" y="12853"/>
                  </a:lnTo>
                  <a:lnTo>
                    <a:pt x="45278" y="12360"/>
                  </a:lnTo>
                  <a:lnTo>
                    <a:pt x="44996" y="11880"/>
                  </a:lnTo>
                  <a:lnTo>
                    <a:pt x="44701" y="11401"/>
                  </a:lnTo>
                  <a:lnTo>
                    <a:pt x="44391" y="10922"/>
                  </a:lnTo>
                  <a:lnTo>
                    <a:pt x="44081" y="10457"/>
                  </a:lnTo>
                  <a:lnTo>
                    <a:pt x="43756" y="10006"/>
                  </a:lnTo>
                  <a:lnTo>
                    <a:pt x="43418" y="9555"/>
                  </a:lnTo>
                  <a:lnTo>
                    <a:pt x="43066" y="9104"/>
                  </a:lnTo>
                  <a:lnTo>
                    <a:pt x="42714" y="8667"/>
                  </a:lnTo>
                  <a:lnTo>
                    <a:pt x="42333" y="8245"/>
                  </a:lnTo>
                  <a:lnTo>
                    <a:pt x="41953" y="7822"/>
                  </a:lnTo>
                  <a:lnTo>
                    <a:pt x="41572" y="7413"/>
                  </a:lnTo>
                  <a:lnTo>
                    <a:pt x="41163" y="7019"/>
                  </a:lnTo>
                  <a:lnTo>
                    <a:pt x="40755" y="6624"/>
                  </a:lnTo>
                  <a:lnTo>
                    <a:pt x="40332" y="6244"/>
                  </a:lnTo>
                  <a:lnTo>
                    <a:pt x="39895" y="5863"/>
                  </a:lnTo>
                  <a:lnTo>
                    <a:pt x="39458" y="5497"/>
                  </a:lnTo>
                  <a:lnTo>
                    <a:pt x="39007" y="5144"/>
                  </a:lnTo>
                  <a:lnTo>
                    <a:pt x="38556" y="4806"/>
                  </a:lnTo>
                  <a:lnTo>
                    <a:pt x="38077" y="4468"/>
                  </a:lnTo>
                  <a:lnTo>
                    <a:pt x="37598" y="4144"/>
                  </a:lnTo>
                  <a:lnTo>
                    <a:pt x="37119" y="3834"/>
                  </a:lnTo>
                  <a:lnTo>
                    <a:pt x="36626" y="3524"/>
                  </a:lnTo>
                  <a:lnTo>
                    <a:pt x="36118" y="3228"/>
                  </a:lnTo>
                  <a:lnTo>
                    <a:pt x="35611" y="2946"/>
                  </a:lnTo>
                  <a:lnTo>
                    <a:pt x="35090" y="2678"/>
                  </a:lnTo>
                  <a:lnTo>
                    <a:pt x="34568" y="2425"/>
                  </a:lnTo>
                  <a:lnTo>
                    <a:pt x="34033" y="2185"/>
                  </a:lnTo>
                  <a:lnTo>
                    <a:pt x="33483" y="1945"/>
                  </a:lnTo>
                  <a:lnTo>
                    <a:pt x="32934" y="1720"/>
                  </a:lnTo>
                  <a:lnTo>
                    <a:pt x="32384" y="1509"/>
                  </a:lnTo>
                  <a:lnTo>
                    <a:pt x="31806" y="1311"/>
                  </a:lnTo>
                  <a:lnTo>
                    <a:pt x="31243" y="1128"/>
                  </a:lnTo>
                  <a:lnTo>
                    <a:pt x="30665" y="959"/>
                  </a:lnTo>
                  <a:lnTo>
                    <a:pt x="30073" y="804"/>
                  </a:lnTo>
                  <a:lnTo>
                    <a:pt x="29481" y="663"/>
                  </a:lnTo>
                  <a:lnTo>
                    <a:pt x="28889" y="536"/>
                  </a:lnTo>
                  <a:lnTo>
                    <a:pt x="28283" y="409"/>
                  </a:lnTo>
                  <a:lnTo>
                    <a:pt x="27677" y="311"/>
                  </a:lnTo>
                  <a:lnTo>
                    <a:pt x="27057" y="226"/>
                  </a:lnTo>
                  <a:lnTo>
                    <a:pt x="26451" y="142"/>
                  </a:lnTo>
                  <a:lnTo>
                    <a:pt x="25831" y="85"/>
                  </a:lnTo>
                  <a:lnTo>
                    <a:pt x="25211" y="43"/>
                  </a:lnTo>
                  <a:lnTo>
                    <a:pt x="24605" y="15"/>
                  </a:lnTo>
                  <a:lnTo>
                    <a:pt x="23999"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890;p38">
              <a:extLst>
                <a:ext uri="{FF2B5EF4-FFF2-40B4-BE49-F238E27FC236}">
                  <a16:creationId xmlns:a16="http://schemas.microsoft.com/office/drawing/2014/main" id="{FF9CD70A-B101-0791-5BAF-AE802F1FB2D9}"/>
                </a:ext>
              </a:extLst>
            </p:cNvPr>
            <p:cNvSpPr/>
            <p:nvPr/>
          </p:nvSpPr>
          <p:spPr>
            <a:xfrm>
              <a:off x="6561441" y="1493298"/>
              <a:ext cx="1275072" cy="1216836"/>
            </a:xfrm>
            <a:custGeom>
              <a:avLst/>
              <a:gdLst/>
              <a:ahLst/>
              <a:cxnLst/>
              <a:rect l="l" t="t" r="r" b="b"/>
              <a:pathLst>
                <a:path w="48125" h="45927" fill="none" extrusionOk="0">
                  <a:moveTo>
                    <a:pt x="184" y="19814"/>
                  </a:moveTo>
                  <a:lnTo>
                    <a:pt x="184" y="19814"/>
                  </a:lnTo>
                  <a:lnTo>
                    <a:pt x="113" y="20406"/>
                  </a:lnTo>
                  <a:lnTo>
                    <a:pt x="57" y="20998"/>
                  </a:lnTo>
                  <a:lnTo>
                    <a:pt x="29" y="21576"/>
                  </a:lnTo>
                  <a:lnTo>
                    <a:pt x="0" y="22168"/>
                  </a:lnTo>
                  <a:lnTo>
                    <a:pt x="0" y="22745"/>
                  </a:lnTo>
                  <a:lnTo>
                    <a:pt x="0" y="23323"/>
                  </a:lnTo>
                  <a:lnTo>
                    <a:pt x="29" y="23901"/>
                  </a:lnTo>
                  <a:lnTo>
                    <a:pt x="71" y="24465"/>
                  </a:lnTo>
                  <a:lnTo>
                    <a:pt x="127" y="25042"/>
                  </a:lnTo>
                  <a:lnTo>
                    <a:pt x="184" y="25606"/>
                  </a:lnTo>
                  <a:lnTo>
                    <a:pt x="268" y="26170"/>
                  </a:lnTo>
                  <a:lnTo>
                    <a:pt x="367" y="26719"/>
                  </a:lnTo>
                  <a:lnTo>
                    <a:pt x="479" y="27283"/>
                  </a:lnTo>
                  <a:lnTo>
                    <a:pt x="606" y="27833"/>
                  </a:lnTo>
                  <a:lnTo>
                    <a:pt x="747" y="28382"/>
                  </a:lnTo>
                  <a:lnTo>
                    <a:pt x="902" y="28918"/>
                  </a:lnTo>
                  <a:lnTo>
                    <a:pt x="1057" y="29453"/>
                  </a:lnTo>
                  <a:lnTo>
                    <a:pt x="1240" y="29989"/>
                  </a:lnTo>
                  <a:lnTo>
                    <a:pt x="1438" y="30524"/>
                  </a:lnTo>
                  <a:lnTo>
                    <a:pt x="1635" y="31046"/>
                  </a:lnTo>
                  <a:lnTo>
                    <a:pt x="1861" y="31553"/>
                  </a:lnTo>
                  <a:lnTo>
                    <a:pt x="2086" y="32074"/>
                  </a:lnTo>
                  <a:lnTo>
                    <a:pt x="2340" y="32568"/>
                  </a:lnTo>
                  <a:lnTo>
                    <a:pt x="2593" y="33075"/>
                  </a:lnTo>
                  <a:lnTo>
                    <a:pt x="2861" y="33568"/>
                  </a:lnTo>
                  <a:lnTo>
                    <a:pt x="3143" y="34047"/>
                  </a:lnTo>
                  <a:lnTo>
                    <a:pt x="3425" y="34526"/>
                  </a:lnTo>
                  <a:lnTo>
                    <a:pt x="3735" y="35006"/>
                  </a:lnTo>
                  <a:lnTo>
                    <a:pt x="4045" y="35471"/>
                  </a:lnTo>
                  <a:lnTo>
                    <a:pt x="4369" y="35936"/>
                  </a:lnTo>
                  <a:lnTo>
                    <a:pt x="4707" y="36387"/>
                  </a:lnTo>
                  <a:lnTo>
                    <a:pt x="5059" y="36823"/>
                  </a:lnTo>
                  <a:lnTo>
                    <a:pt x="5426" y="37260"/>
                  </a:lnTo>
                  <a:lnTo>
                    <a:pt x="5792" y="37683"/>
                  </a:lnTo>
                  <a:lnTo>
                    <a:pt x="6173" y="38106"/>
                  </a:lnTo>
                  <a:lnTo>
                    <a:pt x="6567" y="38515"/>
                  </a:lnTo>
                  <a:lnTo>
                    <a:pt x="6962" y="38923"/>
                  </a:lnTo>
                  <a:lnTo>
                    <a:pt x="7371" y="39304"/>
                  </a:lnTo>
                  <a:lnTo>
                    <a:pt x="7793" y="39698"/>
                  </a:lnTo>
                  <a:lnTo>
                    <a:pt x="8230" y="40065"/>
                  </a:lnTo>
                  <a:lnTo>
                    <a:pt x="8667" y="40431"/>
                  </a:lnTo>
                  <a:lnTo>
                    <a:pt x="9118" y="40783"/>
                  </a:lnTo>
                  <a:lnTo>
                    <a:pt x="9583" y="41136"/>
                  </a:lnTo>
                  <a:lnTo>
                    <a:pt x="10048" y="41460"/>
                  </a:lnTo>
                  <a:lnTo>
                    <a:pt x="10527" y="41784"/>
                  </a:lnTo>
                  <a:lnTo>
                    <a:pt x="11006" y="42108"/>
                  </a:lnTo>
                  <a:lnTo>
                    <a:pt x="11500" y="42404"/>
                  </a:lnTo>
                  <a:lnTo>
                    <a:pt x="12007" y="42700"/>
                  </a:lnTo>
                  <a:lnTo>
                    <a:pt x="12514" y="42982"/>
                  </a:lnTo>
                  <a:lnTo>
                    <a:pt x="13036" y="43249"/>
                  </a:lnTo>
                  <a:lnTo>
                    <a:pt x="13571" y="43503"/>
                  </a:lnTo>
                  <a:lnTo>
                    <a:pt x="14107" y="43757"/>
                  </a:lnTo>
                  <a:lnTo>
                    <a:pt x="14642" y="43982"/>
                  </a:lnTo>
                  <a:lnTo>
                    <a:pt x="15192" y="44208"/>
                  </a:lnTo>
                  <a:lnTo>
                    <a:pt x="15755" y="44419"/>
                  </a:lnTo>
                  <a:lnTo>
                    <a:pt x="16319" y="44616"/>
                  </a:lnTo>
                  <a:lnTo>
                    <a:pt x="16883" y="44800"/>
                  </a:lnTo>
                  <a:lnTo>
                    <a:pt x="17460" y="44969"/>
                  </a:lnTo>
                  <a:lnTo>
                    <a:pt x="18052" y="45124"/>
                  </a:lnTo>
                  <a:lnTo>
                    <a:pt x="18644" y="45279"/>
                  </a:lnTo>
                  <a:lnTo>
                    <a:pt x="19236" y="45406"/>
                  </a:lnTo>
                  <a:lnTo>
                    <a:pt x="19842" y="45518"/>
                  </a:lnTo>
                  <a:lnTo>
                    <a:pt x="20448" y="45617"/>
                  </a:lnTo>
                  <a:lnTo>
                    <a:pt x="21068" y="45716"/>
                  </a:lnTo>
                  <a:lnTo>
                    <a:pt x="21068" y="45716"/>
                  </a:lnTo>
                  <a:lnTo>
                    <a:pt x="21688" y="45786"/>
                  </a:lnTo>
                  <a:lnTo>
                    <a:pt x="22294" y="45842"/>
                  </a:lnTo>
                  <a:lnTo>
                    <a:pt x="22914" y="45885"/>
                  </a:lnTo>
                  <a:lnTo>
                    <a:pt x="23520" y="45913"/>
                  </a:lnTo>
                  <a:lnTo>
                    <a:pt x="24126" y="45927"/>
                  </a:lnTo>
                  <a:lnTo>
                    <a:pt x="24732" y="45927"/>
                  </a:lnTo>
                  <a:lnTo>
                    <a:pt x="25338" y="45913"/>
                  </a:lnTo>
                  <a:lnTo>
                    <a:pt x="25944" y="45885"/>
                  </a:lnTo>
                  <a:lnTo>
                    <a:pt x="26536" y="45842"/>
                  </a:lnTo>
                  <a:lnTo>
                    <a:pt x="27128" y="45786"/>
                  </a:lnTo>
                  <a:lnTo>
                    <a:pt x="27720" y="45716"/>
                  </a:lnTo>
                  <a:lnTo>
                    <a:pt x="28297" y="45631"/>
                  </a:lnTo>
                  <a:lnTo>
                    <a:pt x="28875" y="45532"/>
                  </a:lnTo>
                  <a:lnTo>
                    <a:pt x="29453" y="45420"/>
                  </a:lnTo>
                  <a:lnTo>
                    <a:pt x="30031" y="45293"/>
                  </a:lnTo>
                  <a:lnTo>
                    <a:pt x="30594" y="45152"/>
                  </a:lnTo>
                  <a:lnTo>
                    <a:pt x="31158" y="44997"/>
                  </a:lnTo>
                  <a:lnTo>
                    <a:pt x="31708" y="44828"/>
                  </a:lnTo>
                  <a:lnTo>
                    <a:pt x="32257" y="44659"/>
                  </a:lnTo>
                  <a:lnTo>
                    <a:pt x="32807" y="44461"/>
                  </a:lnTo>
                  <a:lnTo>
                    <a:pt x="33342" y="44264"/>
                  </a:lnTo>
                  <a:lnTo>
                    <a:pt x="33878" y="44053"/>
                  </a:lnTo>
                  <a:lnTo>
                    <a:pt x="34413" y="43827"/>
                  </a:lnTo>
                  <a:lnTo>
                    <a:pt x="34935" y="43588"/>
                  </a:lnTo>
                  <a:lnTo>
                    <a:pt x="35442" y="43334"/>
                  </a:lnTo>
                  <a:lnTo>
                    <a:pt x="35949" y="43080"/>
                  </a:lnTo>
                  <a:lnTo>
                    <a:pt x="36443" y="42799"/>
                  </a:lnTo>
                  <a:lnTo>
                    <a:pt x="36936" y="42517"/>
                  </a:lnTo>
                  <a:lnTo>
                    <a:pt x="37429" y="42221"/>
                  </a:lnTo>
                  <a:lnTo>
                    <a:pt x="37894" y="41925"/>
                  </a:lnTo>
                  <a:lnTo>
                    <a:pt x="38373" y="41601"/>
                  </a:lnTo>
                  <a:lnTo>
                    <a:pt x="38824" y="41277"/>
                  </a:lnTo>
                  <a:lnTo>
                    <a:pt x="39275" y="40938"/>
                  </a:lnTo>
                  <a:lnTo>
                    <a:pt x="39726" y="40586"/>
                  </a:lnTo>
                  <a:lnTo>
                    <a:pt x="40163" y="40234"/>
                  </a:lnTo>
                  <a:lnTo>
                    <a:pt x="40586" y="39867"/>
                  </a:lnTo>
                  <a:lnTo>
                    <a:pt x="40994" y="39487"/>
                  </a:lnTo>
                  <a:lnTo>
                    <a:pt x="41403" y="39092"/>
                  </a:lnTo>
                  <a:lnTo>
                    <a:pt x="41798" y="38698"/>
                  </a:lnTo>
                  <a:lnTo>
                    <a:pt x="42192" y="38289"/>
                  </a:lnTo>
                  <a:lnTo>
                    <a:pt x="42559" y="37880"/>
                  </a:lnTo>
                  <a:lnTo>
                    <a:pt x="42925" y="37458"/>
                  </a:lnTo>
                  <a:lnTo>
                    <a:pt x="43291" y="37021"/>
                  </a:lnTo>
                  <a:lnTo>
                    <a:pt x="43630" y="36570"/>
                  </a:lnTo>
                  <a:lnTo>
                    <a:pt x="43968" y="36119"/>
                  </a:lnTo>
                  <a:lnTo>
                    <a:pt x="44292" y="35668"/>
                  </a:lnTo>
                  <a:lnTo>
                    <a:pt x="44602" y="35189"/>
                  </a:lnTo>
                  <a:lnTo>
                    <a:pt x="44898" y="34724"/>
                  </a:lnTo>
                  <a:lnTo>
                    <a:pt x="45180" y="34231"/>
                  </a:lnTo>
                  <a:lnTo>
                    <a:pt x="45462" y="33737"/>
                  </a:lnTo>
                  <a:lnTo>
                    <a:pt x="45729" y="33244"/>
                  </a:lnTo>
                  <a:lnTo>
                    <a:pt x="45983" y="32737"/>
                  </a:lnTo>
                  <a:lnTo>
                    <a:pt x="46208" y="32215"/>
                  </a:lnTo>
                  <a:lnTo>
                    <a:pt x="46434" y="31694"/>
                  </a:lnTo>
                  <a:lnTo>
                    <a:pt x="46659" y="31173"/>
                  </a:lnTo>
                  <a:lnTo>
                    <a:pt x="46857" y="30637"/>
                  </a:lnTo>
                  <a:lnTo>
                    <a:pt x="47040" y="30087"/>
                  </a:lnTo>
                  <a:lnTo>
                    <a:pt x="47209" y="29538"/>
                  </a:lnTo>
                  <a:lnTo>
                    <a:pt x="47364" y="28988"/>
                  </a:lnTo>
                  <a:lnTo>
                    <a:pt x="47505" y="28425"/>
                  </a:lnTo>
                  <a:lnTo>
                    <a:pt x="47646" y="27847"/>
                  </a:lnTo>
                  <a:lnTo>
                    <a:pt x="47759" y="27283"/>
                  </a:lnTo>
                  <a:lnTo>
                    <a:pt x="47857" y="26705"/>
                  </a:lnTo>
                  <a:lnTo>
                    <a:pt x="47942" y="26113"/>
                  </a:lnTo>
                  <a:lnTo>
                    <a:pt x="47942" y="26113"/>
                  </a:lnTo>
                  <a:lnTo>
                    <a:pt x="48012" y="25522"/>
                  </a:lnTo>
                  <a:lnTo>
                    <a:pt x="48069" y="24944"/>
                  </a:lnTo>
                  <a:lnTo>
                    <a:pt x="48097" y="24352"/>
                  </a:lnTo>
                  <a:lnTo>
                    <a:pt x="48125" y="23774"/>
                  </a:lnTo>
                  <a:lnTo>
                    <a:pt x="48125" y="23196"/>
                  </a:lnTo>
                  <a:lnTo>
                    <a:pt x="48125" y="22619"/>
                  </a:lnTo>
                  <a:lnTo>
                    <a:pt x="48097" y="22041"/>
                  </a:lnTo>
                  <a:lnTo>
                    <a:pt x="48054" y="21463"/>
                  </a:lnTo>
                  <a:lnTo>
                    <a:pt x="48012" y="20899"/>
                  </a:lnTo>
                  <a:lnTo>
                    <a:pt x="47942" y="20336"/>
                  </a:lnTo>
                  <a:lnTo>
                    <a:pt x="47857" y="19772"/>
                  </a:lnTo>
                  <a:lnTo>
                    <a:pt x="47759" y="19208"/>
                  </a:lnTo>
                  <a:lnTo>
                    <a:pt x="47646" y="18659"/>
                  </a:lnTo>
                  <a:lnTo>
                    <a:pt x="47519" y="18095"/>
                  </a:lnTo>
                  <a:lnTo>
                    <a:pt x="47378" y="17560"/>
                  </a:lnTo>
                  <a:lnTo>
                    <a:pt x="47237" y="17010"/>
                  </a:lnTo>
                  <a:lnTo>
                    <a:pt x="47068" y="16474"/>
                  </a:lnTo>
                  <a:lnTo>
                    <a:pt x="46885" y="15939"/>
                  </a:lnTo>
                  <a:lnTo>
                    <a:pt x="46688" y="15418"/>
                  </a:lnTo>
                  <a:lnTo>
                    <a:pt x="46490" y="14896"/>
                  </a:lnTo>
                  <a:lnTo>
                    <a:pt x="46265" y="14375"/>
                  </a:lnTo>
                  <a:lnTo>
                    <a:pt x="46039" y="13867"/>
                  </a:lnTo>
                  <a:lnTo>
                    <a:pt x="45800" y="13360"/>
                  </a:lnTo>
                  <a:lnTo>
                    <a:pt x="45546" y="12853"/>
                  </a:lnTo>
                  <a:lnTo>
                    <a:pt x="45278" y="12360"/>
                  </a:lnTo>
                  <a:lnTo>
                    <a:pt x="44996" y="11880"/>
                  </a:lnTo>
                  <a:lnTo>
                    <a:pt x="44701" y="11401"/>
                  </a:lnTo>
                  <a:lnTo>
                    <a:pt x="44391" y="10922"/>
                  </a:lnTo>
                  <a:lnTo>
                    <a:pt x="44081" y="10457"/>
                  </a:lnTo>
                  <a:lnTo>
                    <a:pt x="43756" y="10006"/>
                  </a:lnTo>
                  <a:lnTo>
                    <a:pt x="43418" y="9555"/>
                  </a:lnTo>
                  <a:lnTo>
                    <a:pt x="43066" y="9104"/>
                  </a:lnTo>
                  <a:lnTo>
                    <a:pt x="42714" y="8667"/>
                  </a:lnTo>
                  <a:lnTo>
                    <a:pt x="42333" y="8245"/>
                  </a:lnTo>
                  <a:lnTo>
                    <a:pt x="41953" y="7822"/>
                  </a:lnTo>
                  <a:lnTo>
                    <a:pt x="41572" y="7413"/>
                  </a:lnTo>
                  <a:lnTo>
                    <a:pt x="41163" y="7019"/>
                  </a:lnTo>
                  <a:lnTo>
                    <a:pt x="40755" y="6624"/>
                  </a:lnTo>
                  <a:lnTo>
                    <a:pt x="40332" y="6244"/>
                  </a:lnTo>
                  <a:lnTo>
                    <a:pt x="39895" y="5863"/>
                  </a:lnTo>
                  <a:lnTo>
                    <a:pt x="39458" y="5497"/>
                  </a:lnTo>
                  <a:lnTo>
                    <a:pt x="39007" y="5144"/>
                  </a:lnTo>
                  <a:lnTo>
                    <a:pt x="38556" y="4806"/>
                  </a:lnTo>
                  <a:lnTo>
                    <a:pt x="38077" y="4468"/>
                  </a:lnTo>
                  <a:lnTo>
                    <a:pt x="37598" y="4144"/>
                  </a:lnTo>
                  <a:lnTo>
                    <a:pt x="37119" y="3834"/>
                  </a:lnTo>
                  <a:lnTo>
                    <a:pt x="36626" y="3524"/>
                  </a:lnTo>
                  <a:lnTo>
                    <a:pt x="36118" y="3228"/>
                  </a:lnTo>
                  <a:lnTo>
                    <a:pt x="35611" y="2946"/>
                  </a:lnTo>
                  <a:lnTo>
                    <a:pt x="35090" y="2678"/>
                  </a:lnTo>
                  <a:lnTo>
                    <a:pt x="34568" y="2425"/>
                  </a:lnTo>
                  <a:lnTo>
                    <a:pt x="34033" y="2185"/>
                  </a:lnTo>
                  <a:lnTo>
                    <a:pt x="33483" y="1945"/>
                  </a:lnTo>
                  <a:lnTo>
                    <a:pt x="32934" y="1720"/>
                  </a:lnTo>
                  <a:lnTo>
                    <a:pt x="32384" y="1509"/>
                  </a:lnTo>
                  <a:lnTo>
                    <a:pt x="31806" y="1311"/>
                  </a:lnTo>
                  <a:lnTo>
                    <a:pt x="31243" y="1128"/>
                  </a:lnTo>
                  <a:lnTo>
                    <a:pt x="30665" y="959"/>
                  </a:lnTo>
                  <a:lnTo>
                    <a:pt x="30073" y="804"/>
                  </a:lnTo>
                  <a:lnTo>
                    <a:pt x="29481" y="663"/>
                  </a:lnTo>
                  <a:lnTo>
                    <a:pt x="28889" y="536"/>
                  </a:lnTo>
                  <a:lnTo>
                    <a:pt x="28283" y="409"/>
                  </a:lnTo>
                  <a:lnTo>
                    <a:pt x="27677" y="311"/>
                  </a:lnTo>
                  <a:lnTo>
                    <a:pt x="27057" y="226"/>
                  </a:lnTo>
                  <a:lnTo>
                    <a:pt x="27057" y="226"/>
                  </a:lnTo>
                  <a:lnTo>
                    <a:pt x="26451" y="142"/>
                  </a:lnTo>
                  <a:lnTo>
                    <a:pt x="25831" y="85"/>
                  </a:lnTo>
                  <a:lnTo>
                    <a:pt x="25211" y="43"/>
                  </a:lnTo>
                  <a:lnTo>
                    <a:pt x="24605" y="15"/>
                  </a:lnTo>
                  <a:lnTo>
                    <a:pt x="23999" y="1"/>
                  </a:lnTo>
                  <a:lnTo>
                    <a:pt x="23393" y="1"/>
                  </a:lnTo>
                  <a:lnTo>
                    <a:pt x="22787" y="15"/>
                  </a:lnTo>
                  <a:lnTo>
                    <a:pt x="22195" y="43"/>
                  </a:lnTo>
                  <a:lnTo>
                    <a:pt x="21589" y="99"/>
                  </a:lnTo>
                  <a:lnTo>
                    <a:pt x="20998" y="156"/>
                  </a:lnTo>
                  <a:lnTo>
                    <a:pt x="20406" y="226"/>
                  </a:lnTo>
                  <a:lnTo>
                    <a:pt x="19828" y="311"/>
                  </a:lnTo>
                  <a:lnTo>
                    <a:pt x="19250" y="409"/>
                  </a:lnTo>
                  <a:lnTo>
                    <a:pt x="18672" y="522"/>
                  </a:lnTo>
                  <a:lnTo>
                    <a:pt x="18095" y="649"/>
                  </a:lnTo>
                  <a:lnTo>
                    <a:pt x="17531" y="790"/>
                  </a:lnTo>
                  <a:lnTo>
                    <a:pt x="16967" y="931"/>
                  </a:lnTo>
                  <a:lnTo>
                    <a:pt x="16418" y="1100"/>
                  </a:lnTo>
                  <a:lnTo>
                    <a:pt x="15868" y="1283"/>
                  </a:lnTo>
                  <a:lnTo>
                    <a:pt x="15318" y="1466"/>
                  </a:lnTo>
                  <a:lnTo>
                    <a:pt x="14783" y="1664"/>
                  </a:lnTo>
                  <a:lnTo>
                    <a:pt x="14247" y="1875"/>
                  </a:lnTo>
                  <a:lnTo>
                    <a:pt x="13726" y="2115"/>
                  </a:lnTo>
                  <a:lnTo>
                    <a:pt x="13205" y="2340"/>
                  </a:lnTo>
                  <a:lnTo>
                    <a:pt x="12683" y="2594"/>
                  </a:lnTo>
                  <a:lnTo>
                    <a:pt x="12176" y="2861"/>
                  </a:lnTo>
                  <a:lnTo>
                    <a:pt x="11683" y="3129"/>
                  </a:lnTo>
                  <a:lnTo>
                    <a:pt x="11190" y="3411"/>
                  </a:lnTo>
                  <a:lnTo>
                    <a:pt x="10710" y="3707"/>
                  </a:lnTo>
                  <a:lnTo>
                    <a:pt x="10231" y="4017"/>
                  </a:lnTo>
                  <a:lnTo>
                    <a:pt x="9766" y="4327"/>
                  </a:lnTo>
                  <a:lnTo>
                    <a:pt x="9301" y="4651"/>
                  </a:lnTo>
                  <a:lnTo>
                    <a:pt x="8850" y="4989"/>
                  </a:lnTo>
                  <a:lnTo>
                    <a:pt x="8399" y="5342"/>
                  </a:lnTo>
                  <a:lnTo>
                    <a:pt x="7977" y="5708"/>
                  </a:lnTo>
                  <a:lnTo>
                    <a:pt x="7540" y="6074"/>
                  </a:lnTo>
                  <a:lnTo>
                    <a:pt x="7131" y="6441"/>
                  </a:lnTo>
                  <a:lnTo>
                    <a:pt x="6722" y="6835"/>
                  </a:lnTo>
                  <a:lnTo>
                    <a:pt x="6328" y="7230"/>
                  </a:lnTo>
                  <a:lnTo>
                    <a:pt x="5947" y="7639"/>
                  </a:lnTo>
                  <a:lnTo>
                    <a:pt x="5567" y="8061"/>
                  </a:lnTo>
                  <a:lnTo>
                    <a:pt x="5200" y="8484"/>
                  </a:lnTo>
                  <a:lnTo>
                    <a:pt x="4848" y="8921"/>
                  </a:lnTo>
                  <a:lnTo>
                    <a:pt x="4496" y="9358"/>
                  </a:lnTo>
                  <a:lnTo>
                    <a:pt x="4158" y="9809"/>
                  </a:lnTo>
                  <a:lnTo>
                    <a:pt x="3848" y="10274"/>
                  </a:lnTo>
                  <a:lnTo>
                    <a:pt x="3523" y="10739"/>
                  </a:lnTo>
                  <a:lnTo>
                    <a:pt x="3227" y="11218"/>
                  </a:lnTo>
                  <a:lnTo>
                    <a:pt x="2946" y="11697"/>
                  </a:lnTo>
                  <a:lnTo>
                    <a:pt x="2664" y="12190"/>
                  </a:lnTo>
                  <a:lnTo>
                    <a:pt x="2396" y="12684"/>
                  </a:lnTo>
                  <a:lnTo>
                    <a:pt x="2156" y="13191"/>
                  </a:lnTo>
                  <a:lnTo>
                    <a:pt x="1917" y="13712"/>
                  </a:lnTo>
                  <a:lnTo>
                    <a:pt x="1691" y="14234"/>
                  </a:lnTo>
                  <a:lnTo>
                    <a:pt x="1480" y="14769"/>
                  </a:lnTo>
                  <a:lnTo>
                    <a:pt x="1283" y="15305"/>
                  </a:lnTo>
                  <a:lnTo>
                    <a:pt x="1085" y="15840"/>
                  </a:lnTo>
                  <a:lnTo>
                    <a:pt x="916" y="16390"/>
                  </a:lnTo>
                  <a:lnTo>
                    <a:pt x="761" y="16954"/>
                  </a:lnTo>
                  <a:lnTo>
                    <a:pt x="620" y="17503"/>
                  </a:lnTo>
                  <a:lnTo>
                    <a:pt x="494" y="18081"/>
                  </a:lnTo>
                  <a:lnTo>
                    <a:pt x="367" y="18659"/>
                  </a:lnTo>
                  <a:lnTo>
                    <a:pt x="268" y="19237"/>
                  </a:lnTo>
                  <a:lnTo>
                    <a:pt x="184" y="1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891;p38">
              <a:extLst>
                <a:ext uri="{FF2B5EF4-FFF2-40B4-BE49-F238E27FC236}">
                  <a16:creationId xmlns:a16="http://schemas.microsoft.com/office/drawing/2014/main" id="{F3B86EA7-63CB-C70E-EF3E-AA256804AD89}"/>
                </a:ext>
              </a:extLst>
            </p:cNvPr>
            <p:cNvSpPr/>
            <p:nvPr/>
          </p:nvSpPr>
          <p:spPr>
            <a:xfrm>
              <a:off x="6561441" y="1493298"/>
              <a:ext cx="682538" cy="1195560"/>
            </a:xfrm>
            <a:custGeom>
              <a:avLst/>
              <a:gdLst/>
              <a:ahLst/>
              <a:cxnLst/>
              <a:rect l="l" t="t" r="r" b="b"/>
              <a:pathLst>
                <a:path w="25761" h="45124" extrusionOk="0">
                  <a:moveTo>
                    <a:pt x="23407" y="1"/>
                  </a:moveTo>
                  <a:lnTo>
                    <a:pt x="22816" y="15"/>
                  </a:lnTo>
                  <a:lnTo>
                    <a:pt x="22238" y="43"/>
                  </a:lnTo>
                  <a:lnTo>
                    <a:pt x="21660" y="85"/>
                  </a:lnTo>
                  <a:lnTo>
                    <a:pt x="21096" y="142"/>
                  </a:lnTo>
                  <a:lnTo>
                    <a:pt x="20518" y="212"/>
                  </a:lnTo>
                  <a:lnTo>
                    <a:pt x="19955" y="283"/>
                  </a:lnTo>
                  <a:lnTo>
                    <a:pt x="19391" y="381"/>
                  </a:lnTo>
                  <a:lnTo>
                    <a:pt x="18842" y="480"/>
                  </a:lnTo>
                  <a:lnTo>
                    <a:pt x="18278" y="607"/>
                  </a:lnTo>
                  <a:lnTo>
                    <a:pt x="17728" y="734"/>
                  </a:lnTo>
                  <a:lnTo>
                    <a:pt x="17193" y="874"/>
                  </a:lnTo>
                  <a:lnTo>
                    <a:pt x="16643" y="1029"/>
                  </a:lnTo>
                  <a:lnTo>
                    <a:pt x="16108" y="1199"/>
                  </a:lnTo>
                  <a:lnTo>
                    <a:pt x="15586" y="1368"/>
                  </a:lnTo>
                  <a:lnTo>
                    <a:pt x="15051" y="1565"/>
                  </a:lnTo>
                  <a:lnTo>
                    <a:pt x="14543" y="1762"/>
                  </a:lnTo>
                  <a:lnTo>
                    <a:pt x="14022" y="1974"/>
                  </a:lnTo>
                  <a:lnTo>
                    <a:pt x="13515" y="2199"/>
                  </a:lnTo>
                  <a:lnTo>
                    <a:pt x="13021" y="2439"/>
                  </a:lnTo>
                  <a:lnTo>
                    <a:pt x="12528" y="2678"/>
                  </a:lnTo>
                  <a:lnTo>
                    <a:pt x="12035" y="2932"/>
                  </a:lnTo>
                  <a:lnTo>
                    <a:pt x="11556" y="3200"/>
                  </a:lnTo>
                  <a:lnTo>
                    <a:pt x="11077" y="3481"/>
                  </a:lnTo>
                  <a:lnTo>
                    <a:pt x="10612" y="3763"/>
                  </a:lnTo>
                  <a:lnTo>
                    <a:pt x="10161" y="4059"/>
                  </a:lnTo>
                  <a:lnTo>
                    <a:pt x="9710" y="4369"/>
                  </a:lnTo>
                  <a:lnTo>
                    <a:pt x="9259" y="4693"/>
                  </a:lnTo>
                  <a:lnTo>
                    <a:pt x="8822" y="5018"/>
                  </a:lnTo>
                  <a:lnTo>
                    <a:pt x="8399" y="5356"/>
                  </a:lnTo>
                  <a:lnTo>
                    <a:pt x="7977" y="5694"/>
                  </a:lnTo>
                  <a:lnTo>
                    <a:pt x="7568" y="6060"/>
                  </a:lnTo>
                  <a:lnTo>
                    <a:pt x="7159" y="6413"/>
                  </a:lnTo>
                  <a:lnTo>
                    <a:pt x="6765" y="6793"/>
                  </a:lnTo>
                  <a:lnTo>
                    <a:pt x="6384" y="7174"/>
                  </a:lnTo>
                  <a:lnTo>
                    <a:pt x="6004" y="7568"/>
                  </a:lnTo>
                  <a:lnTo>
                    <a:pt x="5637" y="7963"/>
                  </a:lnTo>
                  <a:lnTo>
                    <a:pt x="5285" y="8371"/>
                  </a:lnTo>
                  <a:lnTo>
                    <a:pt x="4933" y="8794"/>
                  </a:lnTo>
                  <a:lnTo>
                    <a:pt x="4608" y="9217"/>
                  </a:lnTo>
                  <a:lnTo>
                    <a:pt x="4270" y="9654"/>
                  </a:lnTo>
                  <a:lnTo>
                    <a:pt x="3960" y="10091"/>
                  </a:lnTo>
                  <a:lnTo>
                    <a:pt x="3650" y="10542"/>
                  </a:lnTo>
                  <a:lnTo>
                    <a:pt x="3354" y="11007"/>
                  </a:lnTo>
                  <a:lnTo>
                    <a:pt x="3072" y="11472"/>
                  </a:lnTo>
                  <a:lnTo>
                    <a:pt x="2805" y="11937"/>
                  </a:lnTo>
                  <a:lnTo>
                    <a:pt x="2537" y="12416"/>
                  </a:lnTo>
                  <a:lnTo>
                    <a:pt x="2297" y="12909"/>
                  </a:lnTo>
                  <a:lnTo>
                    <a:pt x="2058" y="13402"/>
                  </a:lnTo>
                  <a:lnTo>
                    <a:pt x="1832" y="13896"/>
                  </a:lnTo>
                  <a:lnTo>
                    <a:pt x="1621" y="14403"/>
                  </a:lnTo>
                  <a:lnTo>
                    <a:pt x="1410" y="14924"/>
                  </a:lnTo>
                  <a:lnTo>
                    <a:pt x="1226" y="15446"/>
                  </a:lnTo>
                  <a:lnTo>
                    <a:pt x="1043" y="15967"/>
                  </a:lnTo>
                  <a:lnTo>
                    <a:pt x="888" y="16503"/>
                  </a:lnTo>
                  <a:lnTo>
                    <a:pt x="733" y="17038"/>
                  </a:lnTo>
                  <a:lnTo>
                    <a:pt x="592" y="17588"/>
                  </a:lnTo>
                  <a:lnTo>
                    <a:pt x="479" y="18137"/>
                  </a:lnTo>
                  <a:lnTo>
                    <a:pt x="367" y="18687"/>
                  </a:lnTo>
                  <a:lnTo>
                    <a:pt x="268" y="19251"/>
                  </a:lnTo>
                  <a:lnTo>
                    <a:pt x="184" y="19814"/>
                  </a:lnTo>
                  <a:lnTo>
                    <a:pt x="127" y="20364"/>
                  </a:lnTo>
                  <a:lnTo>
                    <a:pt x="71" y="20899"/>
                  </a:lnTo>
                  <a:lnTo>
                    <a:pt x="29" y="21435"/>
                  </a:lnTo>
                  <a:lnTo>
                    <a:pt x="14" y="21984"/>
                  </a:lnTo>
                  <a:lnTo>
                    <a:pt x="0" y="22520"/>
                  </a:lnTo>
                  <a:lnTo>
                    <a:pt x="0" y="23041"/>
                  </a:lnTo>
                  <a:lnTo>
                    <a:pt x="14" y="23577"/>
                  </a:lnTo>
                  <a:lnTo>
                    <a:pt x="43" y="24112"/>
                  </a:lnTo>
                  <a:lnTo>
                    <a:pt x="85" y="24634"/>
                  </a:lnTo>
                  <a:lnTo>
                    <a:pt x="141" y="25155"/>
                  </a:lnTo>
                  <a:lnTo>
                    <a:pt x="198" y="25677"/>
                  </a:lnTo>
                  <a:lnTo>
                    <a:pt x="282" y="26198"/>
                  </a:lnTo>
                  <a:lnTo>
                    <a:pt x="367" y="26719"/>
                  </a:lnTo>
                  <a:lnTo>
                    <a:pt x="465" y="27227"/>
                  </a:lnTo>
                  <a:lnTo>
                    <a:pt x="578" y="27734"/>
                  </a:lnTo>
                  <a:lnTo>
                    <a:pt x="705" y="28241"/>
                  </a:lnTo>
                  <a:lnTo>
                    <a:pt x="846" y="28735"/>
                  </a:lnTo>
                  <a:lnTo>
                    <a:pt x="987" y="29242"/>
                  </a:lnTo>
                  <a:lnTo>
                    <a:pt x="1156" y="29735"/>
                  </a:lnTo>
                  <a:lnTo>
                    <a:pt x="1325" y="30214"/>
                  </a:lnTo>
                  <a:lnTo>
                    <a:pt x="1508" y="30708"/>
                  </a:lnTo>
                  <a:lnTo>
                    <a:pt x="1706" y="31187"/>
                  </a:lnTo>
                  <a:lnTo>
                    <a:pt x="1903" y="31652"/>
                  </a:lnTo>
                  <a:lnTo>
                    <a:pt x="2114" y="32131"/>
                  </a:lnTo>
                  <a:lnTo>
                    <a:pt x="2340" y="32596"/>
                  </a:lnTo>
                  <a:lnTo>
                    <a:pt x="2579" y="33047"/>
                  </a:lnTo>
                  <a:lnTo>
                    <a:pt x="2819" y="33512"/>
                  </a:lnTo>
                  <a:lnTo>
                    <a:pt x="3087" y="33963"/>
                  </a:lnTo>
                  <a:lnTo>
                    <a:pt x="3354" y="34400"/>
                  </a:lnTo>
                  <a:lnTo>
                    <a:pt x="3622" y="34836"/>
                  </a:lnTo>
                  <a:lnTo>
                    <a:pt x="3918" y="35273"/>
                  </a:lnTo>
                  <a:lnTo>
                    <a:pt x="4214" y="35696"/>
                  </a:lnTo>
                  <a:lnTo>
                    <a:pt x="4510" y="36119"/>
                  </a:lnTo>
                  <a:lnTo>
                    <a:pt x="4834" y="36528"/>
                  </a:lnTo>
                  <a:lnTo>
                    <a:pt x="5158" y="36936"/>
                  </a:lnTo>
                  <a:lnTo>
                    <a:pt x="5482" y="37331"/>
                  </a:lnTo>
                  <a:lnTo>
                    <a:pt x="5835" y="37725"/>
                  </a:lnTo>
                  <a:lnTo>
                    <a:pt x="6187" y="38106"/>
                  </a:lnTo>
                  <a:lnTo>
                    <a:pt x="6539" y="38486"/>
                  </a:lnTo>
                  <a:lnTo>
                    <a:pt x="6906" y="38853"/>
                  </a:lnTo>
                  <a:lnTo>
                    <a:pt x="7286" y="39219"/>
                  </a:lnTo>
                  <a:lnTo>
                    <a:pt x="7681" y="39571"/>
                  </a:lnTo>
                  <a:lnTo>
                    <a:pt x="8075" y="39924"/>
                  </a:lnTo>
                  <a:lnTo>
                    <a:pt x="8470" y="40262"/>
                  </a:lnTo>
                  <a:lnTo>
                    <a:pt x="8878" y="40600"/>
                  </a:lnTo>
                  <a:lnTo>
                    <a:pt x="9301" y="40924"/>
                  </a:lnTo>
                  <a:lnTo>
                    <a:pt x="9724" y="41234"/>
                  </a:lnTo>
                  <a:lnTo>
                    <a:pt x="10161" y="41544"/>
                  </a:lnTo>
                  <a:lnTo>
                    <a:pt x="10598" y="41840"/>
                  </a:lnTo>
                  <a:lnTo>
                    <a:pt x="11049" y="42122"/>
                  </a:lnTo>
                  <a:lnTo>
                    <a:pt x="11514" y="42404"/>
                  </a:lnTo>
                  <a:lnTo>
                    <a:pt x="11965" y="42672"/>
                  </a:lnTo>
                  <a:lnTo>
                    <a:pt x="12444" y="42925"/>
                  </a:lnTo>
                  <a:lnTo>
                    <a:pt x="12923" y="43179"/>
                  </a:lnTo>
                  <a:lnTo>
                    <a:pt x="13402" y="43419"/>
                  </a:lnTo>
                  <a:lnTo>
                    <a:pt x="13895" y="43658"/>
                  </a:lnTo>
                  <a:lnTo>
                    <a:pt x="14388" y="43870"/>
                  </a:lnTo>
                  <a:lnTo>
                    <a:pt x="14896" y="44081"/>
                  </a:lnTo>
                  <a:lnTo>
                    <a:pt x="15403" y="44278"/>
                  </a:lnTo>
                  <a:lnTo>
                    <a:pt x="15924" y="44476"/>
                  </a:lnTo>
                  <a:lnTo>
                    <a:pt x="16446" y="44645"/>
                  </a:lnTo>
                  <a:lnTo>
                    <a:pt x="16967" y="44814"/>
                  </a:lnTo>
                  <a:lnTo>
                    <a:pt x="17503" y="44969"/>
                  </a:lnTo>
                  <a:lnTo>
                    <a:pt x="18038" y="45124"/>
                  </a:lnTo>
                  <a:lnTo>
                    <a:pt x="17559" y="44757"/>
                  </a:lnTo>
                  <a:lnTo>
                    <a:pt x="17080" y="44391"/>
                  </a:lnTo>
                  <a:lnTo>
                    <a:pt x="16615" y="44010"/>
                  </a:lnTo>
                  <a:lnTo>
                    <a:pt x="16164" y="43630"/>
                  </a:lnTo>
                  <a:lnTo>
                    <a:pt x="15713" y="43235"/>
                  </a:lnTo>
                  <a:lnTo>
                    <a:pt x="15276" y="42827"/>
                  </a:lnTo>
                  <a:lnTo>
                    <a:pt x="14839" y="42418"/>
                  </a:lnTo>
                  <a:lnTo>
                    <a:pt x="14417" y="42009"/>
                  </a:lnTo>
                  <a:lnTo>
                    <a:pt x="14008" y="41573"/>
                  </a:lnTo>
                  <a:lnTo>
                    <a:pt x="13599" y="41136"/>
                  </a:lnTo>
                  <a:lnTo>
                    <a:pt x="13205" y="40685"/>
                  </a:lnTo>
                  <a:lnTo>
                    <a:pt x="12824" y="40234"/>
                  </a:lnTo>
                  <a:lnTo>
                    <a:pt x="12444" y="39769"/>
                  </a:lnTo>
                  <a:lnTo>
                    <a:pt x="12077" y="39290"/>
                  </a:lnTo>
                  <a:lnTo>
                    <a:pt x="11725" y="38796"/>
                  </a:lnTo>
                  <a:lnTo>
                    <a:pt x="11387" y="38303"/>
                  </a:lnTo>
                  <a:lnTo>
                    <a:pt x="11063" y="37796"/>
                  </a:lnTo>
                  <a:lnTo>
                    <a:pt x="10739" y="37274"/>
                  </a:lnTo>
                  <a:lnTo>
                    <a:pt x="10429" y="36753"/>
                  </a:lnTo>
                  <a:lnTo>
                    <a:pt x="10133" y="36218"/>
                  </a:lnTo>
                  <a:lnTo>
                    <a:pt x="9851" y="35668"/>
                  </a:lnTo>
                  <a:lnTo>
                    <a:pt x="9583" y="35104"/>
                  </a:lnTo>
                  <a:lnTo>
                    <a:pt x="9315" y="34526"/>
                  </a:lnTo>
                  <a:lnTo>
                    <a:pt x="9076" y="33949"/>
                  </a:lnTo>
                  <a:lnTo>
                    <a:pt x="8836" y="33357"/>
                  </a:lnTo>
                  <a:lnTo>
                    <a:pt x="8625" y="32751"/>
                  </a:lnTo>
                  <a:lnTo>
                    <a:pt x="8413" y="32131"/>
                  </a:lnTo>
                  <a:lnTo>
                    <a:pt x="8230" y="31511"/>
                  </a:lnTo>
                  <a:lnTo>
                    <a:pt x="8047" y="30863"/>
                  </a:lnTo>
                  <a:lnTo>
                    <a:pt x="7878" y="30214"/>
                  </a:lnTo>
                  <a:lnTo>
                    <a:pt x="7737" y="29538"/>
                  </a:lnTo>
                  <a:lnTo>
                    <a:pt x="7596" y="28861"/>
                  </a:lnTo>
                  <a:lnTo>
                    <a:pt x="7511" y="28255"/>
                  </a:lnTo>
                  <a:lnTo>
                    <a:pt x="7427" y="27635"/>
                  </a:lnTo>
                  <a:lnTo>
                    <a:pt x="7371" y="27029"/>
                  </a:lnTo>
                  <a:lnTo>
                    <a:pt x="7314" y="26423"/>
                  </a:lnTo>
                  <a:lnTo>
                    <a:pt x="7286" y="25803"/>
                  </a:lnTo>
                  <a:lnTo>
                    <a:pt x="7272" y="25197"/>
                  </a:lnTo>
                  <a:lnTo>
                    <a:pt x="7258" y="24577"/>
                  </a:lnTo>
                  <a:lnTo>
                    <a:pt x="7272" y="23971"/>
                  </a:lnTo>
                  <a:lnTo>
                    <a:pt x="7300" y="23365"/>
                  </a:lnTo>
                  <a:lnTo>
                    <a:pt x="7342" y="22760"/>
                  </a:lnTo>
                  <a:lnTo>
                    <a:pt x="7399" y="22154"/>
                  </a:lnTo>
                  <a:lnTo>
                    <a:pt x="7469" y="21548"/>
                  </a:lnTo>
                  <a:lnTo>
                    <a:pt x="7568" y="20956"/>
                  </a:lnTo>
                  <a:lnTo>
                    <a:pt x="7666" y="20364"/>
                  </a:lnTo>
                  <a:lnTo>
                    <a:pt x="7779" y="19772"/>
                  </a:lnTo>
                  <a:lnTo>
                    <a:pt x="7906" y="19180"/>
                  </a:lnTo>
                  <a:lnTo>
                    <a:pt x="8061" y="18602"/>
                  </a:lnTo>
                  <a:lnTo>
                    <a:pt x="8216" y="18025"/>
                  </a:lnTo>
                  <a:lnTo>
                    <a:pt x="8399" y="17447"/>
                  </a:lnTo>
                  <a:lnTo>
                    <a:pt x="8582" y="16869"/>
                  </a:lnTo>
                  <a:lnTo>
                    <a:pt x="8794" y="16305"/>
                  </a:lnTo>
                  <a:lnTo>
                    <a:pt x="9019" y="15756"/>
                  </a:lnTo>
                  <a:lnTo>
                    <a:pt x="9259" y="15192"/>
                  </a:lnTo>
                  <a:lnTo>
                    <a:pt x="9513" y="14657"/>
                  </a:lnTo>
                  <a:lnTo>
                    <a:pt x="9780" y="14107"/>
                  </a:lnTo>
                  <a:lnTo>
                    <a:pt x="10062" y="13586"/>
                  </a:lnTo>
                  <a:lnTo>
                    <a:pt x="10358" y="13050"/>
                  </a:lnTo>
                  <a:lnTo>
                    <a:pt x="10668" y="12529"/>
                  </a:lnTo>
                  <a:lnTo>
                    <a:pt x="10992" y="12021"/>
                  </a:lnTo>
                  <a:lnTo>
                    <a:pt x="11330" y="11528"/>
                  </a:lnTo>
                  <a:lnTo>
                    <a:pt x="11697" y="11035"/>
                  </a:lnTo>
                  <a:lnTo>
                    <a:pt x="12063" y="10542"/>
                  </a:lnTo>
                  <a:lnTo>
                    <a:pt x="12401" y="10119"/>
                  </a:lnTo>
                  <a:lnTo>
                    <a:pt x="12754" y="9696"/>
                  </a:lnTo>
                  <a:lnTo>
                    <a:pt x="13120" y="9287"/>
                  </a:lnTo>
                  <a:lnTo>
                    <a:pt x="13487" y="8879"/>
                  </a:lnTo>
                  <a:lnTo>
                    <a:pt x="13853" y="8484"/>
                  </a:lnTo>
                  <a:lnTo>
                    <a:pt x="14233" y="8090"/>
                  </a:lnTo>
                  <a:lnTo>
                    <a:pt x="14628" y="7709"/>
                  </a:lnTo>
                  <a:lnTo>
                    <a:pt x="15008" y="7343"/>
                  </a:lnTo>
                  <a:lnTo>
                    <a:pt x="15417" y="6976"/>
                  </a:lnTo>
                  <a:lnTo>
                    <a:pt x="15812" y="6624"/>
                  </a:lnTo>
                  <a:lnTo>
                    <a:pt x="16234" y="6272"/>
                  </a:lnTo>
                  <a:lnTo>
                    <a:pt x="16643" y="5934"/>
                  </a:lnTo>
                  <a:lnTo>
                    <a:pt x="17489" y="5257"/>
                  </a:lnTo>
                  <a:lnTo>
                    <a:pt x="18362" y="4623"/>
                  </a:lnTo>
                  <a:lnTo>
                    <a:pt x="19250" y="4003"/>
                  </a:lnTo>
                  <a:lnTo>
                    <a:pt x="20152" y="3397"/>
                  </a:lnTo>
                  <a:lnTo>
                    <a:pt x="21054" y="2805"/>
                  </a:lnTo>
                  <a:lnTo>
                    <a:pt x="21984" y="2241"/>
                  </a:lnTo>
                  <a:lnTo>
                    <a:pt x="22914" y="1692"/>
                  </a:lnTo>
                  <a:lnTo>
                    <a:pt x="23858" y="1142"/>
                  </a:lnTo>
                  <a:lnTo>
                    <a:pt x="24817" y="607"/>
                  </a:lnTo>
                  <a:lnTo>
                    <a:pt x="25761" y="85"/>
                  </a:lnTo>
                  <a:lnTo>
                    <a:pt x="25169" y="43"/>
                  </a:lnTo>
                  <a:lnTo>
                    <a:pt x="24577" y="15"/>
                  </a:lnTo>
                  <a:lnTo>
                    <a:pt x="23985" y="1"/>
                  </a:lnTo>
                  <a:close/>
                </a:path>
              </a:pathLst>
            </a:custGeom>
            <a:solidFill>
              <a:srgbClr val="FFB5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892;p38">
              <a:extLst>
                <a:ext uri="{FF2B5EF4-FFF2-40B4-BE49-F238E27FC236}">
                  <a16:creationId xmlns:a16="http://schemas.microsoft.com/office/drawing/2014/main" id="{F701D843-C3FF-3FC6-827F-EFB624D583DC}"/>
                </a:ext>
              </a:extLst>
            </p:cNvPr>
            <p:cNvSpPr/>
            <p:nvPr/>
          </p:nvSpPr>
          <p:spPr>
            <a:xfrm>
              <a:off x="6561441" y="1493298"/>
              <a:ext cx="682538" cy="1195560"/>
            </a:xfrm>
            <a:custGeom>
              <a:avLst/>
              <a:gdLst/>
              <a:ahLst/>
              <a:cxnLst/>
              <a:rect l="l" t="t" r="r" b="b"/>
              <a:pathLst>
                <a:path w="25761" h="45124" fill="none" extrusionOk="0">
                  <a:moveTo>
                    <a:pt x="184" y="19814"/>
                  </a:moveTo>
                  <a:lnTo>
                    <a:pt x="184" y="19814"/>
                  </a:lnTo>
                  <a:lnTo>
                    <a:pt x="268" y="19251"/>
                  </a:lnTo>
                  <a:lnTo>
                    <a:pt x="367" y="18687"/>
                  </a:lnTo>
                  <a:lnTo>
                    <a:pt x="479" y="18137"/>
                  </a:lnTo>
                  <a:lnTo>
                    <a:pt x="592" y="17588"/>
                  </a:lnTo>
                  <a:lnTo>
                    <a:pt x="733" y="17038"/>
                  </a:lnTo>
                  <a:lnTo>
                    <a:pt x="888" y="16503"/>
                  </a:lnTo>
                  <a:lnTo>
                    <a:pt x="1043" y="15967"/>
                  </a:lnTo>
                  <a:lnTo>
                    <a:pt x="1226" y="15446"/>
                  </a:lnTo>
                  <a:lnTo>
                    <a:pt x="1410" y="14924"/>
                  </a:lnTo>
                  <a:lnTo>
                    <a:pt x="1621" y="14403"/>
                  </a:lnTo>
                  <a:lnTo>
                    <a:pt x="1832" y="13896"/>
                  </a:lnTo>
                  <a:lnTo>
                    <a:pt x="2058" y="13402"/>
                  </a:lnTo>
                  <a:lnTo>
                    <a:pt x="2297" y="12909"/>
                  </a:lnTo>
                  <a:lnTo>
                    <a:pt x="2537" y="12416"/>
                  </a:lnTo>
                  <a:lnTo>
                    <a:pt x="2805" y="11937"/>
                  </a:lnTo>
                  <a:lnTo>
                    <a:pt x="3072" y="11472"/>
                  </a:lnTo>
                  <a:lnTo>
                    <a:pt x="3354" y="11007"/>
                  </a:lnTo>
                  <a:lnTo>
                    <a:pt x="3650" y="10542"/>
                  </a:lnTo>
                  <a:lnTo>
                    <a:pt x="3960" y="10091"/>
                  </a:lnTo>
                  <a:lnTo>
                    <a:pt x="4270" y="9654"/>
                  </a:lnTo>
                  <a:lnTo>
                    <a:pt x="4608" y="9217"/>
                  </a:lnTo>
                  <a:lnTo>
                    <a:pt x="4933" y="8794"/>
                  </a:lnTo>
                  <a:lnTo>
                    <a:pt x="5285" y="8371"/>
                  </a:lnTo>
                  <a:lnTo>
                    <a:pt x="5637" y="7963"/>
                  </a:lnTo>
                  <a:lnTo>
                    <a:pt x="6004" y="7568"/>
                  </a:lnTo>
                  <a:lnTo>
                    <a:pt x="6384" y="7174"/>
                  </a:lnTo>
                  <a:lnTo>
                    <a:pt x="6765" y="6793"/>
                  </a:lnTo>
                  <a:lnTo>
                    <a:pt x="7159" y="6413"/>
                  </a:lnTo>
                  <a:lnTo>
                    <a:pt x="7568" y="6060"/>
                  </a:lnTo>
                  <a:lnTo>
                    <a:pt x="7977" y="5694"/>
                  </a:lnTo>
                  <a:lnTo>
                    <a:pt x="8399" y="5356"/>
                  </a:lnTo>
                  <a:lnTo>
                    <a:pt x="8822" y="5018"/>
                  </a:lnTo>
                  <a:lnTo>
                    <a:pt x="9259" y="4693"/>
                  </a:lnTo>
                  <a:lnTo>
                    <a:pt x="9710" y="4369"/>
                  </a:lnTo>
                  <a:lnTo>
                    <a:pt x="10161" y="4059"/>
                  </a:lnTo>
                  <a:lnTo>
                    <a:pt x="10612" y="3763"/>
                  </a:lnTo>
                  <a:lnTo>
                    <a:pt x="11077" y="3481"/>
                  </a:lnTo>
                  <a:lnTo>
                    <a:pt x="11556" y="3200"/>
                  </a:lnTo>
                  <a:lnTo>
                    <a:pt x="12035" y="2932"/>
                  </a:lnTo>
                  <a:lnTo>
                    <a:pt x="12528" y="2678"/>
                  </a:lnTo>
                  <a:lnTo>
                    <a:pt x="13021" y="2439"/>
                  </a:lnTo>
                  <a:lnTo>
                    <a:pt x="13515" y="2199"/>
                  </a:lnTo>
                  <a:lnTo>
                    <a:pt x="14022" y="1974"/>
                  </a:lnTo>
                  <a:lnTo>
                    <a:pt x="14543" y="1762"/>
                  </a:lnTo>
                  <a:lnTo>
                    <a:pt x="15051" y="1565"/>
                  </a:lnTo>
                  <a:lnTo>
                    <a:pt x="15586" y="1368"/>
                  </a:lnTo>
                  <a:lnTo>
                    <a:pt x="16108" y="1199"/>
                  </a:lnTo>
                  <a:lnTo>
                    <a:pt x="16643" y="1029"/>
                  </a:lnTo>
                  <a:lnTo>
                    <a:pt x="17193" y="874"/>
                  </a:lnTo>
                  <a:lnTo>
                    <a:pt x="17728" y="734"/>
                  </a:lnTo>
                  <a:lnTo>
                    <a:pt x="18278" y="607"/>
                  </a:lnTo>
                  <a:lnTo>
                    <a:pt x="18842" y="480"/>
                  </a:lnTo>
                  <a:lnTo>
                    <a:pt x="19391" y="381"/>
                  </a:lnTo>
                  <a:lnTo>
                    <a:pt x="19955" y="283"/>
                  </a:lnTo>
                  <a:lnTo>
                    <a:pt x="20518" y="212"/>
                  </a:lnTo>
                  <a:lnTo>
                    <a:pt x="21096" y="142"/>
                  </a:lnTo>
                  <a:lnTo>
                    <a:pt x="21660" y="85"/>
                  </a:lnTo>
                  <a:lnTo>
                    <a:pt x="22238" y="43"/>
                  </a:lnTo>
                  <a:lnTo>
                    <a:pt x="22816" y="15"/>
                  </a:lnTo>
                  <a:lnTo>
                    <a:pt x="23407" y="1"/>
                  </a:lnTo>
                  <a:lnTo>
                    <a:pt x="23985" y="1"/>
                  </a:lnTo>
                  <a:lnTo>
                    <a:pt x="24577" y="15"/>
                  </a:lnTo>
                  <a:lnTo>
                    <a:pt x="25169" y="43"/>
                  </a:lnTo>
                  <a:lnTo>
                    <a:pt x="25761" y="85"/>
                  </a:lnTo>
                  <a:lnTo>
                    <a:pt x="25761" y="85"/>
                  </a:lnTo>
                  <a:lnTo>
                    <a:pt x="24817" y="607"/>
                  </a:lnTo>
                  <a:lnTo>
                    <a:pt x="23858" y="1142"/>
                  </a:lnTo>
                  <a:lnTo>
                    <a:pt x="22914" y="1692"/>
                  </a:lnTo>
                  <a:lnTo>
                    <a:pt x="21984" y="2241"/>
                  </a:lnTo>
                  <a:lnTo>
                    <a:pt x="21054" y="2805"/>
                  </a:lnTo>
                  <a:lnTo>
                    <a:pt x="20152" y="3397"/>
                  </a:lnTo>
                  <a:lnTo>
                    <a:pt x="19250" y="4003"/>
                  </a:lnTo>
                  <a:lnTo>
                    <a:pt x="18362" y="4623"/>
                  </a:lnTo>
                  <a:lnTo>
                    <a:pt x="17489" y="5257"/>
                  </a:lnTo>
                  <a:lnTo>
                    <a:pt x="16643" y="5934"/>
                  </a:lnTo>
                  <a:lnTo>
                    <a:pt x="16234" y="6272"/>
                  </a:lnTo>
                  <a:lnTo>
                    <a:pt x="15812" y="6624"/>
                  </a:lnTo>
                  <a:lnTo>
                    <a:pt x="15417" y="6976"/>
                  </a:lnTo>
                  <a:lnTo>
                    <a:pt x="15008" y="7343"/>
                  </a:lnTo>
                  <a:lnTo>
                    <a:pt x="14628" y="7709"/>
                  </a:lnTo>
                  <a:lnTo>
                    <a:pt x="14233" y="8090"/>
                  </a:lnTo>
                  <a:lnTo>
                    <a:pt x="13853" y="8484"/>
                  </a:lnTo>
                  <a:lnTo>
                    <a:pt x="13487" y="8879"/>
                  </a:lnTo>
                  <a:lnTo>
                    <a:pt x="13120" y="9287"/>
                  </a:lnTo>
                  <a:lnTo>
                    <a:pt x="12754" y="9696"/>
                  </a:lnTo>
                  <a:lnTo>
                    <a:pt x="12401" y="10119"/>
                  </a:lnTo>
                  <a:lnTo>
                    <a:pt x="12063" y="10542"/>
                  </a:lnTo>
                  <a:lnTo>
                    <a:pt x="12063" y="10542"/>
                  </a:lnTo>
                  <a:lnTo>
                    <a:pt x="11697" y="11035"/>
                  </a:lnTo>
                  <a:lnTo>
                    <a:pt x="11330" y="11528"/>
                  </a:lnTo>
                  <a:lnTo>
                    <a:pt x="10992" y="12021"/>
                  </a:lnTo>
                  <a:lnTo>
                    <a:pt x="10668" y="12529"/>
                  </a:lnTo>
                  <a:lnTo>
                    <a:pt x="10358" y="13050"/>
                  </a:lnTo>
                  <a:lnTo>
                    <a:pt x="10062" y="13586"/>
                  </a:lnTo>
                  <a:lnTo>
                    <a:pt x="9780" y="14107"/>
                  </a:lnTo>
                  <a:lnTo>
                    <a:pt x="9513" y="14657"/>
                  </a:lnTo>
                  <a:lnTo>
                    <a:pt x="9259" y="15192"/>
                  </a:lnTo>
                  <a:lnTo>
                    <a:pt x="9019" y="15756"/>
                  </a:lnTo>
                  <a:lnTo>
                    <a:pt x="8794" y="16305"/>
                  </a:lnTo>
                  <a:lnTo>
                    <a:pt x="8582" y="16869"/>
                  </a:lnTo>
                  <a:lnTo>
                    <a:pt x="8399" y="17447"/>
                  </a:lnTo>
                  <a:lnTo>
                    <a:pt x="8216" y="18025"/>
                  </a:lnTo>
                  <a:lnTo>
                    <a:pt x="8061" y="18602"/>
                  </a:lnTo>
                  <a:lnTo>
                    <a:pt x="7906" y="19180"/>
                  </a:lnTo>
                  <a:lnTo>
                    <a:pt x="7779" y="19772"/>
                  </a:lnTo>
                  <a:lnTo>
                    <a:pt x="7666" y="20364"/>
                  </a:lnTo>
                  <a:lnTo>
                    <a:pt x="7568" y="20956"/>
                  </a:lnTo>
                  <a:lnTo>
                    <a:pt x="7469" y="21548"/>
                  </a:lnTo>
                  <a:lnTo>
                    <a:pt x="7399" y="22154"/>
                  </a:lnTo>
                  <a:lnTo>
                    <a:pt x="7342" y="22760"/>
                  </a:lnTo>
                  <a:lnTo>
                    <a:pt x="7300" y="23365"/>
                  </a:lnTo>
                  <a:lnTo>
                    <a:pt x="7272" y="23971"/>
                  </a:lnTo>
                  <a:lnTo>
                    <a:pt x="7258" y="24577"/>
                  </a:lnTo>
                  <a:lnTo>
                    <a:pt x="7272" y="25197"/>
                  </a:lnTo>
                  <a:lnTo>
                    <a:pt x="7286" y="25803"/>
                  </a:lnTo>
                  <a:lnTo>
                    <a:pt x="7314" y="26423"/>
                  </a:lnTo>
                  <a:lnTo>
                    <a:pt x="7371" y="27029"/>
                  </a:lnTo>
                  <a:lnTo>
                    <a:pt x="7427" y="27635"/>
                  </a:lnTo>
                  <a:lnTo>
                    <a:pt x="7511" y="28255"/>
                  </a:lnTo>
                  <a:lnTo>
                    <a:pt x="7596" y="28861"/>
                  </a:lnTo>
                  <a:lnTo>
                    <a:pt x="7596" y="28861"/>
                  </a:lnTo>
                  <a:lnTo>
                    <a:pt x="7737" y="29538"/>
                  </a:lnTo>
                  <a:lnTo>
                    <a:pt x="7878" y="30214"/>
                  </a:lnTo>
                  <a:lnTo>
                    <a:pt x="8047" y="30863"/>
                  </a:lnTo>
                  <a:lnTo>
                    <a:pt x="8230" y="31511"/>
                  </a:lnTo>
                  <a:lnTo>
                    <a:pt x="8413" y="32131"/>
                  </a:lnTo>
                  <a:lnTo>
                    <a:pt x="8625" y="32751"/>
                  </a:lnTo>
                  <a:lnTo>
                    <a:pt x="8836" y="33357"/>
                  </a:lnTo>
                  <a:lnTo>
                    <a:pt x="9076" y="33949"/>
                  </a:lnTo>
                  <a:lnTo>
                    <a:pt x="9315" y="34526"/>
                  </a:lnTo>
                  <a:lnTo>
                    <a:pt x="9583" y="35104"/>
                  </a:lnTo>
                  <a:lnTo>
                    <a:pt x="9851" y="35668"/>
                  </a:lnTo>
                  <a:lnTo>
                    <a:pt x="10133" y="36218"/>
                  </a:lnTo>
                  <a:lnTo>
                    <a:pt x="10429" y="36753"/>
                  </a:lnTo>
                  <a:lnTo>
                    <a:pt x="10739" y="37274"/>
                  </a:lnTo>
                  <a:lnTo>
                    <a:pt x="11063" y="37796"/>
                  </a:lnTo>
                  <a:lnTo>
                    <a:pt x="11387" y="38303"/>
                  </a:lnTo>
                  <a:lnTo>
                    <a:pt x="11725" y="38796"/>
                  </a:lnTo>
                  <a:lnTo>
                    <a:pt x="12077" y="39290"/>
                  </a:lnTo>
                  <a:lnTo>
                    <a:pt x="12444" y="39769"/>
                  </a:lnTo>
                  <a:lnTo>
                    <a:pt x="12824" y="40234"/>
                  </a:lnTo>
                  <a:lnTo>
                    <a:pt x="13205" y="40685"/>
                  </a:lnTo>
                  <a:lnTo>
                    <a:pt x="13599" y="41136"/>
                  </a:lnTo>
                  <a:lnTo>
                    <a:pt x="14008" y="41573"/>
                  </a:lnTo>
                  <a:lnTo>
                    <a:pt x="14417" y="42009"/>
                  </a:lnTo>
                  <a:lnTo>
                    <a:pt x="14839" y="42418"/>
                  </a:lnTo>
                  <a:lnTo>
                    <a:pt x="15276" y="42827"/>
                  </a:lnTo>
                  <a:lnTo>
                    <a:pt x="15713" y="43235"/>
                  </a:lnTo>
                  <a:lnTo>
                    <a:pt x="16164" y="43630"/>
                  </a:lnTo>
                  <a:lnTo>
                    <a:pt x="16615" y="44010"/>
                  </a:lnTo>
                  <a:lnTo>
                    <a:pt x="17080" y="44391"/>
                  </a:lnTo>
                  <a:lnTo>
                    <a:pt x="17559" y="44757"/>
                  </a:lnTo>
                  <a:lnTo>
                    <a:pt x="18038" y="45124"/>
                  </a:lnTo>
                  <a:lnTo>
                    <a:pt x="18038" y="45124"/>
                  </a:lnTo>
                  <a:lnTo>
                    <a:pt x="17503" y="44969"/>
                  </a:lnTo>
                  <a:lnTo>
                    <a:pt x="16967" y="44814"/>
                  </a:lnTo>
                  <a:lnTo>
                    <a:pt x="16446" y="44645"/>
                  </a:lnTo>
                  <a:lnTo>
                    <a:pt x="15924" y="44476"/>
                  </a:lnTo>
                  <a:lnTo>
                    <a:pt x="15403" y="44278"/>
                  </a:lnTo>
                  <a:lnTo>
                    <a:pt x="14896" y="44081"/>
                  </a:lnTo>
                  <a:lnTo>
                    <a:pt x="14388" y="43870"/>
                  </a:lnTo>
                  <a:lnTo>
                    <a:pt x="13895" y="43658"/>
                  </a:lnTo>
                  <a:lnTo>
                    <a:pt x="13402" y="43419"/>
                  </a:lnTo>
                  <a:lnTo>
                    <a:pt x="12923" y="43179"/>
                  </a:lnTo>
                  <a:lnTo>
                    <a:pt x="12444" y="42925"/>
                  </a:lnTo>
                  <a:lnTo>
                    <a:pt x="11965" y="42672"/>
                  </a:lnTo>
                  <a:lnTo>
                    <a:pt x="11514" y="42404"/>
                  </a:lnTo>
                  <a:lnTo>
                    <a:pt x="11049" y="42122"/>
                  </a:lnTo>
                  <a:lnTo>
                    <a:pt x="10598" y="41840"/>
                  </a:lnTo>
                  <a:lnTo>
                    <a:pt x="10161" y="41544"/>
                  </a:lnTo>
                  <a:lnTo>
                    <a:pt x="9724" y="41234"/>
                  </a:lnTo>
                  <a:lnTo>
                    <a:pt x="9301" y="40924"/>
                  </a:lnTo>
                  <a:lnTo>
                    <a:pt x="8878" y="40600"/>
                  </a:lnTo>
                  <a:lnTo>
                    <a:pt x="8470" y="40262"/>
                  </a:lnTo>
                  <a:lnTo>
                    <a:pt x="8075" y="39924"/>
                  </a:lnTo>
                  <a:lnTo>
                    <a:pt x="7681" y="39571"/>
                  </a:lnTo>
                  <a:lnTo>
                    <a:pt x="7286" y="39219"/>
                  </a:lnTo>
                  <a:lnTo>
                    <a:pt x="6906" y="38853"/>
                  </a:lnTo>
                  <a:lnTo>
                    <a:pt x="6539" y="38486"/>
                  </a:lnTo>
                  <a:lnTo>
                    <a:pt x="6187" y="38106"/>
                  </a:lnTo>
                  <a:lnTo>
                    <a:pt x="5835" y="37725"/>
                  </a:lnTo>
                  <a:lnTo>
                    <a:pt x="5482" y="37331"/>
                  </a:lnTo>
                  <a:lnTo>
                    <a:pt x="5158" y="36936"/>
                  </a:lnTo>
                  <a:lnTo>
                    <a:pt x="4834" y="36528"/>
                  </a:lnTo>
                  <a:lnTo>
                    <a:pt x="4510" y="36119"/>
                  </a:lnTo>
                  <a:lnTo>
                    <a:pt x="4214" y="35696"/>
                  </a:lnTo>
                  <a:lnTo>
                    <a:pt x="3918" y="35273"/>
                  </a:lnTo>
                  <a:lnTo>
                    <a:pt x="3622" y="34836"/>
                  </a:lnTo>
                  <a:lnTo>
                    <a:pt x="3354" y="34400"/>
                  </a:lnTo>
                  <a:lnTo>
                    <a:pt x="3087" y="33963"/>
                  </a:lnTo>
                  <a:lnTo>
                    <a:pt x="2819" y="33512"/>
                  </a:lnTo>
                  <a:lnTo>
                    <a:pt x="2579" y="33047"/>
                  </a:lnTo>
                  <a:lnTo>
                    <a:pt x="2340" y="32596"/>
                  </a:lnTo>
                  <a:lnTo>
                    <a:pt x="2114" y="32131"/>
                  </a:lnTo>
                  <a:lnTo>
                    <a:pt x="1903" y="31652"/>
                  </a:lnTo>
                  <a:lnTo>
                    <a:pt x="1706" y="31187"/>
                  </a:lnTo>
                  <a:lnTo>
                    <a:pt x="1508" y="30708"/>
                  </a:lnTo>
                  <a:lnTo>
                    <a:pt x="1325" y="30214"/>
                  </a:lnTo>
                  <a:lnTo>
                    <a:pt x="1156" y="29735"/>
                  </a:lnTo>
                  <a:lnTo>
                    <a:pt x="987" y="29242"/>
                  </a:lnTo>
                  <a:lnTo>
                    <a:pt x="846" y="28735"/>
                  </a:lnTo>
                  <a:lnTo>
                    <a:pt x="705" y="28241"/>
                  </a:lnTo>
                  <a:lnTo>
                    <a:pt x="578" y="27734"/>
                  </a:lnTo>
                  <a:lnTo>
                    <a:pt x="465" y="27227"/>
                  </a:lnTo>
                  <a:lnTo>
                    <a:pt x="367" y="26719"/>
                  </a:lnTo>
                  <a:lnTo>
                    <a:pt x="282" y="26198"/>
                  </a:lnTo>
                  <a:lnTo>
                    <a:pt x="198" y="25677"/>
                  </a:lnTo>
                  <a:lnTo>
                    <a:pt x="141" y="25155"/>
                  </a:lnTo>
                  <a:lnTo>
                    <a:pt x="85" y="24634"/>
                  </a:lnTo>
                  <a:lnTo>
                    <a:pt x="43" y="24112"/>
                  </a:lnTo>
                  <a:lnTo>
                    <a:pt x="14" y="23577"/>
                  </a:lnTo>
                  <a:lnTo>
                    <a:pt x="0" y="23041"/>
                  </a:lnTo>
                  <a:lnTo>
                    <a:pt x="0" y="22520"/>
                  </a:lnTo>
                  <a:lnTo>
                    <a:pt x="14" y="21984"/>
                  </a:lnTo>
                  <a:lnTo>
                    <a:pt x="29" y="21435"/>
                  </a:lnTo>
                  <a:lnTo>
                    <a:pt x="71" y="20899"/>
                  </a:lnTo>
                  <a:lnTo>
                    <a:pt x="127" y="20364"/>
                  </a:lnTo>
                  <a:lnTo>
                    <a:pt x="184" y="1981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893;p38">
              <a:extLst>
                <a:ext uri="{FF2B5EF4-FFF2-40B4-BE49-F238E27FC236}">
                  <a16:creationId xmlns:a16="http://schemas.microsoft.com/office/drawing/2014/main" id="{122FAE8A-C31E-651A-DC72-40DD2215A894}"/>
                </a:ext>
              </a:extLst>
            </p:cNvPr>
            <p:cNvSpPr/>
            <p:nvPr/>
          </p:nvSpPr>
          <p:spPr>
            <a:xfrm>
              <a:off x="7441825" y="1144575"/>
              <a:ext cx="427550" cy="569801"/>
            </a:xfrm>
            <a:custGeom>
              <a:avLst/>
              <a:gdLst/>
              <a:ahLst/>
              <a:cxnLst/>
              <a:rect l="l" t="t" r="r" b="b"/>
              <a:pathLst>
                <a:path w="16137" h="21506" extrusionOk="0">
                  <a:moveTo>
                    <a:pt x="6286" y="1"/>
                  </a:moveTo>
                  <a:lnTo>
                    <a:pt x="5891" y="29"/>
                  </a:lnTo>
                  <a:lnTo>
                    <a:pt x="5511" y="71"/>
                  </a:lnTo>
                  <a:lnTo>
                    <a:pt x="5144" y="142"/>
                  </a:lnTo>
                  <a:lnTo>
                    <a:pt x="4792" y="212"/>
                  </a:lnTo>
                  <a:lnTo>
                    <a:pt x="4454" y="311"/>
                  </a:lnTo>
                  <a:lnTo>
                    <a:pt x="4130" y="423"/>
                  </a:lnTo>
                  <a:lnTo>
                    <a:pt x="3834" y="536"/>
                  </a:lnTo>
                  <a:lnTo>
                    <a:pt x="3538" y="677"/>
                  </a:lnTo>
                  <a:lnTo>
                    <a:pt x="3256" y="832"/>
                  </a:lnTo>
                  <a:lnTo>
                    <a:pt x="3002" y="1001"/>
                  </a:lnTo>
                  <a:lnTo>
                    <a:pt x="2749" y="1170"/>
                  </a:lnTo>
                  <a:lnTo>
                    <a:pt x="2523" y="1368"/>
                  </a:lnTo>
                  <a:lnTo>
                    <a:pt x="2298" y="1565"/>
                  </a:lnTo>
                  <a:lnTo>
                    <a:pt x="2086" y="1776"/>
                  </a:lnTo>
                  <a:lnTo>
                    <a:pt x="1889" y="1988"/>
                  </a:lnTo>
                  <a:lnTo>
                    <a:pt x="1706" y="2213"/>
                  </a:lnTo>
                  <a:lnTo>
                    <a:pt x="1537" y="2453"/>
                  </a:lnTo>
                  <a:lnTo>
                    <a:pt x="1368" y="2706"/>
                  </a:lnTo>
                  <a:lnTo>
                    <a:pt x="1213" y="2960"/>
                  </a:lnTo>
                  <a:lnTo>
                    <a:pt x="1072" y="3214"/>
                  </a:lnTo>
                  <a:lnTo>
                    <a:pt x="945" y="3481"/>
                  </a:lnTo>
                  <a:lnTo>
                    <a:pt x="832" y="3749"/>
                  </a:lnTo>
                  <a:lnTo>
                    <a:pt x="719" y="4031"/>
                  </a:lnTo>
                  <a:lnTo>
                    <a:pt x="621" y="4313"/>
                  </a:lnTo>
                  <a:lnTo>
                    <a:pt x="522" y="4609"/>
                  </a:lnTo>
                  <a:lnTo>
                    <a:pt x="437" y="4891"/>
                  </a:lnTo>
                  <a:lnTo>
                    <a:pt x="367" y="5187"/>
                  </a:lnTo>
                  <a:lnTo>
                    <a:pt x="240" y="5778"/>
                  </a:lnTo>
                  <a:lnTo>
                    <a:pt x="142" y="6384"/>
                  </a:lnTo>
                  <a:lnTo>
                    <a:pt x="71" y="6976"/>
                  </a:lnTo>
                  <a:lnTo>
                    <a:pt x="29" y="7568"/>
                  </a:lnTo>
                  <a:lnTo>
                    <a:pt x="1" y="8146"/>
                  </a:lnTo>
                  <a:lnTo>
                    <a:pt x="1" y="8724"/>
                  </a:lnTo>
                  <a:lnTo>
                    <a:pt x="1" y="9273"/>
                  </a:lnTo>
                  <a:lnTo>
                    <a:pt x="29" y="9795"/>
                  </a:lnTo>
                  <a:lnTo>
                    <a:pt x="57" y="10302"/>
                  </a:lnTo>
                  <a:lnTo>
                    <a:pt x="99" y="10767"/>
                  </a:lnTo>
                  <a:lnTo>
                    <a:pt x="198" y="11584"/>
                  </a:lnTo>
                  <a:lnTo>
                    <a:pt x="297" y="12219"/>
                  </a:lnTo>
                  <a:lnTo>
                    <a:pt x="367" y="12613"/>
                  </a:lnTo>
                  <a:lnTo>
                    <a:pt x="395" y="12768"/>
                  </a:lnTo>
                  <a:lnTo>
                    <a:pt x="409" y="12909"/>
                  </a:lnTo>
                  <a:lnTo>
                    <a:pt x="437" y="13346"/>
                  </a:lnTo>
                  <a:lnTo>
                    <a:pt x="522" y="13994"/>
                  </a:lnTo>
                  <a:lnTo>
                    <a:pt x="578" y="14375"/>
                  </a:lnTo>
                  <a:lnTo>
                    <a:pt x="649" y="14812"/>
                  </a:lnTo>
                  <a:lnTo>
                    <a:pt x="733" y="15262"/>
                  </a:lnTo>
                  <a:lnTo>
                    <a:pt x="846" y="15742"/>
                  </a:lnTo>
                  <a:lnTo>
                    <a:pt x="973" y="16249"/>
                  </a:lnTo>
                  <a:lnTo>
                    <a:pt x="1114" y="16756"/>
                  </a:lnTo>
                  <a:lnTo>
                    <a:pt x="1283" y="17278"/>
                  </a:lnTo>
                  <a:lnTo>
                    <a:pt x="1480" y="17785"/>
                  </a:lnTo>
                  <a:lnTo>
                    <a:pt x="1692" y="18292"/>
                  </a:lnTo>
                  <a:lnTo>
                    <a:pt x="1945" y="18786"/>
                  </a:lnTo>
                  <a:lnTo>
                    <a:pt x="2072" y="19011"/>
                  </a:lnTo>
                  <a:lnTo>
                    <a:pt x="2213" y="19251"/>
                  </a:lnTo>
                  <a:lnTo>
                    <a:pt x="2354" y="19476"/>
                  </a:lnTo>
                  <a:lnTo>
                    <a:pt x="2509" y="19687"/>
                  </a:lnTo>
                  <a:lnTo>
                    <a:pt x="2678" y="19899"/>
                  </a:lnTo>
                  <a:lnTo>
                    <a:pt x="2847" y="20096"/>
                  </a:lnTo>
                  <a:lnTo>
                    <a:pt x="3030" y="20293"/>
                  </a:lnTo>
                  <a:lnTo>
                    <a:pt x="3214" y="20477"/>
                  </a:lnTo>
                  <a:lnTo>
                    <a:pt x="3411" y="20632"/>
                  </a:lnTo>
                  <a:lnTo>
                    <a:pt x="3622" y="20801"/>
                  </a:lnTo>
                  <a:lnTo>
                    <a:pt x="3834" y="20942"/>
                  </a:lnTo>
                  <a:lnTo>
                    <a:pt x="4059" y="21068"/>
                  </a:lnTo>
                  <a:lnTo>
                    <a:pt x="4285" y="21181"/>
                  </a:lnTo>
                  <a:lnTo>
                    <a:pt x="4538" y="21280"/>
                  </a:lnTo>
                  <a:lnTo>
                    <a:pt x="4778" y="21364"/>
                  </a:lnTo>
                  <a:lnTo>
                    <a:pt x="5046" y="21421"/>
                  </a:lnTo>
                  <a:lnTo>
                    <a:pt x="5313" y="21477"/>
                  </a:lnTo>
                  <a:lnTo>
                    <a:pt x="5595" y="21505"/>
                  </a:lnTo>
                  <a:lnTo>
                    <a:pt x="5891" y="21505"/>
                  </a:lnTo>
                  <a:lnTo>
                    <a:pt x="6201" y="21491"/>
                  </a:lnTo>
                  <a:lnTo>
                    <a:pt x="6511" y="21463"/>
                  </a:lnTo>
                  <a:lnTo>
                    <a:pt x="6835" y="21407"/>
                  </a:lnTo>
                  <a:lnTo>
                    <a:pt x="7173" y="21336"/>
                  </a:lnTo>
                  <a:lnTo>
                    <a:pt x="7526" y="21238"/>
                  </a:lnTo>
                  <a:lnTo>
                    <a:pt x="7892" y="21111"/>
                  </a:lnTo>
                  <a:lnTo>
                    <a:pt x="8259" y="20956"/>
                  </a:lnTo>
                  <a:lnTo>
                    <a:pt x="8639" y="20787"/>
                  </a:lnTo>
                  <a:lnTo>
                    <a:pt x="9048" y="20575"/>
                  </a:lnTo>
                  <a:lnTo>
                    <a:pt x="9456" y="20350"/>
                  </a:lnTo>
                  <a:lnTo>
                    <a:pt x="9879" y="20096"/>
                  </a:lnTo>
                  <a:lnTo>
                    <a:pt x="10302" y="19800"/>
                  </a:lnTo>
                  <a:lnTo>
                    <a:pt x="10753" y="19490"/>
                  </a:lnTo>
                  <a:lnTo>
                    <a:pt x="11204" y="19152"/>
                  </a:lnTo>
                  <a:lnTo>
                    <a:pt x="11627" y="18814"/>
                  </a:lnTo>
                  <a:lnTo>
                    <a:pt x="12021" y="18461"/>
                  </a:lnTo>
                  <a:lnTo>
                    <a:pt x="12416" y="18109"/>
                  </a:lnTo>
                  <a:lnTo>
                    <a:pt x="12768" y="17743"/>
                  </a:lnTo>
                  <a:lnTo>
                    <a:pt x="13120" y="17376"/>
                  </a:lnTo>
                  <a:lnTo>
                    <a:pt x="13430" y="16996"/>
                  </a:lnTo>
                  <a:lnTo>
                    <a:pt x="13740" y="16615"/>
                  </a:lnTo>
                  <a:lnTo>
                    <a:pt x="14022" y="16235"/>
                  </a:lnTo>
                  <a:lnTo>
                    <a:pt x="14290" y="15840"/>
                  </a:lnTo>
                  <a:lnTo>
                    <a:pt x="14530" y="15460"/>
                  </a:lnTo>
                  <a:lnTo>
                    <a:pt x="14755" y="15065"/>
                  </a:lnTo>
                  <a:lnTo>
                    <a:pt x="14966" y="14657"/>
                  </a:lnTo>
                  <a:lnTo>
                    <a:pt x="15164" y="14262"/>
                  </a:lnTo>
                  <a:lnTo>
                    <a:pt x="15333" y="13853"/>
                  </a:lnTo>
                  <a:lnTo>
                    <a:pt x="15488" y="13459"/>
                  </a:lnTo>
                  <a:lnTo>
                    <a:pt x="15629" y="13050"/>
                  </a:lnTo>
                  <a:lnTo>
                    <a:pt x="15756" y="12641"/>
                  </a:lnTo>
                  <a:lnTo>
                    <a:pt x="15854" y="12233"/>
                  </a:lnTo>
                  <a:lnTo>
                    <a:pt x="15939" y="11824"/>
                  </a:lnTo>
                  <a:lnTo>
                    <a:pt x="16009" y="11429"/>
                  </a:lnTo>
                  <a:lnTo>
                    <a:pt x="16066" y="11021"/>
                  </a:lnTo>
                  <a:lnTo>
                    <a:pt x="16108" y="10612"/>
                  </a:lnTo>
                  <a:lnTo>
                    <a:pt x="16136" y="10203"/>
                  </a:lnTo>
                  <a:lnTo>
                    <a:pt x="16136" y="9809"/>
                  </a:lnTo>
                  <a:lnTo>
                    <a:pt x="16136" y="9414"/>
                  </a:lnTo>
                  <a:lnTo>
                    <a:pt x="16108" y="9020"/>
                  </a:lnTo>
                  <a:lnTo>
                    <a:pt x="16066" y="8625"/>
                  </a:lnTo>
                  <a:lnTo>
                    <a:pt x="16009" y="8230"/>
                  </a:lnTo>
                  <a:lnTo>
                    <a:pt x="15953" y="7850"/>
                  </a:lnTo>
                  <a:lnTo>
                    <a:pt x="15868" y="7470"/>
                  </a:lnTo>
                  <a:lnTo>
                    <a:pt x="15770" y="7089"/>
                  </a:lnTo>
                  <a:lnTo>
                    <a:pt x="15657" y="6723"/>
                  </a:lnTo>
                  <a:lnTo>
                    <a:pt x="15544" y="6356"/>
                  </a:lnTo>
                  <a:lnTo>
                    <a:pt x="15403" y="5990"/>
                  </a:lnTo>
                  <a:lnTo>
                    <a:pt x="15248" y="5638"/>
                  </a:lnTo>
                  <a:lnTo>
                    <a:pt x="15093" y="5285"/>
                  </a:lnTo>
                  <a:lnTo>
                    <a:pt x="14924" y="4947"/>
                  </a:lnTo>
                  <a:lnTo>
                    <a:pt x="14727" y="4623"/>
                  </a:lnTo>
                  <a:lnTo>
                    <a:pt x="14530" y="4299"/>
                  </a:lnTo>
                  <a:lnTo>
                    <a:pt x="14318" y="3975"/>
                  </a:lnTo>
                  <a:lnTo>
                    <a:pt x="14093" y="3679"/>
                  </a:lnTo>
                  <a:lnTo>
                    <a:pt x="13867" y="3383"/>
                  </a:lnTo>
                  <a:lnTo>
                    <a:pt x="13614" y="3087"/>
                  </a:lnTo>
                  <a:lnTo>
                    <a:pt x="13360" y="2819"/>
                  </a:lnTo>
                  <a:lnTo>
                    <a:pt x="13092" y="2551"/>
                  </a:lnTo>
                  <a:lnTo>
                    <a:pt x="12824" y="2284"/>
                  </a:lnTo>
                  <a:lnTo>
                    <a:pt x="12528" y="2044"/>
                  </a:lnTo>
                  <a:lnTo>
                    <a:pt x="12233" y="1819"/>
                  </a:lnTo>
                  <a:lnTo>
                    <a:pt x="11923" y="1593"/>
                  </a:lnTo>
                  <a:lnTo>
                    <a:pt x="11612" y="1382"/>
                  </a:lnTo>
                  <a:lnTo>
                    <a:pt x="11274" y="1184"/>
                  </a:lnTo>
                  <a:lnTo>
                    <a:pt x="10950" y="1001"/>
                  </a:lnTo>
                  <a:lnTo>
                    <a:pt x="10598" y="832"/>
                  </a:lnTo>
                  <a:lnTo>
                    <a:pt x="10246" y="677"/>
                  </a:lnTo>
                  <a:lnTo>
                    <a:pt x="9879" y="536"/>
                  </a:lnTo>
                  <a:lnTo>
                    <a:pt x="9513" y="423"/>
                  </a:lnTo>
                  <a:lnTo>
                    <a:pt x="9132" y="311"/>
                  </a:lnTo>
                  <a:lnTo>
                    <a:pt x="8752" y="212"/>
                  </a:lnTo>
                  <a:lnTo>
                    <a:pt x="8357" y="142"/>
                  </a:lnTo>
                  <a:lnTo>
                    <a:pt x="7949" y="71"/>
                  </a:lnTo>
                  <a:lnTo>
                    <a:pt x="7540" y="29"/>
                  </a:lnTo>
                  <a:lnTo>
                    <a:pt x="7131"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894;p38">
              <a:extLst>
                <a:ext uri="{FF2B5EF4-FFF2-40B4-BE49-F238E27FC236}">
                  <a16:creationId xmlns:a16="http://schemas.microsoft.com/office/drawing/2014/main" id="{CA334F1A-064D-29A4-A1C3-60C3464CED34}"/>
                </a:ext>
              </a:extLst>
            </p:cNvPr>
            <p:cNvSpPr/>
            <p:nvPr/>
          </p:nvSpPr>
          <p:spPr>
            <a:xfrm>
              <a:off x="7498947" y="1162512"/>
              <a:ext cx="108682" cy="455899"/>
            </a:xfrm>
            <a:custGeom>
              <a:avLst/>
              <a:gdLst/>
              <a:ahLst/>
              <a:cxnLst/>
              <a:rect l="l" t="t" r="r" b="b"/>
              <a:pathLst>
                <a:path w="4102" h="17207" extrusionOk="0">
                  <a:moveTo>
                    <a:pt x="4017" y="0"/>
                  </a:moveTo>
                  <a:lnTo>
                    <a:pt x="3989" y="14"/>
                  </a:lnTo>
                  <a:lnTo>
                    <a:pt x="3735" y="197"/>
                  </a:lnTo>
                  <a:lnTo>
                    <a:pt x="3510" y="381"/>
                  </a:lnTo>
                  <a:lnTo>
                    <a:pt x="3270" y="564"/>
                  </a:lnTo>
                  <a:lnTo>
                    <a:pt x="3059" y="761"/>
                  </a:lnTo>
                  <a:lnTo>
                    <a:pt x="2833" y="958"/>
                  </a:lnTo>
                  <a:lnTo>
                    <a:pt x="2636" y="1170"/>
                  </a:lnTo>
                  <a:lnTo>
                    <a:pt x="2439" y="1381"/>
                  </a:lnTo>
                  <a:lnTo>
                    <a:pt x="2255" y="1607"/>
                  </a:lnTo>
                  <a:lnTo>
                    <a:pt x="2072" y="1832"/>
                  </a:lnTo>
                  <a:lnTo>
                    <a:pt x="1903" y="2072"/>
                  </a:lnTo>
                  <a:lnTo>
                    <a:pt x="1734" y="2311"/>
                  </a:lnTo>
                  <a:lnTo>
                    <a:pt x="1579" y="2551"/>
                  </a:lnTo>
                  <a:lnTo>
                    <a:pt x="1424" y="2804"/>
                  </a:lnTo>
                  <a:lnTo>
                    <a:pt x="1283" y="3058"/>
                  </a:lnTo>
                  <a:lnTo>
                    <a:pt x="1156" y="3312"/>
                  </a:lnTo>
                  <a:lnTo>
                    <a:pt x="1029" y="3580"/>
                  </a:lnTo>
                  <a:lnTo>
                    <a:pt x="903" y="3847"/>
                  </a:lnTo>
                  <a:lnTo>
                    <a:pt x="790" y="4129"/>
                  </a:lnTo>
                  <a:lnTo>
                    <a:pt x="593" y="4679"/>
                  </a:lnTo>
                  <a:lnTo>
                    <a:pt x="423" y="5242"/>
                  </a:lnTo>
                  <a:lnTo>
                    <a:pt x="283" y="5820"/>
                  </a:lnTo>
                  <a:lnTo>
                    <a:pt x="170" y="6412"/>
                  </a:lnTo>
                  <a:lnTo>
                    <a:pt x="85" y="7018"/>
                  </a:lnTo>
                  <a:lnTo>
                    <a:pt x="29" y="7624"/>
                  </a:lnTo>
                  <a:lnTo>
                    <a:pt x="1" y="8230"/>
                  </a:lnTo>
                  <a:lnTo>
                    <a:pt x="1" y="8836"/>
                  </a:lnTo>
                  <a:lnTo>
                    <a:pt x="29" y="9456"/>
                  </a:lnTo>
                  <a:lnTo>
                    <a:pt x="85" y="10062"/>
                  </a:lnTo>
                  <a:lnTo>
                    <a:pt x="156" y="10668"/>
                  </a:lnTo>
                  <a:lnTo>
                    <a:pt x="268" y="11274"/>
                  </a:lnTo>
                  <a:lnTo>
                    <a:pt x="395" y="11880"/>
                  </a:lnTo>
                  <a:lnTo>
                    <a:pt x="550" y="12472"/>
                  </a:lnTo>
                  <a:lnTo>
                    <a:pt x="719" y="13049"/>
                  </a:lnTo>
                  <a:lnTo>
                    <a:pt x="917" y="13613"/>
                  </a:lnTo>
                  <a:lnTo>
                    <a:pt x="1142" y="14177"/>
                  </a:lnTo>
                  <a:lnTo>
                    <a:pt x="1396" y="14712"/>
                  </a:lnTo>
                  <a:lnTo>
                    <a:pt x="1664" y="15234"/>
                  </a:lnTo>
                  <a:lnTo>
                    <a:pt x="1959" y="15741"/>
                  </a:lnTo>
                  <a:lnTo>
                    <a:pt x="2270" y="16234"/>
                  </a:lnTo>
                  <a:lnTo>
                    <a:pt x="2608" y="16699"/>
                  </a:lnTo>
                  <a:lnTo>
                    <a:pt x="2960" y="17136"/>
                  </a:lnTo>
                  <a:lnTo>
                    <a:pt x="2988" y="17164"/>
                  </a:lnTo>
                  <a:lnTo>
                    <a:pt x="3030" y="17193"/>
                  </a:lnTo>
                  <a:lnTo>
                    <a:pt x="3087" y="17207"/>
                  </a:lnTo>
                  <a:lnTo>
                    <a:pt x="3157" y="17193"/>
                  </a:lnTo>
                  <a:lnTo>
                    <a:pt x="3214" y="17150"/>
                  </a:lnTo>
                  <a:lnTo>
                    <a:pt x="3270" y="17108"/>
                  </a:lnTo>
                  <a:lnTo>
                    <a:pt x="3298" y="17038"/>
                  </a:lnTo>
                  <a:lnTo>
                    <a:pt x="3298" y="16967"/>
                  </a:lnTo>
                  <a:lnTo>
                    <a:pt x="3284" y="16897"/>
                  </a:lnTo>
                  <a:lnTo>
                    <a:pt x="3030" y="16403"/>
                  </a:lnTo>
                  <a:lnTo>
                    <a:pt x="2777" y="15910"/>
                  </a:lnTo>
                  <a:lnTo>
                    <a:pt x="2551" y="15403"/>
                  </a:lnTo>
                  <a:lnTo>
                    <a:pt x="2326" y="14881"/>
                  </a:lnTo>
                  <a:lnTo>
                    <a:pt x="2114" y="14346"/>
                  </a:lnTo>
                  <a:lnTo>
                    <a:pt x="1903" y="13810"/>
                  </a:lnTo>
                  <a:lnTo>
                    <a:pt x="1720" y="13275"/>
                  </a:lnTo>
                  <a:lnTo>
                    <a:pt x="1551" y="12725"/>
                  </a:lnTo>
                  <a:lnTo>
                    <a:pt x="1382" y="12162"/>
                  </a:lnTo>
                  <a:lnTo>
                    <a:pt x="1241" y="11612"/>
                  </a:lnTo>
                  <a:lnTo>
                    <a:pt x="1114" y="11048"/>
                  </a:lnTo>
                  <a:lnTo>
                    <a:pt x="1015" y="10471"/>
                  </a:lnTo>
                  <a:lnTo>
                    <a:pt x="917" y="9907"/>
                  </a:lnTo>
                  <a:lnTo>
                    <a:pt x="846" y="9343"/>
                  </a:lnTo>
                  <a:lnTo>
                    <a:pt x="804" y="8780"/>
                  </a:lnTo>
                  <a:lnTo>
                    <a:pt x="776" y="8202"/>
                  </a:lnTo>
                  <a:lnTo>
                    <a:pt x="776" y="7638"/>
                  </a:lnTo>
                  <a:lnTo>
                    <a:pt x="790" y="7088"/>
                  </a:lnTo>
                  <a:lnTo>
                    <a:pt x="832" y="6525"/>
                  </a:lnTo>
                  <a:lnTo>
                    <a:pt x="903" y="5975"/>
                  </a:lnTo>
                  <a:lnTo>
                    <a:pt x="1001" y="5440"/>
                  </a:lnTo>
                  <a:lnTo>
                    <a:pt x="1128" y="4890"/>
                  </a:lnTo>
                  <a:lnTo>
                    <a:pt x="1283" y="4369"/>
                  </a:lnTo>
                  <a:lnTo>
                    <a:pt x="1466" y="3847"/>
                  </a:lnTo>
                  <a:lnTo>
                    <a:pt x="1678" y="3340"/>
                  </a:lnTo>
                  <a:lnTo>
                    <a:pt x="1790" y="3086"/>
                  </a:lnTo>
                  <a:lnTo>
                    <a:pt x="1917" y="2847"/>
                  </a:lnTo>
                  <a:lnTo>
                    <a:pt x="2044" y="2593"/>
                  </a:lnTo>
                  <a:lnTo>
                    <a:pt x="2185" y="2353"/>
                  </a:lnTo>
                  <a:lnTo>
                    <a:pt x="2340" y="2114"/>
                  </a:lnTo>
                  <a:lnTo>
                    <a:pt x="2495" y="1888"/>
                  </a:lnTo>
                  <a:lnTo>
                    <a:pt x="2664" y="1649"/>
                  </a:lnTo>
                  <a:lnTo>
                    <a:pt x="2847" y="1423"/>
                  </a:lnTo>
                  <a:lnTo>
                    <a:pt x="3030" y="1198"/>
                  </a:lnTo>
                  <a:lnTo>
                    <a:pt x="3214" y="972"/>
                  </a:lnTo>
                  <a:lnTo>
                    <a:pt x="3425" y="761"/>
                  </a:lnTo>
                  <a:lnTo>
                    <a:pt x="3636" y="550"/>
                  </a:lnTo>
                  <a:lnTo>
                    <a:pt x="3848" y="338"/>
                  </a:lnTo>
                  <a:lnTo>
                    <a:pt x="4087" y="141"/>
                  </a:lnTo>
                  <a:lnTo>
                    <a:pt x="4101" y="113"/>
                  </a:lnTo>
                  <a:lnTo>
                    <a:pt x="4101" y="85"/>
                  </a:lnTo>
                  <a:lnTo>
                    <a:pt x="4101" y="56"/>
                  </a:lnTo>
                  <a:lnTo>
                    <a:pt x="4087" y="42"/>
                  </a:lnTo>
                  <a:lnTo>
                    <a:pt x="4073" y="14"/>
                  </a:lnTo>
                  <a:lnTo>
                    <a:pt x="4045" y="14"/>
                  </a:lnTo>
                  <a:lnTo>
                    <a:pt x="401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895;p38">
              <a:extLst>
                <a:ext uri="{FF2B5EF4-FFF2-40B4-BE49-F238E27FC236}">
                  <a16:creationId xmlns:a16="http://schemas.microsoft.com/office/drawing/2014/main" id="{5D411F61-6A58-5974-E157-742278C89574}"/>
                </a:ext>
              </a:extLst>
            </p:cNvPr>
            <p:cNvSpPr/>
            <p:nvPr/>
          </p:nvSpPr>
          <p:spPr>
            <a:xfrm>
              <a:off x="7579967" y="1181164"/>
              <a:ext cx="55295" cy="390192"/>
            </a:xfrm>
            <a:custGeom>
              <a:avLst/>
              <a:gdLst/>
              <a:ahLst/>
              <a:cxnLst/>
              <a:rect l="l" t="t" r="r" b="b"/>
              <a:pathLst>
                <a:path w="2087" h="14727" extrusionOk="0">
                  <a:moveTo>
                    <a:pt x="1959" y="1"/>
                  </a:moveTo>
                  <a:lnTo>
                    <a:pt x="1945" y="29"/>
                  </a:lnTo>
                  <a:lnTo>
                    <a:pt x="1931" y="57"/>
                  </a:lnTo>
                  <a:lnTo>
                    <a:pt x="1664" y="1706"/>
                  </a:lnTo>
                  <a:lnTo>
                    <a:pt x="1382" y="3369"/>
                  </a:lnTo>
                  <a:lnTo>
                    <a:pt x="1114" y="5032"/>
                  </a:lnTo>
                  <a:lnTo>
                    <a:pt x="987" y="5863"/>
                  </a:lnTo>
                  <a:lnTo>
                    <a:pt x="874" y="6694"/>
                  </a:lnTo>
                  <a:lnTo>
                    <a:pt x="818" y="7174"/>
                  </a:lnTo>
                  <a:lnTo>
                    <a:pt x="762" y="7667"/>
                  </a:lnTo>
                  <a:lnTo>
                    <a:pt x="691" y="8625"/>
                  </a:lnTo>
                  <a:lnTo>
                    <a:pt x="564" y="10556"/>
                  </a:lnTo>
                  <a:lnTo>
                    <a:pt x="494" y="11514"/>
                  </a:lnTo>
                  <a:lnTo>
                    <a:pt x="452" y="11993"/>
                  </a:lnTo>
                  <a:lnTo>
                    <a:pt x="381" y="12472"/>
                  </a:lnTo>
                  <a:lnTo>
                    <a:pt x="311" y="12951"/>
                  </a:lnTo>
                  <a:lnTo>
                    <a:pt x="226" y="13431"/>
                  </a:lnTo>
                  <a:lnTo>
                    <a:pt x="127" y="13896"/>
                  </a:lnTo>
                  <a:lnTo>
                    <a:pt x="15" y="14375"/>
                  </a:lnTo>
                  <a:lnTo>
                    <a:pt x="1" y="14431"/>
                  </a:lnTo>
                  <a:lnTo>
                    <a:pt x="1" y="14487"/>
                  </a:lnTo>
                  <a:lnTo>
                    <a:pt x="15" y="14530"/>
                  </a:lnTo>
                  <a:lnTo>
                    <a:pt x="29" y="14572"/>
                  </a:lnTo>
                  <a:lnTo>
                    <a:pt x="57" y="14614"/>
                  </a:lnTo>
                  <a:lnTo>
                    <a:pt x="85" y="14657"/>
                  </a:lnTo>
                  <a:lnTo>
                    <a:pt x="170" y="14699"/>
                  </a:lnTo>
                  <a:lnTo>
                    <a:pt x="268" y="14727"/>
                  </a:lnTo>
                  <a:lnTo>
                    <a:pt x="353" y="14713"/>
                  </a:lnTo>
                  <a:lnTo>
                    <a:pt x="409" y="14699"/>
                  </a:lnTo>
                  <a:lnTo>
                    <a:pt x="452" y="14671"/>
                  </a:lnTo>
                  <a:lnTo>
                    <a:pt x="494" y="14642"/>
                  </a:lnTo>
                  <a:lnTo>
                    <a:pt x="522" y="14586"/>
                  </a:lnTo>
                  <a:lnTo>
                    <a:pt x="705" y="14276"/>
                  </a:lnTo>
                  <a:lnTo>
                    <a:pt x="846" y="13952"/>
                  </a:lnTo>
                  <a:lnTo>
                    <a:pt x="973" y="13628"/>
                  </a:lnTo>
                  <a:lnTo>
                    <a:pt x="1086" y="13290"/>
                  </a:lnTo>
                  <a:lnTo>
                    <a:pt x="1156" y="12937"/>
                  </a:lnTo>
                  <a:lnTo>
                    <a:pt x="1227" y="12599"/>
                  </a:lnTo>
                  <a:lnTo>
                    <a:pt x="1269" y="12247"/>
                  </a:lnTo>
                  <a:lnTo>
                    <a:pt x="1297" y="11880"/>
                  </a:lnTo>
                  <a:lnTo>
                    <a:pt x="1311" y="11528"/>
                  </a:lnTo>
                  <a:lnTo>
                    <a:pt x="1325" y="11162"/>
                  </a:lnTo>
                  <a:lnTo>
                    <a:pt x="1311" y="10443"/>
                  </a:lnTo>
                  <a:lnTo>
                    <a:pt x="1269" y="9020"/>
                  </a:lnTo>
                  <a:lnTo>
                    <a:pt x="1269" y="8470"/>
                  </a:lnTo>
                  <a:lnTo>
                    <a:pt x="1269" y="7906"/>
                  </a:lnTo>
                  <a:lnTo>
                    <a:pt x="1297" y="7343"/>
                  </a:lnTo>
                  <a:lnTo>
                    <a:pt x="1325" y="6779"/>
                  </a:lnTo>
                  <a:lnTo>
                    <a:pt x="1368" y="6229"/>
                  </a:lnTo>
                  <a:lnTo>
                    <a:pt x="1424" y="5666"/>
                  </a:lnTo>
                  <a:lnTo>
                    <a:pt x="1537" y="4538"/>
                  </a:lnTo>
                  <a:lnTo>
                    <a:pt x="1678" y="3411"/>
                  </a:lnTo>
                  <a:lnTo>
                    <a:pt x="1819" y="2298"/>
                  </a:lnTo>
                  <a:lnTo>
                    <a:pt x="1959" y="1184"/>
                  </a:lnTo>
                  <a:lnTo>
                    <a:pt x="2086" y="71"/>
                  </a:lnTo>
                  <a:lnTo>
                    <a:pt x="2072" y="43"/>
                  </a:lnTo>
                  <a:lnTo>
                    <a:pt x="2058" y="15"/>
                  </a:lnTo>
                  <a:lnTo>
                    <a:pt x="204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896;p38">
              <a:extLst>
                <a:ext uri="{FF2B5EF4-FFF2-40B4-BE49-F238E27FC236}">
                  <a16:creationId xmlns:a16="http://schemas.microsoft.com/office/drawing/2014/main" id="{1E857CB0-376D-E2EB-064E-99BF6C4BDFE9}"/>
                </a:ext>
              </a:extLst>
            </p:cNvPr>
            <p:cNvSpPr/>
            <p:nvPr/>
          </p:nvSpPr>
          <p:spPr>
            <a:xfrm>
              <a:off x="7594168" y="1211792"/>
              <a:ext cx="99701" cy="391676"/>
            </a:xfrm>
            <a:custGeom>
              <a:avLst/>
              <a:gdLst/>
              <a:ahLst/>
              <a:cxnLst/>
              <a:rect l="l" t="t" r="r" b="b"/>
              <a:pathLst>
                <a:path w="3763" h="14783" extrusionOk="0">
                  <a:moveTo>
                    <a:pt x="3537" y="0"/>
                  </a:moveTo>
                  <a:lnTo>
                    <a:pt x="3509" y="14"/>
                  </a:lnTo>
                  <a:lnTo>
                    <a:pt x="3495" y="14"/>
                  </a:lnTo>
                  <a:lnTo>
                    <a:pt x="3481" y="43"/>
                  </a:lnTo>
                  <a:lnTo>
                    <a:pt x="3481" y="71"/>
                  </a:lnTo>
                  <a:lnTo>
                    <a:pt x="3509" y="1015"/>
                  </a:lnTo>
                  <a:lnTo>
                    <a:pt x="3509" y="1959"/>
                  </a:lnTo>
                  <a:lnTo>
                    <a:pt x="3467" y="2889"/>
                  </a:lnTo>
                  <a:lnTo>
                    <a:pt x="3410" y="3819"/>
                  </a:lnTo>
                  <a:lnTo>
                    <a:pt x="3312" y="4763"/>
                  </a:lnTo>
                  <a:lnTo>
                    <a:pt x="3171" y="5679"/>
                  </a:lnTo>
                  <a:lnTo>
                    <a:pt x="3100" y="6144"/>
                  </a:lnTo>
                  <a:lnTo>
                    <a:pt x="3016" y="6609"/>
                  </a:lnTo>
                  <a:lnTo>
                    <a:pt x="2917" y="7075"/>
                  </a:lnTo>
                  <a:lnTo>
                    <a:pt x="2804" y="7540"/>
                  </a:lnTo>
                  <a:lnTo>
                    <a:pt x="2692" y="8005"/>
                  </a:lnTo>
                  <a:lnTo>
                    <a:pt x="2565" y="8456"/>
                  </a:lnTo>
                  <a:lnTo>
                    <a:pt x="2424" y="8907"/>
                  </a:lnTo>
                  <a:lnTo>
                    <a:pt x="2269" y="9343"/>
                  </a:lnTo>
                  <a:lnTo>
                    <a:pt x="2114" y="9780"/>
                  </a:lnTo>
                  <a:lnTo>
                    <a:pt x="1931" y="10217"/>
                  </a:lnTo>
                  <a:lnTo>
                    <a:pt x="1578" y="11063"/>
                  </a:lnTo>
                  <a:lnTo>
                    <a:pt x="1184" y="11908"/>
                  </a:lnTo>
                  <a:lnTo>
                    <a:pt x="789" y="12754"/>
                  </a:lnTo>
                  <a:lnTo>
                    <a:pt x="395" y="13585"/>
                  </a:lnTo>
                  <a:lnTo>
                    <a:pt x="14" y="14445"/>
                  </a:lnTo>
                  <a:lnTo>
                    <a:pt x="0" y="14529"/>
                  </a:lnTo>
                  <a:lnTo>
                    <a:pt x="0" y="14600"/>
                  </a:lnTo>
                  <a:lnTo>
                    <a:pt x="42" y="14684"/>
                  </a:lnTo>
                  <a:lnTo>
                    <a:pt x="85" y="14741"/>
                  </a:lnTo>
                  <a:lnTo>
                    <a:pt x="155" y="14769"/>
                  </a:lnTo>
                  <a:lnTo>
                    <a:pt x="212" y="14783"/>
                  </a:lnTo>
                  <a:lnTo>
                    <a:pt x="254" y="14783"/>
                  </a:lnTo>
                  <a:lnTo>
                    <a:pt x="296" y="14769"/>
                  </a:lnTo>
                  <a:lnTo>
                    <a:pt x="324" y="14741"/>
                  </a:lnTo>
                  <a:lnTo>
                    <a:pt x="352" y="14712"/>
                  </a:lnTo>
                  <a:lnTo>
                    <a:pt x="648" y="14346"/>
                  </a:lnTo>
                  <a:lnTo>
                    <a:pt x="930" y="13966"/>
                  </a:lnTo>
                  <a:lnTo>
                    <a:pt x="1198" y="13571"/>
                  </a:lnTo>
                  <a:lnTo>
                    <a:pt x="1452" y="13176"/>
                  </a:lnTo>
                  <a:lnTo>
                    <a:pt x="1691" y="12754"/>
                  </a:lnTo>
                  <a:lnTo>
                    <a:pt x="1903" y="12345"/>
                  </a:lnTo>
                  <a:lnTo>
                    <a:pt x="2114" y="11908"/>
                  </a:lnTo>
                  <a:lnTo>
                    <a:pt x="2311" y="11471"/>
                  </a:lnTo>
                  <a:lnTo>
                    <a:pt x="2480" y="11020"/>
                  </a:lnTo>
                  <a:lnTo>
                    <a:pt x="2649" y="10569"/>
                  </a:lnTo>
                  <a:lnTo>
                    <a:pt x="2804" y="10118"/>
                  </a:lnTo>
                  <a:lnTo>
                    <a:pt x="2945" y="9653"/>
                  </a:lnTo>
                  <a:lnTo>
                    <a:pt x="3072" y="9174"/>
                  </a:lnTo>
                  <a:lnTo>
                    <a:pt x="3185" y="8709"/>
                  </a:lnTo>
                  <a:lnTo>
                    <a:pt x="3298" y="8230"/>
                  </a:lnTo>
                  <a:lnTo>
                    <a:pt x="3382" y="7737"/>
                  </a:lnTo>
                  <a:lnTo>
                    <a:pt x="3467" y="7258"/>
                  </a:lnTo>
                  <a:lnTo>
                    <a:pt x="3537" y="6764"/>
                  </a:lnTo>
                  <a:lnTo>
                    <a:pt x="3608" y="6285"/>
                  </a:lnTo>
                  <a:lnTo>
                    <a:pt x="3650" y="5792"/>
                  </a:lnTo>
                  <a:lnTo>
                    <a:pt x="3692" y="5299"/>
                  </a:lnTo>
                  <a:lnTo>
                    <a:pt x="3720" y="4820"/>
                  </a:lnTo>
                  <a:lnTo>
                    <a:pt x="3749" y="4327"/>
                  </a:lnTo>
                  <a:lnTo>
                    <a:pt x="3763" y="3833"/>
                  </a:lnTo>
                  <a:lnTo>
                    <a:pt x="3763" y="2875"/>
                  </a:lnTo>
                  <a:lnTo>
                    <a:pt x="3735" y="1917"/>
                  </a:lnTo>
                  <a:lnTo>
                    <a:pt x="3678" y="987"/>
                  </a:lnTo>
                  <a:lnTo>
                    <a:pt x="3608" y="71"/>
                  </a:lnTo>
                  <a:lnTo>
                    <a:pt x="3594" y="43"/>
                  </a:lnTo>
                  <a:lnTo>
                    <a:pt x="3580" y="14"/>
                  </a:lnTo>
                  <a:lnTo>
                    <a:pt x="353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897;p38">
              <a:extLst>
                <a:ext uri="{FF2B5EF4-FFF2-40B4-BE49-F238E27FC236}">
                  <a16:creationId xmlns:a16="http://schemas.microsoft.com/office/drawing/2014/main" id="{DE4A853F-D53B-A7EF-DBD6-7F369F5E034B}"/>
                </a:ext>
              </a:extLst>
            </p:cNvPr>
            <p:cNvSpPr/>
            <p:nvPr/>
          </p:nvSpPr>
          <p:spPr>
            <a:xfrm>
              <a:off x="7660245" y="1211792"/>
              <a:ext cx="127335" cy="386085"/>
            </a:xfrm>
            <a:custGeom>
              <a:avLst/>
              <a:gdLst/>
              <a:ahLst/>
              <a:cxnLst/>
              <a:rect l="l" t="t" r="r" b="b"/>
              <a:pathLst>
                <a:path w="4806" h="14572" extrusionOk="0">
                  <a:moveTo>
                    <a:pt x="3566" y="0"/>
                  </a:moveTo>
                  <a:lnTo>
                    <a:pt x="3552" y="14"/>
                  </a:lnTo>
                  <a:lnTo>
                    <a:pt x="3523" y="43"/>
                  </a:lnTo>
                  <a:lnTo>
                    <a:pt x="3509" y="71"/>
                  </a:lnTo>
                  <a:lnTo>
                    <a:pt x="3523" y="99"/>
                  </a:lnTo>
                  <a:lnTo>
                    <a:pt x="3721" y="578"/>
                  </a:lnTo>
                  <a:lnTo>
                    <a:pt x="3904" y="1057"/>
                  </a:lnTo>
                  <a:lnTo>
                    <a:pt x="4045" y="1522"/>
                  </a:lnTo>
                  <a:lnTo>
                    <a:pt x="4172" y="2001"/>
                  </a:lnTo>
                  <a:lnTo>
                    <a:pt x="4270" y="2480"/>
                  </a:lnTo>
                  <a:lnTo>
                    <a:pt x="4341" y="2946"/>
                  </a:lnTo>
                  <a:lnTo>
                    <a:pt x="4383" y="3425"/>
                  </a:lnTo>
                  <a:lnTo>
                    <a:pt x="4411" y="3890"/>
                  </a:lnTo>
                  <a:lnTo>
                    <a:pt x="4425" y="4355"/>
                  </a:lnTo>
                  <a:lnTo>
                    <a:pt x="4411" y="4820"/>
                  </a:lnTo>
                  <a:lnTo>
                    <a:pt x="4369" y="5285"/>
                  </a:lnTo>
                  <a:lnTo>
                    <a:pt x="4313" y="5750"/>
                  </a:lnTo>
                  <a:lnTo>
                    <a:pt x="4242" y="6215"/>
                  </a:lnTo>
                  <a:lnTo>
                    <a:pt x="4144" y="6666"/>
                  </a:lnTo>
                  <a:lnTo>
                    <a:pt x="4031" y="7117"/>
                  </a:lnTo>
                  <a:lnTo>
                    <a:pt x="3904" y="7568"/>
                  </a:lnTo>
                  <a:lnTo>
                    <a:pt x="3749" y="8019"/>
                  </a:lnTo>
                  <a:lnTo>
                    <a:pt x="3594" y="8456"/>
                  </a:lnTo>
                  <a:lnTo>
                    <a:pt x="3411" y="8892"/>
                  </a:lnTo>
                  <a:lnTo>
                    <a:pt x="3228" y="9329"/>
                  </a:lnTo>
                  <a:lnTo>
                    <a:pt x="3016" y="9752"/>
                  </a:lnTo>
                  <a:lnTo>
                    <a:pt x="2805" y="10189"/>
                  </a:lnTo>
                  <a:lnTo>
                    <a:pt x="2565" y="10612"/>
                  </a:lnTo>
                  <a:lnTo>
                    <a:pt x="2326" y="11020"/>
                  </a:lnTo>
                  <a:lnTo>
                    <a:pt x="2072" y="11429"/>
                  </a:lnTo>
                  <a:lnTo>
                    <a:pt x="1818" y="11838"/>
                  </a:lnTo>
                  <a:lnTo>
                    <a:pt x="1537" y="12246"/>
                  </a:lnTo>
                  <a:lnTo>
                    <a:pt x="1269" y="12641"/>
                  </a:lnTo>
                  <a:lnTo>
                    <a:pt x="973" y="13021"/>
                  </a:lnTo>
                  <a:lnTo>
                    <a:pt x="677" y="13402"/>
                  </a:lnTo>
                  <a:lnTo>
                    <a:pt x="367" y="13782"/>
                  </a:lnTo>
                  <a:lnTo>
                    <a:pt x="57" y="14149"/>
                  </a:lnTo>
                  <a:lnTo>
                    <a:pt x="29" y="14205"/>
                  </a:lnTo>
                  <a:lnTo>
                    <a:pt x="15" y="14247"/>
                  </a:lnTo>
                  <a:lnTo>
                    <a:pt x="0" y="14290"/>
                  </a:lnTo>
                  <a:lnTo>
                    <a:pt x="0" y="14346"/>
                  </a:lnTo>
                  <a:lnTo>
                    <a:pt x="0" y="14388"/>
                  </a:lnTo>
                  <a:lnTo>
                    <a:pt x="15" y="14431"/>
                  </a:lnTo>
                  <a:lnTo>
                    <a:pt x="71" y="14501"/>
                  </a:lnTo>
                  <a:lnTo>
                    <a:pt x="141" y="14557"/>
                  </a:lnTo>
                  <a:lnTo>
                    <a:pt x="184" y="14572"/>
                  </a:lnTo>
                  <a:lnTo>
                    <a:pt x="268" y="14572"/>
                  </a:lnTo>
                  <a:lnTo>
                    <a:pt x="325" y="14557"/>
                  </a:lnTo>
                  <a:lnTo>
                    <a:pt x="367" y="14543"/>
                  </a:lnTo>
                  <a:lnTo>
                    <a:pt x="409" y="14501"/>
                  </a:lnTo>
                  <a:lnTo>
                    <a:pt x="776" y="14177"/>
                  </a:lnTo>
                  <a:lnTo>
                    <a:pt x="1128" y="13825"/>
                  </a:lnTo>
                  <a:lnTo>
                    <a:pt x="1466" y="13458"/>
                  </a:lnTo>
                  <a:lnTo>
                    <a:pt x="1804" y="13078"/>
                  </a:lnTo>
                  <a:lnTo>
                    <a:pt x="2114" y="12697"/>
                  </a:lnTo>
                  <a:lnTo>
                    <a:pt x="2410" y="12289"/>
                  </a:lnTo>
                  <a:lnTo>
                    <a:pt x="2678" y="11880"/>
                  </a:lnTo>
                  <a:lnTo>
                    <a:pt x="2946" y="11443"/>
                  </a:lnTo>
                  <a:lnTo>
                    <a:pt x="3199" y="11006"/>
                  </a:lnTo>
                  <a:lnTo>
                    <a:pt x="3425" y="10569"/>
                  </a:lnTo>
                  <a:lnTo>
                    <a:pt x="3650" y="10118"/>
                  </a:lnTo>
                  <a:lnTo>
                    <a:pt x="3848" y="9653"/>
                  </a:lnTo>
                  <a:lnTo>
                    <a:pt x="4017" y="9188"/>
                  </a:lnTo>
                  <a:lnTo>
                    <a:pt x="4186" y="8709"/>
                  </a:lnTo>
                  <a:lnTo>
                    <a:pt x="4327" y="8230"/>
                  </a:lnTo>
                  <a:lnTo>
                    <a:pt x="4454" y="7751"/>
                  </a:lnTo>
                  <a:lnTo>
                    <a:pt x="4566" y="7272"/>
                  </a:lnTo>
                  <a:lnTo>
                    <a:pt x="4651" y="6779"/>
                  </a:lnTo>
                  <a:lnTo>
                    <a:pt x="4721" y="6285"/>
                  </a:lnTo>
                  <a:lnTo>
                    <a:pt x="4764" y="5792"/>
                  </a:lnTo>
                  <a:lnTo>
                    <a:pt x="4792" y="5299"/>
                  </a:lnTo>
                  <a:lnTo>
                    <a:pt x="4806" y="4806"/>
                  </a:lnTo>
                  <a:lnTo>
                    <a:pt x="4778" y="4312"/>
                  </a:lnTo>
                  <a:lnTo>
                    <a:pt x="4750" y="3819"/>
                  </a:lnTo>
                  <a:lnTo>
                    <a:pt x="4693" y="3326"/>
                  </a:lnTo>
                  <a:lnTo>
                    <a:pt x="4609" y="2847"/>
                  </a:lnTo>
                  <a:lnTo>
                    <a:pt x="4510" y="2354"/>
                  </a:lnTo>
                  <a:lnTo>
                    <a:pt x="4383" y="1875"/>
                  </a:lnTo>
                  <a:lnTo>
                    <a:pt x="4228" y="1409"/>
                  </a:lnTo>
                  <a:lnTo>
                    <a:pt x="4045" y="944"/>
                  </a:lnTo>
                  <a:lnTo>
                    <a:pt x="3848" y="479"/>
                  </a:lnTo>
                  <a:lnTo>
                    <a:pt x="3622" y="28"/>
                  </a:lnTo>
                  <a:lnTo>
                    <a:pt x="3608" y="14"/>
                  </a:lnTo>
                  <a:lnTo>
                    <a:pt x="359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898;p38">
              <a:extLst>
                <a:ext uri="{FF2B5EF4-FFF2-40B4-BE49-F238E27FC236}">
                  <a16:creationId xmlns:a16="http://schemas.microsoft.com/office/drawing/2014/main" id="{089E16F7-D480-E298-D32F-8181323B6F40}"/>
                </a:ext>
              </a:extLst>
            </p:cNvPr>
            <p:cNvSpPr/>
            <p:nvPr/>
          </p:nvSpPr>
          <p:spPr>
            <a:xfrm>
              <a:off x="7623285" y="1291303"/>
              <a:ext cx="215457" cy="355483"/>
            </a:xfrm>
            <a:custGeom>
              <a:avLst/>
              <a:gdLst/>
              <a:ahLst/>
              <a:cxnLst/>
              <a:rect l="l" t="t" r="r" b="b"/>
              <a:pathLst>
                <a:path w="8132" h="13417" extrusionOk="0">
                  <a:moveTo>
                    <a:pt x="7723" y="1"/>
                  </a:moveTo>
                  <a:lnTo>
                    <a:pt x="7681" y="29"/>
                  </a:lnTo>
                  <a:lnTo>
                    <a:pt x="7666" y="43"/>
                  </a:lnTo>
                  <a:lnTo>
                    <a:pt x="7666" y="71"/>
                  </a:lnTo>
                  <a:lnTo>
                    <a:pt x="7765" y="593"/>
                  </a:lnTo>
                  <a:lnTo>
                    <a:pt x="7836" y="1114"/>
                  </a:lnTo>
                  <a:lnTo>
                    <a:pt x="7892" y="1636"/>
                  </a:lnTo>
                  <a:lnTo>
                    <a:pt x="7920" y="2143"/>
                  </a:lnTo>
                  <a:lnTo>
                    <a:pt x="7920" y="2664"/>
                  </a:lnTo>
                  <a:lnTo>
                    <a:pt x="7906" y="3172"/>
                  </a:lnTo>
                  <a:lnTo>
                    <a:pt x="7864" y="3665"/>
                  </a:lnTo>
                  <a:lnTo>
                    <a:pt x="7793" y="4172"/>
                  </a:lnTo>
                  <a:lnTo>
                    <a:pt x="7709" y="4665"/>
                  </a:lnTo>
                  <a:lnTo>
                    <a:pt x="7596" y="5159"/>
                  </a:lnTo>
                  <a:lnTo>
                    <a:pt x="7469" y="5652"/>
                  </a:lnTo>
                  <a:lnTo>
                    <a:pt x="7314" y="6131"/>
                  </a:lnTo>
                  <a:lnTo>
                    <a:pt x="7131" y="6610"/>
                  </a:lnTo>
                  <a:lnTo>
                    <a:pt x="6920" y="7089"/>
                  </a:lnTo>
                  <a:lnTo>
                    <a:pt x="6694" y="7554"/>
                  </a:lnTo>
                  <a:lnTo>
                    <a:pt x="6440" y="8033"/>
                  </a:lnTo>
                  <a:lnTo>
                    <a:pt x="6159" y="8484"/>
                  </a:lnTo>
                  <a:lnTo>
                    <a:pt x="5849" y="8921"/>
                  </a:lnTo>
                  <a:lnTo>
                    <a:pt x="5539" y="9316"/>
                  </a:lnTo>
                  <a:lnTo>
                    <a:pt x="5200" y="9696"/>
                  </a:lnTo>
                  <a:lnTo>
                    <a:pt x="4848" y="10049"/>
                  </a:lnTo>
                  <a:lnTo>
                    <a:pt x="4482" y="10387"/>
                  </a:lnTo>
                  <a:lnTo>
                    <a:pt x="4087" y="10697"/>
                  </a:lnTo>
                  <a:lnTo>
                    <a:pt x="3692" y="11007"/>
                  </a:lnTo>
                  <a:lnTo>
                    <a:pt x="3284" y="11289"/>
                  </a:lnTo>
                  <a:lnTo>
                    <a:pt x="2861" y="11556"/>
                  </a:lnTo>
                  <a:lnTo>
                    <a:pt x="2424" y="11810"/>
                  </a:lnTo>
                  <a:lnTo>
                    <a:pt x="1973" y="12050"/>
                  </a:lnTo>
                  <a:lnTo>
                    <a:pt x="1522" y="12289"/>
                  </a:lnTo>
                  <a:lnTo>
                    <a:pt x="1071" y="12515"/>
                  </a:lnTo>
                  <a:lnTo>
                    <a:pt x="127" y="12952"/>
                  </a:lnTo>
                  <a:lnTo>
                    <a:pt x="85" y="12980"/>
                  </a:lnTo>
                  <a:lnTo>
                    <a:pt x="43" y="13008"/>
                  </a:lnTo>
                  <a:lnTo>
                    <a:pt x="29" y="13050"/>
                  </a:lnTo>
                  <a:lnTo>
                    <a:pt x="0" y="13078"/>
                  </a:lnTo>
                  <a:lnTo>
                    <a:pt x="0" y="13163"/>
                  </a:lnTo>
                  <a:lnTo>
                    <a:pt x="29" y="13248"/>
                  </a:lnTo>
                  <a:lnTo>
                    <a:pt x="71" y="13318"/>
                  </a:lnTo>
                  <a:lnTo>
                    <a:pt x="141" y="13374"/>
                  </a:lnTo>
                  <a:lnTo>
                    <a:pt x="226" y="13403"/>
                  </a:lnTo>
                  <a:lnTo>
                    <a:pt x="268" y="13417"/>
                  </a:lnTo>
                  <a:lnTo>
                    <a:pt x="324" y="13403"/>
                  </a:lnTo>
                  <a:lnTo>
                    <a:pt x="592" y="13346"/>
                  </a:lnTo>
                  <a:lnTo>
                    <a:pt x="874" y="13290"/>
                  </a:lnTo>
                  <a:lnTo>
                    <a:pt x="1142" y="13219"/>
                  </a:lnTo>
                  <a:lnTo>
                    <a:pt x="1410" y="13135"/>
                  </a:lnTo>
                  <a:lnTo>
                    <a:pt x="1663" y="13050"/>
                  </a:lnTo>
                  <a:lnTo>
                    <a:pt x="1931" y="12952"/>
                  </a:lnTo>
                  <a:lnTo>
                    <a:pt x="2171" y="12853"/>
                  </a:lnTo>
                  <a:lnTo>
                    <a:pt x="2424" y="12740"/>
                  </a:lnTo>
                  <a:lnTo>
                    <a:pt x="2903" y="12501"/>
                  </a:lnTo>
                  <a:lnTo>
                    <a:pt x="3354" y="12233"/>
                  </a:lnTo>
                  <a:lnTo>
                    <a:pt x="3791" y="11937"/>
                  </a:lnTo>
                  <a:lnTo>
                    <a:pt x="4214" y="11613"/>
                  </a:lnTo>
                  <a:lnTo>
                    <a:pt x="4608" y="11275"/>
                  </a:lnTo>
                  <a:lnTo>
                    <a:pt x="4989" y="10908"/>
                  </a:lnTo>
                  <a:lnTo>
                    <a:pt x="5355" y="10528"/>
                  </a:lnTo>
                  <a:lnTo>
                    <a:pt x="5694" y="10133"/>
                  </a:lnTo>
                  <a:lnTo>
                    <a:pt x="6004" y="9710"/>
                  </a:lnTo>
                  <a:lnTo>
                    <a:pt x="6300" y="9274"/>
                  </a:lnTo>
                  <a:lnTo>
                    <a:pt x="6581" y="8823"/>
                  </a:lnTo>
                  <a:lnTo>
                    <a:pt x="6835" y="8358"/>
                  </a:lnTo>
                  <a:lnTo>
                    <a:pt x="7060" y="7878"/>
                  </a:lnTo>
                  <a:lnTo>
                    <a:pt x="7272" y="7385"/>
                  </a:lnTo>
                  <a:lnTo>
                    <a:pt x="7455" y="6878"/>
                  </a:lnTo>
                  <a:lnTo>
                    <a:pt x="7624" y="6371"/>
                  </a:lnTo>
                  <a:lnTo>
                    <a:pt x="7765" y="5863"/>
                  </a:lnTo>
                  <a:lnTo>
                    <a:pt x="7892" y="5328"/>
                  </a:lnTo>
                  <a:lnTo>
                    <a:pt x="7991" y="4806"/>
                  </a:lnTo>
                  <a:lnTo>
                    <a:pt x="8061" y="4271"/>
                  </a:lnTo>
                  <a:lnTo>
                    <a:pt x="8103" y="3735"/>
                  </a:lnTo>
                  <a:lnTo>
                    <a:pt x="8132" y="3200"/>
                  </a:lnTo>
                  <a:lnTo>
                    <a:pt x="8132" y="2664"/>
                  </a:lnTo>
                  <a:lnTo>
                    <a:pt x="8117" y="2129"/>
                  </a:lnTo>
                  <a:lnTo>
                    <a:pt x="8075" y="1607"/>
                  </a:lnTo>
                  <a:lnTo>
                    <a:pt x="8005" y="1072"/>
                  </a:lnTo>
                  <a:lnTo>
                    <a:pt x="7906" y="550"/>
                  </a:lnTo>
                  <a:lnTo>
                    <a:pt x="7793" y="43"/>
                  </a:lnTo>
                  <a:lnTo>
                    <a:pt x="7779" y="15"/>
                  </a:lnTo>
                  <a:lnTo>
                    <a:pt x="7765"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899;p38">
              <a:extLst>
                <a:ext uri="{FF2B5EF4-FFF2-40B4-BE49-F238E27FC236}">
                  <a16:creationId xmlns:a16="http://schemas.microsoft.com/office/drawing/2014/main" id="{DBD6CADF-2B74-2D00-A3E8-038B2873FCCB}"/>
                </a:ext>
              </a:extLst>
            </p:cNvPr>
            <p:cNvSpPr/>
            <p:nvPr/>
          </p:nvSpPr>
          <p:spPr>
            <a:xfrm>
              <a:off x="7420921" y="1438799"/>
              <a:ext cx="376017" cy="244946"/>
            </a:xfrm>
            <a:custGeom>
              <a:avLst/>
              <a:gdLst/>
              <a:ahLst/>
              <a:cxnLst/>
              <a:rect l="l" t="t" r="r" b="b"/>
              <a:pathLst>
                <a:path w="14192" h="9245" extrusionOk="0">
                  <a:moveTo>
                    <a:pt x="2382" y="0"/>
                  </a:moveTo>
                  <a:lnTo>
                    <a:pt x="2086" y="28"/>
                  </a:lnTo>
                  <a:lnTo>
                    <a:pt x="1804" y="43"/>
                  </a:lnTo>
                  <a:lnTo>
                    <a:pt x="1508" y="85"/>
                  </a:lnTo>
                  <a:lnTo>
                    <a:pt x="1226" y="127"/>
                  </a:lnTo>
                  <a:lnTo>
                    <a:pt x="945" y="183"/>
                  </a:lnTo>
                  <a:lnTo>
                    <a:pt x="677" y="240"/>
                  </a:lnTo>
                  <a:lnTo>
                    <a:pt x="395" y="324"/>
                  </a:lnTo>
                  <a:lnTo>
                    <a:pt x="141" y="409"/>
                  </a:lnTo>
                  <a:lnTo>
                    <a:pt x="85" y="423"/>
                  </a:lnTo>
                  <a:lnTo>
                    <a:pt x="43" y="465"/>
                  </a:lnTo>
                  <a:lnTo>
                    <a:pt x="15" y="508"/>
                  </a:lnTo>
                  <a:lnTo>
                    <a:pt x="0" y="564"/>
                  </a:lnTo>
                  <a:lnTo>
                    <a:pt x="0" y="620"/>
                  </a:lnTo>
                  <a:lnTo>
                    <a:pt x="15" y="663"/>
                  </a:lnTo>
                  <a:lnTo>
                    <a:pt x="43" y="705"/>
                  </a:lnTo>
                  <a:lnTo>
                    <a:pt x="85" y="747"/>
                  </a:lnTo>
                  <a:lnTo>
                    <a:pt x="494" y="959"/>
                  </a:lnTo>
                  <a:lnTo>
                    <a:pt x="902" y="1156"/>
                  </a:lnTo>
                  <a:lnTo>
                    <a:pt x="1311" y="1353"/>
                  </a:lnTo>
                  <a:lnTo>
                    <a:pt x="1720" y="1522"/>
                  </a:lnTo>
                  <a:lnTo>
                    <a:pt x="2565" y="1860"/>
                  </a:lnTo>
                  <a:lnTo>
                    <a:pt x="3425" y="2185"/>
                  </a:lnTo>
                  <a:lnTo>
                    <a:pt x="4270" y="2495"/>
                  </a:lnTo>
                  <a:lnTo>
                    <a:pt x="5130" y="2833"/>
                  </a:lnTo>
                  <a:lnTo>
                    <a:pt x="5539" y="3002"/>
                  </a:lnTo>
                  <a:lnTo>
                    <a:pt x="5961" y="3185"/>
                  </a:lnTo>
                  <a:lnTo>
                    <a:pt x="6370" y="3368"/>
                  </a:lnTo>
                  <a:lnTo>
                    <a:pt x="6779" y="3580"/>
                  </a:lnTo>
                  <a:lnTo>
                    <a:pt x="7244" y="3833"/>
                  </a:lnTo>
                  <a:lnTo>
                    <a:pt x="7709" y="4087"/>
                  </a:lnTo>
                  <a:lnTo>
                    <a:pt x="8160" y="4369"/>
                  </a:lnTo>
                  <a:lnTo>
                    <a:pt x="8597" y="4651"/>
                  </a:lnTo>
                  <a:lnTo>
                    <a:pt x="9019" y="4961"/>
                  </a:lnTo>
                  <a:lnTo>
                    <a:pt x="9428" y="5271"/>
                  </a:lnTo>
                  <a:lnTo>
                    <a:pt x="9823" y="5623"/>
                  </a:lnTo>
                  <a:lnTo>
                    <a:pt x="10217" y="5989"/>
                  </a:lnTo>
                  <a:lnTo>
                    <a:pt x="10386" y="6159"/>
                  </a:lnTo>
                  <a:lnTo>
                    <a:pt x="10541" y="6342"/>
                  </a:lnTo>
                  <a:lnTo>
                    <a:pt x="10696" y="6539"/>
                  </a:lnTo>
                  <a:lnTo>
                    <a:pt x="10851" y="6736"/>
                  </a:lnTo>
                  <a:lnTo>
                    <a:pt x="11133" y="7131"/>
                  </a:lnTo>
                  <a:lnTo>
                    <a:pt x="11401" y="7540"/>
                  </a:lnTo>
                  <a:lnTo>
                    <a:pt x="11683" y="7948"/>
                  </a:lnTo>
                  <a:lnTo>
                    <a:pt x="11965" y="8329"/>
                  </a:lnTo>
                  <a:lnTo>
                    <a:pt x="12120" y="8512"/>
                  </a:lnTo>
                  <a:lnTo>
                    <a:pt x="12289" y="8681"/>
                  </a:lnTo>
                  <a:lnTo>
                    <a:pt x="12458" y="8850"/>
                  </a:lnTo>
                  <a:lnTo>
                    <a:pt x="12641" y="9005"/>
                  </a:lnTo>
                  <a:lnTo>
                    <a:pt x="12740" y="9076"/>
                  </a:lnTo>
                  <a:lnTo>
                    <a:pt x="12838" y="9132"/>
                  </a:lnTo>
                  <a:lnTo>
                    <a:pt x="12951" y="9174"/>
                  </a:lnTo>
                  <a:lnTo>
                    <a:pt x="13064" y="9202"/>
                  </a:lnTo>
                  <a:lnTo>
                    <a:pt x="13177" y="9231"/>
                  </a:lnTo>
                  <a:lnTo>
                    <a:pt x="13289" y="9245"/>
                  </a:lnTo>
                  <a:lnTo>
                    <a:pt x="13402" y="9245"/>
                  </a:lnTo>
                  <a:lnTo>
                    <a:pt x="13515" y="9231"/>
                  </a:lnTo>
                  <a:lnTo>
                    <a:pt x="13627" y="9202"/>
                  </a:lnTo>
                  <a:lnTo>
                    <a:pt x="13726" y="9160"/>
                  </a:lnTo>
                  <a:lnTo>
                    <a:pt x="13825" y="9104"/>
                  </a:lnTo>
                  <a:lnTo>
                    <a:pt x="13909" y="9047"/>
                  </a:lnTo>
                  <a:lnTo>
                    <a:pt x="13994" y="8963"/>
                  </a:lnTo>
                  <a:lnTo>
                    <a:pt x="14050" y="8864"/>
                  </a:lnTo>
                  <a:lnTo>
                    <a:pt x="14107" y="8752"/>
                  </a:lnTo>
                  <a:lnTo>
                    <a:pt x="14135" y="8625"/>
                  </a:lnTo>
                  <a:lnTo>
                    <a:pt x="14163" y="8343"/>
                  </a:lnTo>
                  <a:lnTo>
                    <a:pt x="14191" y="8061"/>
                  </a:lnTo>
                  <a:lnTo>
                    <a:pt x="14177" y="7793"/>
                  </a:lnTo>
                  <a:lnTo>
                    <a:pt x="14163" y="7525"/>
                  </a:lnTo>
                  <a:lnTo>
                    <a:pt x="14121" y="7258"/>
                  </a:lnTo>
                  <a:lnTo>
                    <a:pt x="14064" y="6990"/>
                  </a:lnTo>
                  <a:lnTo>
                    <a:pt x="13980" y="6736"/>
                  </a:lnTo>
                  <a:lnTo>
                    <a:pt x="13895" y="6483"/>
                  </a:lnTo>
                  <a:lnTo>
                    <a:pt x="13783" y="6229"/>
                  </a:lnTo>
                  <a:lnTo>
                    <a:pt x="13670" y="5975"/>
                  </a:lnTo>
                  <a:lnTo>
                    <a:pt x="13529" y="5736"/>
                  </a:lnTo>
                  <a:lnTo>
                    <a:pt x="13388" y="5496"/>
                  </a:lnTo>
                  <a:lnTo>
                    <a:pt x="13233" y="5257"/>
                  </a:lnTo>
                  <a:lnTo>
                    <a:pt x="13064" y="5031"/>
                  </a:lnTo>
                  <a:lnTo>
                    <a:pt x="12881" y="4806"/>
                  </a:lnTo>
                  <a:lnTo>
                    <a:pt x="12697" y="4580"/>
                  </a:lnTo>
                  <a:lnTo>
                    <a:pt x="12500" y="4369"/>
                  </a:lnTo>
                  <a:lnTo>
                    <a:pt x="12303" y="4157"/>
                  </a:lnTo>
                  <a:lnTo>
                    <a:pt x="11880" y="3749"/>
                  </a:lnTo>
                  <a:lnTo>
                    <a:pt x="11429" y="3354"/>
                  </a:lnTo>
                  <a:lnTo>
                    <a:pt x="10978" y="2988"/>
                  </a:lnTo>
                  <a:lnTo>
                    <a:pt x="10527" y="2650"/>
                  </a:lnTo>
                  <a:lnTo>
                    <a:pt x="10062" y="2325"/>
                  </a:lnTo>
                  <a:lnTo>
                    <a:pt x="9611" y="2030"/>
                  </a:lnTo>
                  <a:lnTo>
                    <a:pt x="9174" y="1762"/>
                  </a:lnTo>
                  <a:lnTo>
                    <a:pt x="8695" y="1494"/>
                  </a:lnTo>
                  <a:lnTo>
                    <a:pt x="8188" y="1240"/>
                  </a:lnTo>
                  <a:lnTo>
                    <a:pt x="7652" y="1001"/>
                  </a:lnTo>
                  <a:lnTo>
                    <a:pt x="7103" y="789"/>
                  </a:lnTo>
                  <a:lnTo>
                    <a:pt x="6539" y="592"/>
                  </a:lnTo>
                  <a:lnTo>
                    <a:pt x="5961" y="423"/>
                  </a:lnTo>
                  <a:lnTo>
                    <a:pt x="5370" y="282"/>
                  </a:lnTo>
                  <a:lnTo>
                    <a:pt x="4778" y="169"/>
                  </a:lnTo>
                  <a:lnTo>
                    <a:pt x="4172" y="85"/>
                  </a:lnTo>
                  <a:lnTo>
                    <a:pt x="3566" y="28"/>
                  </a:lnTo>
                  <a:lnTo>
                    <a:pt x="2974"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900;p38">
              <a:extLst>
                <a:ext uri="{FF2B5EF4-FFF2-40B4-BE49-F238E27FC236}">
                  <a16:creationId xmlns:a16="http://schemas.microsoft.com/office/drawing/2014/main" id="{612DA03A-6F41-C29E-DCDC-4536FDAB923B}"/>
                </a:ext>
              </a:extLst>
            </p:cNvPr>
            <p:cNvSpPr/>
            <p:nvPr/>
          </p:nvSpPr>
          <p:spPr>
            <a:xfrm>
              <a:off x="6645826" y="1438057"/>
              <a:ext cx="1244099" cy="1031265"/>
            </a:xfrm>
            <a:custGeom>
              <a:avLst/>
              <a:gdLst/>
              <a:ahLst/>
              <a:cxnLst/>
              <a:rect l="l" t="t" r="r" b="b"/>
              <a:pathLst>
                <a:path w="46956" h="38923" extrusionOk="0">
                  <a:moveTo>
                    <a:pt x="21646" y="0"/>
                  </a:moveTo>
                  <a:lnTo>
                    <a:pt x="20927" y="14"/>
                  </a:lnTo>
                  <a:lnTo>
                    <a:pt x="20180" y="42"/>
                  </a:lnTo>
                  <a:lnTo>
                    <a:pt x="19405" y="85"/>
                  </a:lnTo>
                  <a:lnTo>
                    <a:pt x="18602" y="141"/>
                  </a:lnTo>
                  <a:lnTo>
                    <a:pt x="17784" y="226"/>
                  </a:lnTo>
                  <a:lnTo>
                    <a:pt x="16953" y="338"/>
                  </a:lnTo>
                  <a:lnTo>
                    <a:pt x="16107" y="465"/>
                  </a:lnTo>
                  <a:lnTo>
                    <a:pt x="15248" y="620"/>
                  </a:lnTo>
                  <a:lnTo>
                    <a:pt x="14374" y="803"/>
                  </a:lnTo>
                  <a:lnTo>
                    <a:pt x="13500" y="1015"/>
                  </a:lnTo>
                  <a:lnTo>
                    <a:pt x="12627" y="1254"/>
                  </a:lnTo>
                  <a:lnTo>
                    <a:pt x="11753" y="1522"/>
                  </a:lnTo>
                  <a:lnTo>
                    <a:pt x="11316" y="1677"/>
                  </a:lnTo>
                  <a:lnTo>
                    <a:pt x="10879" y="1832"/>
                  </a:lnTo>
                  <a:lnTo>
                    <a:pt x="10442" y="2001"/>
                  </a:lnTo>
                  <a:lnTo>
                    <a:pt x="10020" y="2170"/>
                  </a:lnTo>
                  <a:lnTo>
                    <a:pt x="9583" y="2353"/>
                  </a:lnTo>
                  <a:lnTo>
                    <a:pt x="9160" y="2551"/>
                  </a:lnTo>
                  <a:lnTo>
                    <a:pt x="8737" y="2748"/>
                  </a:lnTo>
                  <a:lnTo>
                    <a:pt x="8315" y="2959"/>
                  </a:lnTo>
                  <a:lnTo>
                    <a:pt x="7906" y="3185"/>
                  </a:lnTo>
                  <a:lnTo>
                    <a:pt x="7497" y="3424"/>
                  </a:lnTo>
                  <a:lnTo>
                    <a:pt x="7089" y="3664"/>
                  </a:lnTo>
                  <a:lnTo>
                    <a:pt x="6694" y="3918"/>
                  </a:lnTo>
                  <a:lnTo>
                    <a:pt x="6299" y="4185"/>
                  </a:lnTo>
                  <a:lnTo>
                    <a:pt x="5905" y="4467"/>
                  </a:lnTo>
                  <a:lnTo>
                    <a:pt x="5524" y="4749"/>
                  </a:lnTo>
                  <a:lnTo>
                    <a:pt x="5158" y="5045"/>
                  </a:lnTo>
                  <a:lnTo>
                    <a:pt x="4792" y="5355"/>
                  </a:lnTo>
                  <a:lnTo>
                    <a:pt x="4425" y="5679"/>
                  </a:lnTo>
                  <a:lnTo>
                    <a:pt x="4073" y="6017"/>
                  </a:lnTo>
                  <a:lnTo>
                    <a:pt x="3735" y="6356"/>
                  </a:lnTo>
                  <a:lnTo>
                    <a:pt x="3396" y="6722"/>
                  </a:lnTo>
                  <a:lnTo>
                    <a:pt x="3072" y="7088"/>
                  </a:lnTo>
                  <a:lnTo>
                    <a:pt x="2748" y="7483"/>
                  </a:lnTo>
                  <a:lnTo>
                    <a:pt x="2438" y="7878"/>
                  </a:lnTo>
                  <a:lnTo>
                    <a:pt x="2142" y="8286"/>
                  </a:lnTo>
                  <a:lnTo>
                    <a:pt x="1860" y="8709"/>
                  </a:lnTo>
                  <a:lnTo>
                    <a:pt x="1579" y="9146"/>
                  </a:lnTo>
                  <a:lnTo>
                    <a:pt x="1325" y="9597"/>
                  </a:lnTo>
                  <a:lnTo>
                    <a:pt x="1071" y="10076"/>
                  </a:lnTo>
                  <a:lnTo>
                    <a:pt x="832" y="10555"/>
                  </a:lnTo>
                  <a:lnTo>
                    <a:pt x="592" y="11048"/>
                  </a:lnTo>
                  <a:lnTo>
                    <a:pt x="381" y="11556"/>
                  </a:lnTo>
                  <a:lnTo>
                    <a:pt x="183" y="12077"/>
                  </a:lnTo>
                  <a:lnTo>
                    <a:pt x="0" y="12627"/>
                  </a:lnTo>
                  <a:lnTo>
                    <a:pt x="183" y="12655"/>
                  </a:lnTo>
                  <a:lnTo>
                    <a:pt x="719" y="12753"/>
                  </a:lnTo>
                  <a:lnTo>
                    <a:pt x="1607" y="12894"/>
                  </a:lnTo>
                  <a:lnTo>
                    <a:pt x="2819" y="13064"/>
                  </a:lnTo>
                  <a:lnTo>
                    <a:pt x="3537" y="13148"/>
                  </a:lnTo>
                  <a:lnTo>
                    <a:pt x="4326" y="13233"/>
                  </a:lnTo>
                  <a:lnTo>
                    <a:pt x="5186" y="13317"/>
                  </a:lnTo>
                  <a:lnTo>
                    <a:pt x="6116" y="13402"/>
                  </a:lnTo>
                  <a:lnTo>
                    <a:pt x="7117" y="13472"/>
                  </a:lnTo>
                  <a:lnTo>
                    <a:pt x="8188" y="13543"/>
                  </a:lnTo>
                  <a:lnTo>
                    <a:pt x="9301" y="13599"/>
                  </a:lnTo>
                  <a:lnTo>
                    <a:pt x="10485" y="13641"/>
                  </a:lnTo>
                  <a:lnTo>
                    <a:pt x="11725" y="13684"/>
                  </a:lnTo>
                  <a:lnTo>
                    <a:pt x="13021" y="13698"/>
                  </a:lnTo>
                  <a:lnTo>
                    <a:pt x="14374" y="13684"/>
                  </a:lnTo>
                  <a:lnTo>
                    <a:pt x="15769" y="13669"/>
                  </a:lnTo>
                  <a:lnTo>
                    <a:pt x="17221" y="13613"/>
                  </a:lnTo>
                  <a:lnTo>
                    <a:pt x="18715" y="13543"/>
                  </a:lnTo>
                  <a:lnTo>
                    <a:pt x="20251" y="13444"/>
                  </a:lnTo>
                  <a:lnTo>
                    <a:pt x="21829" y="13317"/>
                  </a:lnTo>
                  <a:lnTo>
                    <a:pt x="23449" y="13148"/>
                  </a:lnTo>
                  <a:lnTo>
                    <a:pt x="25098" y="12951"/>
                  </a:lnTo>
                  <a:lnTo>
                    <a:pt x="26789" y="12725"/>
                  </a:lnTo>
                  <a:lnTo>
                    <a:pt x="27649" y="12598"/>
                  </a:lnTo>
                  <a:lnTo>
                    <a:pt x="28509" y="12458"/>
                  </a:lnTo>
                  <a:lnTo>
                    <a:pt x="29382" y="12303"/>
                  </a:lnTo>
                  <a:lnTo>
                    <a:pt x="30256" y="12148"/>
                  </a:lnTo>
                  <a:lnTo>
                    <a:pt x="31144" y="11978"/>
                  </a:lnTo>
                  <a:lnTo>
                    <a:pt x="32032" y="11795"/>
                  </a:lnTo>
                  <a:lnTo>
                    <a:pt x="32919" y="11612"/>
                  </a:lnTo>
                  <a:lnTo>
                    <a:pt x="33835" y="11401"/>
                  </a:lnTo>
                  <a:lnTo>
                    <a:pt x="34737" y="11189"/>
                  </a:lnTo>
                  <a:lnTo>
                    <a:pt x="35653" y="10964"/>
                  </a:lnTo>
                  <a:lnTo>
                    <a:pt x="35625" y="11091"/>
                  </a:lnTo>
                  <a:lnTo>
                    <a:pt x="35569" y="11429"/>
                  </a:lnTo>
                  <a:lnTo>
                    <a:pt x="35484" y="11978"/>
                  </a:lnTo>
                  <a:lnTo>
                    <a:pt x="35400" y="12711"/>
                  </a:lnTo>
                  <a:lnTo>
                    <a:pt x="35371" y="13134"/>
                  </a:lnTo>
                  <a:lnTo>
                    <a:pt x="35343" y="13599"/>
                  </a:lnTo>
                  <a:lnTo>
                    <a:pt x="35329" y="14106"/>
                  </a:lnTo>
                  <a:lnTo>
                    <a:pt x="35329" y="14628"/>
                  </a:lnTo>
                  <a:lnTo>
                    <a:pt x="35343" y="15191"/>
                  </a:lnTo>
                  <a:lnTo>
                    <a:pt x="35371" y="15783"/>
                  </a:lnTo>
                  <a:lnTo>
                    <a:pt x="35414" y="16403"/>
                  </a:lnTo>
                  <a:lnTo>
                    <a:pt x="35484" y="17037"/>
                  </a:lnTo>
                  <a:lnTo>
                    <a:pt x="35583" y="17686"/>
                  </a:lnTo>
                  <a:lnTo>
                    <a:pt x="35710" y="18362"/>
                  </a:lnTo>
                  <a:lnTo>
                    <a:pt x="35865" y="19053"/>
                  </a:lnTo>
                  <a:lnTo>
                    <a:pt x="36062" y="19743"/>
                  </a:lnTo>
                  <a:lnTo>
                    <a:pt x="36273" y="20448"/>
                  </a:lnTo>
                  <a:lnTo>
                    <a:pt x="36400" y="20800"/>
                  </a:lnTo>
                  <a:lnTo>
                    <a:pt x="36541" y="21152"/>
                  </a:lnTo>
                  <a:lnTo>
                    <a:pt x="36682" y="21519"/>
                  </a:lnTo>
                  <a:lnTo>
                    <a:pt x="36837" y="21871"/>
                  </a:lnTo>
                  <a:lnTo>
                    <a:pt x="37006" y="22223"/>
                  </a:lnTo>
                  <a:lnTo>
                    <a:pt x="37175" y="22590"/>
                  </a:lnTo>
                  <a:lnTo>
                    <a:pt x="37372" y="22942"/>
                  </a:lnTo>
                  <a:lnTo>
                    <a:pt x="37570" y="23294"/>
                  </a:lnTo>
                  <a:lnTo>
                    <a:pt x="37781" y="23661"/>
                  </a:lnTo>
                  <a:lnTo>
                    <a:pt x="37993" y="24013"/>
                  </a:lnTo>
                  <a:lnTo>
                    <a:pt x="38232" y="24365"/>
                  </a:lnTo>
                  <a:lnTo>
                    <a:pt x="38486" y="24704"/>
                  </a:lnTo>
                  <a:lnTo>
                    <a:pt x="38739" y="25056"/>
                  </a:lnTo>
                  <a:lnTo>
                    <a:pt x="39021" y="25394"/>
                  </a:lnTo>
                  <a:lnTo>
                    <a:pt x="39303" y="25732"/>
                  </a:lnTo>
                  <a:lnTo>
                    <a:pt x="39613" y="26071"/>
                  </a:lnTo>
                  <a:lnTo>
                    <a:pt x="39923" y="26409"/>
                  </a:lnTo>
                  <a:lnTo>
                    <a:pt x="40247" y="26733"/>
                  </a:lnTo>
                  <a:lnTo>
                    <a:pt x="40600" y="27057"/>
                  </a:lnTo>
                  <a:lnTo>
                    <a:pt x="40966" y="27381"/>
                  </a:lnTo>
                  <a:lnTo>
                    <a:pt x="41332" y="27705"/>
                  </a:lnTo>
                  <a:lnTo>
                    <a:pt x="41727" y="28001"/>
                  </a:lnTo>
                  <a:lnTo>
                    <a:pt x="41656" y="28339"/>
                  </a:lnTo>
                  <a:lnTo>
                    <a:pt x="41586" y="28734"/>
                  </a:lnTo>
                  <a:lnTo>
                    <a:pt x="41501" y="29241"/>
                  </a:lnTo>
                  <a:lnTo>
                    <a:pt x="41403" y="29861"/>
                  </a:lnTo>
                  <a:lnTo>
                    <a:pt x="41304" y="30580"/>
                  </a:lnTo>
                  <a:lnTo>
                    <a:pt x="41234" y="31369"/>
                  </a:lnTo>
                  <a:lnTo>
                    <a:pt x="41177" y="32215"/>
                  </a:lnTo>
                  <a:lnTo>
                    <a:pt x="41149" y="32652"/>
                  </a:lnTo>
                  <a:lnTo>
                    <a:pt x="41149" y="33088"/>
                  </a:lnTo>
                  <a:lnTo>
                    <a:pt x="41149" y="33539"/>
                  </a:lnTo>
                  <a:lnTo>
                    <a:pt x="41149" y="34004"/>
                  </a:lnTo>
                  <a:lnTo>
                    <a:pt x="41177" y="34455"/>
                  </a:lnTo>
                  <a:lnTo>
                    <a:pt x="41220" y="34906"/>
                  </a:lnTo>
                  <a:lnTo>
                    <a:pt x="41262" y="35357"/>
                  </a:lnTo>
                  <a:lnTo>
                    <a:pt x="41332" y="35808"/>
                  </a:lnTo>
                  <a:lnTo>
                    <a:pt x="41417" y="36245"/>
                  </a:lnTo>
                  <a:lnTo>
                    <a:pt x="41516" y="36668"/>
                  </a:lnTo>
                  <a:lnTo>
                    <a:pt x="41628" y="37091"/>
                  </a:lnTo>
                  <a:lnTo>
                    <a:pt x="41769" y="37485"/>
                  </a:lnTo>
                  <a:lnTo>
                    <a:pt x="41924" y="37880"/>
                  </a:lnTo>
                  <a:lnTo>
                    <a:pt x="42107" y="38246"/>
                  </a:lnTo>
                  <a:lnTo>
                    <a:pt x="42305" y="38598"/>
                  </a:lnTo>
                  <a:lnTo>
                    <a:pt x="42417" y="38753"/>
                  </a:lnTo>
                  <a:lnTo>
                    <a:pt x="42530" y="38923"/>
                  </a:lnTo>
                  <a:lnTo>
                    <a:pt x="42587" y="38880"/>
                  </a:lnTo>
                  <a:lnTo>
                    <a:pt x="42742" y="38753"/>
                  </a:lnTo>
                  <a:lnTo>
                    <a:pt x="42981" y="38542"/>
                  </a:lnTo>
                  <a:lnTo>
                    <a:pt x="43122" y="38401"/>
                  </a:lnTo>
                  <a:lnTo>
                    <a:pt x="43277" y="38232"/>
                  </a:lnTo>
                  <a:lnTo>
                    <a:pt x="43460" y="38035"/>
                  </a:lnTo>
                  <a:lnTo>
                    <a:pt x="43643" y="37795"/>
                  </a:lnTo>
                  <a:lnTo>
                    <a:pt x="43841" y="37527"/>
                  </a:lnTo>
                  <a:lnTo>
                    <a:pt x="44038" y="37232"/>
                  </a:lnTo>
                  <a:lnTo>
                    <a:pt x="44249" y="36893"/>
                  </a:lnTo>
                  <a:lnTo>
                    <a:pt x="44461" y="36527"/>
                  </a:lnTo>
                  <a:lnTo>
                    <a:pt x="44672" y="36118"/>
                  </a:lnTo>
                  <a:lnTo>
                    <a:pt x="44898" y="35667"/>
                  </a:lnTo>
                  <a:lnTo>
                    <a:pt x="45109" y="35188"/>
                  </a:lnTo>
                  <a:lnTo>
                    <a:pt x="45320" y="34653"/>
                  </a:lnTo>
                  <a:lnTo>
                    <a:pt x="45532" y="34075"/>
                  </a:lnTo>
                  <a:lnTo>
                    <a:pt x="45729" y="33455"/>
                  </a:lnTo>
                  <a:lnTo>
                    <a:pt x="45926" y="32793"/>
                  </a:lnTo>
                  <a:lnTo>
                    <a:pt x="46110" y="32074"/>
                  </a:lnTo>
                  <a:lnTo>
                    <a:pt x="46279" y="31313"/>
                  </a:lnTo>
                  <a:lnTo>
                    <a:pt x="46434" y="30495"/>
                  </a:lnTo>
                  <a:lnTo>
                    <a:pt x="46561" y="29622"/>
                  </a:lnTo>
                  <a:lnTo>
                    <a:pt x="46687" y="28706"/>
                  </a:lnTo>
                  <a:lnTo>
                    <a:pt x="46786" y="27719"/>
                  </a:lnTo>
                  <a:lnTo>
                    <a:pt x="46871" y="26691"/>
                  </a:lnTo>
                  <a:lnTo>
                    <a:pt x="46913" y="25591"/>
                  </a:lnTo>
                  <a:lnTo>
                    <a:pt x="46955" y="24436"/>
                  </a:lnTo>
                  <a:lnTo>
                    <a:pt x="46955" y="23224"/>
                  </a:lnTo>
                  <a:lnTo>
                    <a:pt x="46927" y="21942"/>
                  </a:lnTo>
                  <a:lnTo>
                    <a:pt x="46885" y="21096"/>
                  </a:lnTo>
                  <a:lnTo>
                    <a:pt x="46828" y="20279"/>
                  </a:lnTo>
                  <a:lnTo>
                    <a:pt x="46758" y="19490"/>
                  </a:lnTo>
                  <a:lnTo>
                    <a:pt x="46659" y="18714"/>
                  </a:lnTo>
                  <a:lnTo>
                    <a:pt x="46546" y="17953"/>
                  </a:lnTo>
                  <a:lnTo>
                    <a:pt x="46406" y="17221"/>
                  </a:lnTo>
                  <a:lnTo>
                    <a:pt x="46265" y="16502"/>
                  </a:lnTo>
                  <a:lnTo>
                    <a:pt x="46096" y="15811"/>
                  </a:lnTo>
                  <a:lnTo>
                    <a:pt x="45912" y="15135"/>
                  </a:lnTo>
                  <a:lnTo>
                    <a:pt x="45701" y="14473"/>
                  </a:lnTo>
                  <a:lnTo>
                    <a:pt x="45490" y="13839"/>
                  </a:lnTo>
                  <a:lnTo>
                    <a:pt x="45264" y="13219"/>
                  </a:lnTo>
                  <a:lnTo>
                    <a:pt x="45010" y="12613"/>
                  </a:lnTo>
                  <a:lnTo>
                    <a:pt x="44743" y="12035"/>
                  </a:lnTo>
                  <a:lnTo>
                    <a:pt x="44475" y="11471"/>
                  </a:lnTo>
                  <a:lnTo>
                    <a:pt x="44179" y="10922"/>
                  </a:lnTo>
                  <a:lnTo>
                    <a:pt x="43883" y="10400"/>
                  </a:lnTo>
                  <a:lnTo>
                    <a:pt x="43573" y="9879"/>
                  </a:lnTo>
                  <a:lnTo>
                    <a:pt x="43249" y="9385"/>
                  </a:lnTo>
                  <a:lnTo>
                    <a:pt x="42911" y="8906"/>
                  </a:lnTo>
                  <a:lnTo>
                    <a:pt x="42558" y="8441"/>
                  </a:lnTo>
                  <a:lnTo>
                    <a:pt x="42192" y="7990"/>
                  </a:lnTo>
                  <a:lnTo>
                    <a:pt x="41826" y="7568"/>
                  </a:lnTo>
                  <a:lnTo>
                    <a:pt x="41445" y="7145"/>
                  </a:lnTo>
                  <a:lnTo>
                    <a:pt x="41051" y="6750"/>
                  </a:lnTo>
                  <a:lnTo>
                    <a:pt x="40656" y="6356"/>
                  </a:lnTo>
                  <a:lnTo>
                    <a:pt x="40247" y="5989"/>
                  </a:lnTo>
                  <a:lnTo>
                    <a:pt x="39839" y="5637"/>
                  </a:lnTo>
                  <a:lnTo>
                    <a:pt x="39416" y="5285"/>
                  </a:lnTo>
                  <a:lnTo>
                    <a:pt x="38993" y="4961"/>
                  </a:lnTo>
                  <a:lnTo>
                    <a:pt x="38556" y="4636"/>
                  </a:lnTo>
                  <a:lnTo>
                    <a:pt x="38105" y="4340"/>
                  </a:lnTo>
                  <a:lnTo>
                    <a:pt x="37668" y="4045"/>
                  </a:lnTo>
                  <a:lnTo>
                    <a:pt x="37217" y="3777"/>
                  </a:lnTo>
                  <a:lnTo>
                    <a:pt x="36752" y="3509"/>
                  </a:lnTo>
                  <a:lnTo>
                    <a:pt x="36301" y="3255"/>
                  </a:lnTo>
                  <a:lnTo>
                    <a:pt x="35836" y="3016"/>
                  </a:lnTo>
                  <a:lnTo>
                    <a:pt x="35357" y="2790"/>
                  </a:lnTo>
                  <a:lnTo>
                    <a:pt x="34892" y="2565"/>
                  </a:lnTo>
                  <a:lnTo>
                    <a:pt x="34413" y="2368"/>
                  </a:lnTo>
                  <a:lnTo>
                    <a:pt x="33948" y="2170"/>
                  </a:lnTo>
                  <a:lnTo>
                    <a:pt x="33469" y="1987"/>
                  </a:lnTo>
                  <a:lnTo>
                    <a:pt x="32990" y="1804"/>
                  </a:lnTo>
                  <a:lnTo>
                    <a:pt x="32511" y="1649"/>
                  </a:lnTo>
                  <a:lnTo>
                    <a:pt x="32032" y="1494"/>
                  </a:lnTo>
                  <a:lnTo>
                    <a:pt x="31567" y="1339"/>
                  </a:lnTo>
                  <a:lnTo>
                    <a:pt x="30608" y="1085"/>
                  </a:lnTo>
                  <a:lnTo>
                    <a:pt x="29664" y="846"/>
                  </a:lnTo>
                  <a:lnTo>
                    <a:pt x="28734" y="648"/>
                  </a:lnTo>
                  <a:lnTo>
                    <a:pt x="27818" y="493"/>
                  </a:lnTo>
                  <a:lnTo>
                    <a:pt x="26916" y="352"/>
                  </a:lnTo>
                  <a:lnTo>
                    <a:pt x="26042" y="240"/>
                  </a:lnTo>
                  <a:lnTo>
                    <a:pt x="25197" y="155"/>
                  </a:lnTo>
                  <a:lnTo>
                    <a:pt x="24365" y="85"/>
                  </a:lnTo>
                  <a:lnTo>
                    <a:pt x="23590" y="42"/>
                  </a:lnTo>
                  <a:lnTo>
                    <a:pt x="22970" y="14"/>
                  </a:lnTo>
                  <a:lnTo>
                    <a:pt x="22322"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901;p38">
              <a:extLst>
                <a:ext uri="{FF2B5EF4-FFF2-40B4-BE49-F238E27FC236}">
                  <a16:creationId xmlns:a16="http://schemas.microsoft.com/office/drawing/2014/main" id="{98606B96-8FD9-7958-017A-78AC6FE22B93}"/>
                </a:ext>
              </a:extLst>
            </p:cNvPr>
            <p:cNvSpPr/>
            <p:nvPr/>
          </p:nvSpPr>
          <p:spPr>
            <a:xfrm>
              <a:off x="7628134" y="1699401"/>
              <a:ext cx="193069" cy="655672"/>
            </a:xfrm>
            <a:custGeom>
              <a:avLst/>
              <a:gdLst/>
              <a:ahLst/>
              <a:cxnLst/>
              <a:rect l="l" t="t" r="r" b="b"/>
              <a:pathLst>
                <a:path w="7287" h="24747" extrusionOk="0">
                  <a:moveTo>
                    <a:pt x="127" y="1"/>
                  </a:moveTo>
                  <a:lnTo>
                    <a:pt x="113" y="15"/>
                  </a:lnTo>
                  <a:lnTo>
                    <a:pt x="99" y="29"/>
                  </a:lnTo>
                  <a:lnTo>
                    <a:pt x="43" y="1015"/>
                  </a:lnTo>
                  <a:lnTo>
                    <a:pt x="15" y="1537"/>
                  </a:lnTo>
                  <a:lnTo>
                    <a:pt x="1" y="2100"/>
                  </a:lnTo>
                  <a:lnTo>
                    <a:pt x="1" y="2664"/>
                  </a:lnTo>
                  <a:lnTo>
                    <a:pt x="1" y="3256"/>
                  </a:lnTo>
                  <a:lnTo>
                    <a:pt x="15" y="3862"/>
                  </a:lnTo>
                  <a:lnTo>
                    <a:pt x="43" y="4482"/>
                  </a:lnTo>
                  <a:lnTo>
                    <a:pt x="85" y="5102"/>
                  </a:lnTo>
                  <a:lnTo>
                    <a:pt x="141" y="5736"/>
                  </a:lnTo>
                  <a:lnTo>
                    <a:pt x="198" y="6370"/>
                  </a:lnTo>
                  <a:lnTo>
                    <a:pt x="282" y="7018"/>
                  </a:lnTo>
                  <a:lnTo>
                    <a:pt x="381" y="7653"/>
                  </a:lnTo>
                  <a:lnTo>
                    <a:pt x="494" y="8287"/>
                  </a:lnTo>
                  <a:lnTo>
                    <a:pt x="621" y="8921"/>
                  </a:lnTo>
                  <a:lnTo>
                    <a:pt x="776" y="9541"/>
                  </a:lnTo>
                  <a:lnTo>
                    <a:pt x="945" y="10147"/>
                  </a:lnTo>
                  <a:lnTo>
                    <a:pt x="1128" y="10753"/>
                  </a:lnTo>
                  <a:lnTo>
                    <a:pt x="1339" y="11331"/>
                  </a:lnTo>
                  <a:lnTo>
                    <a:pt x="1579" y="11894"/>
                  </a:lnTo>
                  <a:lnTo>
                    <a:pt x="1833" y="12444"/>
                  </a:lnTo>
                  <a:lnTo>
                    <a:pt x="2100" y="12951"/>
                  </a:lnTo>
                  <a:lnTo>
                    <a:pt x="2255" y="13205"/>
                  </a:lnTo>
                  <a:lnTo>
                    <a:pt x="2410" y="13444"/>
                  </a:lnTo>
                  <a:lnTo>
                    <a:pt x="2565" y="13684"/>
                  </a:lnTo>
                  <a:lnTo>
                    <a:pt x="2734" y="13910"/>
                  </a:lnTo>
                  <a:lnTo>
                    <a:pt x="2918" y="14135"/>
                  </a:lnTo>
                  <a:lnTo>
                    <a:pt x="3087" y="14346"/>
                  </a:lnTo>
                  <a:lnTo>
                    <a:pt x="3284" y="14558"/>
                  </a:lnTo>
                  <a:lnTo>
                    <a:pt x="3467" y="14755"/>
                  </a:lnTo>
                  <a:lnTo>
                    <a:pt x="3679" y="14938"/>
                  </a:lnTo>
                  <a:lnTo>
                    <a:pt x="3890" y="15121"/>
                  </a:lnTo>
                  <a:lnTo>
                    <a:pt x="4101" y="15276"/>
                  </a:lnTo>
                  <a:lnTo>
                    <a:pt x="4327" y="15446"/>
                  </a:lnTo>
                  <a:lnTo>
                    <a:pt x="4552" y="15586"/>
                  </a:lnTo>
                  <a:lnTo>
                    <a:pt x="4792" y="15727"/>
                  </a:lnTo>
                  <a:lnTo>
                    <a:pt x="5046" y="15854"/>
                  </a:lnTo>
                  <a:lnTo>
                    <a:pt x="5299" y="15967"/>
                  </a:lnTo>
                  <a:lnTo>
                    <a:pt x="5553" y="16066"/>
                  </a:lnTo>
                  <a:lnTo>
                    <a:pt x="5821" y="16164"/>
                  </a:lnTo>
                  <a:lnTo>
                    <a:pt x="6102" y="16235"/>
                  </a:lnTo>
                  <a:lnTo>
                    <a:pt x="6384" y="16305"/>
                  </a:lnTo>
                  <a:lnTo>
                    <a:pt x="6300" y="16559"/>
                  </a:lnTo>
                  <a:lnTo>
                    <a:pt x="6215" y="16798"/>
                  </a:lnTo>
                  <a:lnTo>
                    <a:pt x="6145" y="17052"/>
                  </a:lnTo>
                  <a:lnTo>
                    <a:pt x="6074" y="17306"/>
                  </a:lnTo>
                  <a:lnTo>
                    <a:pt x="6018" y="17573"/>
                  </a:lnTo>
                  <a:lnTo>
                    <a:pt x="5976" y="17827"/>
                  </a:lnTo>
                  <a:lnTo>
                    <a:pt x="5905" y="18334"/>
                  </a:lnTo>
                  <a:lnTo>
                    <a:pt x="5877" y="18856"/>
                  </a:lnTo>
                  <a:lnTo>
                    <a:pt x="5863" y="19377"/>
                  </a:lnTo>
                  <a:lnTo>
                    <a:pt x="5877" y="19899"/>
                  </a:lnTo>
                  <a:lnTo>
                    <a:pt x="5905" y="20420"/>
                  </a:lnTo>
                  <a:lnTo>
                    <a:pt x="5962" y="20942"/>
                  </a:lnTo>
                  <a:lnTo>
                    <a:pt x="6032" y="21477"/>
                  </a:lnTo>
                  <a:lnTo>
                    <a:pt x="6102" y="21998"/>
                  </a:lnTo>
                  <a:lnTo>
                    <a:pt x="6187" y="22520"/>
                  </a:lnTo>
                  <a:lnTo>
                    <a:pt x="6384" y="23577"/>
                  </a:lnTo>
                  <a:lnTo>
                    <a:pt x="6567" y="24620"/>
                  </a:lnTo>
                  <a:lnTo>
                    <a:pt x="6582" y="24690"/>
                  </a:lnTo>
                  <a:lnTo>
                    <a:pt x="6638" y="24732"/>
                  </a:lnTo>
                  <a:lnTo>
                    <a:pt x="6694" y="24746"/>
                  </a:lnTo>
                  <a:lnTo>
                    <a:pt x="6751" y="24746"/>
                  </a:lnTo>
                  <a:lnTo>
                    <a:pt x="6821" y="24732"/>
                  </a:lnTo>
                  <a:lnTo>
                    <a:pt x="6863" y="24690"/>
                  </a:lnTo>
                  <a:lnTo>
                    <a:pt x="6906" y="24634"/>
                  </a:lnTo>
                  <a:lnTo>
                    <a:pt x="6934" y="24563"/>
                  </a:lnTo>
                  <a:lnTo>
                    <a:pt x="6948" y="24295"/>
                  </a:lnTo>
                  <a:lnTo>
                    <a:pt x="6962" y="24028"/>
                  </a:lnTo>
                  <a:lnTo>
                    <a:pt x="6962" y="23492"/>
                  </a:lnTo>
                  <a:lnTo>
                    <a:pt x="6934" y="22957"/>
                  </a:lnTo>
                  <a:lnTo>
                    <a:pt x="6892" y="22435"/>
                  </a:lnTo>
                  <a:lnTo>
                    <a:pt x="6835" y="21914"/>
                  </a:lnTo>
                  <a:lnTo>
                    <a:pt x="6779" y="21392"/>
                  </a:lnTo>
                  <a:lnTo>
                    <a:pt x="6708" y="20871"/>
                  </a:lnTo>
                  <a:lnTo>
                    <a:pt x="6652" y="20350"/>
                  </a:lnTo>
                  <a:lnTo>
                    <a:pt x="6610" y="19842"/>
                  </a:lnTo>
                  <a:lnTo>
                    <a:pt x="6596" y="19321"/>
                  </a:lnTo>
                  <a:lnTo>
                    <a:pt x="6596" y="18814"/>
                  </a:lnTo>
                  <a:lnTo>
                    <a:pt x="6610" y="18546"/>
                  </a:lnTo>
                  <a:lnTo>
                    <a:pt x="6638" y="18292"/>
                  </a:lnTo>
                  <a:lnTo>
                    <a:pt x="6666" y="18039"/>
                  </a:lnTo>
                  <a:lnTo>
                    <a:pt x="6708" y="17771"/>
                  </a:lnTo>
                  <a:lnTo>
                    <a:pt x="6765" y="17517"/>
                  </a:lnTo>
                  <a:lnTo>
                    <a:pt x="6835" y="17263"/>
                  </a:lnTo>
                  <a:lnTo>
                    <a:pt x="6920" y="16996"/>
                  </a:lnTo>
                  <a:lnTo>
                    <a:pt x="7018" y="16728"/>
                  </a:lnTo>
                  <a:lnTo>
                    <a:pt x="7117" y="16474"/>
                  </a:lnTo>
                  <a:lnTo>
                    <a:pt x="7244" y="16207"/>
                  </a:lnTo>
                  <a:lnTo>
                    <a:pt x="7272" y="16136"/>
                  </a:lnTo>
                  <a:lnTo>
                    <a:pt x="7286" y="16052"/>
                  </a:lnTo>
                  <a:lnTo>
                    <a:pt x="7286" y="15953"/>
                  </a:lnTo>
                  <a:lnTo>
                    <a:pt x="7272" y="15868"/>
                  </a:lnTo>
                  <a:lnTo>
                    <a:pt x="7230" y="15798"/>
                  </a:lnTo>
                  <a:lnTo>
                    <a:pt x="7173" y="15727"/>
                  </a:lnTo>
                  <a:lnTo>
                    <a:pt x="7117" y="15685"/>
                  </a:lnTo>
                  <a:lnTo>
                    <a:pt x="7018" y="15657"/>
                  </a:lnTo>
                  <a:lnTo>
                    <a:pt x="6722" y="15601"/>
                  </a:lnTo>
                  <a:lnTo>
                    <a:pt x="6427" y="15530"/>
                  </a:lnTo>
                  <a:lnTo>
                    <a:pt x="6145" y="15431"/>
                  </a:lnTo>
                  <a:lnTo>
                    <a:pt x="5877" y="15319"/>
                  </a:lnTo>
                  <a:lnTo>
                    <a:pt x="5609" y="15206"/>
                  </a:lnTo>
                  <a:lnTo>
                    <a:pt x="5356" y="15065"/>
                  </a:lnTo>
                  <a:lnTo>
                    <a:pt x="5116" y="14910"/>
                  </a:lnTo>
                  <a:lnTo>
                    <a:pt x="4891" y="14755"/>
                  </a:lnTo>
                  <a:lnTo>
                    <a:pt x="4665" y="14572"/>
                  </a:lnTo>
                  <a:lnTo>
                    <a:pt x="4454" y="14389"/>
                  </a:lnTo>
                  <a:lnTo>
                    <a:pt x="4242" y="14191"/>
                  </a:lnTo>
                  <a:lnTo>
                    <a:pt x="4045" y="13980"/>
                  </a:lnTo>
                  <a:lnTo>
                    <a:pt x="3862" y="13755"/>
                  </a:lnTo>
                  <a:lnTo>
                    <a:pt x="3679" y="13529"/>
                  </a:lnTo>
                  <a:lnTo>
                    <a:pt x="3509" y="13289"/>
                  </a:lnTo>
                  <a:lnTo>
                    <a:pt x="3340" y="13050"/>
                  </a:lnTo>
                  <a:lnTo>
                    <a:pt x="3185" y="12796"/>
                  </a:lnTo>
                  <a:lnTo>
                    <a:pt x="3044" y="12543"/>
                  </a:lnTo>
                  <a:lnTo>
                    <a:pt x="2763" y="12021"/>
                  </a:lnTo>
                  <a:lnTo>
                    <a:pt x="2495" y="11472"/>
                  </a:lnTo>
                  <a:lnTo>
                    <a:pt x="2255" y="10922"/>
                  </a:lnTo>
                  <a:lnTo>
                    <a:pt x="2044" y="10372"/>
                  </a:lnTo>
                  <a:lnTo>
                    <a:pt x="1847" y="9823"/>
                  </a:lnTo>
                  <a:lnTo>
                    <a:pt x="1663" y="9273"/>
                  </a:lnTo>
                  <a:lnTo>
                    <a:pt x="1494" y="8738"/>
                  </a:lnTo>
                  <a:lnTo>
                    <a:pt x="1325" y="8216"/>
                  </a:lnTo>
                  <a:lnTo>
                    <a:pt x="1170" y="7681"/>
                  </a:lnTo>
                  <a:lnTo>
                    <a:pt x="1029" y="7145"/>
                  </a:lnTo>
                  <a:lnTo>
                    <a:pt x="902" y="6610"/>
                  </a:lnTo>
                  <a:lnTo>
                    <a:pt x="790" y="6074"/>
                  </a:lnTo>
                  <a:lnTo>
                    <a:pt x="677" y="5525"/>
                  </a:lnTo>
                  <a:lnTo>
                    <a:pt x="578" y="4989"/>
                  </a:lnTo>
                  <a:lnTo>
                    <a:pt x="494" y="4440"/>
                  </a:lnTo>
                  <a:lnTo>
                    <a:pt x="409" y="3890"/>
                  </a:lnTo>
                  <a:lnTo>
                    <a:pt x="353" y="3340"/>
                  </a:lnTo>
                  <a:lnTo>
                    <a:pt x="296" y="2791"/>
                  </a:lnTo>
                  <a:lnTo>
                    <a:pt x="240" y="2241"/>
                  </a:lnTo>
                  <a:lnTo>
                    <a:pt x="212" y="1678"/>
                  </a:lnTo>
                  <a:lnTo>
                    <a:pt x="184" y="1128"/>
                  </a:lnTo>
                  <a:lnTo>
                    <a:pt x="170" y="578"/>
                  </a:lnTo>
                  <a:lnTo>
                    <a:pt x="156" y="29"/>
                  </a:lnTo>
                  <a:lnTo>
                    <a:pt x="156" y="15"/>
                  </a:lnTo>
                  <a:lnTo>
                    <a:pt x="12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902;p38">
              <a:extLst>
                <a:ext uri="{FF2B5EF4-FFF2-40B4-BE49-F238E27FC236}">
                  <a16:creationId xmlns:a16="http://schemas.microsoft.com/office/drawing/2014/main" id="{A5C5925B-E1E9-129C-8EC9-FAB5A20D8DEC}"/>
                </a:ext>
              </a:extLst>
            </p:cNvPr>
            <p:cNvSpPr/>
            <p:nvPr/>
          </p:nvSpPr>
          <p:spPr>
            <a:xfrm>
              <a:off x="7767018" y="1715086"/>
              <a:ext cx="79194" cy="362187"/>
            </a:xfrm>
            <a:custGeom>
              <a:avLst/>
              <a:gdLst/>
              <a:ahLst/>
              <a:cxnLst/>
              <a:rect l="l" t="t" r="r" b="b"/>
              <a:pathLst>
                <a:path w="2989" h="13670" extrusionOk="0">
                  <a:moveTo>
                    <a:pt x="15" y="0"/>
                  </a:moveTo>
                  <a:lnTo>
                    <a:pt x="1" y="15"/>
                  </a:lnTo>
                  <a:lnTo>
                    <a:pt x="1" y="43"/>
                  </a:lnTo>
                  <a:lnTo>
                    <a:pt x="353" y="832"/>
                  </a:lnTo>
                  <a:lnTo>
                    <a:pt x="677" y="1621"/>
                  </a:lnTo>
                  <a:lnTo>
                    <a:pt x="973" y="2438"/>
                  </a:lnTo>
                  <a:lnTo>
                    <a:pt x="1241" y="3256"/>
                  </a:lnTo>
                  <a:lnTo>
                    <a:pt x="1480" y="4087"/>
                  </a:lnTo>
                  <a:lnTo>
                    <a:pt x="1692" y="4919"/>
                  </a:lnTo>
                  <a:lnTo>
                    <a:pt x="1875" y="5764"/>
                  </a:lnTo>
                  <a:lnTo>
                    <a:pt x="2030" y="6610"/>
                  </a:lnTo>
                  <a:lnTo>
                    <a:pt x="2157" y="7469"/>
                  </a:lnTo>
                  <a:lnTo>
                    <a:pt x="2256" y="8329"/>
                  </a:lnTo>
                  <a:lnTo>
                    <a:pt x="2326" y="9189"/>
                  </a:lnTo>
                  <a:lnTo>
                    <a:pt x="2368" y="10048"/>
                  </a:lnTo>
                  <a:lnTo>
                    <a:pt x="2382" y="10908"/>
                  </a:lnTo>
                  <a:lnTo>
                    <a:pt x="2368" y="11767"/>
                  </a:lnTo>
                  <a:lnTo>
                    <a:pt x="2326" y="12627"/>
                  </a:lnTo>
                  <a:lnTo>
                    <a:pt x="2256" y="13487"/>
                  </a:lnTo>
                  <a:lnTo>
                    <a:pt x="2256" y="13557"/>
                  </a:lnTo>
                  <a:lnTo>
                    <a:pt x="2298" y="13613"/>
                  </a:lnTo>
                  <a:lnTo>
                    <a:pt x="2354" y="13642"/>
                  </a:lnTo>
                  <a:lnTo>
                    <a:pt x="2411" y="13670"/>
                  </a:lnTo>
                  <a:lnTo>
                    <a:pt x="2481" y="13670"/>
                  </a:lnTo>
                  <a:lnTo>
                    <a:pt x="2537" y="13642"/>
                  </a:lnTo>
                  <a:lnTo>
                    <a:pt x="2594" y="13599"/>
                  </a:lnTo>
                  <a:lnTo>
                    <a:pt x="2622" y="13543"/>
                  </a:lnTo>
                  <a:lnTo>
                    <a:pt x="2721" y="13106"/>
                  </a:lnTo>
                  <a:lnTo>
                    <a:pt x="2805" y="12683"/>
                  </a:lnTo>
                  <a:lnTo>
                    <a:pt x="2862" y="12261"/>
                  </a:lnTo>
                  <a:lnTo>
                    <a:pt x="2918" y="11824"/>
                  </a:lnTo>
                  <a:lnTo>
                    <a:pt x="2960" y="11387"/>
                  </a:lnTo>
                  <a:lnTo>
                    <a:pt x="2974" y="10950"/>
                  </a:lnTo>
                  <a:lnTo>
                    <a:pt x="2988" y="10513"/>
                  </a:lnTo>
                  <a:lnTo>
                    <a:pt x="2988" y="10076"/>
                  </a:lnTo>
                  <a:lnTo>
                    <a:pt x="2974" y="9639"/>
                  </a:lnTo>
                  <a:lnTo>
                    <a:pt x="2960" y="9203"/>
                  </a:lnTo>
                  <a:lnTo>
                    <a:pt x="2918" y="8766"/>
                  </a:lnTo>
                  <a:lnTo>
                    <a:pt x="2862" y="8329"/>
                  </a:lnTo>
                  <a:lnTo>
                    <a:pt x="2805" y="7878"/>
                  </a:lnTo>
                  <a:lnTo>
                    <a:pt x="2735" y="7441"/>
                  </a:lnTo>
                  <a:lnTo>
                    <a:pt x="2664" y="7004"/>
                  </a:lnTo>
                  <a:lnTo>
                    <a:pt x="2566" y="6567"/>
                  </a:lnTo>
                  <a:lnTo>
                    <a:pt x="2467" y="6145"/>
                  </a:lnTo>
                  <a:lnTo>
                    <a:pt x="2354" y="5708"/>
                  </a:lnTo>
                  <a:lnTo>
                    <a:pt x="2241" y="5271"/>
                  </a:lnTo>
                  <a:lnTo>
                    <a:pt x="2115" y="4848"/>
                  </a:lnTo>
                  <a:lnTo>
                    <a:pt x="1974" y="4425"/>
                  </a:lnTo>
                  <a:lnTo>
                    <a:pt x="1833" y="4003"/>
                  </a:lnTo>
                  <a:lnTo>
                    <a:pt x="1523" y="3171"/>
                  </a:lnTo>
                  <a:lnTo>
                    <a:pt x="1199" y="2354"/>
                  </a:lnTo>
                  <a:lnTo>
                    <a:pt x="832" y="1551"/>
                  </a:lnTo>
                  <a:lnTo>
                    <a:pt x="452" y="776"/>
                  </a:lnTo>
                  <a:lnTo>
                    <a:pt x="57" y="15"/>
                  </a:lnTo>
                  <a:lnTo>
                    <a:pt x="2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903;p38">
              <a:extLst>
                <a:ext uri="{FF2B5EF4-FFF2-40B4-BE49-F238E27FC236}">
                  <a16:creationId xmlns:a16="http://schemas.microsoft.com/office/drawing/2014/main" id="{C6003350-C46B-1614-58A4-B74528833175}"/>
                </a:ext>
              </a:extLst>
            </p:cNvPr>
            <p:cNvSpPr/>
            <p:nvPr/>
          </p:nvSpPr>
          <p:spPr>
            <a:xfrm>
              <a:off x="7685256" y="1695294"/>
              <a:ext cx="113160" cy="381607"/>
            </a:xfrm>
            <a:custGeom>
              <a:avLst/>
              <a:gdLst/>
              <a:ahLst/>
              <a:cxnLst/>
              <a:rect l="l" t="t" r="r" b="b"/>
              <a:pathLst>
                <a:path w="4271" h="14403" extrusionOk="0">
                  <a:moveTo>
                    <a:pt x="85" y="1"/>
                  </a:moveTo>
                  <a:lnTo>
                    <a:pt x="43" y="15"/>
                  </a:lnTo>
                  <a:lnTo>
                    <a:pt x="15" y="43"/>
                  </a:lnTo>
                  <a:lnTo>
                    <a:pt x="1" y="85"/>
                  </a:lnTo>
                  <a:lnTo>
                    <a:pt x="1" y="127"/>
                  </a:lnTo>
                  <a:lnTo>
                    <a:pt x="113" y="1015"/>
                  </a:lnTo>
                  <a:lnTo>
                    <a:pt x="212" y="1917"/>
                  </a:lnTo>
                  <a:lnTo>
                    <a:pt x="423" y="3791"/>
                  </a:lnTo>
                  <a:lnTo>
                    <a:pt x="550" y="4736"/>
                  </a:lnTo>
                  <a:lnTo>
                    <a:pt x="677" y="5694"/>
                  </a:lnTo>
                  <a:lnTo>
                    <a:pt x="818" y="6652"/>
                  </a:lnTo>
                  <a:lnTo>
                    <a:pt x="1001" y="7610"/>
                  </a:lnTo>
                  <a:lnTo>
                    <a:pt x="1100" y="8075"/>
                  </a:lnTo>
                  <a:lnTo>
                    <a:pt x="1198" y="8555"/>
                  </a:lnTo>
                  <a:lnTo>
                    <a:pt x="1325" y="9020"/>
                  </a:lnTo>
                  <a:lnTo>
                    <a:pt x="1452" y="9470"/>
                  </a:lnTo>
                  <a:lnTo>
                    <a:pt x="1579" y="9921"/>
                  </a:lnTo>
                  <a:lnTo>
                    <a:pt x="1734" y="10372"/>
                  </a:lnTo>
                  <a:lnTo>
                    <a:pt x="1889" y="10809"/>
                  </a:lnTo>
                  <a:lnTo>
                    <a:pt x="2058" y="11246"/>
                  </a:lnTo>
                  <a:lnTo>
                    <a:pt x="2255" y="11669"/>
                  </a:lnTo>
                  <a:lnTo>
                    <a:pt x="2453" y="12078"/>
                  </a:lnTo>
                  <a:lnTo>
                    <a:pt x="2664" y="12486"/>
                  </a:lnTo>
                  <a:lnTo>
                    <a:pt x="2904" y="12881"/>
                  </a:lnTo>
                  <a:lnTo>
                    <a:pt x="3143" y="13261"/>
                  </a:lnTo>
                  <a:lnTo>
                    <a:pt x="3411" y="13642"/>
                  </a:lnTo>
                  <a:lnTo>
                    <a:pt x="3693" y="13994"/>
                  </a:lnTo>
                  <a:lnTo>
                    <a:pt x="3989" y="14346"/>
                  </a:lnTo>
                  <a:lnTo>
                    <a:pt x="4059" y="14389"/>
                  </a:lnTo>
                  <a:lnTo>
                    <a:pt x="4116" y="14403"/>
                  </a:lnTo>
                  <a:lnTo>
                    <a:pt x="4172" y="14375"/>
                  </a:lnTo>
                  <a:lnTo>
                    <a:pt x="4228" y="14346"/>
                  </a:lnTo>
                  <a:lnTo>
                    <a:pt x="4256" y="14290"/>
                  </a:lnTo>
                  <a:lnTo>
                    <a:pt x="4271" y="14234"/>
                  </a:lnTo>
                  <a:lnTo>
                    <a:pt x="4271" y="14163"/>
                  </a:lnTo>
                  <a:lnTo>
                    <a:pt x="4242" y="14093"/>
                  </a:lnTo>
                  <a:lnTo>
                    <a:pt x="3961" y="13740"/>
                  </a:lnTo>
                  <a:lnTo>
                    <a:pt x="3707" y="13374"/>
                  </a:lnTo>
                  <a:lnTo>
                    <a:pt x="3467" y="12994"/>
                  </a:lnTo>
                  <a:lnTo>
                    <a:pt x="3242" y="12613"/>
                  </a:lnTo>
                  <a:lnTo>
                    <a:pt x="3030" y="12204"/>
                  </a:lnTo>
                  <a:lnTo>
                    <a:pt x="2819" y="11810"/>
                  </a:lnTo>
                  <a:lnTo>
                    <a:pt x="2636" y="11387"/>
                  </a:lnTo>
                  <a:lnTo>
                    <a:pt x="2453" y="10964"/>
                  </a:lnTo>
                  <a:lnTo>
                    <a:pt x="2284" y="10541"/>
                  </a:lnTo>
                  <a:lnTo>
                    <a:pt x="2129" y="10105"/>
                  </a:lnTo>
                  <a:lnTo>
                    <a:pt x="1988" y="9668"/>
                  </a:lnTo>
                  <a:lnTo>
                    <a:pt x="1847" y="9217"/>
                  </a:lnTo>
                  <a:lnTo>
                    <a:pt x="1720" y="8766"/>
                  </a:lnTo>
                  <a:lnTo>
                    <a:pt x="1607" y="8315"/>
                  </a:lnTo>
                  <a:lnTo>
                    <a:pt x="1396" y="7385"/>
                  </a:lnTo>
                  <a:lnTo>
                    <a:pt x="1198" y="6455"/>
                  </a:lnTo>
                  <a:lnTo>
                    <a:pt x="1029" y="5525"/>
                  </a:lnTo>
                  <a:lnTo>
                    <a:pt x="874" y="4595"/>
                  </a:lnTo>
                  <a:lnTo>
                    <a:pt x="733" y="3665"/>
                  </a:lnTo>
                  <a:lnTo>
                    <a:pt x="480" y="1833"/>
                  </a:lnTo>
                  <a:lnTo>
                    <a:pt x="339" y="945"/>
                  </a:lnTo>
                  <a:lnTo>
                    <a:pt x="212" y="71"/>
                  </a:lnTo>
                  <a:lnTo>
                    <a:pt x="184" y="29"/>
                  </a:lnTo>
                  <a:lnTo>
                    <a:pt x="15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904;p38">
              <a:extLst>
                <a:ext uri="{FF2B5EF4-FFF2-40B4-BE49-F238E27FC236}">
                  <a16:creationId xmlns:a16="http://schemas.microsoft.com/office/drawing/2014/main" id="{31F6A58E-9CB6-F19D-F674-EC47227A1605}"/>
                </a:ext>
              </a:extLst>
            </p:cNvPr>
            <p:cNvSpPr/>
            <p:nvPr/>
          </p:nvSpPr>
          <p:spPr>
            <a:xfrm>
              <a:off x="7805117" y="2138869"/>
              <a:ext cx="53043" cy="252789"/>
            </a:xfrm>
            <a:custGeom>
              <a:avLst/>
              <a:gdLst/>
              <a:ahLst/>
              <a:cxnLst/>
              <a:rect l="l" t="t" r="r" b="b"/>
              <a:pathLst>
                <a:path w="2002" h="9541" extrusionOk="0">
                  <a:moveTo>
                    <a:pt x="1790" y="0"/>
                  </a:moveTo>
                  <a:lnTo>
                    <a:pt x="1748" y="14"/>
                  </a:lnTo>
                  <a:lnTo>
                    <a:pt x="1748" y="28"/>
                  </a:lnTo>
                  <a:lnTo>
                    <a:pt x="1748" y="42"/>
                  </a:lnTo>
                  <a:lnTo>
                    <a:pt x="1776" y="648"/>
                  </a:lnTo>
                  <a:lnTo>
                    <a:pt x="1790" y="1240"/>
                  </a:lnTo>
                  <a:lnTo>
                    <a:pt x="1776" y="1846"/>
                  </a:lnTo>
                  <a:lnTo>
                    <a:pt x="1762" y="2438"/>
                  </a:lnTo>
                  <a:lnTo>
                    <a:pt x="1719" y="3030"/>
                  </a:lnTo>
                  <a:lnTo>
                    <a:pt x="1663" y="3608"/>
                  </a:lnTo>
                  <a:lnTo>
                    <a:pt x="1593" y="4199"/>
                  </a:lnTo>
                  <a:lnTo>
                    <a:pt x="1494" y="4777"/>
                  </a:lnTo>
                  <a:lnTo>
                    <a:pt x="1381" y="5341"/>
                  </a:lnTo>
                  <a:lnTo>
                    <a:pt x="1254" y="5919"/>
                  </a:lnTo>
                  <a:lnTo>
                    <a:pt x="1099" y="6482"/>
                  </a:lnTo>
                  <a:lnTo>
                    <a:pt x="916" y="7046"/>
                  </a:lnTo>
                  <a:lnTo>
                    <a:pt x="733" y="7610"/>
                  </a:lnTo>
                  <a:lnTo>
                    <a:pt x="508" y="8159"/>
                  </a:lnTo>
                  <a:lnTo>
                    <a:pt x="282" y="8723"/>
                  </a:lnTo>
                  <a:lnTo>
                    <a:pt x="14" y="9259"/>
                  </a:lnTo>
                  <a:lnTo>
                    <a:pt x="0" y="9301"/>
                  </a:lnTo>
                  <a:lnTo>
                    <a:pt x="0" y="9343"/>
                  </a:lnTo>
                  <a:lnTo>
                    <a:pt x="0" y="9414"/>
                  </a:lnTo>
                  <a:lnTo>
                    <a:pt x="42" y="9470"/>
                  </a:lnTo>
                  <a:lnTo>
                    <a:pt x="99" y="9526"/>
                  </a:lnTo>
                  <a:lnTo>
                    <a:pt x="155" y="9540"/>
                  </a:lnTo>
                  <a:lnTo>
                    <a:pt x="226" y="9540"/>
                  </a:lnTo>
                  <a:lnTo>
                    <a:pt x="282" y="9512"/>
                  </a:lnTo>
                  <a:lnTo>
                    <a:pt x="310" y="9484"/>
                  </a:lnTo>
                  <a:lnTo>
                    <a:pt x="338" y="9456"/>
                  </a:lnTo>
                  <a:lnTo>
                    <a:pt x="634" y="8892"/>
                  </a:lnTo>
                  <a:lnTo>
                    <a:pt x="888" y="8343"/>
                  </a:lnTo>
                  <a:lnTo>
                    <a:pt x="1128" y="7779"/>
                  </a:lnTo>
                  <a:lnTo>
                    <a:pt x="1325" y="7201"/>
                  </a:lnTo>
                  <a:lnTo>
                    <a:pt x="1494" y="6637"/>
                  </a:lnTo>
                  <a:lnTo>
                    <a:pt x="1649" y="6060"/>
                  </a:lnTo>
                  <a:lnTo>
                    <a:pt x="1762" y="5468"/>
                  </a:lnTo>
                  <a:lnTo>
                    <a:pt x="1860" y="4876"/>
                  </a:lnTo>
                  <a:lnTo>
                    <a:pt x="1931" y="4298"/>
                  </a:lnTo>
                  <a:lnTo>
                    <a:pt x="1973" y="3692"/>
                  </a:lnTo>
                  <a:lnTo>
                    <a:pt x="2001" y="3100"/>
                  </a:lnTo>
                  <a:lnTo>
                    <a:pt x="2001" y="2494"/>
                  </a:lnTo>
                  <a:lnTo>
                    <a:pt x="1987" y="1888"/>
                  </a:lnTo>
                  <a:lnTo>
                    <a:pt x="1959" y="1268"/>
                  </a:lnTo>
                  <a:lnTo>
                    <a:pt x="1903" y="662"/>
                  </a:lnTo>
                  <a:lnTo>
                    <a:pt x="1832" y="42"/>
                  </a:lnTo>
                  <a:lnTo>
                    <a:pt x="1818" y="14"/>
                  </a:lnTo>
                  <a:lnTo>
                    <a:pt x="1790" y="0"/>
                  </a:lnTo>
                  <a:close/>
                </a:path>
              </a:pathLst>
            </a:custGeom>
            <a:solidFill>
              <a:srgbClr val="63111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905;p38">
              <a:extLst>
                <a:ext uri="{FF2B5EF4-FFF2-40B4-BE49-F238E27FC236}">
                  <a16:creationId xmlns:a16="http://schemas.microsoft.com/office/drawing/2014/main" id="{F522E7DB-CBE5-B0B0-1ACC-5CF0D4886FD1}"/>
                </a:ext>
              </a:extLst>
            </p:cNvPr>
            <p:cNvSpPr/>
            <p:nvPr/>
          </p:nvSpPr>
          <p:spPr>
            <a:xfrm>
              <a:off x="6757818" y="1615015"/>
              <a:ext cx="899850" cy="165064"/>
            </a:xfrm>
            <a:custGeom>
              <a:avLst/>
              <a:gdLst/>
              <a:ahLst/>
              <a:cxnLst/>
              <a:rect l="l" t="t" r="r" b="b"/>
              <a:pathLst>
                <a:path w="33963" h="6230" extrusionOk="0">
                  <a:moveTo>
                    <a:pt x="33921" y="1"/>
                  </a:moveTo>
                  <a:lnTo>
                    <a:pt x="33906" y="15"/>
                  </a:lnTo>
                  <a:lnTo>
                    <a:pt x="33540" y="311"/>
                  </a:lnTo>
                  <a:lnTo>
                    <a:pt x="33160" y="593"/>
                  </a:lnTo>
                  <a:lnTo>
                    <a:pt x="32765" y="874"/>
                  </a:lnTo>
                  <a:lnTo>
                    <a:pt x="32356" y="1128"/>
                  </a:lnTo>
                  <a:lnTo>
                    <a:pt x="31948" y="1382"/>
                  </a:lnTo>
                  <a:lnTo>
                    <a:pt x="31525" y="1607"/>
                  </a:lnTo>
                  <a:lnTo>
                    <a:pt x="31088" y="1833"/>
                  </a:lnTo>
                  <a:lnTo>
                    <a:pt x="30651" y="2044"/>
                  </a:lnTo>
                  <a:lnTo>
                    <a:pt x="30200" y="2241"/>
                  </a:lnTo>
                  <a:lnTo>
                    <a:pt x="29749" y="2425"/>
                  </a:lnTo>
                  <a:lnTo>
                    <a:pt x="29284" y="2608"/>
                  </a:lnTo>
                  <a:lnTo>
                    <a:pt x="28819" y="2777"/>
                  </a:lnTo>
                  <a:lnTo>
                    <a:pt x="28340" y="2932"/>
                  </a:lnTo>
                  <a:lnTo>
                    <a:pt x="27861" y="3073"/>
                  </a:lnTo>
                  <a:lnTo>
                    <a:pt x="27382" y="3214"/>
                  </a:lnTo>
                  <a:lnTo>
                    <a:pt x="26889" y="3355"/>
                  </a:lnTo>
                  <a:lnTo>
                    <a:pt x="25916" y="3594"/>
                  </a:lnTo>
                  <a:lnTo>
                    <a:pt x="24930" y="3806"/>
                  </a:lnTo>
                  <a:lnTo>
                    <a:pt x="23943" y="4003"/>
                  </a:lnTo>
                  <a:lnTo>
                    <a:pt x="22957" y="4172"/>
                  </a:lnTo>
                  <a:lnTo>
                    <a:pt x="21985" y="4341"/>
                  </a:lnTo>
                  <a:lnTo>
                    <a:pt x="21026" y="4482"/>
                  </a:lnTo>
                  <a:lnTo>
                    <a:pt x="19166" y="4778"/>
                  </a:lnTo>
                  <a:lnTo>
                    <a:pt x="17982" y="4947"/>
                  </a:lnTo>
                  <a:lnTo>
                    <a:pt x="16799" y="5102"/>
                  </a:lnTo>
                  <a:lnTo>
                    <a:pt x="15615" y="5229"/>
                  </a:lnTo>
                  <a:lnTo>
                    <a:pt x="14431" y="5342"/>
                  </a:lnTo>
                  <a:lnTo>
                    <a:pt x="13233" y="5440"/>
                  </a:lnTo>
                  <a:lnTo>
                    <a:pt x="12050" y="5511"/>
                  </a:lnTo>
                  <a:lnTo>
                    <a:pt x="10852" y="5567"/>
                  </a:lnTo>
                  <a:lnTo>
                    <a:pt x="9668" y="5595"/>
                  </a:lnTo>
                  <a:lnTo>
                    <a:pt x="8470" y="5609"/>
                  </a:lnTo>
                  <a:lnTo>
                    <a:pt x="7272" y="5609"/>
                  </a:lnTo>
                  <a:lnTo>
                    <a:pt x="6089" y="5581"/>
                  </a:lnTo>
                  <a:lnTo>
                    <a:pt x="4891" y="5539"/>
                  </a:lnTo>
                  <a:lnTo>
                    <a:pt x="3693" y="5483"/>
                  </a:lnTo>
                  <a:lnTo>
                    <a:pt x="2509" y="5398"/>
                  </a:lnTo>
                  <a:lnTo>
                    <a:pt x="1325" y="5299"/>
                  </a:lnTo>
                  <a:lnTo>
                    <a:pt x="142" y="5187"/>
                  </a:lnTo>
                  <a:lnTo>
                    <a:pt x="85" y="5187"/>
                  </a:lnTo>
                  <a:lnTo>
                    <a:pt x="43" y="5215"/>
                  </a:lnTo>
                  <a:lnTo>
                    <a:pt x="15" y="5257"/>
                  </a:lnTo>
                  <a:lnTo>
                    <a:pt x="1" y="5299"/>
                  </a:lnTo>
                  <a:lnTo>
                    <a:pt x="1" y="5356"/>
                  </a:lnTo>
                  <a:lnTo>
                    <a:pt x="15" y="5398"/>
                  </a:lnTo>
                  <a:lnTo>
                    <a:pt x="57" y="5440"/>
                  </a:lnTo>
                  <a:lnTo>
                    <a:pt x="99" y="5454"/>
                  </a:lnTo>
                  <a:lnTo>
                    <a:pt x="691" y="5567"/>
                  </a:lnTo>
                  <a:lnTo>
                    <a:pt x="1283" y="5666"/>
                  </a:lnTo>
                  <a:lnTo>
                    <a:pt x="2467" y="5835"/>
                  </a:lnTo>
                  <a:lnTo>
                    <a:pt x="3665" y="5962"/>
                  </a:lnTo>
                  <a:lnTo>
                    <a:pt x="4863" y="6074"/>
                  </a:lnTo>
                  <a:lnTo>
                    <a:pt x="6075" y="6159"/>
                  </a:lnTo>
                  <a:lnTo>
                    <a:pt x="7286" y="6201"/>
                  </a:lnTo>
                  <a:lnTo>
                    <a:pt x="8498" y="6229"/>
                  </a:lnTo>
                  <a:lnTo>
                    <a:pt x="9710" y="6229"/>
                  </a:lnTo>
                  <a:lnTo>
                    <a:pt x="10936" y="6201"/>
                  </a:lnTo>
                  <a:lnTo>
                    <a:pt x="12148" y="6159"/>
                  </a:lnTo>
                  <a:lnTo>
                    <a:pt x="13360" y="6089"/>
                  </a:lnTo>
                  <a:lnTo>
                    <a:pt x="14572" y="5990"/>
                  </a:lnTo>
                  <a:lnTo>
                    <a:pt x="15770" y="5877"/>
                  </a:lnTo>
                  <a:lnTo>
                    <a:pt x="16968" y="5750"/>
                  </a:lnTo>
                  <a:lnTo>
                    <a:pt x="18166" y="5609"/>
                  </a:lnTo>
                  <a:lnTo>
                    <a:pt x="19349" y="5454"/>
                  </a:lnTo>
                  <a:lnTo>
                    <a:pt x="20265" y="5328"/>
                  </a:lnTo>
                  <a:lnTo>
                    <a:pt x="21209" y="5173"/>
                  </a:lnTo>
                  <a:lnTo>
                    <a:pt x="22182" y="5018"/>
                  </a:lnTo>
                  <a:lnTo>
                    <a:pt x="23154" y="4834"/>
                  </a:lnTo>
                  <a:lnTo>
                    <a:pt x="24155" y="4637"/>
                  </a:lnTo>
                  <a:lnTo>
                    <a:pt x="25141" y="4412"/>
                  </a:lnTo>
                  <a:lnTo>
                    <a:pt x="26128" y="4158"/>
                  </a:lnTo>
                  <a:lnTo>
                    <a:pt x="26621" y="4017"/>
                  </a:lnTo>
                  <a:lnTo>
                    <a:pt x="27114" y="3862"/>
                  </a:lnTo>
                  <a:lnTo>
                    <a:pt x="27607" y="3707"/>
                  </a:lnTo>
                  <a:lnTo>
                    <a:pt x="28086" y="3552"/>
                  </a:lnTo>
                  <a:lnTo>
                    <a:pt x="28566" y="3369"/>
                  </a:lnTo>
                  <a:lnTo>
                    <a:pt x="29031" y="3186"/>
                  </a:lnTo>
                  <a:lnTo>
                    <a:pt x="29496" y="2988"/>
                  </a:lnTo>
                  <a:lnTo>
                    <a:pt x="29947" y="2791"/>
                  </a:lnTo>
                  <a:lnTo>
                    <a:pt x="30398" y="2566"/>
                  </a:lnTo>
                  <a:lnTo>
                    <a:pt x="30834" y="2340"/>
                  </a:lnTo>
                  <a:lnTo>
                    <a:pt x="31271" y="2101"/>
                  </a:lnTo>
                  <a:lnTo>
                    <a:pt x="31694" y="1847"/>
                  </a:lnTo>
                  <a:lnTo>
                    <a:pt x="32103" y="1579"/>
                  </a:lnTo>
                  <a:lnTo>
                    <a:pt x="32497" y="1297"/>
                  </a:lnTo>
                  <a:lnTo>
                    <a:pt x="32878" y="1015"/>
                  </a:lnTo>
                  <a:lnTo>
                    <a:pt x="33244" y="705"/>
                  </a:lnTo>
                  <a:lnTo>
                    <a:pt x="33611" y="381"/>
                  </a:lnTo>
                  <a:lnTo>
                    <a:pt x="33949" y="57"/>
                  </a:lnTo>
                  <a:lnTo>
                    <a:pt x="33963" y="29"/>
                  </a:lnTo>
                  <a:lnTo>
                    <a:pt x="33949" y="15"/>
                  </a:lnTo>
                  <a:lnTo>
                    <a:pt x="3392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06;p38">
              <a:extLst>
                <a:ext uri="{FF2B5EF4-FFF2-40B4-BE49-F238E27FC236}">
                  <a16:creationId xmlns:a16="http://schemas.microsoft.com/office/drawing/2014/main" id="{C03DC068-3D8F-2DBC-FD77-575222C90DF7}"/>
                </a:ext>
              </a:extLst>
            </p:cNvPr>
            <p:cNvSpPr/>
            <p:nvPr/>
          </p:nvSpPr>
          <p:spPr>
            <a:xfrm>
              <a:off x="6741020" y="1615015"/>
              <a:ext cx="841614" cy="87407"/>
            </a:xfrm>
            <a:custGeom>
              <a:avLst/>
              <a:gdLst/>
              <a:ahLst/>
              <a:cxnLst/>
              <a:rect l="l" t="t" r="r" b="b"/>
              <a:pathLst>
                <a:path w="31765" h="3299" extrusionOk="0">
                  <a:moveTo>
                    <a:pt x="31623" y="1"/>
                  </a:moveTo>
                  <a:lnTo>
                    <a:pt x="30693" y="325"/>
                  </a:lnTo>
                  <a:lnTo>
                    <a:pt x="29749" y="607"/>
                  </a:lnTo>
                  <a:lnTo>
                    <a:pt x="28805" y="889"/>
                  </a:lnTo>
                  <a:lnTo>
                    <a:pt x="27847" y="1142"/>
                  </a:lnTo>
                  <a:lnTo>
                    <a:pt x="26888" y="1368"/>
                  </a:lnTo>
                  <a:lnTo>
                    <a:pt x="25916" y="1579"/>
                  </a:lnTo>
                  <a:lnTo>
                    <a:pt x="24944" y="1776"/>
                  </a:lnTo>
                  <a:lnTo>
                    <a:pt x="23957" y="1960"/>
                  </a:lnTo>
                  <a:lnTo>
                    <a:pt x="22985" y="2115"/>
                  </a:lnTo>
                  <a:lnTo>
                    <a:pt x="21998" y="2256"/>
                  </a:lnTo>
                  <a:lnTo>
                    <a:pt x="20998" y="2382"/>
                  </a:lnTo>
                  <a:lnTo>
                    <a:pt x="20011" y="2495"/>
                  </a:lnTo>
                  <a:lnTo>
                    <a:pt x="19011" y="2594"/>
                  </a:lnTo>
                  <a:lnTo>
                    <a:pt x="18010" y="2664"/>
                  </a:lnTo>
                  <a:lnTo>
                    <a:pt x="16996" y="2735"/>
                  </a:lnTo>
                  <a:lnTo>
                    <a:pt x="15995" y="2777"/>
                  </a:lnTo>
                  <a:lnTo>
                    <a:pt x="14995" y="2819"/>
                  </a:lnTo>
                  <a:lnTo>
                    <a:pt x="13980" y="2847"/>
                  </a:lnTo>
                  <a:lnTo>
                    <a:pt x="11979" y="2847"/>
                  </a:lnTo>
                  <a:lnTo>
                    <a:pt x="10964" y="2833"/>
                  </a:lnTo>
                  <a:lnTo>
                    <a:pt x="9964" y="2805"/>
                  </a:lnTo>
                  <a:lnTo>
                    <a:pt x="8963" y="2777"/>
                  </a:lnTo>
                  <a:lnTo>
                    <a:pt x="7963" y="2721"/>
                  </a:lnTo>
                  <a:lnTo>
                    <a:pt x="6962" y="2664"/>
                  </a:lnTo>
                  <a:lnTo>
                    <a:pt x="5962" y="2608"/>
                  </a:lnTo>
                  <a:lnTo>
                    <a:pt x="4975" y="2523"/>
                  </a:lnTo>
                  <a:lnTo>
                    <a:pt x="3989" y="2439"/>
                  </a:lnTo>
                  <a:lnTo>
                    <a:pt x="2016" y="2241"/>
                  </a:lnTo>
                  <a:lnTo>
                    <a:pt x="85" y="2030"/>
                  </a:lnTo>
                  <a:lnTo>
                    <a:pt x="57" y="2030"/>
                  </a:lnTo>
                  <a:lnTo>
                    <a:pt x="29" y="2044"/>
                  </a:lnTo>
                  <a:lnTo>
                    <a:pt x="15" y="2058"/>
                  </a:lnTo>
                  <a:lnTo>
                    <a:pt x="1" y="2086"/>
                  </a:lnTo>
                  <a:lnTo>
                    <a:pt x="1" y="2115"/>
                  </a:lnTo>
                  <a:lnTo>
                    <a:pt x="15" y="2143"/>
                  </a:lnTo>
                  <a:lnTo>
                    <a:pt x="29" y="2171"/>
                  </a:lnTo>
                  <a:lnTo>
                    <a:pt x="57" y="2171"/>
                  </a:lnTo>
                  <a:lnTo>
                    <a:pt x="1029" y="2326"/>
                  </a:lnTo>
                  <a:lnTo>
                    <a:pt x="2002" y="2467"/>
                  </a:lnTo>
                  <a:lnTo>
                    <a:pt x="2974" y="2608"/>
                  </a:lnTo>
                  <a:lnTo>
                    <a:pt x="3961" y="2735"/>
                  </a:lnTo>
                  <a:lnTo>
                    <a:pt x="4947" y="2847"/>
                  </a:lnTo>
                  <a:lnTo>
                    <a:pt x="5933" y="2946"/>
                  </a:lnTo>
                  <a:lnTo>
                    <a:pt x="6934" y="3031"/>
                  </a:lnTo>
                  <a:lnTo>
                    <a:pt x="7935" y="3115"/>
                  </a:lnTo>
                  <a:lnTo>
                    <a:pt x="8949" y="3172"/>
                  </a:lnTo>
                  <a:lnTo>
                    <a:pt x="9950" y="3228"/>
                  </a:lnTo>
                  <a:lnTo>
                    <a:pt x="10964" y="3270"/>
                  </a:lnTo>
                  <a:lnTo>
                    <a:pt x="11979" y="3298"/>
                  </a:lnTo>
                  <a:lnTo>
                    <a:pt x="14008" y="3298"/>
                  </a:lnTo>
                  <a:lnTo>
                    <a:pt x="15023" y="3284"/>
                  </a:lnTo>
                  <a:lnTo>
                    <a:pt x="16023" y="3242"/>
                  </a:lnTo>
                  <a:lnTo>
                    <a:pt x="17038" y="3200"/>
                  </a:lnTo>
                  <a:lnTo>
                    <a:pt x="18053" y="3129"/>
                  </a:lnTo>
                  <a:lnTo>
                    <a:pt x="19053" y="3045"/>
                  </a:lnTo>
                  <a:lnTo>
                    <a:pt x="20068" y="2946"/>
                  </a:lnTo>
                  <a:lnTo>
                    <a:pt x="21068" y="2833"/>
                  </a:lnTo>
                  <a:lnTo>
                    <a:pt x="22055" y="2692"/>
                  </a:lnTo>
                  <a:lnTo>
                    <a:pt x="23055" y="2537"/>
                  </a:lnTo>
                  <a:lnTo>
                    <a:pt x="24042" y="2368"/>
                  </a:lnTo>
                  <a:lnTo>
                    <a:pt x="25028" y="2171"/>
                  </a:lnTo>
                  <a:lnTo>
                    <a:pt x="26001" y="1960"/>
                  </a:lnTo>
                  <a:lnTo>
                    <a:pt x="26959" y="1720"/>
                  </a:lnTo>
                  <a:lnTo>
                    <a:pt x="27931" y="1466"/>
                  </a:lnTo>
                  <a:lnTo>
                    <a:pt x="28875" y="1199"/>
                  </a:lnTo>
                  <a:lnTo>
                    <a:pt x="29820" y="903"/>
                  </a:lnTo>
                  <a:lnTo>
                    <a:pt x="30764" y="593"/>
                  </a:lnTo>
                  <a:lnTo>
                    <a:pt x="31680" y="240"/>
                  </a:lnTo>
                  <a:lnTo>
                    <a:pt x="31736" y="212"/>
                  </a:lnTo>
                  <a:lnTo>
                    <a:pt x="31764" y="184"/>
                  </a:lnTo>
                  <a:lnTo>
                    <a:pt x="31764" y="128"/>
                  </a:lnTo>
                  <a:lnTo>
                    <a:pt x="31764" y="85"/>
                  </a:lnTo>
                  <a:lnTo>
                    <a:pt x="31750" y="43"/>
                  </a:lnTo>
                  <a:lnTo>
                    <a:pt x="31722" y="15"/>
                  </a:lnTo>
                  <a:lnTo>
                    <a:pt x="3168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907;p38">
              <a:extLst>
                <a:ext uri="{FF2B5EF4-FFF2-40B4-BE49-F238E27FC236}">
                  <a16:creationId xmlns:a16="http://schemas.microsoft.com/office/drawing/2014/main" id="{1FEA8E94-BA44-4C21-4A76-3F44F55500DE}"/>
                </a:ext>
              </a:extLst>
            </p:cNvPr>
            <p:cNvSpPr/>
            <p:nvPr/>
          </p:nvSpPr>
          <p:spPr>
            <a:xfrm>
              <a:off x="6881785" y="1496663"/>
              <a:ext cx="684048" cy="102695"/>
            </a:xfrm>
            <a:custGeom>
              <a:avLst/>
              <a:gdLst/>
              <a:ahLst/>
              <a:cxnLst/>
              <a:rect l="l" t="t" r="r" b="b"/>
              <a:pathLst>
                <a:path w="25818" h="3876" extrusionOk="0">
                  <a:moveTo>
                    <a:pt x="15248" y="1"/>
                  </a:moveTo>
                  <a:lnTo>
                    <a:pt x="14417" y="15"/>
                  </a:lnTo>
                  <a:lnTo>
                    <a:pt x="13585" y="43"/>
                  </a:lnTo>
                  <a:lnTo>
                    <a:pt x="12754" y="85"/>
                  </a:lnTo>
                  <a:lnTo>
                    <a:pt x="11908" y="127"/>
                  </a:lnTo>
                  <a:lnTo>
                    <a:pt x="11063" y="198"/>
                  </a:lnTo>
                  <a:lnTo>
                    <a:pt x="10231" y="282"/>
                  </a:lnTo>
                  <a:lnTo>
                    <a:pt x="9386" y="395"/>
                  </a:lnTo>
                  <a:lnTo>
                    <a:pt x="8568" y="522"/>
                  </a:lnTo>
                  <a:lnTo>
                    <a:pt x="7751" y="677"/>
                  </a:lnTo>
                  <a:lnTo>
                    <a:pt x="6934" y="860"/>
                  </a:lnTo>
                  <a:lnTo>
                    <a:pt x="6130" y="1057"/>
                  </a:lnTo>
                  <a:lnTo>
                    <a:pt x="5341" y="1283"/>
                  </a:lnTo>
                  <a:lnTo>
                    <a:pt x="4552" y="1551"/>
                  </a:lnTo>
                  <a:lnTo>
                    <a:pt x="3777" y="1833"/>
                  </a:lnTo>
                  <a:lnTo>
                    <a:pt x="3002" y="2157"/>
                  </a:lnTo>
                  <a:lnTo>
                    <a:pt x="2622" y="2326"/>
                  </a:lnTo>
                  <a:lnTo>
                    <a:pt x="2241" y="2495"/>
                  </a:lnTo>
                  <a:lnTo>
                    <a:pt x="1875" y="2692"/>
                  </a:lnTo>
                  <a:lnTo>
                    <a:pt x="1494" y="2889"/>
                  </a:lnTo>
                  <a:lnTo>
                    <a:pt x="1128" y="3087"/>
                  </a:lnTo>
                  <a:lnTo>
                    <a:pt x="761" y="3298"/>
                  </a:lnTo>
                  <a:lnTo>
                    <a:pt x="395" y="3524"/>
                  </a:lnTo>
                  <a:lnTo>
                    <a:pt x="29" y="3749"/>
                  </a:lnTo>
                  <a:lnTo>
                    <a:pt x="14" y="3777"/>
                  </a:lnTo>
                  <a:lnTo>
                    <a:pt x="0" y="3791"/>
                  </a:lnTo>
                  <a:lnTo>
                    <a:pt x="14" y="3834"/>
                  </a:lnTo>
                  <a:lnTo>
                    <a:pt x="29" y="3862"/>
                  </a:lnTo>
                  <a:lnTo>
                    <a:pt x="43" y="3862"/>
                  </a:lnTo>
                  <a:lnTo>
                    <a:pt x="71" y="3876"/>
                  </a:lnTo>
                  <a:lnTo>
                    <a:pt x="85" y="3862"/>
                  </a:lnTo>
                  <a:lnTo>
                    <a:pt x="790" y="3467"/>
                  </a:lnTo>
                  <a:lnTo>
                    <a:pt x="1508" y="3087"/>
                  </a:lnTo>
                  <a:lnTo>
                    <a:pt x="2241" y="2749"/>
                  </a:lnTo>
                  <a:lnTo>
                    <a:pt x="2974" y="2424"/>
                  </a:lnTo>
                  <a:lnTo>
                    <a:pt x="3735" y="2128"/>
                  </a:lnTo>
                  <a:lnTo>
                    <a:pt x="4510" y="1847"/>
                  </a:lnTo>
                  <a:lnTo>
                    <a:pt x="5285" y="1593"/>
                  </a:lnTo>
                  <a:lnTo>
                    <a:pt x="6088" y="1368"/>
                  </a:lnTo>
                  <a:lnTo>
                    <a:pt x="6877" y="1170"/>
                  </a:lnTo>
                  <a:lnTo>
                    <a:pt x="7695" y="987"/>
                  </a:lnTo>
                  <a:lnTo>
                    <a:pt x="8512" y="832"/>
                  </a:lnTo>
                  <a:lnTo>
                    <a:pt x="9329" y="691"/>
                  </a:lnTo>
                  <a:lnTo>
                    <a:pt x="10161" y="578"/>
                  </a:lnTo>
                  <a:lnTo>
                    <a:pt x="10992" y="494"/>
                  </a:lnTo>
                  <a:lnTo>
                    <a:pt x="11824" y="437"/>
                  </a:lnTo>
                  <a:lnTo>
                    <a:pt x="12655" y="395"/>
                  </a:lnTo>
                  <a:lnTo>
                    <a:pt x="13501" y="367"/>
                  </a:lnTo>
                  <a:lnTo>
                    <a:pt x="14332" y="381"/>
                  </a:lnTo>
                  <a:lnTo>
                    <a:pt x="15178" y="395"/>
                  </a:lnTo>
                  <a:lnTo>
                    <a:pt x="16009" y="452"/>
                  </a:lnTo>
                  <a:lnTo>
                    <a:pt x="16840" y="522"/>
                  </a:lnTo>
                  <a:lnTo>
                    <a:pt x="17658" y="621"/>
                  </a:lnTo>
                  <a:lnTo>
                    <a:pt x="18489" y="733"/>
                  </a:lnTo>
                  <a:lnTo>
                    <a:pt x="19307" y="860"/>
                  </a:lnTo>
                  <a:lnTo>
                    <a:pt x="20110" y="1029"/>
                  </a:lnTo>
                  <a:lnTo>
                    <a:pt x="20913" y="1212"/>
                  </a:lnTo>
                  <a:lnTo>
                    <a:pt x="21702" y="1410"/>
                  </a:lnTo>
                  <a:lnTo>
                    <a:pt x="22477" y="1635"/>
                  </a:lnTo>
                  <a:lnTo>
                    <a:pt x="23252" y="1875"/>
                  </a:lnTo>
                  <a:lnTo>
                    <a:pt x="23999" y="2143"/>
                  </a:lnTo>
                  <a:lnTo>
                    <a:pt x="24746" y="2439"/>
                  </a:lnTo>
                  <a:lnTo>
                    <a:pt x="25479" y="2749"/>
                  </a:lnTo>
                  <a:lnTo>
                    <a:pt x="25521" y="2763"/>
                  </a:lnTo>
                  <a:lnTo>
                    <a:pt x="25620" y="2763"/>
                  </a:lnTo>
                  <a:lnTo>
                    <a:pt x="25662" y="2749"/>
                  </a:lnTo>
                  <a:lnTo>
                    <a:pt x="25733" y="2706"/>
                  </a:lnTo>
                  <a:lnTo>
                    <a:pt x="25789" y="2650"/>
                  </a:lnTo>
                  <a:lnTo>
                    <a:pt x="25817" y="2565"/>
                  </a:lnTo>
                  <a:lnTo>
                    <a:pt x="25817" y="2495"/>
                  </a:lnTo>
                  <a:lnTo>
                    <a:pt x="25817" y="2453"/>
                  </a:lnTo>
                  <a:lnTo>
                    <a:pt x="25789" y="2410"/>
                  </a:lnTo>
                  <a:lnTo>
                    <a:pt x="25761" y="2368"/>
                  </a:lnTo>
                  <a:lnTo>
                    <a:pt x="25719" y="2340"/>
                  </a:lnTo>
                  <a:lnTo>
                    <a:pt x="25352" y="2114"/>
                  </a:lnTo>
                  <a:lnTo>
                    <a:pt x="24986" y="1903"/>
                  </a:lnTo>
                  <a:lnTo>
                    <a:pt x="24619" y="1720"/>
                  </a:lnTo>
                  <a:lnTo>
                    <a:pt x="24239" y="1537"/>
                  </a:lnTo>
                  <a:lnTo>
                    <a:pt x="23858" y="1368"/>
                  </a:lnTo>
                  <a:lnTo>
                    <a:pt x="23478" y="1212"/>
                  </a:lnTo>
                  <a:lnTo>
                    <a:pt x="23083" y="1057"/>
                  </a:lnTo>
                  <a:lnTo>
                    <a:pt x="22703" y="931"/>
                  </a:lnTo>
                  <a:lnTo>
                    <a:pt x="22294" y="804"/>
                  </a:lnTo>
                  <a:lnTo>
                    <a:pt x="21900" y="691"/>
                  </a:lnTo>
                  <a:lnTo>
                    <a:pt x="21491" y="592"/>
                  </a:lnTo>
                  <a:lnTo>
                    <a:pt x="21096" y="494"/>
                  </a:lnTo>
                  <a:lnTo>
                    <a:pt x="20688" y="409"/>
                  </a:lnTo>
                  <a:lnTo>
                    <a:pt x="20265" y="339"/>
                  </a:lnTo>
                  <a:lnTo>
                    <a:pt x="19856" y="268"/>
                  </a:lnTo>
                  <a:lnTo>
                    <a:pt x="19448" y="212"/>
                  </a:lnTo>
                  <a:lnTo>
                    <a:pt x="18616" y="127"/>
                  </a:lnTo>
                  <a:lnTo>
                    <a:pt x="17771" y="57"/>
                  </a:lnTo>
                  <a:lnTo>
                    <a:pt x="16925" y="15"/>
                  </a:lnTo>
                  <a:lnTo>
                    <a:pt x="1609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908;p38">
              <a:extLst>
                <a:ext uri="{FF2B5EF4-FFF2-40B4-BE49-F238E27FC236}">
                  <a16:creationId xmlns:a16="http://schemas.microsoft.com/office/drawing/2014/main" id="{0EDE8EE1-836A-4081-D310-2F4D9E838857}"/>
                </a:ext>
              </a:extLst>
            </p:cNvPr>
            <p:cNvSpPr/>
            <p:nvPr/>
          </p:nvSpPr>
          <p:spPr>
            <a:xfrm>
              <a:off x="6870578" y="1564251"/>
              <a:ext cx="638503" cy="80677"/>
            </a:xfrm>
            <a:custGeom>
              <a:avLst/>
              <a:gdLst/>
              <a:ahLst/>
              <a:cxnLst/>
              <a:rect l="l" t="t" r="r" b="b"/>
              <a:pathLst>
                <a:path w="24099" h="3045" extrusionOk="0">
                  <a:moveTo>
                    <a:pt x="17672" y="0"/>
                  </a:moveTo>
                  <a:lnTo>
                    <a:pt x="16939" y="14"/>
                  </a:lnTo>
                  <a:lnTo>
                    <a:pt x="16221" y="43"/>
                  </a:lnTo>
                  <a:lnTo>
                    <a:pt x="15502" y="71"/>
                  </a:lnTo>
                  <a:lnTo>
                    <a:pt x="14797" y="127"/>
                  </a:lnTo>
                  <a:lnTo>
                    <a:pt x="14093" y="169"/>
                  </a:lnTo>
                  <a:lnTo>
                    <a:pt x="12726" y="296"/>
                  </a:lnTo>
                  <a:lnTo>
                    <a:pt x="11923" y="367"/>
                  </a:lnTo>
                  <a:lnTo>
                    <a:pt x="11119" y="451"/>
                  </a:lnTo>
                  <a:lnTo>
                    <a:pt x="10316" y="564"/>
                  </a:lnTo>
                  <a:lnTo>
                    <a:pt x="9499" y="663"/>
                  </a:lnTo>
                  <a:lnTo>
                    <a:pt x="8695" y="789"/>
                  </a:lnTo>
                  <a:lnTo>
                    <a:pt x="7906" y="916"/>
                  </a:lnTo>
                  <a:lnTo>
                    <a:pt x="7103" y="1057"/>
                  </a:lnTo>
                  <a:lnTo>
                    <a:pt x="6300" y="1212"/>
                  </a:lnTo>
                  <a:lnTo>
                    <a:pt x="5511" y="1381"/>
                  </a:lnTo>
                  <a:lnTo>
                    <a:pt x="4721" y="1564"/>
                  </a:lnTo>
                  <a:lnTo>
                    <a:pt x="3932" y="1762"/>
                  </a:lnTo>
                  <a:lnTo>
                    <a:pt x="3143" y="1959"/>
                  </a:lnTo>
                  <a:lnTo>
                    <a:pt x="2354" y="2185"/>
                  </a:lnTo>
                  <a:lnTo>
                    <a:pt x="1579" y="2410"/>
                  </a:lnTo>
                  <a:lnTo>
                    <a:pt x="818" y="2664"/>
                  </a:lnTo>
                  <a:lnTo>
                    <a:pt x="43" y="2917"/>
                  </a:lnTo>
                  <a:lnTo>
                    <a:pt x="29" y="2931"/>
                  </a:lnTo>
                  <a:lnTo>
                    <a:pt x="15" y="2960"/>
                  </a:lnTo>
                  <a:lnTo>
                    <a:pt x="1" y="3002"/>
                  </a:lnTo>
                  <a:lnTo>
                    <a:pt x="15" y="3016"/>
                  </a:lnTo>
                  <a:lnTo>
                    <a:pt x="29" y="3030"/>
                  </a:lnTo>
                  <a:lnTo>
                    <a:pt x="57" y="3044"/>
                  </a:lnTo>
                  <a:lnTo>
                    <a:pt x="85" y="3044"/>
                  </a:lnTo>
                  <a:lnTo>
                    <a:pt x="790" y="2819"/>
                  </a:lnTo>
                  <a:lnTo>
                    <a:pt x="1494" y="2607"/>
                  </a:lnTo>
                  <a:lnTo>
                    <a:pt x="2213" y="2410"/>
                  </a:lnTo>
                  <a:lnTo>
                    <a:pt x="2932" y="2227"/>
                  </a:lnTo>
                  <a:lnTo>
                    <a:pt x="3650" y="2044"/>
                  </a:lnTo>
                  <a:lnTo>
                    <a:pt x="4383" y="1875"/>
                  </a:lnTo>
                  <a:lnTo>
                    <a:pt x="5116" y="1705"/>
                  </a:lnTo>
                  <a:lnTo>
                    <a:pt x="5863" y="1564"/>
                  </a:lnTo>
                  <a:lnTo>
                    <a:pt x="6596" y="1424"/>
                  </a:lnTo>
                  <a:lnTo>
                    <a:pt x="7343" y="1283"/>
                  </a:lnTo>
                  <a:lnTo>
                    <a:pt x="8104" y="1170"/>
                  </a:lnTo>
                  <a:lnTo>
                    <a:pt x="8850" y="1057"/>
                  </a:lnTo>
                  <a:lnTo>
                    <a:pt x="9597" y="959"/>
                  </a:lnTo>
                  <a:lnTo>
                    <a:pt x="10358" y="874"/>
                  </a:lnTo>
                  <a:lnTo>
                    <a:pt x="11119" y="803"/>
                  </a:lnTo>
                  <a:lnTo>
                    <a:pt x="11866" y="733"/>
                  </a:lnTo>
                  <a:lnTo>
                    <a:pt x="12627" y="677"/>
                  </a:lnTo>
                  <a:lnTo>
                    <a:pt x="13388" y="634"/>
                  </a:lnTo>
                  <a:lnTo>
                    <a:pt x="14149" y="606"/>
                  </a:lnTo>
                  <a:lnTo>
                    <a:pt x="14910" y="578"/>
                  </a:lnTo>
                  <a:lnTo>
                    <a:pt x="16418" y="578"/>
                  </a:lnTo>
                  <a:lnTo>
                    <a:pt x="17179" y="592"/>
                  </a:lnTo>
                  <a:lnTo>
                    <a:pt x="17926" y="620"/>
                  </a:lnTo>
                  <a:lnTo>
                    <a:pt x="18687" y="663"/>
                  </a:lnTo>
                  <a:lnTo>
                    <a:pt x="19434" y="719"/>
                  </a:lnTo>
                  <a:lnTo>
                    <a:pt x="20181" y="775"/>
                  </a:lnTo>
                  <a:lnTo>
                    <a:pt x="20927" y="860"/>
                  </a:lnTo>
                  <a:lnTo>
                    <a:pt x="21660" y="944"/>
                  </a:lnTo>
                  <a:lnTo>
                    <a:pt x="22393" y="1057"/>
                  </a:lnTo>
                  <a:lnTo>
                    <a:pt x="23126" y="1170"/>
                  </a:lnTo>
                  <a:lnTo>
                    <a:pt x="23859" y="1297"/>
                  </a:lnTo>
                  <a:lnTo>
                    <a:pt x="23943" y="1297"/>
                  </a:lnTo>
                  <a:lnTo>
                    <a:pt x="24014" y="1269"/>
                  </a:lnTo>
                  <a:lnTo>
                    <a:pt x="24070" y="1226"/>
                  </a:lnTo>
                  <a:lnTo>
                    <a:pt x="24098" y="1156"/>
                  </a:lnTo>
                  <a:lnTo>
                    <a:pt x="24098" y="1085"/>
                  </a:lnTo>
                  <a:lnTo>
                    <a:pt x="24084" y="1015"/>
                  </a:lnTo>
                  <a:lnTo>
                    <a:pt x="24042" y="959"/>
                  </a:lnTo>
                  <a:lnTo>
                    <a:pt x="24000" y="930"/>
                  </a:lnTo>
                  <a:lnTo>
                    <a:pt x="23957" y="902"/>
                  </a:lnTo>
                  <a:lnTo>
                    <a:pt x="23633" y="789"/>
                  </a:lnTo>
                  <a:lnTo>
                    <a:pt x="23309" y="691"/>
                  </a:lnTo>
                  <a:lnTo>
                    <a:pt x="22971" y="592"/>
                  </a:lnTo>
                  <a:lnTo>
                    <a:pt x="22633" y="508"/>
                  </a:lnTo>
                  <a:lnTo>
                    <a:pt x="21942" y="353"/>
                  </a:lnTo>
                  <a:lnTo>
                    <a:pt x="21252" y="240"/>
                  </a:lnTo>
                  <a:lnTo>
                    <a:pt x="20547" y="141"/>
                  </a:lnTo>
                  <a:lnTo>
                    <a:pt x="19828" y="71"/>
                  </a:lnTo>
                  <a:lnTo>
                    <a:pt x="19110" y="28"/>
                  </a:lnTo>
                  <a:lnTo>
                    <a:pt x="18391" y="14"/>
                  </a:lnTo>
                  <a:lnTo>
                    <a:pt x="1767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909;p38">
              <a:extLst>
                <a:ext uri="{FF2B5EF4-FFF2-40B4-BE49-F238E27FC236}">
                  <a16:creationId xmlns:a16="http://schemas.microsoft.com/office/drawing/2014/main" id="{80961A90-B23A-EE1C-C1BA-747F2F18A1BB}"/>
                </a:ext>
              </a:extLst>
            </p:cNvPr>
            <p:cNvSpPr/>
            <p:nvPr/>
          </p:nvSpPr>
          <p:spPr>
            <a:xfrm>
              <a:off x="7631499" y="2283345"/>
              <a:ext cx="282278" cy="255783"/>
            </a:xfrm>
            <a:custGeom>
              <a:avLst/>
              <a:gdLst/>
              <a:ahLst/>
              <a:cxnLst/>
              <a:rect l="l" t="t" r="r" b="b"/>
              <a:pathLst>
                <a:path w="10654" h="9654" extrusionOk="0">
                  <a:moveTo>
                    <a:pt x="6920" y="1"/>
                  </a:moveTo>
                  <a:lnTo>
                    <a:pt x="6624" y="15"/>
                  </a:lnTo>
                  <a:lnTo>
                    <a:pt x="6328" y="57"/>
                  </a:lnTo>
                  <a:lnTo>
                    <a:pt x="6032" y="99"/>
                  </a:lnTo>
                  <a:lnTo>
                    <a:pt x="5750" y="170"/>
                  </a:lnTo>
                  <a:lnTo>
                    <a:pt x="5468" y="240"/>
                  </a:lnTo>
                  <a:lnTo>
                    <a:pt x="5200" y="325"/>
                  </a:lnTo>
                  <a:lnTo>
                    <a:pt x="4947" y="409"/>
                  </a:lnTo>
                  <a:lnTo>
                    <a:pt x="4453" y="621"/>
                  </a:lnTo>
                  <a:lnTo>
                    <a:pt x="4017" y="818"/>
                  </a:lnTo>
                  <a:lnTo>
                    <a:pt x="3636" y="1029"/>
                  </a:lnTo>
                  <a:lnTo>
                    <a:pt x="3312" y="1213"/>
                  </a:lnTo>
                  <a:lnTo>
                    <a:pt x="3087" y="1354"/>
                  </a:lnTo>
                  <a:lnTo>
                    <a:pt x="2875" y="1494"/>
                  </a:lnTo>
                  <a:lnTo>
                    <a:pt x="0" y="8259"/>
                  </a:lnTo>
                  <a:lnTo>
                    <a:pt x="310" y="8470"/>
                  </a:lnTo>
                  <a:lnTo>
                    <a:pt x="620" y="8653"/>
                  </a:lnTo>
                  <a:lnTo>
                    <a:pt x="930" y="8836"/>
                  </a:lnTo>
                  <a:lnTo>
                    <a:pt x="1240" y="8991"/>
                  </a:lnTo>
                  <a:lnTo>
                    <a:pt x="1536" y="9118"/>
                  </a:lnTo>
                  <a:lnTo>
                    <a:pt x="1846" y="9245"/>
                  </a:lnTo>
                  <a:lnTo>
                    <a:pt x="2142" y="9344"/>
                  </a:lnTo>
                  <a:lnTo>
                    <a:pt x="2438" y="9442"/>
                  </a:lnTo>
                  <a:lnTo>
                    <a:pt x="2734" y="9513"/>
                  </a:lnTo>
                  <a:lnTo>
                    <a:pt x="3030" y="9569"/>
                  </a:lnTo>
                  <a:lnTo>
                    <a:pt x="3312" y="9612"/>
                  </a:lnTo>
                  <a:lnTo>
                    <a:pt x="3608" y="9640"/>
                  </a:lnTo>
                  <a:lnTo>
                    <a:pt x="3890" y="9654"/>
                  </a:lnTo>
                  <a:lnTo>
                    <a:pt x="4172" y="9654"/>
                  </a:lnTo>
                  <a:lnTo>
                    <a:pt x="4453" y="9640"/>
                  </a:lnTo>
                  <a:lnTo>
                    <a:pt x="4721" y="9626"/>
                  </a:lnTo>
                  <a:lnTo>
                    <a:pt x="4989" y="9583"/>
                  </a:lnTo>
                  <a:lnTo>
                    <a:pt x="5257" y="9527"/>
                  </a:lnTo>
                  <a:lnTo>
                    <a:pt x="5524" y="9471"/>
                  </a:lnTo>
                  <a:lnTo>
                    <a:pt x="5778" y="9400"/>
                  </a:lnTo>
                  <a:lnTo>
                    <a:pt x="6032" y="9316"/>
                  </a:lnTo>
                  <a:lnTo>
                    <a:pt x="6285" y="9217"/>
                  </a:lnTo>
                  <a:lnTo>
                    <a:pt x="6525" y="9118"/>
                  </a:lnTo>
                  <a:lnTo>
                    <a:pt x="6765" y="9006"/>
                  </a:lnTo>
                  <a:lnTo>
                    <a:pt x="7004" y="8893"/>
                  </a:lnTo>
                  <a:lnTo>
                    <a:pt x="7230" y="8752"/>
                  </a:lnTo>
                  <a:lnTo>
                    <a:pt x="7455" y="8611"/>
                  </a:lnTo>
                  <a:lnTo>
                    <a:pt x="7666" y="8470"/>
                  </a:lnTo>
                  <a:lnTo>
                    <a:pt x="7878" y="8315"/>
                  </a:lnTo>
                  <a:lnTo>
                    <a:pt x="8089" y="8160"/>
                  </a:lnTo>
                  <a:lnTo>
                    <a:pt x="8287" y="7991"/>
                  </a:lnTo>
                  <a:lnTo>
                    <a:pt x="8470" y="7822"/>
                  </a:lnTo>
                  <a:lnTo>
                    <a:pt x="8653" y="7639"/>
                  </a:lnTo>
                  <a:lnTo>
                    <a:pt x="8836" y="7455"/>
                  </a:lnTo>
                  <a:lnTo>
                    <a:pt x="9005" y="7258"/>
                  </a:lnTo>
                  <a:lnTo>
                    <a:pt x="9174" y="7061"/>
                  </a:lnTo>
                  <a:lnTo>
                    <a:pt x="9470" y="6666"/>
                  </a:lnTo>
                  <a:lnTo>
                    <a:pt x="9752" y="6258"/>
                  </a:lnTo>
                  <a:lnTo>
                    <a:pt x="9992" y="5821"/>
                  </a:lnTo>
                  <a:lnTo>
                    <a:pt x="10090" y="5609"/>
                  </a:lnTo>
                  <a:lnTo>
                    <a:pt x="10189" y="5398"/>
                  </a:lnTo>
                  <a:lnTo>
                    <a:pt x="10288" y="5173"/>
                  </a:lnTo>
                  <a:lnTo>
                    <a:pt x="10358" y="4961"/>
                  </a:lnTo>
                  <a:lnTo>
                    <a:pt x="10429" y="4736"/>
                  </a:lnTo>
                  <a:lnTo>
                    <a:pt x="10499" y="4524"/>
                  </a:lnTo>
                  <a:lnTo>
                    <a:pt x="10541" y="4313"/>
                  </a:lnTo>
                  <a:lnTo>
                    <a:pt x="10584" y="4087"/>
                  </a:lnTo>
                  <a:lnTo>
                    <a:pt x="10612" y="3876"/>
                  </a:lnTo>
                  <a:lnTo>
                    <a:pt x="10640" y="3665"/>
                  </a:lnTo>
                  <a:lnTo>
                    <a:pt x="10654" y="3453"/>
                  </a:lnTo>
                  <a:lnTo>
                    <a:pt x="10654" y="3256"/>
                  </a:lnTo>
                  <a:lnTo>
                    <a:pt x="10640" y="3045"/>
                  </a:lnTo>
                  <a:lnTo>
                    <a:pt x="10626" y="2847"/>
                  </a:lnTo>
                  <a:lnTo>
                    <a:pt x="10584" y="2650"/>
                  </a:lnTo>
                  <a:lnTo>
                    <a:pt x="10541" y="2453"/>
                  </a:lnTo>
                  <a:lnTo>
                    <a:pt x="10485" y="2270"/>
                  </a:lnTo>
                  <a:lnTo>
                    <a:pt x="10414" y="2086"/>
                  </a:lnTo>
                  <a:lnTo>
                    <a:pt x="10344" y="1917"/>
                  </a:lnTo>
                  <a:lnTo>
                    <a:pt x="10245" y="1748"/>
                  </a:lnTo>
                  <a:lnTo>
                    <a:pt x="10147" y="1579"/>
                  </a:lnTo>
                  <a:lnTo>
                    <a:pt x="10034" y="1424"/>
                  </a:lnTo>
                  <a:lnTo>
                    <a:pt x="9780" y="1142"/>
                  </a:lnTo>
                  <a:lnTo>
                    <a:pt x="9513" y="889"/>
                  </a:lnTo>
                  <a:lnTo>
                    <a:pt x="9245" y="677"/>
                  </a:lnTo>
                  <a:lnTo>
                    <a:pt x="8977" y="494"/>
                  </a:lnTo>
                  <a:lnTo>
                    <a:pt x="8681" y="339"/>
                  </a:lnTo>
                  <a:lnTo>
                    <a:pt x="8399" y="226"/>
                  </a:lnTo>
                  <a:lnTo>
                    <a:pt x="8103" y="128"/>
                  </a:lnTo>
                  <a:lnTo>
                    <a:pt x="7807" y="57"/>
                  </a:lnTo>
                  <a:lnTo>
                    <a:pt x="7511" y="15"/>
                  </a:lnTo>
                  <a:lnTo>
                    <a:pt x="721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910;p38">
              <a:extLst>
                <a:ext uri="{FF2B5EF4-FFF2-40B4-BE49-F238E27FC236}">
                  <a16:creationId xmlns:a16="http://schemas.microsoft.com/office/drawing/2014/main" id="{237A421C-9591-B7BA-E7EB-6CA9B32A3369}"/>
                </a:ext>
              </a:extLst>
            </p:cNvPr>
            <p:cNvSpPr/>
            <p:nvPr/>
          </p:nvSpPr>
          <p:spPr>
            <a:xfrm>
              <a:off x="7664723" y="2378938"/>
              <a:ext cx="191930" cy="135177"/>
            </a:xfrm>
            <a:custGeom>
              <a:avLst/>
              <a:gdLst/>
              <a:ahLst/>
              <a:cxnLst/>
              <a:rect l="l" t="t" r="r" b="b"/>
              <a:pathLst>
                <a:path w="7244" h="5102" extrusionOk="0">
                  <a:moveTo>
                    <a:pt x="1959" y="1875"/>
                  </a:moveTo>
                  <a:lnTo>
                    <a:pt x="2227" y="1945"/>
                  </a:lnTo>
                  <a:lnTo>
                    <a:pt x="2495" y="2030"/>
                  </a:lnTo>
                  <a:lnTo>
                    <a:pt x="2749" y="2128"/>
                  </a:lnTo>
                  <a:lnTo>
                    <a:pt x="3002" y="2255"/>
                  </a:lnTo>
                  <a:lnTo>
                    <a:pt x="3101" y="2325"/>
                  </a:lnTo>
                  <a:lnTo>
                    <a:pt x="3214" y="2410"/>
                  </a:lnTo>
                  <a:lnTo>
                    <a:pt x="3312" y="2495"/>
                  </a:lnTo>
                  <a:lnTo>
                    <a:pt x="3397" y="2579"/>
                  </a:lnTo>
                  <a:lnTo>
                    <a:pt x="3467" y="2678"/>
                  </a:lnTo>
                  <a:lnTo>
                    <a:pt x="3538" y="2791"/>
                  </a:lnTo>
                  <a:lnTo>
                    <a:pt x="3594" y="2903"/>
                  </a:lnTo>
                  <a:lnTo>
                    <a:pt x="3636" y="3016"/>
                  </a:lnTo>
                  <a:lnTo>
                    <a:pt x="3665" y="3129"/>
                  </a:lnTo>
                  <a:lnTo>
                    <a:pt x="3679" y="3241"/>
                  </a:lnTo>
                  <a:lnTo>
                    <a:pt x="3679" y="3368"/>
                  </a:lnTo>
                  <a:lnTo>
                    <a:pt x="3665" y="3481"/>
                  </a:lnTo>
                  <a:lnTo>
                    <a:pt x="3622" y="3594"/>
                  </a:lnTo>
                  <a:lnTo>
                    <a:pt x="3566" y="3721"/>
                  </a:lnTo>
                  <a:lnTo>
                    <a:pt x="3495" y="3833"/>
                  </a:lnTo>
                  <a:lnTo>
                    <a:pt x="3397" y="3932"/>
                  </a:lnTo>
                  <a:lnTo>
                    <a:pt x="3256" y="4059"/>
                  </a:lnTo>
                  <a:lnTo>
                    <a:pt x="3101" y="4157"/>
                  </a:lnTo>
                  <a:lnTo>
                    <a:pt x="2946" y="4228"/>
                  </a:lnTo>
                  <a:lnTo>
                    <a:pt x="2777" y="4270"/>
                  </a:lnTo>
                  <a:lnTo>
                    <a:pt x="2594" y="4298"/>
                  </a:lnTo>
                  <a:lnTo>
                    <a:pt x="2410" y="4312"/>
                  </a:lnTo>
                  <a:lnTo>
                    <a:pt x="2227" y="4298"/>
                  </a:lnTo>
                  <a:lnTo>
                    <a:pt x="2044" y="4270"/>
                  </a:lnTo>
                  <a:lnTo>
                    <a:pt x="1847" y="4228"/>
                  </a:lnTo>
                  <a:lnTo>
                    <a:pt x="1663" y="4172"/>
                  </a:lnTo>
                  <a:lnTo>
                    <a:pt x="1480" y="4101"/>
                  </a:lnTo>
                  <a:lnTo>
                    <a:pt x="1311" y="4031"/>
                  </a:lnTo>
                  <a:lnTo>
                    <a:pt x="1142" y="3946"/>
                  </a:lnTo>
                  <a:lnTo>
                    <a:pt x="973" y="3862"/>
                  </a:lnTo>
                  <a:lnTo>
                    <a:pt x="832" y="3763"/>
                  </a:lnTo>
                  <a:lnTo>
                    <a:pt x="691" y="3678"/>
                  </a:lnTo>
                  <a:lnTo>
                    <a:pt x="987" y="3213"/>
                  </a:lnTo>
                  <a:lnTo>
                    <a:pt x="1283" y="2748"/>
                  </a:lnTo>
                  <a:lnTo>
                    <a:pt x="1438" y="2509"/>
                  </a:lnTo>
                  <a:lnTo>
                    <a:pt x="1593" y="2297"/>
                  </a:lnTo>
                  <a:lnTo>
                    <a:pt x="1762" y="2072"/>
                  </a:lnTo>
                  <a:lnTo>
                    <a:pt x="1959" y="1875"/>
                  </a:lnTo>
                  <a:close/>
                  <a:moveTo>
                    <a:pt x="4665" y="0"/>
                  </a:moveTo>
                  <a:lnTo>
                    <a:pt x="4383" y="14"/>
                  </a:lnTo>
                  <a:lnTo>
                    <a:pt x="4101" y="28"/>
                  </a:lnTo>
                  <a:lnTo>
                    <a:pt x="3820" y="71"/>
                  </a:lnTo>
                  <a:lnTo>
                    <a:pt x="3538" y="127"/>
                  </a:lnTo>
                  <a:lnTo>
                    <a:pt x="3270" y="212"/>
                  </a:lnTo>
                  <a:lnTo>
                    <a:pt x="3002" y="296"/>
                  </a:lnTo>
                  <a:lnTo>
                    <a:pt x="2734" y="409"/>
                  </a:lnTo>
                  <a:lnTo>
                    <a:pt x="2481" y="522"/>
                  </a:lnTo>
                  <a:lnTo>
                    <a:pt x="2227" y="663"/>
                  </a:lnTo>
                  <a:lnTo>
                    <a:pt x="1988" y="818"/>
                  </a:lnTo>
                  <a:lnTo>
                    <a:pt x="1748" y="987"/>
                  </a:lnTo>
                  <a:lnTo>
                    <a:pt x="1537" y="1170"/>
                  </a:lnTo>
                  <a:lnTo>
                    <a:pt x="1325" y="1367"/>
                  </a:lnTo>
                  <a:lnTo>
                    <a:pt x="1128" y="1579"/>
                  </a:lnTo>
                  <a:lnTo>
                    <a:pt x="931" y="1804"/>
                  </a:lnTo>
                  <a:lnTo>
                    <a:pt x="762" y="2044"/>
                  </a:lnTo>
                  <a:lnTo>
                    <a:pt x="607" y="2283"/>
                  </a:lnTo>
                  <a:lnTo>
                    <a:pt x="466" y="2551"/>
                  </a:lnTo>
                  <a:lnTo>
                    <a:pt x="339" y="2819"/>
                  </a:lnTo>
                  <a:lnTo>
                    <a:pt x="226" y="3101"/>
                  </a:lnTo>
                  <a:lnTo>
                    <a:pt x="127" y="3396"/>
                  </a:lnTo>
                  <a:lnTo>
                    <a:pt x="57" y="3692"/>
                  </a:lnTo>
                  <a:lnTo>
                    <a:pt x="1" y="4017"/>
                  </a:lnTo>
                  <a:lnTo>
                    <a:pt x="1" y="4073"/>
                  </a:lnTo>
                  <a:lnTo>
                    <a:pt x="15" y="4115"/>
                  </a:lnTo>
                  <a:lnTo>
                    <a:pt x="43" y="4157"/>
                  </a:lnTo>
                  <a:lnTo>
                    <a:pt x="85" y="4186"/>
                  </a:lnTo>
                  <a:lnTo>
                    <a:pt x="127" y="4200"/>
                  </a:lnTo>
                  <a:lnTo>
                    <a:pt x="226" y="4200"/>
                  </a:lnTo>
                  <a:lnTo>
                    <a:pt x="282" y="4172"/>
                  </a:lnTo>
                  <a:lnTo>
                    <a:pt x="480" y="4341"/>
                  </a:lnTo>
                  <a:lnTo>
                    <a:pt x="719" y="4510"/>
                  </a:lnTo>
                  <a:lnTo>
                    <a:pt x="973" y="4651"/>
                  </a:lnTo>
                  <a:lnTo>
                    <a:pt x="1241" y="4792"/>
                  </a:lnTo>
                  <a:lnTo>
                    <a:pt x="1523" y="4904"/>
                  </a:lnTo>
                  <a:lnTo>
                    <a:pt x="1804" y="4989"/>
                  </a:lnTo>
                  <a:lnTo>
                    <a:pt x="2100" y="5059"/>
                  </a:lnTo>
                  <a:lnTo>
                    <a:pt x="2396" y="5088"/>
                  </a:lnTo>
                  <a:lnTo>
                    <a:pt x="2692" y="5102"/>
                  </a:lnTo>
                  <a:lnTo>
                    <a:pt x="2833" y="5088"/>
                  </a:lnTo>
                  <a:lnTo>
                    <a:pt x="2974" y="5073"/>
                  </a:lnTo>
                  <a:lnTo>
                    <a:pt x="3115" y="5045"/>
                  </a:lnTo>
                  <a:lnTo>
                    <a:pt x="3242" y="5003"/>
                  </a:lnTo>
                  <a:lnTo>
                    <a:pt x="3369" y="4961"/>
                  </a:lnTo>
                  <a:lnTo>
                    <a:pt x="3495" y="4904"/>
                  </a:lnTo>
                  <a:lnTo>
                    <a:pt x="3608" y="4834"/>
                  </a:lnTo>
                  <a:lnTo>
                    <a:pt x="3721" y="4749"/>
                  </a:lnTo>
                  <a:lnTo>
                    <a:pt x="3834" y="4665"/>
                  </a:lnTo>
                  <a:lnTo>
                    <a:pt x="3932" y="4552"/>
                  </a:lnTo>
                  <a:lnTo>
                    <a:pt x="4031" y="4439"/>
                  </a:lnTo>
                  <a:lnTo>
                    <a:pt x="4115" y="4312"/>
                  </a:lnTo>
                  <a:lnTo>
                    <a:pt x="4186" y="4172"/>
                  </a:lnTo>
                  <a:lnTo>
                    <a:pt x="4256" y="4017"/>
                  </a:lnTo>
                  <a:lnTo>
                    <a:pt x="4299" y="3876"/>
                  </a:lnTo>
                  <a:lnTo>
                    <a:pt x="4341" y="3735"/>
                  </a:lnTo>
                  <a:lnTo>
                    <a:pt x="4369" y="3594"/>
                  </a:lnTo>
                  <a:lnTo>
                    <a:pt x="4383" y="3453"/>
                  </a:lnTo>
                  <a:lnTo>
                    <a:pt x="4397" y="3312"/>
                  </a:lnTo>
                  <a:lnTo>
                    <a:pt x="4397" y="3171"/>
                  </a:lnTo>
                  <a:lnTo>
                    <a:pt x="4383" y="3030"/>
                  </a:lnTo>
                  <a:lnTo>
                    <a:pt x="4369" y="2889"/>
                  </a:lnTo>
                  <a:lnTo>
                    <a:pt x="4327" y="2762"/>
                  </a:lnTo>
                  <a:lnTo>
                    <a:pt x="4285" y="2621"/>
                  </a:lnTo>
                  <a:lnTo>
                    <a:pt x="4228" y="2495"/>
                  </a:lnTo>
                  <a:lnTo>
                    <a:pt x="4172" y="2368"/>
                  </a:lnTo>
                  <a:lnTo>
                    <a:pt x="4087" y="2255"/>
                  </a:lnTo>
                  <a:lnTo>
                    <a:pt x="4003" y="2142"/>
                  </a:lnTo>
                  <a:lnTo>
                    <a:pt x="3890" y="2044"/>
                  </a:lnTo>
                  <a:lnTo>
                    <a:pt x="3777" y="1945"/>
                  </a:lnTo>
                  <a:lnTo>
                    <a:pt x="3608" y="1846"/>
                  </a:lnTo>
                  <a:lnTo>
                    <a:pt x="3439" y="1748"/>
                  </a:lnTo>
                  <a:lnTo>
                    <a:pt x="3256" y="1677"/>
                  </a:lnTo>
                  <a:lnTo>
                    <a:pt x="3087" y="1635"/>
                  </a:lnTo>
                  <a:lnTo>
                    <a:pt x="2889" y="1593"/>
                  </a:lnTo>
                  <a:lnTo>
                    <a:pt x="2706" y="1565"/>
                  </a:lnTo>
                  <a:lnTo>
                    <a:pt x="2523" y="1550"/>
                  </a:lnTo>
                  <a:lnTo>
                    <a:pt x="2326" y="1550"/>
                  </a:lnTo>
                  <a:lnTo>
                    <a:pt x="2467" y="1452"/>
                  </a:lnTo>
                  <a:lnTo>
                    <a:pt x="2734" y="1283"/>
                  </a:lnTo>
                  <a:lnTo>
                    <a:pt x="3002" y="1156"/>
                  </a:lnTo>
                  <a:lnTo>
                    <a:pt x="3284" y="1029"/>
                  </a:lnTo>
                  <a:lnTo>
                    <a:pt x="3566" y="930"/>
                  </a:lnTo>
                  <a:lnTo>
                    <a:pt x="3848" y="846"/>
                  </a:lnTo>
                  <a:lnTo>
                    <a:pt x="4130" y="789"/>
                  </a:lnTo>
                  <a:lnTo>
                    <a:pt x="4411" y="733"/>
                  </a:lnTo>
                  <a:lnTo>
                    <a:pt x="4707" y="705"/>
                  </a:lnTo>
                  <a:lnTo>
                    <a:pt x="5003" y="691"/>
                  </a:lnTo>
                  <a:lnTo>
                    <a:pt x="5285" y="691"/>
                  </a:lnTo>
                  <a:lnTo>
                    <a:pt x="5581" y="719"/>
                  </a:lnTo>
                  <a:lnTo>
                    <a:pt x="5877" y="761"/>
                  </a:lnTo>
                  <a:lnTo>
                    <a:pt x="6173" y="804"/>
                  </a:lnTo>
                  <a:lnTo>
                    <a:pt x="6455" y="874"/>
                  </a:lnTo>
                  <a:lnTo>
                    <a:pt x="6751" y="959"/>
                  </a:lnTo>
                  <a:lnTo>
                    <a:pt x="7047" y="1057"/>
                  </a:lnTo>
                  <a:lnTo>
                    <a:pt x="7089" y="1071"/>
                  </a:lnTo>
                  <a:lnTo>
                    <a:pt x="7145" y="1057"/>
                  </a:lnTo>
                  <a:lnTo>
                    <a:pt x="7188" y="1029"/>
                  </a:lnTo>
                  <a:lnTo>
                    <a:pt x="7216" y="1001"/>
                  </a:lnTo>
                  <a:lnTo>
                    <a:pt x="7230" y="959"/>
                  </a:lnTo>
                  <a:lnTo>
                    <a:pt x="7244" y="902"/>
                  </a:lnTo>
                  <a:lnTo>
                    <a:pt x="7216" y="860"/>
                  </a:lnTo>
                  <a:lnTo>
                    <a:pt x="7188" y="818"/>
                  </a:lnTo>
                  <a:lnTo>
                    <a:pt x="6920" y="649"/>
                  </a:lnTo>
                  <a:lnTo>
                    <a:pt x="6652" y="494"/>
                  </a:lnTo>
                  <a:lnTo>
                    <a:pt x="6370" y="367"/>
                  </a:lnTo>
                  <a:lnTo>
                    <a:pt x="6102" y="254"/>
                  </a:lnTo>
                  <a:lnTo>
                    <a:pt x="5821" y="169"/>
                  </a:lnTo>
                  <a:lnTo>
                    <a:pt x="5539" y="99"/>
                  </a:lnTo>
                  <a:lnTo>
                    <a:pt x="5243" y="43"/>
                  </a:lnTo>
                  <a:lnTo>
                    <a:pt x="4961" y="14"/>
                  </a:lnTo>
                  <a:lnTo>
                    <a:pt x="4665" y="0"/>
                  </a:lnTo>
                  <a:close/>
                </a:path>
              </a:pathLst>
            </a:custGeom>
            <a:solidFill>
              <a:srgbClr val="E868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911;p38">
              <a:extLst>
                <a:ext uri="{FF2B5EF4-FFF2-40B4-BE49-F238E27FC236}">
                  <a16:creationId xmlns:a16="http://schemas.microsoft.com/office/drawing/2014/main" id="{C35F187B-F05E-C11A-5444-A50DF7D60DF9}"/>
                </a:ext>
              </a:extLst>
            </p:cNvPr>
            <p:cNvSpPr/>
            <p:nvPr/>
          </p:nvSpPr>
          <p:spPr>
            <a:xfrm>
              <a:off x="7002388" y="2137359"/>
              <a:ext cx="143391" cy="60886"/>
            </a:xfrm>
            <a:custGeom>
              <a:avLst/>
              <a:gdLst/>
              <a:ahLst/>
              <a:cxnLst/>
              <a:rect l="l" t="t" r="r" b="b"/>
              <a:pathLst>
                <a:path w="5412" h="2298" extrusionOk="0">
                  <a:moveTo>
                    <a:pt x="2199" y="1"/>
                  </a:moveTo>
                  <a:lnTo>
                    <a:pt x="1917" y="43"/>
                  </a:lnTo>
                  <a:lnTo>
                    <a:pt x="1733" y="71"/>
                  </a:lnTo>
                  <a:lnTo>
                    <a:pt x="1564" y="127"/>
                  </a:lnTo>
                  <a:lnTo>
                    <a:pt x="1381" y="198"/>
                  </a:lnTo>
                  <a:lnTo>
                    <a:pt x="1198" y="268"/>
                  </a:lnTo>
                  <a:lnTo>
                    <a:pt x="1015" y="367"/>
                  </a:lnTo>
                  <a:lnTo>
                    <a:pt x="846" y="466"/>
                  </a:lnTo>
                  <a:lnTo>
                    <a:pt x="691" y="593"/>
                  </a:lnTo>
                  <a:lnTo>
                    <a:pt x="536" y="719"/>
                  </a:lnTo>
                  <a:lnTo>
                    <a:pt x="395" y="860"/>
                  </a:lnTo>
                  <a:lnTo>
                    <a:pt x="282" y="1001"/>
                  </a:lnTo>
                  <a:lnTo>
                    <a:pt x="169" y="1170"/>
                  </a:lnTo>
                  <a:lnTo>
                    <a:pt x="85" y="1325"/>
                  </a:lnTo>
                  <a:lnTo>
                    <a:pt x="28" y="1509"/>
                  </a:lnTo>
                  <a:lnTo>
                    <a:pt x="0" y="1692"/>
                  </a:lnTo>
                  <a:lnTo>
                    <a:pt x="0" y="1875"/>
                  </a:lnTo>
                  <a:lnTo>
                    <a:pt x="28" y="2072"/>
                  </a:lnTo>
                  <a:lnTo>
                    <a:pt x="57" y="2157"/>
                  </a:lnTo>
                  <a:lnTo>
                    <a:pt x="113" y="2227"/>
                  </a:lnTo>
                  <a:lnTo>
                    <a:pt x="169" y="2270"/>
                  </a:lnTo>
                  <a:lnTo>
                    <a:pt x="254" y="2298"/>
                  </a:lnTo>
                  <a:lnTo>
                    <a:pt x="324" y="2298"/>
                  </a:lnTo>
                  <a:lnTo>
                    <a:pt x="409" y="2284"/>
                  </a:lnTo>
                  <a:lnTo>
                    <a:pt x="493" y="2255"/>
                  </a:lnTo>
                  <a:lnTo>
                    <a:pt x="564" y="2213"/>
                  </a:lnTo>
                  <a:lnTo>
                    <a:pt x="677" y="2114"/>
                  </a:lnTo>
                  <a:lnTo>
                    <a:pt x="775" y="2002"/>
                  </a:lnTo>
                  <a:lnTo>
                    <a:pt x="874" y="1889"/>
                  </a:lnTo>
                  <a:lnTo>
                    <a:pt x="958" y="1762"/>
                  </a:lnTo>
                  <a:lnTo>
                    <a:pt x="1128" y="1537"/>
                  </a:lnTo>
                  <a:lnTo>
                    <a:pt x="1297" y="1297"/>
                  </a:lnTo>
                  <a:lnTo>
                    <a:pt x="1381" y="1199"/>
                  </a:lnTo>
                  <a:lnTo>
                    <a:pt x="1480" y="1100"/>
                  </a:lnTo>
                  <a:lnTo>
                    <a:pt x="1593" y="1015"/>
                  </a:lnTo>
                  <a:lnTo>
                    <a:pt x="1705" y="945"/>
                  </a:lnTo>
                  <a:lnTo>
                    <a:pt x="1846" y="888"/>
                  </a:lnTo>
                  <a:lnTo>
                    <a:pt x="2001" y="846"/>
                  </a:lnTo>
                  <a:lnTo>
                    <a:pt x="2170" y="818"/>
                  </a:lnTo>
                  <a:lnTo>
                    <a:pt x="2368" y="818"/>
                  </a:lnTo>
                  <a:lnTo>
                    <a:pt x="2579" y="832"/>
                  </a:lnTo>
                  <a:lnTo>
                    <a:pt x="2790" y="860"/>
                  </a:lnTo>
                  <a:lnTo>
                    <a:pt x="2988" y="903"/>
                  </a:lnTo>
                  <a:lnTo>
                    <a:pt x="3185" y="945"/>
                  </a:lnTo>
                  <a:lnTo>
                    <a:pt x="3368" y="1001"/>
                  </a:lnTo>
                  <a:lnTo>
                    <a:pt x="3565" y="1072"/>
                  </a:lnTo>
                  <a:lnTo>
                    <a:pt x="3735" y="1156"/>
                  </a:lnTo>
                  <a:lnTo>
                    <a:pt x="3918" y="1241"/>
                  </a:lnTo>
                  <a:lnTo>
                    <a:pt x="4256" y="1438"/>
                  </a:lnTo>
                  <a:lnTo>
                    <a:pt x="4594" y="1664"/>
                  </a:lnTo>
                  <a:lnTo>
                    <a:pt x="4918" y="1917"/>
                  </a:lnTo>
                  <a:lnTo>
                    <a:pt x="5242" y="2171"/>
                  </a:lnTo>
                  <a:lnTo>
                    <a:pt x="5285" y="2199"/>
                  </a:lnTo>
                  <a:lnTo>
                    <a:pt x="5327" y="2199"/>
                  </a:lnTo>
                  <a:lnTo>
                    <a:pt x="5355" y="2185"/>
                  </a:lnTo>
                  <a:lnTo>
                    <a:pt x="5383" y="2171"/>
                  </a:lnTo>
                  <a:lnTo>
                    <a:pt x="5412" y="2143"/>
                  </a:lnTo>
                  <a:lnTo>
                    <a:pt x="5412" y="2114"/>
                  </a:lnTo>
                  <a:lnTo>
                    <a:pt x="5412" y="2072"/>
                  </a:lnTo>
                  <a:lnTo>
                    <a:pt x="5383" y="2030"/>
                  </a:lnTo>
                  <a:lnTo>
                    <a:pt x="5059" y="1635"/>
                  </a:lnTo>
                  <a:lnTo>
                    <a:pt x="4693" y="1227"/>
                  </a:lnTo>
                  <a:lnTo>
                    <a:pt x="4510" y="1043"/>
                  </a:lnTo>
                  <a:lnTo>
                    <a:pt x="4312" y="860"/>
                  </a:lnTo>
                  <a:lnTo>
                    <a:pt x="4101" y="691"/>
                  </a:lnTo>
                  <a:lnTo>
                    <a:pt x="3890" y="536"/>
                  </a:lnTo>
                  <a:lnTo>
                    <a:pt x="3678" y="395"/>
                  </a:lnTo>
                  <a:lnTo>
                    <a:pt x="3453" y="268"/>
                  </a:lnTo>
                  <a:lnTo>
                    <a:pt x="3213" y="170"/>
                  </a:lnTo>
                  <a:lnTo>
                    <a:pt x="2974" y="85"/>
                  </a:lnTo>
                  <a:lnTo>
                    <a:pt x="2720" y="29"/>
                  </a:lnTo>
                  <a:lnTo>
                    <a:pt x="2466" y="1"/>
                  </a:lnTo>
                  <a:close/>
                </a:path>
              </a:pathLst>
            </a:custGeom>
            <a:solidFill>
              <a:srgbClr val="E8685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912;p38">
              <a:extLst>
                <a:ext uri="{FF2B5EF4-FFF2-40B4-BE49-F238E27FC236}">
                  <a16:creationId xmlns:a16="http://schemas.microsoft.com/office/drawing/2014/main" id="{2EC3B9B9-D561-6514-D681-896D7E7E3477}"/>
                </a:ext>
              </a:extLst>
            </p:cNvPr>
            <p:cNvSpPr/>
            <p:nvPr/>
          </p:nvSpPr>
          <p:spPr>
            <a:xfrm>
              <a:off x="6753711" y="2014158"/>
              <a:ext cx="42233" cy="156824"/>
            </a:xfrm>
            <a:custGeom>
              <a:avLst/>
              <a:gdLst/>
              <a:ahLst/>
              <a:cxnLst/>
              <a:rect l="l" t="t" r="r" b="b"/>
              <a:pathLst>
                <a:path w="1594" h="5919" extrusionOk="0">
                  <a:moveTo>
                    <a:pt x="550" y="0"/>
                  </a:moveTo>
                  <a:lnTo>
                    <a:pt x="395" y="733"/>
                  </a:lnTo>
                  <a:lnTo>
                    <a:pt x="283" y="1466"/>
                  </a:lnTo>
                  <a:lnTo>
                    <a:pt x="184" y="2199"/>
                  </a:lnTo>
                  <a:lnTo>
                    <a:pt x="99" y="2931"/>
                  </a:lnTo>
                  <a:lnTo>
                    <a:pt x="43" y="3678"/>
                  </a:lnTo>
                  <a:lnTo>
                    <a:pt x="15" y="4425"/>
                  </a:lnTo>
                  <a:lnTo>
                    <a:pt x="1" y="5172"/>
                  </a:lnTo>
                  <a:lnTo>
                    <a:pt x="15" y="5919"/>
                  </a:lnTo>
                  <a:lnTo>
                    <a:pt x="156" y="5820"/>
                  </a:lnTo>
                  <a:lnTo>
                    <a:pt x="283" y="5708"/>
                  </a:lnTo>
                  <a:lnTo>
                    <a:pt x="395" y="5595"/>
                  </a:lnTo>
                  <a:lnTo>
                    <a:pt x="508" y="5482"/>
                  </a:lnTo>
                  <a:lnTo>
                    <a:pt x="748" y="5172"/>
                  </a:lnTo>
                  <a:lnTo>
                    <a:pt x="945" y="4862"/>
                  </a:lnTo>
                  <a:lnTo>
                    <a:pt x="1128" y="4552"/>
                  </a:lnTo>
                  <a:lnTo>
                    <a:pt x="1269" y="4228"/>
                  </a:lnTo>
                  <a:lnTo>
                    <a:pt x="1382" y="3904"/>
                  </a:lnTo>
                  <a:lnTo>
                    <a:pt x="1480" y="3566"/>
                  </a:lnTo>
                  <a:lnTo>
                    <a:pt x="1537" y="3199"/>
                  </a:lnTo>
                  <a:lnTo>
                    <a:pt x="1579" y="2819"/>
                  </a:lnTo>
                  <a:lnTo>
                    <a:pt x="1593" y="2621"/>
                  </a:lnTo>
                  <a:lnTo>
                    <a:pt x="1579" y="2424"/>
                  </a:lnTo>
                  <a:lnTo>
                    <a:pt x="1565" y="2227"/>
                  </a:lnTo>
                  <a:lnTo>
                    <a:pt x="1537" y="2044"/>
                  </a:lnTo>
                  <a:lnTo>
                    <a:pt x="1509" y="1846"/>
                  </a:lnTo>
                  <a:lnTo>
                    <a:pt x="1466" y="1663"/>
                  </a:lnTo>
                  <a:lnTo>
                    <a:pt x="1410" y="1480"/>
                  </a:lnTo>
                  <a:lnTo>
                    <a:pt x="1340" y="1311"/>
                  </a:lnTo>
                  <a:lnTo>
                    <a:pt x="1269" y="1128"/>
                  </a:lnTo>
                  <a:lnTo>
                    <a:pt x="1185" y="959"/>
                  </a:lnTo>
                  <a:lnTo>
                    <a:pt x="1001" y="620"/>
                  </a:lnTo>
                  <a:lnTo>
                    <a:pt x="790" y="310"/>
                  </a:lnTo>
                  <a:lnTo>
                    <a:pt x="550" y="0"/>
                  </a:lnTo>
                  <a:close/>
                </a:path>
              </a:pathLst>
            </a:custGeom>
            <a:solidFill>
              <a:srgbClr val="F96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913;p38">
              <a:extLst>
                <a:ext uri="{FF2B5EF4-FFF2-40B4-BE49-F238E27FC236}">
                  <a16:creationId xmlns:a16="http://schemas.microsoft.com/office/drawing/2014/main" id="{ECFFE6DB-D9F4-8E8F-1365-BD9F6C029050}"/>
                </a:ext>
              </a:extLst>
            </p:cNvPr>
            <p:cNvSpPr/>
            <p:nvPr/>
          </p:nvSpPr>
          <p:spPr>
            <a:xfrm>
              <a:off x="6753711" y="2014158"/>
              <a:ext cx="42233" cy="156824"/>
            </a:xfrm>
            <a:custGeom>
              <a:avLst/>
              <a:gdLst/>
              <a:ahLst/>
              <a:cxnLst/>
              <a:rect l="l" t="t" r="r" b="b"/>
              <a:pathLst>
                <a:path w="1594" h="5919" fill="none" extrusionOk="0">
                  <a:moveTo>
                    <a:pt x="550" y="0"/>
                  </a:moveTo>
                  <a:lnTo>
                    <a:pt x="550" y="0"/>
                  </a:lnTo>
                  <a:lnTo>
                    <a:pt x="395" y="733"/>
                  </a:lnTo>
                  <a:lnTo>
                    <a:pt x="283" y="1466"/>
                  </a:lnTo>
                  <a:lnTo>
                    <a:pt x="184" y="2199"/>
                  </a:lnTo>
                  <a:lnTo>
                    <a:pt x="99" y="2931"/>
                  </a:lnTo>
                  <a:lnTo>
                    <a:pt x="43" y="3678"/>
                  </a:lnTo>
                  <a:lnTo>
                    <a:pt x="15" y="4425"/>
                  </a:lnTo>
                  <a:lnTo>
                    <a:pt x="1" y="5172"/>
                  </a:lnTo>
                  <a:lnTo>
                    <a:pt x="15" y="5919"/>
                  </a:lnTo>
                  <a:lnTo>
                    <a:pt x="15" y="5919"/>
                  </a:lnTo>
                  <a:lnTo>
                    <a:pt x="156" y="5820"/>
                  </a:lnTo>
                  <a:lnTo>
                    <a:pt x="283" y="5708"/>
                  </a:lnTo>
                  <a:lnTo>
                    <a:pt x="395" y="5595"/>
                  </a:lnTo>
                  <a:lnTo>
                    <a:pt x="508" y="5482"/>
                  </a:lnTo>
                  <a:lnTo>
                    <a:pt x="508" y="5482"/>
                  </a:lnTo>
                  <a:lnTo>
                    <a:pt x="748" y="5172"/>
                  </a:lnTo>
                  <a:lnTo>
                    <a:pt x="945" y="4862"/>
                  </a:lnTo>
                  <a:lnTo>
                    <a:pt x="1128" y="4552"/>
                  </a:lnTo>
                  <a:lnTo>
                    <a:pt x="1269" y="4228"/>
                  </a:lnTo>
                  <a:lnTo>
                    <a:pt x="1382" y="3904"/>
                  </a:lnTo>
                  <a:lnTo>
                    <a:pt x="1480" y="3566"/>
                  </a:lnTo>
                  <a:lnTo>
                    <a:pt x="1537" y="3199"/>
                  </a:lnTo>
                  <a:lnTo>
                    <a:pt x="1579" y="2819"/>
                  </a:lnTo>
                  <a:lnTo>
                    <a:pt x="1579" y="2819"/>
                  </a:lnTo>
                  <a:lnTo>
                    <a:pt x="1593" y="2621"/>
                  </a:lnTo>
                  <a:lnTo>
                    <a:pt x="1579" y="2424"/>
                  </a:lnTo>
                  <a:lnTo>
                    <a:pt x="1565" y="2227"/>
                  </a:lnTo>
                  <a:lnTo>
                    <a:pt x="1537" y="2044"/>
                  </a:lnTo>
                  <a:lnTo>
                    <a:pt x="1509" y="1846"/>
                  </a:lnTo>
                  <a:lnTo>
                    <a:pt x="1466" y="1663"/>
                  </a:lnTo>
                  <a:lnTo>
                    <a:pt x="1410" y="1480"/>
                  </a:lnTo>
                  <a:lnTo>
                    <a:pt x="1340" y="1311"/>
                  </a:lnTo>
                  <a:lnTo>
                    <a:pt x="1269" y="1128"/>
                  </a:lnTo>
                  <a:lnTo>
                    <a:pt x="1185" y="959"/>
                  </a:lnTo>
                  <a:lnTo>
                    <a:pt x="1001" y="620"/>
                  </a:lnTo>
                  <a:lnTo>
                    <a:pt x="790" y="310"/>
                  </a:lnTo>
                  <a:lnTo>
                    <a:pt x="55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914;p38">
              <a:extLst>
                <a:ext uri="{FF2B5EF4-FFF2-40B4-BE49-F238E27FC236}">
                  <a16:creationId xmlns:a16="http://schemas.microsoft.com/office/drawing/2014/main" id="{C6847DEF-BACE-50C0-2833-4FA214011CD5}"/>
                </a:ext>
              </a:extLst>
            </p:cNvPr>
            <p:cNvSpPr/>
            <p:nvPr/>
          </p:nvSpPr>
          <p:spPr>
            <a:xfrm>
              <a:off x="6584968" y="1969727"/>
              <a:ext cx="183345" cy="219564"/>
            </a:xfrm>
            <a:custGeom>
              <a:avLst/>
              <a:gdLst/>
              <a:ahLst/>
              <a:cxnLst/>
              <a:rect l="l" t="t" r="r" b="b"/>
              <a:pathLst>
                <a:path w="6920" h="8287" extrusionOk="0">
                  <a:moveTo>
                    <a:pt x="3509" y="0"/>
                  </a:moveTo>
                  <a:lnTo>
                    <a:pt x="3157" y="14"/>
                  </a:lnTo>
                  <a:lnTo>
                    <a:pt x="2805" y="57"/>
                  </a:lnTo>
                  <a:lnTo>
                    <a:pt x="2635" y="99"/>
                  </a:lnTo>
                  <a:lnTo>
                    <a:pt x="2466" y="141"/>
                  </a:lnTo>
                  <a:lnTo>
                    <a:pt x="2297" y="198"/>
                  </a:lnTo>
                  <a:lnTo>
                    <a:pt x="2128" y="254"/>
                  </a:lnTo>
                  <a:lnTo>
                    <a:pt x="1973" y="324"/>
                  </a:lnTo>
                  <a:lnTo>
                    <a:pt x="1818" y="395"/>
                  </a:lnTo>
                  <a:lnTo>
                    <a:pt x="1663" y="479"/>
                  </a:lnTo>
                  <a:lnTo>
                    <a:pt x="1522" y="578"/>
                  </a:lnTo>
                  <a:lnTo>
                    <a:pt x="1381" y="677"/>
                  </a:lnTo>
                  <a:lnTo>
                    <a:pt x="1240" y="789"/>
                  </a:lnTo>
                  <a:lnTo>
                    <a:pt x="1113" y="916"/>
                  </a:lnTo>
                  <a:lnTo>
                    <a:pt x="1001" y="1043"/>
                  </a:lnTo>
                  <a:lnTo>
                    <a:pt x="803" y="1269"/>
                  </a:lnTo>
                  <a:lnTo>
                    <a:pt x="634" y="1508"/>
                  </a:lnTo>
                  <a:lnTo>
                    <a:pt x="493" y="1762"/>
                  </a:lnTo>
                  <a:lnTo>
                    <a:pt x="352" y="2015"/>
                  </a:lnTo>
                  <a:lnTo>
                    <a:pt x="254" y="2269"/>
                  </a:lnTo>
                  <a:lnTo>
                    <a:pt x="155" y="2537"/>
                  </a:lnTo>
                  <a:lnTo>
                    <a:pt x="85" y="2805"/>
                  </a:lnTo>
                  <a:lnTo>
                    <a:pt x="42" y="3072"/>
                  </a:lnTo>
                  <a:lnTo>
                    <a:pt x="0" y="3354"/>
                  </a:lnTo>
                  <a:lnTo>
                    <a:pt x="0" y="3622"/>
                  </a:lnTo>
                  <a:lnTo>
                    <a:pt x="0" y="3904"/>
                  </a:lnTo>
                  <a:lnTo>
                    <a:pt x="28" y="4172"/>
                  </a:lnTo>
                  <a:lnTo>
                    <a:pt x="71" y="4453"/>
                  </a:lnTo>
                  <a:lnTo>
                    <a:pt x="141" y="4735"/>
                  </a:lnTo>
                  <a:lnTo>
                    <a:pt x="226" y="5003"/>
                  </a:lnTo>
                  <a:lnTo>
                    <a:pt x="324" y="5271"/>
                  </a:lnTo>
                  <a:lnTo>
                    <a:pt x="437" y="5609"/>
                  </a:lnTo>
                  <a:lnTo>
                    <a:pt x="564" y="5919"/>
                  </a:lnTo>
                  <a:lnTo>
                    <a:pt x="719" y="6215"/>
                  </a:lnTo>
                  <a:lnTo>
                    <a:pt x="888" y="6483"/>
                  </a:lnTo>
                  <a:lnTo>
                    <a:pt x="1085" y="6750"/>
                  </a:lnTo>
                  <a:lnTo>
                    <a:pt x="1297" y="6990"/>
                  </a:lnTo>
                  <a:lnTo>
                    <a:pt x="1522" y="7201"/>
                  </a:lnTo>
                  <a:lnTo>
                    <a:pt x="1762" y="7413"/>
                  </a:lnTo>
                  <a:lnTo>
                    <a:pt x="2015" y="7582"/>
                  </a:lnTo>
                  <a:lnTo>
                    <a:pt x="2297" y="7751"/>
                  </a:lnTo>
                  <a:lnTo>
                    <a:pt x="2579" y="7892"/>
                  </a:lnTo>
                  <a:lnTo>
                    <a:pt x="2875" y="8005"/>
                  </a:lnTo>
                  <a:lnTo>
                    <a:pt x="3199" y="8117"/>
                  </a:lnTo>
                  <a:lnTo>
                    <a:pt x="3523" y="8188"/>
                  </a:lnTo>
                  <a:lnTo>
                    <a:pt x="3847" y="8244"/>
                  </a:lnTo>
                  <a:lnTo>
                    <a:pt x="4186" y="8286"/>
                  </a:lnTo>
                  <a:lnTo>
                    <a:pt x="4355" y="8286"/>
                  </a:lnTo>
                  <a:lnTo>
                    <a:pt x="4608" y="8272"/>
                  </a:lnTo>
                  <a:lnTo>
                    <a:pt x="4876" y="8244"/>
                  </a:lnTo>
                  <a:lnTo>
                    <a:pt x="5144" y="8188"/>
                  </a:lnTo>
                  <a:lnTo>
                    <a:pt x="5397" y="8103"/>
                  </a:lnTo>
                  <a:lnTo>
                    <a:pt x="5665" y="8005"/>
                  </a:lnTo>
                  <a:lnTo>
                    <a:pt x="5919" y="7892"/>
                  </a:lnTo>
                  <a:lnTo>
                    <a:pt x="6158" y="7751"/>
                  </a:lnTo>
                  <a:lnTo>
                    <a:pt x="6384" y="7596"/>
                  </a:lnTo>
                  <a:lnTo>
                    <a:pt x="6370" y="6849"/>
                  </a:lnTo>
                  <a:lnTo>
                    <a:pt x="6384" y="6102"/>
                  </a:lnTo>
                  <a:lnTo>
                    <a:pt x="6412" y="5355"/>
                  </a:lnTo>
                  <a:lnTo>
                    <a:pt x="6468" y="4608"/>
                  </a:lnTo>
                  <a:lnTo>
                    <a:pt x="6553" y="3876"/>
                  </a:lnTo>
                  <a:lnTo>
                    <a:pt x="6652" y="3143"/>
                  </a:lnTo>
                  <a:lnTo>
                    <a:pt x="6764" y="2410"/>
                  </a:lnTo>
                  <a:lnTo>
                    <a:pt x="6919" y="1677"/>
                  </a:lnTo>
                  <a:lnTo>
                    <a:pt x="6666" y="1410"/>
                  </a:lnTo>
                  <a:lnTo>
                    <a:pt x="6398" y="1156"/>
                  </a:lnTo>
                  <a:lnTo>
                    <a:pt x="6116" y="916"/>
                  </a:lnTo>
                  <a:lnTo>
                    <a:pt x="5820" y="705"/>
                  </a:lnTo>
                  <a:lnTo>
                    <a:pt x="5567" y="536"/>
                  </a:lnTo>
                  <a:lnTo>
                    <a:pt x="5299" y="395"/>
                  </a:lnTo>
                  <a:lnTo>
                    <a:pt x="5017" y="282"/>
                  </a:lnTo>
                  <a:lnTo>
                    <a:pt x="4735" y="183"/>
                  </a:lnTo>
                  <a:lnTo>
                    <a:pt x="4425" y="99"/>
                  </a:lnTo>
                  <a:lnTo>
                    <a:pt x="4129" y="43"/>
                  </a:lnTo>
                  <a:lnTo>
                    <a:pt x="3819" y="14"/>
                  </a:lnTo>
                  <a:lnTo>
                    <a:pt x="3509" y="0"/>
                  </a:lnTo>
                  <a:close/>
                </a:path>
              </a:pathLst>
            </a:custGeom>
            <a:solidFill>
              <a:srgbClr val="FC70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0" name="Google Shape;1915;p38">
              <a:extLst>
                <a:ext uri="{FF2B5EF4-FFF2-40B4-BE49-F238E27FC236}">
                  <a16:creationId xmlns:a16="http://schemas.microsoft.com/office/drawing/2014/main" id="{AA3E8C96-A479-1547-C93D-53726F3062C9}"/>
                </a:ext>
              </a:extLst>
            </p:cNvPr>
            <p:cNvSpPr/>
            <p:nvPr/>
          </p:nvSpPr>
          <p:spPr>
            <a:xfrm>
              <a:off x="6584968" y="1969727"/>
              <a:ext cx="183345" cy="219564"/>
            </a:xfrm>
            <a:custGeom>
              <a:avLst/>
              <a:gdLst/>
              <a:ahLst/>
              <a:cxnLst/>
              <a:rect l="l" t="t" r="r" b="b"/>
              <a:pathLst>
                <a:path w="6920" h="8287" fill="none" extrusionOk="0">
                  <a:moveTo>
                    <a:pt x="3509" y="0"/>
                  </a:moveTo>
                  <a:lnTo>
                    <a:pt x="3509" y="0"/>
                  </a:lnTo>
                  <a:lnTo>
                    <a:pt x="3157" y="14"/>
                  </a:lnTo>
                  <a:lnTo>
                    <a:pt x="2805" y="57"/>
                  </a:lnTo>
                  <a:lnTo>
                    <a:pt x="2635" y="99"/>
                  </a:lnTo>
                  <a:lnTo>
                    <a:pt x="2466" y="141"/>
                  </a:lnTo>
                  <a:lnTo>
                    <a:pt x="2297" y="198"/>
                  </a:lnTo>
                  <a:lnTo>
                    <a:pt x="2128" y="254"/>
                  </a:lnTo>
                  <a:lnTo>
                    <a:pt x="1973" y="324"/>
                  </a:lnTo>
                  <a:lnTo>
                    <a:pt x="1818" y="395"/>
                  </a:lnTo>
                  <a:lnTo>
                    <a:pt x="1663" y="479"/>
                  </a:lnTo>
                  <a:lnTo>
                    <a:pt x="1522" y="578"/>
                  </a:lnTo>
                  <a:lnTo>
                    <a:pt x="1381" y="677"/>
                  </a:lnTo>
                  <a:lnTo>
                    <a:pt x="1240" y="789"/>
                  </a:lnTo>
                  <a:lnTo>
                    <a:pt x="1113" y="916"/>
                  </a:lnTo>
                  <a:lnTo>
                    <a:pt x="1001" y="1043"/>
                  </a:lnTo>
                  <a:lnTo>
                    <a:pt x="1001" y="1043"/>
                  </a:lnTo>
                  <a:lnTo>
                    <a:pt x="803" y="1269"/>
                  </a:lnTo>
                  <a:lnTo>
                    <a:pt x="634" y="1508"/>
                  </a:lnTo>
                  <a:lnTo>
                    <a:pt x="493" y="1762"/>
                  </a:lnTo>
                  <a:lnTo>
                    <a:pt x="352" y="2015"/>
                  </a:lnTo>
                  <a:lnTo>
                    <a:pt x="254" y="2269"/>
                  </a:lnTo>
                  <a:lnTo>
                    <a:pt x="155" y="2537"/>
                  </a:lnTo>
                  <a:lnTo>
                    <a:pt x="85" y="2805"/>
                  </a:lnTo>
                  <a:lnTo>
                    <a:pt x="42" y="3072"/>
                  </a:lnTo>
                  <a:lnTo>
                    <a:pt x="0" y="3354"/>
                  </a:lnTo>
                  <a:lnTo>
                    <a:pt x="0" y="3622"/>
                  </a:lnTo>
                  <a:lnTo>
                    <a:pt x="0" y="3904"/>
                  </a:lnTo>
                  <a:lnTo>
                    <a:pt x="28" y="4172"/>
                  </a:lnTo>
                  <a:lnTo>
                    <a:pt x="71" y="4453"/>
                  </a:lnTo>
                  <a:lnTo>
                    <a:pt x="141" y="4735"/>
                  </a:lnTo>
                  <a:lnTo>
                    <a:pt x="226" y="5003"/>
                  </a:lnTo>
                  <a:lnTo>
                    <a:pt x="324" y="5271"/>
                  </a:lnTo>
                  <a:lnTo>
                    <a:pt x="324" y="5271"/>
                  </a:lnTo>
                  <a:lnTo>
                    <a:pt x="437" y="5609"/>
                  </a:lnTo>
                  <a:lnTo>
                    <a:pt x="564" y="5919"/>
                  </a:lnTo>
                  <a:lnTo>
                    <a:pt x="719" y="6215"/>
                  </a:lnTo>
                  <a:lnTo>
                    <a:pt x="888" y="6483"/>
                  </a:lnTo>
                  <a:lnTo>
                    <a:pt x="1085" y="6750"/>
                  </a:lnTo>
                  <a:lnTo>
                    <a:pt x="1297" y="6990"/>
                  </a:lnTo>
                  <a:lnTo>
                    <a:pt x="1522" y="7201"/>
                  </a:lnTo>
                  <a:lnTo>
                    <a:pt x="1762" y="7413"/>
                  </a:lnTo>
                  <a:lnTo>
                    <a:pt x="2015" y="7582"/>
                  </a:lnTo>
                  <a:lnTo>
                    <a:pt x="2297" y="7751"/>
                  </a:lnTo>
                  <a:lnTo>
                    <a:pt x="2579" y="7892"/>
                  </a:lnTo>
                  <a:lnTo>
                    <a:pt x="2875" y="8005"/>
                  </a:lnTo>
                  <a:lnTo>
                    <a:pt x="3199" y="8117"/>
                  </a:lnTo>
                  <a:lnTo>
                    <a:pt x="3523" y="8188"/>
                  </a:lnTo>
                  <a:lnTo>
                    <a:pt x="3847" y="8244"/>
                  </a:lnTo>
                  <a:lnTo>
                    <a:pt x="4186" y="8286"/>
                  </a:lnTo>
                  <a:lnTo>
                    <a:pt x="4186" y="8286"/>
                  </a:lnTo>
                  <a:lnTo>
                    <a:pt x="4355" y="8286"/>
                  </a:lnTo>
                  <a:lnTo>
                    <a:pt x="4355" y="8286"/>
                  </a:lnTo>
                  <a:lnTo>
                    <a:pt x="4608" y="8272"/>
                  </a:lnTo>
                  <a:lnTo>
                    <a:pt x="4876" y="8244"/>
                  </a:lnTo>
                  <a:lnTo>
                    <a:pt x="5144" y="8188"/>
                  </a:lnTo>
                  <a:lnTo>
                    <a:pt x="5397" y="8103"/>
                  </a:lnTo>
                  <a:lnTo>
                    <a:pt x="5665" y="8005"/>
                  </a:lnTo>
                  <a:lnTo>
                    <a:pt x="5919" y="7892"/>
                  </a:lnTo>
                  <a:lnTo>
                    <a:pt x="6158" y="7751"/>
                  </a:lnTo>
                  <a:lnTo>
                    <a:pt x="6384" y="7596"/>
                  </a:lnTo>
                  <a:lnTo>
                    <a:pt x="6384" y="7596"/>
                  </a:lnTo>
                  <a:lnTo>
                    <a:pt x="6370" y="6849"/>
                  </a:lnTo>
                  <a:lnTo>
                    <a:pt x="6384" y="6102"/>
                  </a:lnTo>
                  <a:lnTo>
                    <a:pt x="6412" y="5355"/>
                  </a:lnTo>
                  <a:lnTo>
                    <a:pt x="6468" y="4608"/>
                  </a:lnTo>
                  <a:lnTo>
                    <a:pt x="6553" y="3876"/>
                  </a:lnTo>
                  <a:lnTo>
                    <a:pt x="6652" y="3143"/>
                  </a:lnTo>
                  <a:lnTo>
                    <a:pt x="6764" y="2410"/>
                  </a:lnTo>
                  <a:lnTo>
                    <a:pt x="6919" y="1677"/>
                  </a:lnTo>
                  <a:lnTo>
                    <a:pt x="6919" y="1677"/>
                  </a:lnTo>
                  <a:lnTo>
                    <a:pt x="6666" y="1410"/>
                  </a:lnTo>
                  <a:lnTo>
                    <a:pt x="6398" y="1156"/>
                  </a:lnTo>
                  <a:lnTo>
                    <a:pt x="6116" y="916"/>
                  </a:lnTo>
                  <a:lnTo>
                    <a:pt x="5820" y="705"/>
                  </a:lnTo>
                  <a:lnTo>
                    <a:pt x="5820" y="705"/>
                  </a:lnTo>
                  <a:lnTo>
                    <a:pt x="5567" y="536"/>
                  </a:lnTo>
                  <a:lnTo>
                    <a:pt x="5299" y="395"/>
                  </a:lnTo>
                  <a:lnTo>
                    <a:pt x="5017" y="282"/>
                  </a:lnTo>
                  <a:lnTo>
                    <a:pt x="4735" y="183"/>
                  </a:lnTo>
                  <a:lnTo>
                    <a:pt x="4425" y="99"/>
                  </a:lnTo>
                  <a:lnTo>
                    <a:pt x="4129" y="43"/>
                  </a:lnTo>
                  <a:lnTo>
                    <a:pt x="3819" y="14"/>
                  </a:lnTo>
                  <a:lnTo>
                    <a:pt x="350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1" name="Google Shape;1916;p38">
              <a:extLst>
                <a:ext uri="{FF2B5EF4-FFF2-40B4-BE49-F238E27FC236}">
                  <a16:creationId xmlns:a16="http://schemas.microsoft.com/office/drawing/2014/main" id="{2864414B-6C81-BDE2-78D6-BCB001BD7394}"/>
                </a:ext>
              </a:extLst>
            </p:cNvPr>
            <p:cNvSpPr/>
            <p:nvPr/>
          </p:nvSpPr>
          <p:spPr>
            <a:xfrm>
              <a:off x="7399646" y="2230329"/>
              <a:ext cx="223671" cy="206873"/>
            </a:xfrm>
            <a:custGeom>
              <a:avLst/>
              <a:gdLst/>
              <a:ahLst/>
              <a:cxnLst/>
              <a:rect l="l" t="t" r="r" b="b"/>
              <a:pathLst>
                <a:path w="8442" h="7808" extrusionOk="0">
                  <a:moveTo>
                    <a:pt x="4397" y="1"/>
                  </a:moveTo>
                  <a:lnTo>
                    <a:pt x="4186" y="15"/>
                  </a:lnTo>
                  <a:lnTo>
                    <a:pt x="3960" y="29"/>
                  </a:lnTo>
                  <a:lnTo>
                    <a:pt x="3636" y="71"/>
                  </a:lnTo>
                  <a:lnTo>
                    <a:pt x="3312" y="142"/>
                  </a:lnTo>
                  <a:lnTo>
                    <a:pt x="2988" y="226"/>
                  </a:lnTo>
                  <a:lnTo>
                    <a:pt x="2678" y="325"/>
                  </a:lnTo>
                  <a:lnTo>
                    <a:pt x="2382" y="452"/>
                  </a:lnTo>
                  <a:lnTo>
                    <a:pt x="2100" y="607"/>
                  </a:lnTo>
                  <a:lnTo>
                    <a:pt x="1832" y="762"/>
                  </a:lnTo>
                  <a:lnTo>
                    <a:pt x="1564" y="959"/>
                  </a:lnTo>
                  <a:lnTo>
                    <a:pt x="1325" y="1156"/>
                  </a:lnTo>
                  <a:lnTo>
                    <a:pt x="1099" y="1382"/>
                  </a:lnTo>
                  <a:lnTo>
                    <a:pt x="888" y="1621"/>
                  </a:lnTo>
                  <a:lnTo>
                    <a:pt x="691" y="1875"/>
                  </a:lnTo>
                  <a:lnTo>
                    <a:pt x="522" y="2143"/>
                  </a:lnTo>
                  <a:lnTo>
                    <a:pt x="367" y="2439"/>
                  </a:lnTo>
                  <a:lnTo>
                    <a:pt x="240" y="2749"/>
                  </a:lnTo>
                  <a:lnTo>
                    <a:pt x="127" y="3073"/>
                  </a:lnTo>
                  <a:lnTo>
                    <a:pt x="85" y="3256"/>
                  </a:lnTo>
                  <a:lnTo>
                    <a:pt x="42" y="3453"/>
                  </a:lnTo>
                  <a:lnTo>
                    <a:pt x="14" y="3636"/>
                  </a:lnTo>
                  <a:lnTo>
                    <a:pt x="0" y="3820"/>
                  </a:lnTo>
                  <a:lnTo>
                    <a:pt x="0" y="4017"/>
                  </a:lnTo>
                  <a:lnTo>
                    <a:pt x="0" y="4200"/>
                  </a:lnTo>
                  <a:lnTo>
                    <a:pt x="14" y="4397"/>
                  </a:lnTo>
                  <a:lnTo>
                    <a:pt x="42" y="4581"/>
                  </a:lnTo>
                  <a:lnTo>
                    <a:pt x="71" y="4764"/>
                  </a:lnTo>
                  <a:lnTo>
                    <a:pt x="113" y="4947"/>
                  </a:lnTo>
                  <a:lnTo>
                    <a:pt x="169" y="5130"/>
                  </a:lnTo>
                  <a:lnTo>
                    <a:pt x="226" y="5299"/>
                  </a:lnTo>
                  <a:lnTo>
                    <a:pt x="296" y="5468"/>
                  </a:lnTo>
                  <a:lnTo>
                    <a:pt x="367" y="5652"/>
                  </a:lnTo>
                  <a:lnTo>
                    <a:pt x="451" y="5807"/>
                  </a:lnTo>
                  <a:lnTo>
                    <a:pt x="550" y="5976"/>
                  </a:lnTo>
                  <a:lnTo>
                    <a:pt x="648" y="6131"/>
                  </a:lnTo>
                  <a:lnTo>
                    <a:pt x="747" y="6286"/>
                  </a:lnTo>
                  <a:lnTo>
                    <a:pt x="860" y="6427"/>
                  </a:lnTo>
                  <a:lnTo>
                    <a:pt x="987" y="6568"/>
                  </a:lnTo>
                  <a:lnTo>
                    <a:pt x="1113" y="6708"/>
                  </a:lnTo>
                  <a:lnTo>
                    <a:pt x="1254" y="6835"/>
                  </a:lnTo>
                  <a:lnTo>
                    <a:pt x="1395" y="6962"/>
                  </a:lnTo>
                  <a:lnTo>
                    <a:pt x="1536" y="7075"/>
                  </a:lnTo>
                  <a:lnTo>
                    <a:pt x="1691" y="7188"/>
                  </a:lnTo>
                  <a:lnTo>
                    <a:pt x="1846" y="7286"/>
                  </a:lnTo>
                  <a:lnTo>
                    <a:pt x="2015" y="7371"/>
                  </a:lnTo>
                  <a:lnTo>
                    <a:pt x="2184" y="7455"/>
                  </a:lnTo>
                  <a:lnTo>
                    <a:pt x="2368" y="7540"/>
                  </a:lnTo>
                  <a:lnTo>
                    <a:pt x="2537" y="7610"/>
                  </a:lnTo>
                  <a:lnTo>
                    <a:pt x="2720" y="7667"/>
                  </a:lnTo>
                  <a:lnTo>
                    <a:pt x="2917" y="7709"/>
                  </a:lnTo>
                  <a:lnTo>
                    <a:pt x="3157" y="7751"/>
                  </a:lnTo>
                  <a:lnTo>
                    <a:pt x="3396" y="7794"/>
                  </a:lnTo>
                  <a:lnTo>
                    <a:pt x="3622" y="7808"/>
                  </a:lnTo>
                  <a:lnTo>
                    <a:pt x="3861" y="7808"/>
                  </a:lnTo>
                  <a:lnTo>
                    <a:pt x="4186" y="7794"/>
                  </a:lnTo>
                  <a:lnTo>
                    <a:pt x="4510" y="7765"/>
                  </a:lnTo>
                  <a:lnTo>
                    <a:pt x="4834" y="7695"/>
                  </a:lnTo>
                  <a:lnTo>
                    <a:pt x="5144" y="7610"/>
                  </a:lnTo>
                  <a:lnTo>
                    <a:pt x="5440" y="7498"/>
                  </a:lnTo>
                  <a:lnTo>
                    <a:pt x="5736" y="7371"/>
                  </a:lnTo>
                  <a:lnTo>
                    <a:pt x="6018" y="7216"/>
                  </a:lnTo>
                  <a:lnTo>
                    <a:pt x="6299" y="7047"/>
                  </a:lnTo>
                  <a:lnTo>
                    <a:pt x="6412" y="6976"/>
                  </a:lnTo>
                  <a:lnTo>
                    <a:pt x="6525" y="6906"/>
                  </a:lnTo>
                  <a:lnTo>
                    <a:pt x="6962" y="6582"/>
                  </a:lnTo>
                  <a:lnTo>
                    <a:pt x="7173" y="6413"/>
                  </a:lnTo>
                  <a:lnTo>
                    <a:pt x="7370" y="6229"/>
                  </a:lnTo>
                  <a:lnTo>
                    <a:pt x="7568" y="6018"/>
                  </a:lnTo>
                  <a:lnTo>
                    <a:pt x="7737" y="5807"/>
                  </a:lnTo>
                  <a:lnTo>
                    <a:pt x="7892" y="5581"/>
                  </a:lnTo>
                  <a:lnTo>
                    <a:pt x="7948" y="5468"/>
                  </a:lnTo>
                  <a:lnTo>
                    <a:pt x="8004" y="5342"/>
                  </a:lnTo>
                  <a:lnTo>
                    <a:pt x="8188" y="4905"/>
                  </a:lnTo>
                  <a:lnTo>
                    <a:pt x="8258" y="4707"/>
                  </a:lnTo>
                  <a:lnTo>
                    <a:pt x="8329" y="4496"/>
                  </a:lnTo>
                  <a:lnTo>
                    <a:pt x="8385" y="4285"/>
                  </a:lnTo>
                  <a:lnTo>
                    <a:pt x="8427" y="4059"/>
                  </a:lnTo>
                  <a:lnTo>
                    <a:pt x="8441" y="3834"/>
                  </a:lnTo>
                  <a:lnTo>
                    <a:pt x="8441" y="3594"/>
                  </a:lnTo>
                  <a:lnTo>
                    <a:pt x="8385" y="3115"/>
                  </a:lnTo>
                  <a:lnTo>
                    <a:pt x="8343" y="2918"/>
                  </a:lnTo>
                  <a:lnTo>
                    <a:pt x="8300" y="2720"/>
                  </a:lnTo>
                  <a:lnTo>
                    <a:pt x="8244" y="2537"/>
                  </a:lnTo>
                  <a:lnTo>
                    <a:pt x="8174" y="2354"/>
                  </a:lnTo>
                  <a:lnTo>
                    <a:pt x="8089" y="2143"/>
                  </a:lnTo>
                  <a:lnTo>
                    <a:pt x="7976" y="1917"/>
                  </a:lnTo>
                  <a:lnTo>
                    <a:pt x="7835" y="1692"/>
                  </a:lnTo>
                  <a:lnTo>
                    <a:pt x="7680" y="1480"/>
                  </a:lnTo>
                  <a:lnTo>
                    <a:pt x="7511" y="1269"/>
                  </a:lnTo>
                  <a:lnTo>
                    <a:pt x="7328" y="1086"/>
                  </a:lnTo>
                  <a:lnTo>
                    <a:pt x="7131" y="917"/>
                  </a:lnTo>
                  <a:lnTo>
                    <a:pt x="6919" y="762"/>
                  </a:lnTo>
                  <a:lnTo>
                    <a:pt x="6694" y="621"/>
                  </a:lnTo>
                  <a:lnTo>
                    <a:pt x="6454" y="494"/>
                  </a:lnTo>
                  <a:lnTo>
                    <a:pt x="6215" y="381"/>
                  </a:lnTo>
                  <a:lnTo>
                    <a:pt x="5961" y="282"/>
                  </a:lnTo>
                  <a:lnTo>
                    <a:pt x="5707" y="198"/>
                  </a:lnTo>
                  <a:lnTo>
                    <a:pt x="5454" y="127"/>
                  </a:lnTo>
                  <a:lnTo>
                    <a:pt x="5186" y="71"/>
                  </a:lnTo>
                  <a:lnTo>
                    <a:pt x="4932" y="43"/>
                  </a:lnTo>
                  <a:lnTo>
                    <a:pt x="4665" y="15"/>
                  </a:lnTo>
                  <a:lnTo>
                    <a:pt x="4397" y="1"/>
                  </a:lnTo>
                  <a:close/>
                </a:path>
              </a:pathLst>
            </a:custGeom>
            <a:solidFill>
              <a:srgbClr val="F969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2" name="Google Shape;1917;p38">
              <a:extLst>
                <a:ext uri="{FF2B5EF4-FFF2-40B4-BE49-F238E27FC236}">
                  <a16:creationId xmlns:a16="http://schemas.microsoft.com/office/drawing/2014/main" id="{F0CD9C7E-91D3-E9B8-B139-39B74A228D7C}"/>
                </a:ext>
              </a:extLst>
            </p:cNvPr>
            <p:cNvSpPr/>
            <p:nvPr/>
          </p:nvSpPr>
          <p:spPr>
            <a:xfrm>
              <a:off x="7498205" y="2301652"/>
              <a:ext cx="26" cy="26"/>
            </a:xfrm>
            <a:custGeom>
              <a:avLst/>
              <a:gdLst/>
              <a:ahLst/>
              <a:cxnLst/>
              <a:rect l="l" t="t" r="r" b="b"/>
              <a:pathLst>
                <a:path w="1"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3" name="Google Shape;1918;p38">
              <a:extLst>
                <a:ext uri="{FF2B5EF4-FFF2-40B4-BE49-F238E27FC236}">
                  <a16:creationId xmlns:a16="http://schemas.microsoft.com/office/drawing/2014/main" id="{7A9CD8BB-EB37-973F-1629-D6A351AEA264}"/>
                </a:ext>
              </a:extLst>
            </p:cNvPr>
            <p:cNvSpPr/>
            <p:nvPr/>
          </p:nvSpPr>
          <p:spPr>
            <a:xfrm>
              <a:off x="7500457" y="2297917"/>
              <a:ext cx="26" cy="26"/>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4" name="Google Shape;1919;p38">
              <a:extLst>
                <a:ext uri="{FF2B5EF4-FFF2-40B4-BE49-F238E27FC236}">
                  <a16:creationId xmlns:a16="http://schemas.microsoft.com/office/drawing/2014/main" id="{FF1FFF09-08BE-3DF7-1AF7-6FAEA2EB8FEE}"/>
                </a:ext>
              </a:extLst>
            </p:cNvPr>
            <p:cNvSpPr/>
            <p:nvPr/>
          </p:nvSpPr>
          <p:spPr>
            <a:xfrm>
              <a:off x="7399646" y="2230329"/>
              <a:ext cx="223671" cy="206873"/>
            </a:xfrm>
            <a:custGeom>
              <a:avLst/>
              <a:gdLst/>
              <a:ahLst/>
              <a:cxnLst/>
              <a:rect l="l" t="t" r="r" b="b"/>
              <a:pathLst>
                <a:path w="8442" h="7808" fill="none" extrusionOk="0">
                  <a:moveTo>
                    <a:pt x="4397" y="1"/>
                  </a:moveTo>
                  <a:lnTo>
                    <a:pt x="4397" y="1"/>
                  </a:lnTo>
                  <a:lnTo>
                    <a:pt x="4186" y="15"/>
                  </a:lnTo>
                  <a:lnTo>
                    <a:pt x="3960" y="29"/>
                  </a:lnTo>
                  <a:lnTo>
                    <a:pt x="3960" y="29"/>
                  </a:lnTo>
                  <a:lnTo>
                    <a:pt x="3636" y="71"/>
                  </a:lnTo>
                  <a:lnTo>
                    <a:pt x="3312" y="142"/>
                  </a:lnTo>
                  <a:lnTo>
                    <a:pt x="2988" y="226"/>
                  </a:lnTo>
                  <a:lnTo>
                    <a:pt x="2678" y="325"/>
                  </a:lnTo>
                  <a:lnTo>
                    <a:pt x="2382" y="452"/>
                  </a:lnTo>
                  <a:lnTo>
                    <a:pt x="2100" y="607"/>
                  </a:lnTo>
                  <a:lnTo>
                    <a:pt x="1832" y="762"/>
                  </a:lnTo>
                  <a:lnTo>
                    <a:pt x="1564" y="959"/>
                  </a:lnTo>
                  <a:lnTo>
                    <a:pt x="1325" y="1156"/>
                  </a:lnTo>
                  <a:lnTo>
                    <a:pt x="1099" y="1382"/>
                  </a:lnTo>
                  <a:lnTo>
                    <a:pt x="888" y="1621"/>
                  </a:lnTo>
                  <a:lnTo>
                    <a:pt x="691" y="1875"/>
                  </a:lnTo>
                  <a:lnTo>
                    <a:pt x="522" y="2143"/>
                  </a:lnTo>
                  <a:lnTo>
                    <a:pt x="367" y="2439"/>
                  </a:lnTo>
                  <a:lnTo>
                    <a:pt x="240" y="2749"/>
                  </a:lnTo>
                  <a:lnTo>
                    <a:pt x="127" y="3073"/>
                  </a:lnTo>
                  <a:lnTo>
                    <a:pt x="127" y="3073"/>
                  </a:lnTo>
                  <a:lnTo>
                    <a:pt x="85" y="3256"/>
                  </a:lnTo>
                  <a:lnTo>
                    <a:pt x="42" y="3453"/>
                  </a:lnTo>
                  <a:lnTo>
                    <a:pt x="14" y="3636"/>
                  </a:lnTo>
                  <a:lnTo>
                    <a:pt x="0" y="3820"/>
                  </a:lnTo>
                  <a:lnTo>
                    <a:pt x="0" y="4017"/>
                  </a:lnTo>
                  <a:lnTo>
                    <a:pt x="0" y="4200"/>
                  </a:lnTo>
                  <a:lnTo>
                    <a:pt x="14" y="4397"/>
                  </a:lnTo>
                  <a:lnTo>
                    <a:pt x="42" y="4581"/>
                  </a:lnTo>
                  <a:lnTo>
                    <a:pt x="71" y="4764"/>
                  </a:lnTo>
                  <a:lnTo>
                    <a:pt x="113" y="4947"/>
                  </a:lnTo>
                  <a:lnTo>
                    <a:pt x="169" y="5130"/>
                  </a:lnTo>
                  <a:lnTo>
                    <a:pt x="226" y="5299"/>
                  </a:lnTo>
                  <a:lnTo>
                    <a:pt x="296" y="5468"/>
                  </a:lnTo>
                  <a:lnTo>
                    <a:pt x="367" y="5652"/>
                  </a:lnTo>
                  <a:lnTo>
                    <a:pt x="451" y="5807"/>
                  </a:lnTo>
                  <a:lnTo>
                    <a:pt x="550" y="5976"/>
                  </a:lnTo>
                  <a:lnTo>
                    <a:pt x="648" y="6131"/>
                  </a:lnTo>
                  <a:lnTo>
                    <a:pt x="747" y="6286"/>
                  </a:lnTo>
                  <a:lnTo>
                    <a:pt x="860" y="6427"/>
                  </a:lnTo>
                  <a:lnTo>
                    <a:pt x="987" y="6568"/>
                  </a:lnTo>
                  <a:lnTo>
                    <a:pt x="1113" y="6708"/>
                  </a:lnTo>
                  <a:lnTo>
                    <a:pt x="1254" y="6835"/>
                  </a:lnTo>
                  <a:lnTo>
                    <a:pt x="1395" y="6962"/>
                  </a:lnTo>
                  <a:lnTo>
                    <a:pt x="1536" y="7075"/>
                  </a:lnTo>
                  <a:lnTo>
                    <a:pt x="1691" y="7188"/>
                  </a:lnTo>
                  <a:lnTo>
                    <a:pt x="1846" y="7286"/>
                  </a:lnTo>
                  <a:lnTo>
                    <a:pt x="2015" y="7371"/>
                  </a:lnTo>
                  <a:lnTo>
                    <a:pt x="2184" y="7455"/>
                  </a:lnTo>
                  <a:lnTo>
                    <a:pt x="2368" y="7540"/>
                  </a:lnTo>
                  <a:lnTo>
                    <a:pt x="2537" y="7610"/>
                  </a:lnTo>
                  <a:lnTo>
                    <a:pt x="2720" y="7667"/>
                  </a:lnTo>
                  <a:lnTo>
                    <a:pt x="2917" y="7709"/>
                  </a:lnTo>
                  <a:lnTo>
                    <a:pt x="2917" y="7709"/>
                  </a:lnTo>
                  <a:lnTo>
                    <a:pt x="3157" y="7751"/>
                  </a:lnTo>
                  <a:lnTo>
                    <a:pt x="3396" y="7794"/>
                  </a:lnTo>
                  <a:lnTo>
                    <a:pt x="3622" y="7808"/>
                  </a:lnTo>
                  <a:lnTo>
                    <a:pt x="3861" y="7808"/>
                  </a:lnTo>
                  <a:lnTo>
                    <a:pt x="3861" y="7808"/>
                  </a:lnTo>
                  <a:lnTo>
                    <a:pt x="4186" y="7794"/>
                  </a:lnTo>
                  <a:lnTo>
                    <a:pt x="4510" y="7765"/>
                  </a:lnTo>
                  <a:lnTo>
                    <a:pt x="4834" y="7695"/>
                  </a:lnTo>
                  <a:lnTo>
                    <a:pt x="5144" y="7610"/>
                  </a:lnTo>
                  <a:lnTo>
                    <a:pt x="5440" y="7498"/>
                  </a:lnTo>
                  <a:lnTo>
                    <a:pt x="5736" y="7371"/>
                  </a:lnTo>
                  <a:lnTo>
                    <a:pt x="6018" y="7216"/>
                  </a:lnTo>
                  <a:lnTo>
                    <a:pt x="6299" y="7047"/>
                  </a:lnTo>
                  <a:lnTo>
                    <a:pt x="6299" y="7047"/>
                  </a:lnTo>
                  <a:lnTo>
                    <a:pt x="6412" y="6976"/>
                  </a:lnTo>
                  <a:lnTo>
                    <a:pt x="6525" y="6906"/>
                  </a:lnTo>
                  <a:lnTo>
                    <a:pt x="6525" y="6906"/>
                  </a:lnTo>
                  <a:lnTo>
                    <a:pt x="6962" y="6582"/>
                  </a:lnTo>
                  <a:lnTo>
                    <a:pt x="7173" y="6413"/>
                  </a:lnTo>
                  <a:lnTo>
                    <a:pt x="7370" y="6229"/>
                  </a:lnTo>
                  <a:lnTo>
                    <a:pt x="7568" y="6018"/>
                  </a:lnTo>
                  <a:lnTo>
                    <a:pt x="7737" y="5807"/>
                  </a:lnTo>
                  <a:lnTo>
                    <a:pt x="7892" y="5581"/>
                  </a:lnTo>
                  <a:lnTo>
                    <a:pt x="7948" y="5468"/>
                  </a:lnTo>
                  <a:lnTo>
                    <a:pt x="8004" y="5342"/>
                  </a:lnTo>
                  <a:lnTo>
                    <a:pt x="8004" y="5342"/>
                  </a:lnTo>
                  <a:lnTo>
                    <a:pt x="8188" y="4905"/>
                  </a:lnTo>
                  <a:lnTo>
                    <a:pt x="8258" y="4707"/>
                  </a:lnTo>
                  <a:lnTo>
                    <a:pt x="8329" y="4496"/>
                  </a:lnTo>
                  <a:lnTo>
                    <a:pt x="8385" y="4285"/>
                  </a:lnTo>
                  <a:lnTo>
                    <a:pt x="8427" y="4059"/>
                  </a:lnTo>
                  <a:lnTo>
                    <a:pt x="8441" y="3834"/>
                  </a:lnTo>
                  <a:lnTo>
                    <a:pt x="8441" y="3594"/>
                  </a:lnTo>
                  <a:lnTo>
                    <a:pt x="8441" y="3594"/>
                  </a:lnTo>
                  <a:lnTo>
                    <a:pt x="8385" y="3115"/>
                  </a:lnTo>
                  <a:lnTo>
                    <a:pt x="8343" y="2918"/>
                  </a:lnTo>
                  <a:lnTo>
                    <a:pt x="8300" y="2720"/>
                  </a:lnTo>
                  <a:lnTo>
                    <a:pt x="8244" y="2537"/>
                  </a:lnTo>
                  <a:lnTo>
                    <a:pt x="8174" y="2354"/>
                  </a:lnTo>
                  <a:lnTo>
                    <a:pt x="8089" y="2143"/>
                  </a:lnTo>
                  <a:lnTo>
                    <a:pt x="7976" y="1917"/>
                  </a:lnTo>
                  <a:lnTo>
                    <a:pt x="7976" y="1917"/>
                  </a:lnTo>
                  <a:lnTo>
                    <a:pt x="7835" y="1692"/>
                  </a:lnTo>
                  <a:lnTo>
                    <a:pt x="7680" y="1480"/>
                  </a:lnTo>
                  <a:lnTo>
                    <a:pt x="7511" y="1269"/>
                  </a:lnTo>
                  <a:lnTo>
                    <a:pt x="7328" y="1086"/>
                  </a:lnTo>
                  <a:lnTo>
                    <a:pt x="7131" y="917"/>
                  </a:lnTo>
                  <a:lnTo>
                    <a:pt x="6919" y="762"/>
                  </a:lnTo>
                  <a:lnTo>
                    <a:pt x="6694" y="621"/>
                  </a:lnTo>
                  <a:lnTo>
                    <a:pt x="6454" y="494"/>
                  </a:lnTo>
                  <a:lnTo>
                    <a:pt x="6215" y="381"/>
                  </a:lnTo>
                  <a:lnTo>
                    <a:pt x="5961" y="282"/>
                  </a:lnTo>
                  <a:lnTo>
                    <a:pt x="5707" y="198"/>
                  </a:lnTo>
                  <a:lnTo>
                    <a:pt x="5454" y="127"/>
                  </a:lnTo>
                  <a:lnTo>
                    <a:pt x="5186" y="71"/>
                  </a:lnTo>
                  <a:lnTo>
                    <a:pt x="4932" y="43"/>
                  </a:lnTo>
                  <a:lnTo>
                    <a:pt x="4665" y="15"/>
                  </a:lnTo>
                  <a:lnTo>
                    <a:pt x="43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5" name="Google Shape;1920;p38">
              <a:extLst>
                <a:ext uri="{FF2B5EF4-FFF2-40B4-BE49-F238E27FC236}">
                  <a16:creationId xmlns:a16="http://schemas.microsoft.com/office/drawing/2014/main" id="{02396248-E147-6F68-A166-F2D4E9DF0F6B}"/>
                </a:ext>
              </a:extLst>
            </p:cNvPr>
            <p:cNvSpPr/>
            <p:nvPr/>
          </p:nvSpPr>
          <p:spPr>
            <a:xfrm>
              <a:off x="6997513" y="2348310"/>
              <a:ext cx="132952" cy="189333"/>
            </a:xfrm>
            <a:custGeom>
              <a:avLst/>
              <a:gdLst/>
              <a:ahLst/>
              <a:cxnLst/>
              <a:rect l="l" t="t" r="r" b="b"/>
              <a:pathLst>
                <a:path w="5018" h="7146" extrusionOk="0">
                  <a:moveTo>
                    <a:pt x="1988" y="1"/>
                  </a:moveTo>
                  <a:lnTo>
                    <a:pt x="1833" y="15"/>
                  </a:lnTo>
                  <a:lnTo>
                    <a:pt x="1664" y="29"/>
                  </a:lnTo>
                  <a:lnTo>
                    <a:pt x="1495" y="71"/>
                  </a:lnTo>
                  <a:lnTo>
                    <a:pt x="1326" y="113"/>
                  </a:lnTo>
                  <a:lnTo>
                    <a:pt x="1171" y="184"/>
                  </a:lnTo>
                  <a:lnTo>
                    <a:pt x="1030" y="254"/>
                  </a:lnTo>
                  <a:lnTo>
                    <a:pt x="903" y="339"/>
                  </a:lnTo>
                  <a:lnTo>
                    <a:pt x="790" y="438"/>
                  </a:lnTo>
                  <a:lnTo>
                    <a:pt x="677" y="536"/>
                  </a:lnTo>
                  <a:lnTo>
                    <a:pt x="579" y="649"/>
                  </a:lnTo>
                  <a:lnTo>
                    <a:pt x="480" y="776"/>
                  </a:lnTo>
                  <a:lnTo>
                    <a:pt x="410" y="903"/>
                  </a:lnTo>
                  <a:lnTo>
                    <a:pt x="325" y="1029"/>
                  </a:lnTo>
                  <a:lnTo>
                    <a:pt x="269" y="1184"/>
                  </a:lnTo>
                  <a:lnTo>
                    <a:pt x="212" y="1325"/>
                  </a:lnTo>
                  <a:lnTo>
                    <a:pt x="156" y="1480"/>
                  </a:lnTo>
                  <a:lnTo>
                    <a:pt x="86" y="1805"/>
                  </a:lnTo>
                  <a:lnTo>
                    <a:pt x="29" y="2129"/>
                  </a:lnTo>
                  <a:lnTo>
                    <a:pt x="1" y="2481"/>
                  </a:lnTo>
                  <a:lnTo>
                    <a:pt x="1" y="2819"/>
                  </a:lnTo>
                  <a:lnTo>
                    <a:pt x="1" y="3157"/>
                  </a:lnTo>
                  <a:lnTo>
                    <a:pt x="29" y="3481"/>
                  </a:lnTo>
                  <a:lnTo>
                    <a:pt x="71" y="3806"/>
                  </a:lnTo>
                  <a:lnTo>
                    <a:pt x="114" y="4102"/>
                  </a:lnTo>
                  <a:lnTo>
                    <a:pt x="156" y="4383"/>
                  </a:lnTo>
                  <a:lnTo>
                    <a:pt x="241" y="4707"/>
                  </a:lnTo>
                  <a:lnTo>
                    <a:pt x="325" y="5032"/>
                  </a:lnTo>
                  <a:lnTo>
                    <a:pt x="452" y="5342"/>
                  </a:lnTo>
                  <a:lnTo>
                    <a:pt x="593" y="5638"/>
                  </a:lnTo>
                  <a:lnTo>
                    <a:pt x="762" y="5905"/>
                  </a:lnTo>
                  <a:lnTo>
                    <a:pt x="959" y="6173"/>
                  </a:lnTo>
                  <a:lnTo>
                    <a:pt x="1171" y="6427"/>
                  </a:lnTo>
                  <a:lnTo>
                    <a:pt x="1424" y="6666"/>
                  </a:lnTo>
                  <a:lnTo>
                    <a:pt x="1636" y="6821"/>
                  </a:lnTo>
                  <a:lnTo>
                    <a:pt x="1861" y="6948"/>
                  </a:lnTo>
                  <a:lnTo>
                    <a:pt x="2087" y="7047"/>
                  </a:lnTo>
                  <a:lnTo>
                    <a:pt x="2326" y="7103"/>
                  </a:lnTo>
                  <a:lnTo>
                    <a:pt x="2552" y="7145"/>
                  </a:lnTo>
                  <a:lnTo>
                    <a:pt x="2791" y="7145"/>
                  </a:lnTo>
                  <a:lnTo>
                    <a:pt x="3031" y="7131"/>
                  </a:lnTo>
                  <a:lnTo>
                    <a:pt x="3256" y="7089"/>
                  </a:lnTo>
                  <a:lnTo>
                    <a:pt x="3496" y="7033"/>
                  </a:lnTo>
                  <a:lnTo>
                    <a:pt x="3721" y="6948"/>
                  </a:lnTo>
                  <a:lnTo>
                    <a:pt x="3919" y="6850"/>
                  </a:lnTo>
                  <a:lnTo>
                    <a:pt x="4102" y="6737"/>
                  </a:lnTo>
                  <a:lnTo>
                    <a:pt x="4271" y="6596"/>
                  </a:lnTo>
                  <a:lnTo>
                    <a:pt x="4412" y="6441"/>
                  </a:lnTo>
                  <a:lnTo>
                    <a:pt x="4539" y="6258"/>
                  </a:lnTo>
                  <a:lnTo>
                    <a:pt x="4637" y="6060"/>
                  </a:lnTo>
                  <a:lnTo>
                    <a:pt x="4736" y="5905"/>
                  </a:lnTo>
                  <a:lnTo>
                    <a:pt x="4806" y="5722"/>
                  </a:lnTo>
                  <a:lnTo>
                    <a:pt x="4877" y="5539"/>
                  </a:lnTo>
                  <a:lnTo>
                    <a:pt x="4933" y="5370"/>
                  </a:lnTo>
                  <a:lnTo>
                    <a:pt x="4975" y="5187"/>
                  </a:lnTo>
                  <a:lnTo>
                    <a:pt x="5004" y="5003"/>
                  </a:lnTo>
                  <a:lnTo>
                    <a:pt x="5018" y="4820"/>
                  </a:lnTo>
                  <a:lnTo>
                    <a:pt x="5018" y="4637"/>
                  </a:lnTo>
                  <a:lnTo>
                    <a:pt x="5018" y="4412"/>
                  </a:lnTo>
                  <a:lnTo>
                    <a:pt x="4990" y="4186"/>
                  </a:lnTo>
                  <a:lnTo>
                    <a:pt x="4961" y="3961"/>
                  </a:lnTo>
                  <a:lnTo>
                    <a:pt x="4919" y="3735"/>
                  </a:lnTo>
                  <a:lnTo>
                    <a:pt x="4820" y="3284"/>
                  </a:lnTo>
                  <a:lnTo>
                    <a:pt x="4694" y="2833"/>
                  </a:lnTo>
                  <a:lnTo>
                    <a:pt x="4595" y="2565"/>
                  </a:lnTo>
                  <a:lnTo>
                    <a:pt x="4496" y="2298"/>
                  </a:lnTo>
                  <a:lnTo>
                    <a:pt x="4398" y="2030"/>
                  </a:lnTo>
                  <a:lnTo>
                    <a:pt x="4271" y="1762"/>
                  </a:lnTo>
                  <a:lnTo>
                    <a:pt x="4144" y="1494"/>
                  </a:lnTo>
                  <a:lnTo>
                    <a:pt x="4003" y="1255"/>
                  </a:lnTo>
                  <a:lnTo>
                    <a:pt x="3848" y="1015"/>
                  </a:lnTo>
                  <a:lnTo>
                    <a:pt x="3679" y="790"/>
                  </a:lnTo>
                  <a:lnTo>
                    <a:pt x="3482" y="593"/>
                  </a:lnTo>
                  <a:lnTo>
                    <a:pt x="3284" y="423"/>
                  </a:lnTo>
                  <a:lnTo>
                    <a:pt x="3059" y="268"/>
                  </a:lnTo>
                  <a:lnTo>
                    <a:pt x="2946" y="212"/>
                  </a:lnTo>
                  <a:lnTo>
                    <a:pt x="2819" y="156"/>
                  </a:lnTo>
                  <a:lnTo>
                    <a:pt x="2693" y="99"/>
                  </a:lnTo>
                  <a:lnTo>
                    <a:pt x="2566" y="71"/>
                  </a:lnTo>
                  <a:lnTo>
                    <a:pt x="2425" y="29"/>
                  </a:lnTo>
                  <a:lnTo>
                    <a:pt x="2284" y="15"/>
                  </a:lnTo>
                  <a:lnTo>
                    <a:pt x="2143"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6" name="Google Shape;1921;p38">
              <a:extLst>
                <a:ext uri="{FF2B5EF4-FFF2-40B4-BE49-F238E27FC236}">
                  <a16:creationId xmlns:a16="http://schemas.microsoft.com/office/drawing/2014/main" id="{740825CD-9332-92FA-4654-BC37847AE820}"/>
                </a:ext>
              </a:extLst>
            </p:cNvPr>
            <p:cNvSpPr/>
            <p:nvPr/>
          </p:nvSpPr>
          <p:spPr>
            <a:xfrm>
              <a:off x="6997513" y="2348310"/>
              <a:ext cx="132952" cy="189333"/>
            </a:xfrm>
            <a:custGeom>
              <a:avLst/>
              <a:gdLst/>
              <a:ahLst/>
              <a:cxnLst/>
              <a:rect l="l" t="t" r="r" b="b"/>
              <a:pathLst>
                <a:path w="5018" h="7146" fill="none" extrusionOk="0">
                  <a:moveTo>
                    <a:pt x="4637" y="6060"/>
                  </a:moveTo>
                  <a:lnTo>
                    <a:pt x="4637" y="6060"/>
                  </a:lnTo>
                  <a:lnTo>
                    <a:pt x="4736" y="5905"/>
                  </a:lnTo>
                  <a:lnTo>
                    <a:pt x="4806" y="5722"/>
                  </a:lnTo>
                  <a:lnTo>
                    <a:pt x="4877" y="5539"/>
                  </a:lnTo>
                  <a:lnTo>
                    <a:pt x="4933" y="5370"/>
                  </a:lnTo>
                  <a:lnTo>
                    <a:pt x="4975" y="5187"/>
                  </a:lnTo>
                  <a:lnTo>
                    <a:pt x="5004" y="5003"/>
                  </a:lnTo>
                  <a:lnTo>
                    <a:pt x="5018" y="4820"/>
                  </a:lnTo>
                  <a:lnTo>
                    <a:pt x="5018" y="4637"/>
                  </a:lnTo>
                  <a:lnTo>
                    <a:pt x="5018" y="4637"/>
                  </a:lnTo>
                  <a:lnTo>
                    <a:pt x="5018" y="4412"/>
                  </a:lnTo>
                  <a:lnTo>
                    <a:pt x="4990" y="4186"/>
                  </a:lnTo>
                  <a:lnTo>
                    <a:pt x="4961" y="3961"/>
                  </a:lnTo>
                  <a:lnTo>
                    <a:pt x="4919" y="3735"/>
                  </a:lnTo>
                  <a:lnTo>
                    <a:pt x="4820" y="3284"/>
                  </a:lnTo>
                  <a:lnTo>
                    <a:pt x="4694" y="2833"/>
                  </a:lnTo>
                  <a:lnTo>
                    <a:pt x="4694" y="2833"/>
                  </a:lnTo>
                  <a:lnTo>
                    <a:pt x="4595" y="2565"/>
                  </a:lnTo>
                  <a:lnTo>
                    <a:pt x="4496" y="2298"/>
                  </a:lnTo>
                  <a:lnTo>
                    <a:pt x="4398" y="2030"/>
                  </a:lnTo>
                  <a:lnTo>
                    <a:pt x="4271" y="1762"/>
                  </a:lnTo>
                  <a:lnTo>
                    <a:pt x="4144" y="1494"/>
                  </a:lnTo>
                  <a:lnTo>
                    <a:pt x="4003" y="1255"/>
                  </a:lnTo>
                  <a:lnTo>
                    <a:pt x="3848" y="1015"/>
                  </a:lnTo>
                  <a:lnTo>
                    <a:pt x="3679" y="790"/>
                  </a:lnTo>
                  <a:lnTo>
                    <a:pt x="3482" y="593"/>
                  </a:lnTo>
                  <a:lnTo>
                    <a:pt x="3284" y="423"/>
                  </a:lnTo>
                  <a:lnTo>
                    <a:pt x="3059" y="268"/>
                  </a:lnTo>
                  <a:lnTo>
                    <a:pt x="2946" y="212"/>
                  </a:lnTo>
                  <a:lnTo>
                    <a:pt x="2819" y="156"/>
                  </a:lnTo>
                  <a:lnTo>
                    <a:pt x="2693" y="99"/>
                  </a:lnTo>
                  <a:lnTo>
                    <a:pt x="2566" y="71"/>
                  </a:lnTo>
                  <a:lnTo>
                    <a:pt x="2425" y="29"/>
                  </a:lnTo>
                  <a:lnTo>
                    <a:pt x="2284" y="15"/>
                  </a:lnTo>
                  <a:lnTo>
                    <a:pt x="2143" y="1"/>
                  </a:lnTo>
                  <a:lnTo>
                    <a:pt x="1988" y="1"/>
                  </a:lnTo>
                  <a:lnTo>
                    <a:pt x="1833" y="15"/>
                  </a:lnTo>
                  <a:lnTo>
                    <a:pt x="1664" y="29"/>
                  </a:lnTo>
                  <a:lnTo>
                    <a:pt x="1664" y="29"/>
                  </a:lnTo>
                  <a:lnTo>
                    <a:pt x="1495" y="71"/>
                  </a:lnTo>
                  <a:lnTo>
                    <a:pt x="1326" y="113"/>
                  </a:lnTo>
                  <a:lnTo>
                    <a:pt x="1171" y="184"/>
                  </a:lnTo>
                  <a:lnTo>
                    <a:pt x="1030" y="254"/>
                  </a:lnTo>
                  <a:lnTo>
                    <a:pt x="903" y="339"/>
                  </a:lnTo>
                  <a:lnTo>
                    <a:pt x="790" y="438"/>
                  </a:lnTo>
                  <a:lnTo>
                    <a:pt x="677" y="536"/>
                  </a:lnTo>
                  <a:lnTo>
                    <a:pt x="579" y="649"/>
                  </a:lnTo>
                  <a:lnTo>
                    <a:pt x="480" y="776"/>
                  </a:lnTo>
                  <a:lnTo>
                    <a:pt x="410" y="903"/>
                  </a:lnTo>
                  <a:lnTo>
                    <a:pt x="325" y="1029"/>
                  </a:lnTo>
                  <a:lnTo>
                    <a:pt x="269" y="1184"/>
                  </a:lnTo>
                  <a:lnTo>
                    <a:pt x="212" y="1325"/>
                  </a:lnTo>
                  <a:lnTo>
                    <a:pt x="156" y="1480"/>
                  </a:lnTo>
                  <a:lnTo>
                    <a:pt x="86" y="1805"/>
                  </a:lnTo>
                  <a:lnTo>
                    <a:pt x="29" y="2129"/>
                  </a:lnTo>
                  <a:lnTo>
                    <a:pt x="1" y="2481"/>
                  </a:lnTo>
                  <a:lnTo>
                    <a:pt x="1" y="2819"/>
                  </a:lnTo>
                  <a:lnTo>
                    <a:pt x="1" y="3157"/>
                  </a:lnTo>
                  <a:lnTo>
                    <a:pt x="29" y="3481"/>
                  </a:lnTo>
                  <a:lnTo>
                    <a:pt x="71" y="3806"/>
                  </a:lnTo>
                  <a:lnTo>
                    <a:pt x="114" y="4102"/>
                  </a:lnTo>
                  <a:lnTo>
                    <a:pt x="156" y="4383"/>
                  </a:lnTo>
                  <a:lnTo>
                    <a:pt x="156" y="4383"/>
                  </a:lnTo>
                  <a:lnTo>
                    <a:pt x="241" y="4707"/>
                  </a:lnTo>
                  <a:lnTo>
                    <a:pt x="325" y="5032"/>
                  </a:lnTo>
                  <a:lnTo>
                    <a:pt x="452" y="5342"/>
                  </a:lnTo>
                  <a:lnTo>
                    <a:pt x="593" y="5638"/>
                  </a:lnTo>
                  <a:lnTo>
                    <a:pt x="762" y="5905"/>
                  </a:lnTo>
                  <a:lnTo>
                    <a:pt x="959" y="6173"/>
                  </a:lnTo>
                  <a:lnTo>
                    <a:pt x="1171" y="6427"/>
                  </a:lnTo>
                  <a:lnTo>
                    <a:pt x="1424" y="6666"/>
                  </a:lnTo>
                  <a:lnTo>
                    <a:pt x="1424" y="6666"/>
                  </a:lnTo>
                  <a:lnTo>
                    <a:pt x="1636" y="6821"/>
                  </a:lnTo>
                  <a:lnTo>
                    <a:pt x="1861" y="6948"/>
                  </a:lnTo>
                  <a:lnTo>
                    <a:pt x="2087" y="7047"/>
                  </a:lnTo>
                  <a:lnTo>
                    <a:pt x="2326" y="7103"/>
                  </a:lnTo>
                  <a:lnTo>
                    <a:pt x="2552" y="7145"/>
                  </a:lnTo>
                  <a:lnTo>
                    <a:pt x="2791" y="7145"/>
                  </a:lnTo>
                  <a:lnTo>
                    <a:pt x="3031" y="7131"/>
                  </a:lnTo>
                  <a:lnTo>
                    <a:pt x="3256" y="7089"/>
                  </a:lnTo>
                  <a:lnTo>
                    <a:pt x="3256" y="7089"/>
                  </a:lnTo>
                  <a:lnTo>
                    <a:pt x="3496" y="7033"/>
                  </a:lnTo>
                  <a:lnTo>
                    <a:pt x="3721" y="6948"/>
                  </a:lnTo>
                  <a:lnTo>
                    <a:pt x="3919" y="6850"/>
                  </a:lnTo>
                  <a:lnTo>
                    <a:pt x="4102" y="6737"/>
                  </a:lnTo>
                  <a:lnTo>
                    <a:pt x="4271" y="6596"/>
                  </a:lnTo>
                  <a:lnTo>
                    <a:pt x="4412" y="6441"/>
                  </a:lnTo>
                  <a:lnTo>
                    <a:pt x="4539" y="6258"/>
                  </a:lnTo>
                  <a:lnTo>
                    <a:pt x="4637" y="6060"/>
                  </a:lnTo>
                  <a:lnTo>
                    <a:pt x="4637" y="606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7" name="Google Shape;1922;p38">
              <a:extLst>
                <a:ext uri="{FF2B5EF4-FFF2-40B4-BE49-F238E27FC236}">
                  <a16:creationId xmlns:a16="http://schemas.microsoft.com/office/drawing/2014/main" id="{57905992-FFD2-B478-55E1-6100801E8B98}"/>
                </a:ext>
              </a:extLst>
            </p:cNvPr>
            <p:cNvSpPr/>
            <p:nvPr/>
          </p:nvSpPr>
          <p:spPr>
            <a:xfrm>
              <a:off x="7123362" y="2435318"/>
              <a:ext cx="0" cy="26"/>
            </a:xfrm>
            <a:custGeom>
              <a:avLst/>
              <a:gdLst/>
              <a:ahLst/>
              <a:cxnLst/>
              <a:rect l="l" t="t" r="r" b="b"/>
              <a:pathLst>
                <a:path h="1" fill="none" extrusionOk="0">
                  <a:moveTo>
                    <a:pt x="0" y="0"/>
                  </a:move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8" name="Google Shape;1923;p38">
              <a:extLst>
                <a:ext uri="{FF2B5EF4-FFF2-40B4-BE49-F238E27FC236}">
                  <a16:creationId xmlns:a16="http://schemas.microsoft.com/office/drawing/2014/main" id="{4D487881-EA15-95EF-39F2-3CE0ED7369D7}"/>
                </a:ext>
              </a:extLst>
            </p:cNvPr>
            <p:cNvSpPr/>
            <p:nvPr/>
          </p:nvSpPr>
          <p:spPr>
            <a:xfrm>
              <a:off x="7499689" y="1923043"/>
              <a:ext cx="36987" cy="55666"/>
            </a:xfrm>
            <a:custGeom>
              <a:avLst/>
              <a:gdLst/>
              <a:ahLst/>
              <a:cxnLst/>
              <a:rect l="l" t="t" r="r" b="b"/>
              <a:pathLst>
                <a:path w="1396" h="2101" extrusionOk="0">
                  <a:moveTo>
                    <a:pt x="170" y="1"/>
                  </a:moveTo>
                  <a:lnTo>
                    <a:pt x="128" y="15"/>
                  </a:lnTo>
                  <a:lnTo>
                    <a:pt x="71" y="57"/>
                  </a:lnTo>
                  <a:lnTo>
                    <a:pt x="29" y="128"/>
                  </a:lnTo>
                  <a:lnTo>
                    <a:pt x="1" y="198"/>
                  </a:lnTo>
                  <a:lnTo>
                    <a:pt x="1" y="283"/>
                  </a:lnTo>
                  <a:lnTo>
                    <a:pt x="29" y="353"/>
                  </a:lnTo>
                  <a:lnTo>
                    <a:pt x="57" y="395"/>
                  </a:lnTo>
                  <a:lnTo>
                    <a:pt x="100" y="424"/>
                  </a:lnTo>
                  <a:lnTo>
                    <a:pt x="184" y="494"/>
                  </a:lnTo>
                  <a:lnTo>
                    <a:pt x="255" y="564"/>
                  </a:lnTo>
                  <a:lnTo>
                    <a:pt x="325" y="649"/>
                  </a:lnTo>
                  <a:lnTo>
                    <a:pt x="381" y="734"/>
                  </a:lnTo>
                  <a:lnTo>
                    <a:pt x="466" y="903"/>
                  </a:lnTo>
                  <a:lnTo>
                    <a:pt x="550" y="1072"/>
                  </a:lnTo>
                  <a:lnTo>
                    <a:pt x="607" y="1269"/>
                  </a:lnTo>
                  <a:lnTo>
                    <a:pt x="649" y="1466"/>
                  </a:lnTo>
                  <a:lnTo>
                    <a:pt x="748" y="1861"/>
                  </a:lnTo>
                  <a:lnTo>
                    <a:pt x="790" y="1960"/>
                  </a:lnTo>
                  <a:lnTo>
                    <a:pt x="860" y="2030"/>
                  </a:lnTo>
                  <a:lnTo>
                    <a:pt x="931" y="2072"/>
                  </a:lnTo>
                  <a:lnTo>
                    <a:pt x="1030" y="2101"/>
                  </a:lnTo>
                  <a:lnTo>
                    <a:pt x="1114" y="2101"/>
                  </a:lnTo>
                  <a:lnTo>
                    <a:pt x="1199" y="2058"/>
                  </a:lnTo>
                  <a:lnTo>
                    <a:pt x="1241" y="2044"/>
                  </a:lnTo>
                  <a:lnTo>
                    <a:pt x="1269" y="2002"/>
                  </a:lnTo>
                  <a:lnTo>
                    <a:pt x="1297" y="1960"/>
                  </a:lnTo>
                  <a:lnTo>
                    <a:pt x="1311" y="1903"/>
                  </a:lnTo>
                  <a:lnTo>
                    <a:pt x="1354" y="1762"/>
                  </a:lnTo>
                  <a:lnTo>
                    <a:pt x="1382" y="1607"/>
                  </a:lnTo>
                  <a:lnTo>
                    <a:pt x="1396" y="1466"/>
                  </a:lnTo>
                  <a:lnTo>
                    <a:pt x="1396" y="1311"/>
                  </a:lnTo>
                  <a:lnTo>
                    <a:pt x="1368" y="1170"/>
                  </a:lnTo>
                  <a:lnTo>
                    <a:pt x="1340" y="1030"/>
                  </a:lnTo>
                  <a:lnTo>
                    <a:pt x="1297" y="889"/>
                  </a:lnTo>
                  <a:lnTo>
                    <a:pt x="1227" y="748"/>
                  </a:lnTo>
                  <a:lnTo>
                    <a:pt x="1142" y="621"/>
                  </a:lnTo>
                  <a:lnTo>
                    <a:pt x="1044" y="508"/>
                  </a:lnTo>
                  <a:lnTo>
                    <a:pt x="945" y="395"/>
                  </a:lnTo>
                  <a:lnTo>
                    <a:pt x="832" y="297"/>
                  </a:lnTo>
                  <a:lnTo>
                    <a:pt x="705" y="212"/>
                  </a:lnTo>
                  <a:lnTo>
                    <a:pt x="579" y="142"/>
                  </a:lnTo>
                  <a:lnTo>
                    <a:pt x="438" y="71"/>
                  </a:lnTo>
                  <a:lnTo>
                    <a:pt x="311" y="15"/>
                  </a:lnTo>
                  <a:lnTo>
                    <a:pt x="255"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9" name="Google Shape;1924;p38">
              <a:extLst>
                <a:ext uri="{FF2B5EF4-FFF2-40B4-BE49-F238E27FC236}">
                  <a16:creationId xmlns:a16="http://schemas.microsoft.com/office/drawing/2014/main" id="{C5F0806C-FF86-4BDC-7DE9-6CE723020945}"/>
                </a:ext>
              </a:extLst>
            </p:cNvPr>
            <p:cNvSpPr/>
            <p:nvPr/>
          </p:nvSpPr>
          <p:spPr>
            <a:xfrm>
              <a:off x="6795917" y="1806175"/>
              <a:ext cx="44830" cy="39981"/>
            </a:xfrm>
            <a:custGeom>
              <a:avLst/>
              <a:gdLst/>
              <a:ahLst/>
              <a:cxnLst/>
              <a:rect l="l" t="t" r="r" b="b"/>
              <a:pathLst>
                <a:path w="1692" h="1509" extrusionOk="0">
                  <a:moveTo>
                    <a:pt x="1198" y="1"/>
                  </a:moveTo>
                  <a:lnTo>
                    <a:pt x="1071" y="15"/>
                  </a:lnTo>
                  <a:lnTo>
                    <a:pt x="930" y="43"/>
                  </a:lnTo>
                  <a:lnTo>
                    <a:pt x="803" y="86"/>
                  </a:lnTo>
                  <a:lnTo>
                    <a:pt x="677" y="142"/>
                  </a:lnTo>
                  <a:lnTo>
                    <a:pt x="564" y="212"/>
                  </a:lnTo>
                  <a:lnTo>
                    <a:pt x="451" y="297"/>
                  </a:lnTo>
                  <a:lnTo>
                    <a:pt x="338" y="381"/>
                  </a:lnTo>
                  <a:lnTo>
                    <a:pt x="254" y="480"/>
                  </a:lnTo>
                  <a:lnTo>
                    <a:pt x="169" y="593"/>
                  </a:lnTo>
                  <a:lnTo>
                    <a:pt x="99" y="720"/>
                  </a:lnTo>
                  <a:lnTo>
                    <a:pt x="57" y="846"/>
                  </a:lnTo>
                  <a:lnTo>
                    <a:pt x="28" y="973"/>
                  </a:lnTo>
                  <a:lnTo>
                    <a:pt x="0" y="1100"/>
                  </a:lnTo>
                  <a:lnTo>
                    <a:pt x="14" y="1171"/>
                  </a:lnTo>
                  <a:lnTo>
                    <a:pt x="28" y="1227"/>
                  </a:lnTo>
                  <a:lnTo>
                    <a:pt x="42" y="1283"/>
                  </a:lnTo>
                  <a:lnTo>
                    <a:pt x="85" y="1340"/>
                  </a:lnTo>
                  <a:lnTo>
                    <a:pt x="127" y="1382"/>
                  </a:lnTo>
                  <a:lnTo>
                    <a:pt x="169" y="1424"/>
                  </a:lnTo>
                  <a:lnTo>
                    <a:pt x="268" y="1481"/>
                  </a:lnTo>
                  <a:lnTo>
                    <a:pt x="324" y="1495"/>
                  </a:lnTo>
                  <a:lnTo>
                    <a:pt x="381" y="1509"/>
                  </a:lnTo>
                  <a:lnTo>
                    <a:pt x="437" y="1509"/>
                  </a:lnTo>
                  <a:lnTo>
                    <a:pt x="493" y="1495"/>
                  </a:lnTo>
                  <a:lnTo>
                    <a:pt x="550" y="1481"/>
                  </a:lnTo>
                  <a:lnTo>
                    <a:pt x="606" y="1438"/>
                  </a:lnTo>
                  <a:lnTo>
                    <a:pt x="648" y="1396"/>
                  </a:lnTo>
                  <a:lnTo>
                    <a:pt x="691" y="1340"/>
                  </a:lnTo>
                  <a:lnTo>
                    <a:pt x="846" y="1044"/>
                  </a:lnTo>
                  <a:lnTo>
                    <a:pt x="902" y="973"/>
                  </a:lnTo>
                  <a:lnTo>
                    <a:pt x="958" y="903"/>
                  </a:lnTo>
                  <a:lnTo>
                    <a:pt x="1015" y="832"/>
                  </a:lnTo>
                  <a:lnTo>
                    <a:pt x="1071" y="762"/>
                  </a:lnTo>
                  <a:lnTo>
                    <a:pt x="1170" y="621"/>
                  </a:lnTo>
                  <a:lnTo>
                    <a:pt x="1226" y="565"/>
                  </a:lnTo>
                  <a:lnTo>
                    <a:pt x="1283" y="508"/>
                  </a:lnTo>
                  <a:lnTo>
                    <a:pt x="1339" y="466"/>
                  </a:lnTo>
                  <a:lnTo>
                    <a:pt x="1409" y="438"/>
                  </a:lnTo>
                  <a:lnTo>
                    <a:pt x="1480" y="410"/>
                  </a:lnTo>
                  <a:lnTo>
                    <a:pt x="1564" y="396"/>
                  </a:lnTo>
                  <a:lnTo>
                    <a:pt x="1621" y="381"/>
                  </a:lnTo>
                  <a:lnTo>
                    <a:pt x="1663" y="353"/>
                  </a:lnTo>
                  <a:lnTo>
                    <a:pt x="1677" y="311"/>
                  </a:lnTo>
                  <a:lnTo>
                    <a:pt x="1691" y="269"/>
                  </a:lnTo>
                  <a:lnTo>
                    <a:pt x="1677" y="212"/>
                  </a:lnTo>
                  <a:lnTo>
                    <a:pt x="1663" y="170"/>
                  </a:lnTo>
                  <a:lnTo>
                    <a:pt x="1635" y="128"/>
                  </a:lnTo>
                  <a:lnTo>
                    <a:pt x="1593" y="100"/>
                  </a:lnTo>
                  <a:lnTo>
                    <a:pt x="1466" y="43"/>
                  </a:lnTo>
                  <a:lnTo>
                    <a:pt x="1339" y="15"/>
                  </a:lnTo>
                  <a:lnTo>
                    <a:pt x="119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1" name="Google Shape;1925;p38">
              <a:extLst>
                <a:ext uri="{FF2B5EF4-FFF2-40B4-BE49-F238E27FC236}">
                  <a16:creationId xmlns:a16="http://schemas.microsoft.com/office/drawing/2014/main" id="{2001E5A9-CA26-4399-8815-01BD8F5CA71F}"/>
                </a:ext>
              </a:extLst>
            </p:cNvPr>
            <p:cNvSpPr/>
            <p:nvPr/>
          </p:nvSpPr>
          <p:spPr>
            <a:xfrm>
              <a:off x="7337649" y="2010052"/>
              <a:ext cx="207641" cy="172880"/>
            </a:xfrm>
            <a:custGeom>
              <a:avLst/>
              <a:gdLst/>
              <a:ahLst/>
              <a:cxnLst/>
              <a:rect l="l" t="t" r="r" b="b"/>
              <a:pathLst>
                <a:path w="7837" h="6525" extrusionOk="0">
                  <a:moveTo>
                    <a:pt x="3580" y="0"/>
                  </a:moveTo>
                  <a:lnTo>
                    <a:pt x="3369" y="14"/>
                  </a:lnTo>
                  <a:lnTo>
                    <a:pt x="3158" y="28"/>
                  </a:lnTo>
                  <a:lnTo>
                    <a:pt x="2946" y="71"/>
                  </a:lnTo>
                  <a:lnTo>
                    <a:pt x="2749" y="113"/>
                  </a:lnTo>
                  <a:lnTo>
                    <a:pt x="2537" y="155"/>
                  </a:lnTo>
                  <a:lnTo>
                    <a:pt x="2340" y="226"/>
                  </a:lnTo>
                  <a:lnTo>
                    <a:pt x="2143" y="296"/>
                  </a:lnTo>
                  <a:lnTo>
                    <a:pt x="1946" y="381"/>
                  </a:lnTo>
                  <a:lnTo>
                    <a:pt x="1762" y="479"/>
                  </a:lnTo>
                  <a:lnTo>
                    <a:pt x="1579" y="592"/>
                  </a:lnTo>
                  <a:lnTo>
                    <a:pt x="1410" y="705"/>
                  </a:lnTo>
                  <a:lnTo>
                    <a:pt x="1241" y="832"/>
                  </a:lnTo>
                  <a:lnTo>
                    <a:pt x="1086" y="973"/>
                  </a:lnTo>
                  <a:lnTo>
                    <a:pt x="931" y="1114"/>
                  </a:lnTo>
                  <a:lnTo>
                    <a:pt x="790" y="1269"/>
                  </a:lnTo>
                  <a:lnTo>
                    <a:pt x="649" y="1438"/>
                  </a:lnTo>
                  <a:lnTo>
                    <a:pt x="522" y="1607"/>
                  </a:lnTo>
                  <a:lnTo>
                    <a:pt x="410" y="1790"/>
                  </a:lnTo>
                  <a:lnTo>
                    <a:pt x="311" y="1987"/>
                  </a:lnTo>
                  <a:lnTo>
                    <a:pt x="212" y="2185"/>
                  </a:lnTo>
                  <a:lnTo>
                    <a:pt x="128" y="2396"/>
                  </a:lnTo>
                  <a:lnTo>
                    <a:pt x="57" y="2621"/>
                  </a:lnTo>
                  <a:lnTo>
                    <a:pt x="1" y="2847"/>
                  </a:lnTo>
                  <a:lnTo>
                    <a:pt x="1" y="2903"/>
                  </a:lnTo>
                  <a:lnTo>
                    <a:pt x="1" y="2946"/>
                  </a:lnTo>
                  <a:lnTo>
                    <a:pt x="29" y="2988"/>
                  </a:lnTo>
                  <a:lnTo>
                    <a:pt x="57" y="3016"/>
                  </a:lnTo>
                  <a:lnTo>
                    <a:pt x="85" y="3030"/>
                  </a:lnTo>
                  <a:lnTo>
                    <a:pt x="170" y="3030"/>
                  </a:lnTo>
                  <a:lnTo>
                    <a:pt x="226" y="3002"/>
                  </a:lnTo>
                  <a:lnTo>
                    <a:pt x="522" y="2776"/>
                  </a:lnTo>
                  <a:lnTo>
                    <a:pt x="804" y="2537"/>
                  </a:lnTo>
                  <a:lnTo>
                    <a:pt x="1072" y="2297"/>
                  </a:lnTo>
                  <a:lnTo>
                    <a:pt x="1340" y="2072"/>
                  </a:lnTo>
                  <a:lnTo>
                    <a:pt x="1607" y="1846"/>
                  </a:lnTo>
                  <a:lnTo>
                    <a:pt x="1762" y="1748"/>
                  </a:lnTo>
                  <a:lnTo>
                    <a:pt x="1917" y="1663"/>
                  </a:lnTo>
                  <a:lnTo>
                    <a:pt x="2072" y="1579"/>
                  </a:lnTo>
                  <a:lnTo>
                    <a:pt x="2242" y="1494"/>
                  </a:lnTo>
                  <a:lnTo>
                    <a:pt x="2425" y="1438"/>
                  </a:lnTo>
                  <a:lnTo>
                    <a:pt x="2608" y="1381"/>
                  </a:lnTo>
                  <a:lnTo>
                    <a:pt x="2805" y="1353"/>
                  </a:lnTo>
                  <a:lnTo>
                    <a:pt x="3003" y="1339"/>
                  </a:lnTo>
                  <a:lnTo>
                    <a:pt x="3200" y="1339"/>
                  </a:lnTo>
                  <a:lnTo>
                    <a:pt x="3397" y="1381"/>
                  </a:lnTo>
                  <a:lnTo>
                    <a:pt x="3580" y="1424"/>
                  </a:lnTo>
                  <a:lnTo>
                    <a:pt x="3763" y="1480"/>
                  </a:lnTo>
                  <a:lnTo>
                    <a:pt x="3947" y="1564"/>
                  </a:lnTo>
                  <a:lnTo>
                    <a:pt x="4116" y="1649"/>
                  </a:lnTo>
                  <a:lnTo>
                    <a:pt x="4299" y="1762"/>
                  </a:lnTo>
                  <a:lnTo>
                    <a:pt x="4468" y="1860"/>
                  </a:lnTo>
                  <a:lnTo>
                    <a:pt x="4792" y="2100"/>
                  </a:lnTo>
                  <a:lnTo>
                    <a:pt x="5088" y="2354"/>
                  </a:lnTo>
                  <a:lnTo>
                    <a:pt x="5370" y="2607"/>
                  </a:lnTo>
                  <a:lnTo>
                    <a:pt x="5553" y="2790"/>
                  </a:lnTo>
                  <a:lnTo>
                    <a:pt x="5722" y="2988"/>
                  </a:lnTo>
                  <a:lnTo>
                    <a:pt x="5877" y="3199"/>
                  </a:lnTo>
                  <a:lnTo>
                    <a:pt x="6018" y="3425"/>
                  </a:lnTo>
                  <a:lnTo>
                    <a:pt x="6145" y="3664"/>
                  </a:lnTo>
                  <a:lnTo>
                    <a:pt x="6258" y="3904"/>
                  </a:lnTo>
                  <a:lnTo>
                    <a:pt x="6371" y="4157"/>
                  </a:lnTo>
                  <a:lnTo>
                    <a:pt x="6483" y="4411"/>
                  </a:lnTo>
                  <a:lnTo>
                    <a:pt x="6666" y="4932"/>
                  </a:lnTo>
                  <a:lnTo>
                    <a:pt x="6850" y="5454"/>
                  </a:lnTo>
                  <a:lnTo>
                    <a:pt x="7033" y="5961"/>
                  </a:lnTo>
                  <a:lnTo>
                    <a:pt x="7230" y="6440"/>
                  </a:lnTo>
                  <a:lnTo>
                    <a:pt x="7258" y="6483"/>
                  </a:lnTo>
                  <a:lnTo>
                    <a:pt x="7301" y="6511"/>
                  </a:lnTo>
                  <a:lnTo>
                    <a:pt x="7343" y="6525"/>
                  </a:lnTo>
                  <a:lnTo>
                    <a:pt x="7456" y="6525"/>
                  </a:lnTo>
                  <a:lnTo>
                    <a:pt x="7498" y="6497"/>
                  </a:lnTo>
                  <a:lnTo>
                    <a:pt x="7526" y="6469"/>
                  </a:lnTo>
                  <a:lnTo>
                    <a:pt x="7554" y="6412"/>
                  </a:lnTo>
                  <a:lnTo>
                    <a:pt x="7667" y="5989"/>
                  </a:lnTo>
                  <a:lnTo>
                    <a:pt x="7752" y="5567"/>
                  </a:lnTo>
                  <a:lnTo>
                    <a:pt x="7822" y="5144"/>
                  </a:lnTo>
                  <a:lnTo>
                    <a:pt x="7836" y="4707"/>
                  </a:lnTo>
                  <a:lnTo>
                    <a:pt x="7836" y="4284"/>
                  </a:lnTo>
                  <a:lnTo>
                    <a:pt x="7794" y="3861"/>
                  </a:lnTo>
                  <a:lnTo>
                    <a:pt x="7766" y="3650"/>
                  </a:lnTo>
                  <a:lnTo>
                    <a:pt x="7723" y="3439"/>
                  </a:lnTo>
                  <a:lnTo>
                    <a:pt x="7681" y="3241"/>
                  </a:lnTo>
                  <a:lnTo>
                    <a:pt x="7625" y="3030"/>
                  </a:lnTo>
                  <a:lnTo>
                    <a:pt x="7554" y="2833"/>
                  </a:lnTo>
                  <a:lnTo>
                    <a:pt x="7484" y="2635"/>
                  </a:lnTo>
                  <a:lnTo>
                    <a:pt x="7399" y="2452"/>
                  </a:lnTo>
                  <a:lnTo>
                    <a:pt x="7315" y="2269"/>
                  </a:lnTo>
                  <a:lnTo>
                    <a:pt x="7216" y="2086"/>
                  </a:lnTo>
                  <a:lnTo>
                    <a:pt x="7103" y="1903"/>
                  </a:lnTo>
                  <a:lnTo>
                    <a:pt x="6991" y="1734"/>
                  </a:lnTo>
                  <a:lnTo>
                    <a:pt x="6864" y="1564"/>
                  </a:lnTo>
                  <a:lnTo>
                    <a:pt x="6723" y="1409"/>
                  </a:lnTo>
                  <a:lnTo>
                    <a:pt x="6582" y="1254"/>
                  </a:lnTo>
                  <a:lnTo>
                    <a:pt x="6427" y="1099"/>
                  </a:lnTo>
                  <a:lnTo>
                    <a:pt x="6258" y="959"/>
                  </a:lnTo>
                  <a:lnTo>
                    <a:pt x="6089" y="818"/>
                  </a:lnTo>
                  <a:lnTo>
                    <a:pt x="5905" y="691"/>
                  </a:lnTo>
                  <a:lnTo>
                    <a:pt x="5708" y="578"/>
                  </a:lnTo>
                  <a:lnTo>
                    <a:pt x="5511" y="465"/>
                  </a:lnTo>
                  <a:lnTo>
                    <a:pt x="5300" y="367"/>
                  </a:lnTo>
                  <a:lnTo>
                    <a:pt x="5088" y="282"/>
                  </a:lnTo>
                  <a:lnTo>
                    <a:pt x="4877" y="198"/>
                  </a:lnTo>
                  <a:lnTo>
                    <a:pt x="4665" y="141"/>
                  </a:lnTo>
                  <a:lnTo>
                    <a:pt x="4454" y="85"/>
                  </a:lnTo>
                  <a:lnTo>
                    <a:pt x="4229" y="43"/>
                  </a:lnTo>
                  <a:lnTo>
                    <a:pt x="4017" y="28"/>
                  </a:lnTo>
                  <a:lnTo>
                    <a:pt x="3806" y="14"/>
                  </a:lnTo>
                  <a:lnTo>
                    <a:pt x="3580" y="0"/>
                  </a:lnTo>
                  <a:close/>
                </a:path>
              </a:pathLst>
            </a:custGeom>
            <a:solidFill>
              <a:srgbClr val="350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2" name="Google Shape;1926;p38">
              <a:extLst>
                <a:ext uri="{FF2B5EF4-FFF2-40B4-BE49-F238E27FC236}">
                  <a16:creationId xmlns:a16="http://schemas.microsoft.com/office/drawing/2014/main" id="{FAD42F7D-C25A-0736-6904-F51094F3B9BB}"/>
                </a:ext>
              </a:extLst>
            </p:cNvPr>
            <p:cNvSpPr/>
            <p:nvPr/>
          </p:nvSpPr>
          <p:spPr>
            <a:xfrm>
              <a:off x="7312638" y="2023484"/>
              <a:ext cx="227036" cy="261002"/>
            </a:xfrm>
            <a:custGeom>
              <a:avLst/>
              <a:gdLst/>
              <a:ahLst/>
              <a:cxnLst/>
              <a:rect l="l" t="t" r="r" b="b"/>
              <a:pathLst>
                <a:path w="8569" h="9851" extrusionOk="0">
                  <a:moveTo>
                    <a:pt x="4355" y="1"/>
                  </a:moveTo>
                  <a:lnTo>
                    <a:pt x="4130" y="15"/>
                  </a:lnTo>
                  <a:lnTo>
                    <a:pt x="3904" y="15"/>
                  </a:lnTo>
                  <a:lnTo>
                    <a:pt x="3693" y="43"/>
                  </a:lnTo>
                  <a:lnTo>
                    <a:pt x="3481" y="85"/>
                  </a:lnTo>
                  <a:lnTo>
                    <a:pt x="3270" y="141"/>
                  </a:lnTo>
                  <a:lnTo>
                    <a:pt x="3059" y="198"/>
                  </a:lnTo>
                  <a:lnTo>
                    <a:pt x="2861" y="268"/>
                  </a:lnTo>
                  <a:lnTo>
                    <a:pt x="2664" y="353"/>
                  </a:lnTo>
                  <a:lnTo>
                    <a:pt x="2481" y="452"/>
                  </a:lnTo>
                  <a:lnTo>
                    <a:pt x="2284" y="550"/>
                  </a:lnTo>
                  <a:lnTo>
                    <a:pt x="2115" y="663"/>
                  </a:lnTo>
                  <a:lnTo>
                    <a:pt x="1931" y="790"/>
                  </a:lnTo>
                  <a:lnTo>
                    <a:pt x="1762" y="917"/>
                  </a:lnTo>
                  <a:lnTo>
                    <a:pt x="1607" y="1072"/>
                  </a:lnTo>
                  <a:lnTo>
                    <a:pt x="1438" y="1212"/>
                  </a:lnTo>
                  <a:lnTo>
                    <a:pt x="1297" y="1382"/>
                  </a:lnTo>
                  <a:lnTo>
                    <a:pt x="1156" y="1551"/>
                  </a:lnTo>
                  <a:lnTo>
                    <a:pt x="1015" y="1720"/>
                  </a:lnTo>
                  <a:lnTo>
                    <a:pt x="889" y="1903"/>
                  </a:lnTo>
                  <a:lnTo>
                    <a:pt x="762" y="2086"/>
                  </a:lnTo>
                  <a:lnTo>
                    <a:pt x="649" y="2283"/>
                  </a:lnTo>
                  <a:lnTo>
                    <a:pt x="550" y="2495"/>
                  </a:lnTo>
                  <a:lnTo>
                    <a:pt x="452" y="2706"/>
                  </a:lnTo>
                  <a:lnTo>
                    <a:pt x="367" y="2918"/>
                  </a:lnTo>
                  <a:lnTo>
                    <a:pt x="283" y="3143"/>
                  </a:lnTo>
                  <a:lnTo>
                    <a:pt x="212" y="3369"/>
                  </a:lnTo>
                  <a:lnTo>
                    <a:pt x="156" y="3594"/>
                  </a:lnTo>
                  <a:lnTo>
                    <a:pt x="99" y="3834"/>
                  </a:lnTo>
                  <a:lnTo>
                    <a:pt x="57" y="4073"/>
                  </a:lnTo>
                  <a:lnTo>
                    <a:pt x="29" y="4313"/>
                  </a:lnTo>
                  <a:lnTo>
                    <a:pt x="15" y="4566"/>
                  </a:lnTo>
                  <a:lnTo>
                    <a:pt x="1" y="4806"/>
                  </a:lnTo>
                  <a:lnTo>
                    <a:pt x="1" y="5060"/>
                  </a:lnTo>
                  <a:lnTo>
                    <a:pt x="15" y="5313"/>
                  </a:lnTo>
                  <a:lnTo>
                    <a:pt x="43" y="5567"/>
                  </a:lnTo>
                  <a:lnTo>
                    <a:pt x="85" y="5807"/>
                  </a:lnTo>
                  <a:lnTo>
                    <a:pt x="128" y="6046"/>
                  </a:lnTo>
                  <a:lnTo>
                    <a:pt x="184" y="6286"/>
                  </a:lnTo>
                  <a:lnTo>
                    <a:pt x="240" y="6525"/>
                  </a:lnTo>
                  <a:lnTo>
                    <a:pt x="325" y="6751"/>
                  </a:lnTo>
                  <a:lnTo>
                    <a:pt x="409" y="6962"/>
                  </a:lnTo>
                  <a:lnTo>
                    <a:pt x="494" y="7188"/>
                  </a:lnTo>
                  <a:lnTo>
                    <a:pt x="593" y="7399"/>
                  </a:lnTo>
                  <a:lnTo>
                    <a:pt x="705" y="7596"/>
                  </a:lnTo>
                  <a:lnTo>
                    <a:pt x="818" y="7794"/>
                  </a:lnTo>
                  <a:lnTo>
                    <a:pt x="945" y="7977"/>
                  </a:lnTo>
                  <a:lnTo>
                    <a:pt x="1086" y="8160"/>
                  </a:lnTo>
                  <a:lnTo>
                    <a:pt x="1227" y="8343"/>
                  </a:lnTo>
                  <a:lnTo>
                    <a:pt x="1368" y="8498"/>
                  </a:lnTo>
                  <a:lnTo>
                    <a:pt x="1523" y="8667"/>
                  </a:lnTo>
                  <a:lnTo>
                    <a:pt x="1678" y="8808"/>
                  </a:lnTo>
                  <a:lnTo>
                    <a:pt x="1847" y="8949"/>
                  </a:lnTo>
                  <a:lnTo>
                    <a:pt x="2016" y="9090"/>
                  </a:lnTo>
                  <a:lnTo>
                    <a:pt x="2199" y="9203"/>
                  </a:lnTo>
                  <a:lnTo>
                    <a:pt x="2382" y="9315"/>
                  </a:lnTo>
                  <a:lnTo>
                    <a:pt x="2565" y="9428"/>
                  </a:lnTo>
                  <a:lnTo>
                    <a:pt x="2763" y="9513"/>
                  </a:lnTo>
                  <a:lnTo>
                    <a:pt x="2960" y="9597"/>
                  </a:lnTo>
                  <a:lnTo>
                    <a:pt x="3157" y="9668"/>
                  </a:lnTo>
                  <a:lnTo>
                    <a:pt x="3369" y="9724"/>
                  </a:lnTo>
                  <a:lnTo>
                    <a:pt x="3566" y="9781"/>
                  </a:lnTo>
                  <a:lnTo>
                    <a:pt x="3791" y="9823"/>
                  </a:lnTo>
                  <a:lnTo>
                    <a:pt x="4003" y="9837"/>
                  </a:lnTo>
                  <a:lnTo>
                    <a:pt x="4214" y="9851"/>
                  </a:lnTo>
                  <a:lnTo>
                    <a:pt x="4440" y="9851"/>
                  </a:lnTo>
                  <a:lnTo>
                    <a:pt x="4651" y="9837"/>
                  </a:lnTo>
                  <a:lnTo>
                    <a:pt x="4877" y="9809"/>
                  </a:lnTo>
                  <a:lnTo>
                    <a:pt x="5088" y="9781"/>
                  </a:lnTo>
                  <a:lnTo>
                    <a:pt x="5299" y="9724"/>
                  </a:lnTo>
                  <a:lnTo>
                    <a:pt x="5497" y="9668"/>
                  </a:lnTo>
                  <a:lnTo>
                    <a:pt x="5708" y="9597"/>
                  </a:lnTo>
                  <a:lnTo>
                    <a:pt x="5905" y="9513"/>
                  </a:lnTo>
                  <a:lnTo>
                    <a:pt x="6089" y="9414"/>
                  </a:lnTo>
                  <a:lnTo>
                    <a:pt x="6272" y="9315"/>
                  </a:lnTo>
                  <a:lnTo>
                    <a:pt x="6455" y="9189"/>
                  </a:lnTo>
                  <a:lnTo>
                    <a:pt x="6638" y="9076"/>
                  </a:lnTo>
                  <a:lnTo>
                    <a:pt x="6807" y="8935"/>
                  </a:lnTo>
                  <a:lnTo>
                    <a:pt x="6962" y="8794"/>
                  </a:lnTo>
                  <a:lnTo>
                    <a:pt x="7131" y="8639"/>
                  </a:lnTo>
                  <a:lnTo>
                    <a:pt x="7272" y="8484"/>
                  </a:lnTo>
                  <a:lnTo>
                    <a:pt x="7413" y="8315"/>
                  </a:lnTo>
                  <a:lnTo>
                    <a:pt x="7554" y="8146"/>
                  </a:lnTo>
                  <a:lnTo>
                    <a:pt x="7681" y="7963"/>
                  </a:lnTo>
                  <a:lnTo>
                    <a:pt x="7808" y="7765"/>
                  </a:lnTo>
                  <a:lnTo>
                    <a:pt x="7920" y="7568"/>
                  </a:lnTo>
                  <a:lnTo>
                    <a:pt x="8019" y="7371"/>
                  </a:lnTo>
                  <a:lnTo>
                    <a:pt x="8118" y="7159"/>
                  </a:lnTo>
                  <a:lnTo>
                    <a:pt x="8202" y="6948"/>
                  </a:lnTo>
                  <a:lnTo>
                    <a:pt x="8287" y="6723"/>
                  </a:lnTo>
                  <a:lnTo>
                    <a:pt x="8357" y="6497"/>
                  </a:lnTo>
                  <a:lnTo>
                    <a:pt x="8414" y="6272"/>
                  </a:lnTo>
                  <a:lnTo>
                    <a:pt x="8470" y="6032"/>
                  </a:lnTo>
                  <a:lnTo>
                    <a:pt x="8512" y="5792"/>
                  </a:lnTo>
                  <a:lnTo>
                    <a:pt x="8541" y="5553"/>
                  </a:lnTo>
                  <a:lnTo>
                    <a:pt x="8555" y="5299"/>
                  </a:lnTo>
                  <a:lnTo>
                    <a:pt x="8569" y="5046"/>
                  </a:lnTo>
                  <a:lnTo>
                    <a:pt x="8569" y="4792"/>
                  </a:lnTo>
                  <a:lnTo>
                    <a:pt x="8555" y="4538"/>
                  </a:lnTo>
                  <a:lnTo>
                    <a:pt x="8526" y="4299"/>
                  </a:lnTo>
                  <a:lnTo>
                    <a:pt x="8484" y="4045"/>
                  </a:lnTo>
                  <a:lnTo>
                    <a:pt x="8442" y="3805"/>
                  </a:lnTo>
                  <a:lnTo>
                    <a:pt x="8386" y="3566"/>
                  </a:lnTo>
                  <a:lnTo>
                    <a:pt x="8329" y="3340"/>
                  </a:lnTo>
                  <a:lnTo>
                    <a:pt x="8245" y="3115"/>
                  </a:lnTo>
                  <a:lnTo>
                    <a:pt x="8160" y="2889"/>
                  </a:lnTo>
                  <a:lnTo>
                    <a:pt x="8075" y="2678"/>
                  </a:lnTo>
                  <a:lnTo>
                    <a:pt x="7977" y="2467"/>
                  </a:lnTo>
                  <a:lnTo>
                    <a:pt x="7864" y="2269"/>
                  </a:lnTo>
                  <a:lnTo>
                    <a:pt x="7751" y="2072"/>
                  </a:lnTo>
                  <a:lnTo>
                    <a:pt x="7625" y="1875"/>
                  </a:lnTo>
                  <a:lnTo>
                    <a:pt x="7484" y="1692"/>
                  </a:lnTo>
                  <a:lnTo>
                    <a:pt x="7343" y="1523"/>
                  </a:lnTo>
                  <a:lnTo>
                    <a:pt x="7202" y="1353"/>
                  </a:lnTo>
                  <a:lnTo>
                    <a:pt x="7047" y="1198"/>
                  </a:lnTo>
                  <a:lnTo>
                    <a:pt x="6892" y="1043"/>
                  </a:lnTo>
                  <a:lnTo>
                    <a:pt x="6723" y="902"/>
                  </a:lnTo>
                  <a:lnTo>
                    <a:pt x="6554" y="776"/>
                  </a:lnTo>
                  <a:lnTo>
                    <a:pt x="6370" y="649"/>
                  </a:lnTo>
                  <a:lnTo>
                    <a:pt x="6187" y="536"/>
                  </a:lnTo>
                  <a:lnTo>
                    <a:pt x="6004" y="437"/>
                  </a:lnTo>
                  <a:lnTo>
                    <a:pt x="5807" y="339"/>
                  </a:lnTo>
                  <a:lnTo>
                    <a:pt x="5609" y="254"/>
                  </a:lnTo>
                  <a:lnTo>
                    <a:pt x="5412" y="184"/>
                  </a:lnTo>
                  <a:lnTo>
                    <a:pt x="5201" y="127"/>
                  </a:lnTo>
                  <a:lnTo>
                    <a:pt x="4989" y="85"/>
                  </a:lnTo>
                  <a:lnTo>
                    <a:pt x="4778" y="43"/>
                  </a:lnTo>
                  <a:lnTo>
                    <a:pt x="4567" y="15"/>
                  </a:lnTo>
                  <a:lnTo>
                    <a:pt x="435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3" name="Google Shape;1927;p38">
              <a:extLst>
                <a:ext uri="{FF2B5EF4-FFF2-40B4-BE49-F238E27FC236}">
                  <a16:creationId xmlns:a16="http://schemas.microsoft.com/office/drawing/2014/main" id="{F0DCAB39-F719-C3EB-C8F1-2717690954B4}"/>
                </a:ext>
              </a:extLst>
            </p:cNvPr>
            <p:cNvSpPr/>
            <p:nvPr/>
          </p:nvSpPr>
          <p:spPr>
            <a:xfrm>
              <a:off x="7312638" y="2023855"/>
              <a:ext cx="169542" cy="175132"/>
            </a:xfrm>
            <a:custGeom>
              <a:avLst/>
              <a:gdLst/>
              <a:ahLst/>
              <a:cxnLst/>
              <a:rect l="l" t="t" r="r" b="b"/>
              <a:pathLst>
                <a:path w="6399" h="6610" extrusionOk="0">
                  <a:moveTo>
                    <a:pt x="3904" y="1"/>
                  </a:moveTo>
                  <a:lnTo>
                    <a:pt x="3693" y="29"/>
                  </a:lnTo>
                  <a:lnTo>
                    <a:pt x="3481" y="71"/>
                  </a:lnTo>
                  <a:lnTo>
                    <a:pt x="3270" y="127"/>
                  </a:lnTo>
                  <a:lnTo>
                    <a:pt x="3059" y="184"/>
                  </a:lnTo>
                  <a:lnTo>
                    <a:pt x="2861" y="254"/>
                  </a:lnTo>
                  <a:lnTo>
                    <a:pt x="2664" y="339"/>
                  </a:lnTo>
                  <a:lnTo>
                    <a:pt x="2481" y="438"/>
                  </a:lnTo>
                  <a:lnTo>
                    <a:pt x="2284" y="536"/>
                  </a:lnTo>
                  <a:lnTo>
                    <a:pt x="2115" y="649"/>
                  </a:lnTo>
                  <a:lnTo>
                    <a:pt x="1931" y="776"/>
                  </a:lnTo>
                  <a:lnTo>
                    <a:pt x="1762" y="903"/>
                  </a:lnTo>
                  <a:lnTo>
                    <a:pt x="1607" y="1058"/>
                  </a:lnTo>
                  <a:lnTo>
                    <a:pt x="1438" y="1198"/>
                  </a:lnTo>
                  <a:lnTo>
                    <a:pt x="1297" y="1368"/>
                  </a:lnTo>
                  <a:lnTo>
                    <a:pt x="1156" y="1537"/>
                  </a:lnTo>
                  <a:lnTo>
                    <a:pt x="1015" y="1706"/>
                  </a:lnTo>
                  <a:lnTo>
                    <a:pt x="889" y="1889"/>
                  </a:lnTo>
                  <a:lnTo>
                    <a:pt x="762" y="2072"/>
                  </a:lnTo>
                  <a:lnTo>
                    <a:pt x="649" y="2269"/>
                  </a:lnTo>
                  <a:lnTo>
                    <a:pt x="550" y="2481"/>
                  </a:lnTo>
                  <a:lnTo>
                    <a:pt x="452" y="2692"/>
                  </a:lnTo>
                  <a:lnTo>
                    <a:pt x="367" y="2904"/>
                  </a:lnTo>
                  <a:lnTo>
                    <a:pt x="283" y="3129"/>
                  </a:lnTo>
                  <a:lnTo>
                    <a:pt x="212" y="3355"/>
                  </a:lnTo>
                  <a:lnTo>
                    <a:pt x="156" y="3580"/>
                  </a:lnTo>
                  <a:lnTo>
                    <a:pt x="99" y="3820"/>
                  </a:lnTo>
                  <a:lnTo>
                    <a:pt x="57" y="4059"/>
                  </a:lnTo>
                  <a:lnTo>
                    <a:pt x="29" y="4299"/>
                  </a:lnTo>
                  <a:lnTo>
                    <a:pt x="15" y="4552"/>
                  </a:lnTo>
                  <a:lnTo>
                    <a:pt x="1" y="4792"/>
                  </a:lnTo>
                  <a:lnTo>
                    <a:pt x="1" y="5046"/>
                  </a:lnTo>
                  <a:lnTo>
                    <a:pt x="29" y="5342"/>
                  </a:lnTo>
                  <a:lnTo>
                    <a:pt x="57" y="5638"/>
                  </a:lnTo>
                  <a:lnTo>
                    <a:pt x="99" y="5933"/>
                  </a:lnTo>
                  <a:lnTo>
                    <a:pt x="170" y="6215"/>
                  </a:lnTo>
                  <a:lnTo>
                    <a:pt x="367" y="6300"/>
                  </a:lnTo>
                  <a:lnTo>
                    <a:pt x="578" y="6384"/>
                  </a:lnTo>
                  <a:lnTo>
                    <a:pt x="804" y="6441"/>
                  </a:lnTo>
                  <a:lnTo>
                    <a:pt x="1015" y="6497"/>
                  </a:lnTo>
                  <a:lnTo>
                    <a:pt x="1241" y="6554"/>
                  </a:lnTo>
                  <a:lnTo>
                    <a:pt x="1466" y="6582"/>
                  </a:lnTo>
                  <a:lnTo>
                    <a:pt x="1706" y="6596"/>
                  </a:lnTo>
                  <a:lnTo>
                    <a:pt x="1931" y="6610"/>
                  </a:lnTo>
                  <a:lnTo>
                    <a:pt x="2157" y="6596"/>
                  </a:lnTo>
                  <a:lnTo>
                    <a:pt x="2396" y="6582"/>
                  </a:lnTo>
                  <a:lnTo>
                    <a:pt x="2608" y="6554"/>
                  </a:lnTo>
                  <a:lnTo>
                    <a:pt x="2833" y="6511"/>
                  </a:lnTo>
                  <a:lnTo>
                    <a:pt x="3045" y="6455"/>
                  </a:lnTo>
                  <a:lnTo>
                    <a:pt x="3256" y="6384"/>
                  </a:lnTo>
                  <a:lnTo>
                    <a:pt x="3467" y="6314"/>
                  </a:lnTo>
                  <a:lnTo>
                    <a:pt x="3679" y="6215"/>
                  </a:lnTo>
                  <a:lnTo>
                    <a:pt x="3876" y="6131"/>
                  </a:lnTo>
                  <a:lnTo>
                    <a:pt x="4059" y="6018"/>
                  </a:lnTo>
                  <a:lnTo>
                    <a:pt x="4257" y="5905"/>
                  </a:lnTo>
                  <a:lnTo>
                    <a:pt x="4426" y="5778"/>
                  </a:lnTo>
                  <a:lnTo>
                    <a:pt x="4609" y="5638"/>
                  </a:lnTo>
                  <a:lnTo>
                    <a:pt x="4778" y="5497"/>
                  </a:lnTo>
                  <a:lnTo>
                    <a:pt x="4933" y="5342"/>
                  </a:lnTo>
                  <a:lnTo>
                    <a:pt x="5088" y="5172"/>
                  </a:lnTo>
                  <a:lnTo>
                    <a:pt x="5243" y="5003"/>
                  </a:lnTo>
                  <a:lnTo>
                    <a:pt x="5384" y="4834"/>
                  </a:lnTo>
                  <a:lnTo>
                    <a:pt x="5511" y="4651"/>
                  </a:lnTo>
                  <a:lnTo>
                    <a:pt x="5638" y="4454"/>
                  </a:lnTo>
                  <a:lnTo>
                    <a:pt x="5750" y="4256"/>
                  </a:lnTo>
                  <a:lnTo>
                    <a:pt x="5863" y="4045"/>
                  </a:lnTo>
                  <a:lnTo>
                    <a:pt x="5962" y="3834"/>
                  </a:lnTo>
                  <a:lnTo>
                    <a:pt x="6046" y="3622"/>
                  </a:lnTo>
                  <a:lnTo>
                    <a:pt x="6131" y="3397"/>
                  </a:lnTo>
                  <a:lnTo>
                    <a:pt x="6201" y="3171"/>
                  </a:lnTo>
                  <a:lnTo>
                    <a:pt x="6258" y="2946"/>
                  </a:lnTo>
                  <a:lnTo>
                    <a:pt x="6314" y="2706"/>
                  </a:lnTo>
                  <a:lnTo>
                    <a:pt x="6356" y="2467"/>
                  </a:lnTo>
                  <a:lnTo>
                    <a:pt x="6384" y="2227"/>
                  </a:lnTo>
                  <a:lnTo>
                    <a:pt x="6399" y="1974"/>
                  </a:lnTo>
                  <a:lnTo>
                    <a:pt x="6399" y="1720"/>
                  </a:lnTo>
                  <a:lnTo>
                    <a:pt x="6399" y="1424"/>
                  </a:lnTo>
                  <a:lnTo>
                    <a:pt x="6370" y="1142"/>
                  </a:lnTo>
                  <a:lnTo>
                    <a:pt x="6328" y="860"/>
                  </a:lnTo>
                  <a:lnTo>
                    <a:pt x="6272" y="578"/>
                  </a:lnTo>
                  <a:lnTo>
                    <a:pt x="6032" y="438"/>
                  </a:lnTo>
                  <a:lnTo>
                    <a:pt x="5778" y="325"/>
                  </a:lnTo>
                  <a:lnTo>
                    <a:pt x="5525" y="212"/>
                  </a:lnTo>
                  <a:lnTo>
                    <a:pt x="5257" y="127"/>
                  </a:lnTo>
                  <a:lnTo>
                    <a:pt x="4975" y="71"/>
                  </a:lnTo>
                  <a:lnTo>
                    <a:pt x="4707" y="15"/>
                  </a:lnTo>
                  <a:lnTo>
                    <a:pt x="4412"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4" name="Google Shape;1928;p38">
              <a:extLst>
                <a:ext uri="{FF2B5EF4-FFF2-40B4-BE49-F238E27FC236}">
                  <a16:creationId xmlns:a16="http://schemas.microsoft.com/office/drawing/2014/main" id="{309DA98D-AC5D-3725-CE94-F9BB78472077}"/>
                </a:ext>
              </a:extLst>
            </p:cNvPr>
            <p:cNvSpPr/>
            <p:nvPr/>
          </p:nvSpPr>
          <p:spPr>
            <a:xfrm>
              <a:off x="7367534" y="2098915"/>
              <a:ext cx="45942" cy="47426"/>
            </a:xfrm>
            <a:custGeom>
              <a:avLst/>
              <a:gdLst/>
              <a:ahLst/>
              <a:cxnLst/>
              <a:rect l="l" t="t" r="r" b="b"/>
              <a:pathLst>
                <a:path w="1734" h="1790" extrusionOk="0">
                  <a:moveTo>
                    <a:pt x="775" y="0"/>
                  </a:moveTo>
                  <a:lnTo>
                    <a:pt x="663" y="14"/>
                  </a:lnTo>
                  <a:lnTo>
                    <a:pt x="564" y="42"/>
                  </a:lnTo>
                  <a:lnTo>
                    <a:pt x="451" y="99"/>
                  </a:lnTo>
                  <a:lnTo>
                    <a:pt x="353" y="169"/>
                  </a:lnTo>
                  <a:lnTo>
                    <a:pt x="296" y="212"/>
                  </a:lnTo>
                  <a:lnTo>
                    <a:pt x="240" y="268"/>
                  </a:lnTo>
                  <a:lnTo>
                    <a:pt x="141" y="381"/>
                  </a:lnTo>
                  <a:lnTo>
                    <a:pt x="85" y="479"/>
                  </a:lnTo>
                  <a:lnTo>
                    <a:pt x="43" y="578"/>
                  </a:lnTo>
                  <a:lnTo>
                    <a:pt x="14" y="691"/>
                  </a:lnTo>
                  <a:lnTo>
                    <a:pt x="0" y="803"/>
                  </a:lnTo>
                  <a:lnTo>
                    <a:pt x="0" y="916"/>
                  </a:lnTo>
                  <a:lnTo>
                    <a:pt x="14" y="1029"/>
                  </a:lnTo>
                  <a:lnTo>
                    <a:pt x="43" y="1142"/>
                  </a:lnTo>
                  <a:lnTo>
                    <a:pt x="85" y="1240"/>
                  </a:lnTo>
                  <a:lnTo>
                    <a:pt x="113" y="1311"/>
                  </a:lnTo>
                  <a:lnTo>
                    <a:pt x="155" y="1395"/>
                  </a:lnTo>
                  <a:lnTo>
                    <a:pt x="198" y="1466"/>
                  </a:lnTo>
                  <a:lnTo>
                    <a:pt x="254" y="1536"/>
                  </a:lnTo>
                  <a:lnTo>
                    <a:pt x="310" y="1593"/>
                  </a:lnTo>
                  <a:lnTo>
                    <a:pt x="381" y="1635"/>
                  </a:lnTo>
                  <a:lnTo>
                    <a:pt x="451" y="1677"/>
                  </a:lnTo>
                  <a:lnTo>
                    <a:pt x="606" y="1748"/>
                  </a:lnTo>
                  <a:lnTo>
                    <a:pt x="775" y="1790"/>
                  </a:lnTo>
                  <a:lnTo>
                    <a:pt x="944" y="1790"/>
                  </a:lnTo>
                  <a:lnTo>
                    <a:pt x="1114" y="1762"/>
                  </a:lnTo>
                  <a:lnTo>
                    <a:pt x="1184" y="1734"/>
                  </a:lnTo>
                  <a:lnTo>
                    <a:pt x="1269" y="1705"/>
                  </a:lnTo>
                  <a:lnTo>
                    <a:pt x="1367" y="1649"/>
                  </a:lnTo>
                  <a:lnTo>
                    <a:pt x="1438" y="1593"/>
                  </a:lnTo>
                  <a:lnTo>
                    <a:pt x="1522" y="1522"/>
                  </a:lnTo>
                  <a:lnTo>
                    <a:pt x="1579" y="1452"/>
                  </a:lnTo>
                  <a:lnTo>
                    <a:pt x="1635" y="1367"/>
                  </a:lnTo>
                  <a:lnTo>
                    <a:pt x="1663" y="1283"/>
                  </a:lnTo>
                  <a:lnTo>
                    <a:pt x="1705" y="1198"/>
                  </a:lnTo>
                  <a:lnTo>
                    <a:pt x="1719" y="1113"/>
                  </a:lnTo>
                  <a:lnTo>
                    <a:pt x="1734" y="1015"/>
                  </a:lnTo>
                  <a:lnTo>
                    <a:pt x="1734" y="916"/>
                  </a:lnTo>
                  <a:lnTo>
                    <a:pt x="1719" y="832"/>
                  </a:lnTo>
                  <a:lnTo>
                    <a:pt x="1705" y="733"/>
                  </a:lnTo>
                  <a:lnTo>
                    <a:pt x="1677" y="634"/>
                  </a:lnTo>
                  <a:lnTo>
                    <a:pt x="1635" y="550"/>
                  </a:lnTo>
                  <a:lnTo>
                    <a:pt x="1593" y="451"/>
                  </a:lnTo>
                  <a:lnTo>
                    <a:pt x="1536" y="367"/>
                  </a:lnTo>
                  <a:lnTo>
                    <a:pt x="1438" y="254"/>
                  </a:lnTo>
                  <a:lnTo>
                    <a:pt x="1325" y="155"/>
                  </a:lnTo>
                  <a:lnTo>
                    <a:pt x="1128" y="57"/>
                  </a:lnTo>
                  <a:lnTo>
                    <a:pt x="1212" y="113"/>
                  </a:lnTo>
                  <a:lnTo>
                    <a:pt x="1212" y="113"/>
                  </a:lnTo>
                  <a:lnTo>
                    <a:pt x="1099" y="71"/>
                  </a:lnTo>
                  <a:lnTo>
                    <a:pt x="987" y="28"/>
                  </a:lnTo>
                  <a:lnTo>
                    <a:pt x="888"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5" name="Google Shape;1929;p38">
              <a:extLst>
                <a:ext uri="{FF2B5EF4-FFF2-40B4-BE49-F238E27FC236}">
                  <a16:creationId xmlns:a16="http://schemas.microsoft.com/office/drawing/2014/main" id="{ADBCBCB7-50DB-B6D4-6DD6-494527BC8C80}"/>
                </a:ext>
              </a:extLst>
            </p:cNvPr>
            <p:cNvSpPr/>
            <p:nvPr/>
          </p:nvSpPr>
          <p:spPr>
            <a:xfrm>
              <a:off x="7375377" y="2071281"/>
              <a:ext cx="25038" cy="25038"/>
            </a:xfrm>
            <a:custGeom>
              <a:avLst/>
              <a:gdLst/>
              <a:ahLst/>
              <a:cxnLst/>
              <a:rect l="l" t="t" r="r" b="b"/>
              <a:pathLst>
                <a:path w="945" h="945" extrusionOk="0">
                  <a:moveTo>
                    <a:pt x="381" y="0"/>
                  </a:moveTo>
                  <a:lnTo>
                    <a:pt x="296" y="29"/>
                  </a:lnTo>
                  <a:lnTo>
                    <a:pt x="240" y="57"/>
                  </a:lnTo>
                  <a:lnTo>
                    <a:pt x="183" y="99"/>
                  </a:lnTo>
                  <a:lnTo>
                    <a:pt x="127" y="141"/>
                  </a:lnTo>
                  <a:lnTo>
                    <a:pt x="85" y="198"/>
                  </a:lnTo>
                  <a:lnTo>
                    <a:pt x="57" y="254"/>
                  </a:lnTo>
                  <a:lnTo>
                    <a:pt x="28" y="310"/>
                  </a:lnTo>
                  <a:lnTo>
                    <a:pt x="0" y="381"/>
                  </a:lnTo>
                  <a:lnTo>
                    <a:pt x="0" y="451"/>
                  </a:lnTo>
                  <a:lnTo>
                    <a:pt x="0" y="508"/>
                  </a:lnTo>
                  <a:lnTo>
                    <a:pt x="0" y="578"/>
                  </a:lnTo>
                  <a:lnTo>
                    <a:pt x="28" y="649"/>
                  </a:lnTo>
                  <a:lnTo>
                    <a:pt x="57" y="705"/>
                  </a:lnTo>
                  <a:lnTo>
                    <a:pt x="85" y="761"/>
                  </a:lnTo>
                  <a:lnTo>
                    <a:pt x="141" y="818"/>
                  </a:lnTo>
                  <a:lnTo>
                    <a:pt x="197" y="860"/>
                  </a:lnTo>
                  <a:lnTo>
                    <a:pt x="296" y="916"/>
                  </a:lnTo>
                  <a:lnTo>
                    <a:pt x="381" y="945"/>
                  </a:lnTo>
                  <a:lnTo>
                    <a:pt x="479" y="945"/>
                  </a:lnTo>
                  <a:lnTo>
                    <a:pt x="592" y="930"/>
                  </a:lnTo>
                  <a:lnTo>
                    <a:pt x="677" y="902"/>
                  </a:lnTo>
                  <a:lnTo>
                    <a:pt x="747" y="860"/>
                  </a:lnTo>
                  <a:lnTo>
                    <a:pt x="803" y="818"/>
                  </a:lnTo>
                  <a:lnTo>
                    <a:pt x="860" y="747"/>
                  </a:lnTo>
                  <a:lnTo>
                    <a:pt x="902" y="677"/>
                  </a:lnTo>
                  <a:lnTo>
                    <a:pt x="930" y="606"/>
                  </a:lnTo>
                  <a:lnTo>
                    <a:pt x="944" y="536"/>
                  </a:lnTo>
                  <a:lnTo>
                    <a:pt x="944" y="465"/>
                  </a:lnTo>
                  <a:lnTo>
                    <a:pt x="944" y="409"/>
                  </a:lnTo>
                  <a:lnTo>
                    <a:pt x="930" y="339"/>
                  </a:lnTo>
                  <a:lnTo>
                    <a:pt x="902" y="268"/>
                  </a:lnTo>
                  <a:lnTo>
                    <a:pt x="860" y="212"/>
                  </a:lnTo>
                  <a:lnTo>
                    <a:pt x="818" y="155"/>
                  </a:lnTo>
                  <a:lnTo>
                    <a:pt x="775" y="113"/>
                  </a:lnTo>
                  <a:lnTo>
                    <a:pt x="719" y="71"/>
                  </a:lnTo>
                  <a:lnTo>
                    <a:pt x="648" y="43"/>
                  </a:lnTo>
                  <a:lnTo>
                    <a:pt x="592" y="14"/>
                  </a:lnTo>
                  <a:lnTo>
                    <a:pt x="522"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6" name="Google Shape;1930;p38">
              <a:extLst>
                <a:ext uri="{FF2B5EF4-FFF2-40B4-BE49-F238E27FC236}">
                  <a16:creationId xmlns:a16="http://schemas.microsoft.com/office/drawing/2014/main" id="{2D7D3293-5264-E8A1-76A2-7E6E3A9B3D92}"/>
                </a:ext>
              </a:extLst>
            </p:cNvPr>
            <p:cNvSpPr/>
            <p:nvPr/>
          </p:nvSpPr>
          <p:spPr>
            <a:xfrm>
              <a:off x="6721600" y="1873392"/>
              <a:ext cx="210609" cy="154969"/>
            </a:xfrm>
            <a:custGeom>
              <a:avLst/>
              <a:gdLst/>
              <a:ahLst/>
              <a:cxnLst/>
              <a:rect l="l" t="t" r="r" b="b"/>
              <a:pathLst>
                <a:path w="7949" h="5849" extrusionOk="0">
                  <a:moveTo>
                    <a:pt x="4186" y="1"/>
                  </a:moveTo>
                  <a:lnTo>
                    <a:pt x="3975" y="15"/>
                  </a:lnTo>
                  <a:lnTo>
                    <a:pt x="3763" y="29"/>
                  </a:lnTo>
                  <a:lnTo>
                    <a:pt x="3552" y="43"/>
                  </a:lnTo>
                  <a:lnTo>
                    <a:pt x="3327" y="85"/>
                  </a:lnTo>
                  <a:lnTo>
                    <a:pt x="3115" y="127"/>
                  </a:lnTo>
                  <a:lnTo>
                    <a:pt x="2890" y="184"/>
                  </a:lnTo>
                  <a:lnTo>
                    <a:pt x="2678" y="254"/>
                  </a:lnTo>
                  <a:lnTo>
                    <a:pt x="2467" y="339"/>
                  </a:lnTo>
                  <a:lnTo>
                    <a:pt x="2256" y="437"/>
                  </a:lnTo>
                  <a:lnTo>
                    <a:pt x="2072" y="536"/>
                  </a:lnTo>
                  <a:lnTo>
                    <a:pt x="1889" y="663"/>
                  </a:lnTo>
                  <a:lnTo>
                    <a:pt x="1706" y="790"/>
                  </a:lnTo>
                  <a:lnTo>
                    <a:pt x="1551" y="917"/>
                  </a:lnTo>
                  <a:lnTo>
                    <a:pt x="1396" y="1072"/>
                  </a:lnTo>
                  <a:lnTo>
                    <a:pt x="1241" y="1227"/>
                  </a:lnTo>
                  <a:lnTo>
                    <a:pt x="1100" y="1382"/>
                  </a:lnTo>
                  <a:lnTo>
                    <a:pt x="973" y="1551"/>
                  </a:lnTo>
                  <a:lnTo>
                    <a:pt x="846" y="1720"/>
                  </a:lnTo>
                  <a:lnTo>
                    <a:pt x="734" y="1903"/>
                  </a:lnTo>
                  <a:lnTo>
                    <a:pt x="635" y="2100"/>
                  </a:lnTo>
                  <a:lnTo>
                    <a:pt x="536" y="2298"/>
                  </a:lnTo>
                  <a:lnTo>
                    <a:pt x="452" y="2495"/>
                  </a:lnTo>
                  <a:lnTo>
                    <a:pt x="367" y="2692"/>
                  </a:lnTo>
                  <a:lnTo>
                    <a:pt x="297" y="2904"/>
                  </a:lnTo>
                  <a:lnTo>
                    <a:pt x="226" y="3115"/>
                  </a:lnTo>
                  <a:lnTo>
                    <a:pt x="128" y="3538"/>
                  </a:lnTo>
                  <a:lnTo>
                    <a:pt x="57" y="3975"/>
                  </a:lnTo>
                  <a:lnTo>
                    <a:pt x="15" y="4411"/>
                  </a:lnTo>
                  <a:lnTo>
                    <a:pt x="1" y="4848"/>
                  </a:lnTo>
                  <a:lnTo>
                    <a:pt x="29" y="5285"/>
                  </a:lnTo>
                  <a:lnTo>
                    <a:pt x="85" y="5708"/>
                  </a:lnTo>
                  <a:lnTo>
                    <a:pt x="100" y="5750"/>
                  </a:lnTo>
                  <a:lnTo>
                    <a:pt x="128" y="5792"/>
                  </a:lnTo>
                  <a:lnTo>
                    <a:pt x="170" y="5821"/>
                  </a:lnTo>
                  <a:lnTo>
                    <a:pt x="212" y="5835"/>
                  </a:lnTo>
                  <a:lnTo>
                    <a:pt x="269" y="5849"/>
                  </a:lnTo>
                  <a:lnTo>
                    <a:pt x="311" y="5835"/>
                  </a:lnTo>
                  <a:lnTo>
                    <a:pt x="367" y="5806"/>
                  </a:lnTo>
                  <a:lnTo>
                    <a:pt x="395" y="5764"/>
                  </a:lnTo>
                  <a:lnTo>
                    <a:pt x="663" y="5327"/>
                  </a:lnTo>
                  <a:lnTo>
                    <a:pt x="931" y="4862"/>
                  </a:lnTo>
                  <a:lnTo>
                    <a:pt x="1185" y="4397"/>
                  </a:lnTo>
                  <a:lnTo>
                    <a:pt x="1438" y="3946"/>
                  </a:lnTo>
                  <a:lnTo>
                    <a:pt x="1720" y="3495"/>
                  </a:lnTo>
                  <a:lnTo>
                    <a:pt x="1875" y="3284"/>
                  </a:lnTo>
                  <a:lnTo>
                    <a:pt x="2030" y="3073"/>
                  </a:lnTo>
                  <a:lnTo>
                    <a:pt x="2185" y="2861"/>
                  </a:lnTo>
                  <a:lnTo>
                    <a:pt x="2368" y="2664"/>
                  </a:lnTo>
                  <a:lnTo>
                    <a:pt x="2552" y="2481"/>
                  </a:lnTo>
                  <a:lnTo>
                    <a:pt x="2749" y="2298"/>
                  </a:lnTo>
                  <a:lnTo>
                    <a:pt x="2890" y="2185"/>
                  </a:lnTo>
                  <a:lnTo>
                    <a:pt x="3059" y="2072"/>
                  </a:lnTo>
                  <a:lnTo>
                    <a:pt x="3214" y="1959"/>
                  </a:lnTo>
                  <a:lnTo>
                    <a:pt x="3383" y="1861"/>
                  </a:lnTo>
                  <a:lnTo>
                    <a:pt x="3552" y="1776"/>
                  </a:lnTo>
                  <a:lnTo>
                    <a:pt x="3721" y="1692"/>
                  </a:lnTo>
                  <a:lnTo>
                    <a:pt x="3904" y="1621"/>
                  </a:lnTo>
                  <a:lnTo>
                    <a:pt x="4088" y="1565"/>
                  </a:lnTo>
                  <a:lnTo>
                    <a:pt x="4271" y="1508"/>
                  </a:lnTo>
                  <a:lnTo>
                    <a:pt x="4468" y="1466"/>
                  </a:lnTo>
                  <a:lnTo>
                    <a:pt x="4651" y="1438"/>
                  </a:lnTo>
                  <a:lnTo>
                    <a:pt x="4834" y="1424"/>
                  </a:lnTo>
                  <a:lnTo>
                    <a:pt x="5032" y="1424"/>
                  </a:lnTo>
                  <a:lnTo>
                    <a:pt x="5229" y="1438"/>
                  </a:lnTo>
                  <a:lnTo>
                    <a:pt x="5412" y="1452"/>
                  </a:lnTo>
                  <a:lnTo>
                    <a:pt x="5610" y="1494"/>
                  </a:lnTo>
                  <a:lnTo>
                    <a:pt x="5779" y="1551"/>
                  </a:lnTo>
                  <a:lnTo>
                    <a:pt x="5948" y="1621"/>
                  </a:lnTo>
                  <a:lnTo>
                    <a:pt x="6103" y="1706"/>
                  </a:lnTo>
                  <a:lnTo>
                    <a:pt x="6258" y="1804"/>
                  </a:lnTo>
                  <a:lnTo>
                    <a:pt x="6399" y="1917"/>
                  </a:lnTo>
                  <a:lnTo>
                    <a:pt x="6526" y="2030"/>
                  </a:lnTo>
                  <a:lnTo>
                    <a:pt x="6652" y="2171"/>
                  </a:lnTo>
                  <a:lnTo>
                    <a:pt x="6765" y="2298"/>
                  </a:lnTo>
                  <a:lnTo>
                    <a:pt x="7005" y="2593"/>
                  </a:lnTo>
                  <a:lnTo>
                    <a:pt x="7230" y="2875"/>
                  </a:lnTo>
                  <a:lnTo>
                    <a:pt x="7470" y="3157"/>
                  </a:lnTo>
                  <a:lnTo>
                    <a:pt x="7582" y="3284"/>
                  </a:lnTo>
                  <a:lnTo>
                    <a:pt x="7709" y="3411"/>
                  </a:lnTo>
                  <a:lnTo>
                    <a:pt x="7752" y="3439"/>
                  </a:lnTo>
                  <a:lnTo>
                    <a:pt x="7794" y="3453"/>
                  </a:lnTo>
                  <a:lnTo>
                    <a:pt x="7836" y="3453"/>
                  </a:lnTo>
                  <a:lnTo>
                    <a:pt x="7864" y="3439"/>
                  </a:lnTo>
                  <a:lnTo>
                    <a:pt x="7907" y="3411"/>
                  </a:lnTo>
                  <a:lnTo>
                    <a:pt x="7935" y="3383"/>
                  </a:lnTo>
                  <a:lnTo>
                    <a:pt x="7949" y="3340"/>
                  </a:lnTo>
                  <a:lnTo>
                    <a:pt x="7949" y="3298"/>
                  </a:lnTo>
                  <a:lnTo>
                    <a:pt x="7921" y="3059"/>
                  </a:lnTo>
                  <a:lnTo>
                    <a:pt x="7878" y="2833"/>
                  </a:lnTo>
                  <a:lnTo>
                    <a:pt x="7836" y="2622"/>
                  </a:lnTo>
                  <a:lnTo>
                    <a:pt x="7780" y="2410"/>
                  </a:lnTo>
                  <a:lnTo>
                    <a:pt x="7709" y="2213"/>
                  </a:lnTo>
                  <a:lnTo>
                    <a:pt x="7625" y="2030"/>
                  </a:lnTo>
                  <a:lnTo>
                    <a:pt x="7526" y="1847"/>
                  </a:lnTo>
                  <a:lnTo>
                    <a:pt x="7427" y="1663"/>
                  </a:lnTo>
                  <a:lnTo>
                    <a:pt x="7315" y="1494"/>
                  </a:lnTo>
                  <a:lnTo>
                    <a:pt x="7202" y="1339"/>
                  </a:lnTo>
                  <a:lnTo>
                    <a:pt x="7061" y="1198"/>
                  </a:lnTo>
                  <a:lnTo>
                    <a:pt x="6934" y="1057"/>
                  </a:lnTo>
                  <a:lnTo>
                    <a:pt x="6779" y="917"/>
                  </a:lnTo>
                  <a:lnTo>
                    <a:pt x="6638" y="790"/>
                  </a:lnTo>
                  <a:lnTo>
                    <a:pt x="6469" y="677"/>
                  </a:lnTo>
                  <a:lnTo>
                    <a:pt x="6314" y="578"/>
                  </a:lnTo>
                  <a:lnTo>
                    <a:pt x="6145" y="480"/>
                  </a:lnTo>
                  <a:lnTo>
                    <a:pt x="5962" y="395"/>
                  </a:lnTo>
                  <a:lnTo>
                    <a:pt x="5779" y="311"/>
                  </a:lnTo>
                  <a:lnTo>
                    <a:pt x="5595" y="240"/>
                  </a:lnTo>
                  <a:lnTo>
                    <a:pt x="5398" y="170"/>
                  </a:lnTo>
                  <a:lnTo>
                    <a:pt x="5201" y="127"/>
                  </a:lnTo>
                  <a:lnTo>
                    <a:pt x="5004" y="85"/>
                  </a:lnTo>
                  <a:lnTo>
                    <a:pt x="4806" y="43"/>
                  </a:lnTo>
                  <a:lnTo>
                    <a:pt x="4595" y="29"/>
                  </a:lnTo>
                  <a:lnTo>
                    <a:pt x="4398" y="15"/>
                  </a:lnTo>
                  <a:lnTo>
                    <a:pt x="4186" y="1"/>
                  </a:lnTo>
                  <a:close/>
                </a:path>
              </a:pathLst>
            </a:custGeom>
            <a:solidFill>
              <a:srgbClr val="35090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7" name="Google Shape;1931;p38">
              <a:extLst>
                <a:ext uri="{FF2B5EF4-FFF2-40B4-BE49-F238E27FC236}">
                  <a16:creationId xmlns:a16="http://schemas.microsoft.com/office/drawing/2014/main" id="{87C685F4-D4F1-5E4D-6A1B-5FE4574C05B3}"/>
                </a:ext>
              </a:extLst>
            </p:cNvPr>
            <p:cNvSpPr/>
            <p:nvPr/>
          </p:nvSpPr>
          <p:spPr>
            <a:xfrm>
              <a:off x="6723481" y="1881605"/>
              <a:ext cx="224784" cy="256154"/>
            </a:xfrm>
            <a:custGeom>
              <a:avLst/>
              <a:gdLst/>
              <a:ahLst/>
              <a:cxnLst/>
              <a:rect l="l" t="t" r="r" b="b"/>
              <a:pathLst>
                <a:path w="8484" h="9668" extrusionOk="0">
                  <a:moveTo>
                    <a:pt x="4496" y="1"/>
                  </a:moveTo>
                  <a:lnTo>
                    <a:pt x="4284" y="15"/>
                  </a:lnTo>
                  <a:lnTo>
                    <a:pt x="4073" y="29"/>
                  </a:lnTo>
                  <a:lnTo>
                    <a:pt x="3862" y="57"/>
                  </a:lnTo>
                  <a:lnTo>
                    <a:pt x="3650" y="99"/>
                  </a:lnTo>
                  <a:lnTo>
                    <a:pt x="3453" y="141"/>
                  </a:lnTo>
                  <a:lnTo>
                    <a:pt x="3242" y="198"/>
                  </a:lnTo>
                  <a:lnTo>
                    <a:pt x="3044" y="282"/>
                  </a:lnTo>
                  <a:lnTo>
                    <a:pt x="2861" y="353"/>
                  </a:lnTo>
                  <a:lnTo>
                    <a:pt x="2664" y="452"/>
                  </a:lnTo>
                  <a:lnTo>
                    <a:pt x="2481" y="550"/>
                  </a:lnTo>
                  <a:lnTo>
                    <a:pt x="2297" y="663"/>
                  </a:lnTo>
                  <a:lnTo>
                    <a:pt x="2114" y="790"/>
                  </a:lnTo>
                  <a:lnTo>
                    <a:pt x="1945" y="917"/>
                  </a:lnTo>
                  <a:lnTo>
                    <a:pt x="1776" y="1057"/>
                  </a:lnTo>
                  <a:lnTo>
                    <a:pt x="1607" y="1212"/>
                  </a:lnTo>
                  <a:lnTo>
                    <a:pt x="1452" y="1367"/>
                  </a:lnTo>
                  <a:lnTo>
                    <a:pt x="1297" y="1537"/>
                  </a:lnTo>
                  <a:lnTo>
                    <a:pt x="1156" y="1706"/>
                  </a:lnTo>
                  <a:lnTo>
                    <a:pt x="1029" y="1889"/>
                  </a:lnTo>
                  <a:lnTo>
                    <a:pt x="888" y="2072"/>
                  </a:lnTo>
                  <a:lnTo>
                    <a:pt x="775" y="2269"/>
                  </a:lnTo>
                  <a:lnTo>
                    <a:pt x="663" y="2467"/>
                  </a:lnTo>
                  <a:lnTo>
                    <a:pt x="550" y="2678"/>
                  </a:lnTo>
                  <a:lnTo>
                    <a:pt x="451" y="2904"/>
                  </a:lnTo>
                  <a:lnTo>
                    <a:pt x="367" y="3115"/>
                  </a:lnTo>
                  <a:lnTo>
                    <a:pt x="282" y="3340"/>
                  </a:lnTo>
                  <a:lnTo>
                    <a:pt x="212" y="3580"/>
                  </a:lnTo>
                  <a:lnTo>
                    <a:pt x="155" y="3820"/>
                  </a:lnTo>
                  <a:lnTo>
                    <a:pt x="99" y="4059"/>
                  </a:lnTo>
                  <a:lnTo>
                    <a:pt x="57" y="4313"/>
                  </a:lnTo>
                  <a:lnTo>
                    <a:pt x="29" y="4552"/>
                  </a:lnTo>
                  <a:lnTo>
                    <a:pt x="14" y="4792"/>
                  </a:lnTo>
                  <a:lnTo>
                    <a:pt x="0" y="5046"/>
                  </a:lnTo>
                  <a:lnTo>
                    <a:pt x="0" y="5285"/>
                  </a:lnTo>
                  <a:lnTo>
                    <a:pt x="14" y="5511"/>
                  </a:lnTo>
                  <a:lnTo>
                    <a:pt x="43" y="5750"/>
                  </a:lnTo>
                  <a:lnTo>
                    <a:pt x="85" y="5976"/>
                  </a:lnTo>
                  <a:lnTo>
                    <a:pt x="127" y="6201"/>
                  </a:lnTo>
                  <a:lnTo>
                    <a:pt x="169" y="6427"/>
                  </a:lnTo>
                  <a:lnTo>
                    <a:pt x="240" y="6652"/>
                  </a:lnTo>
                  <a:lnTo>
                    <a:pt x="310" y="6863"/>
                  </a:lnTo>
                  <a:lnTo>
                    <a:pt x="395" y="7075"/>
                  </a:lnTo>
                  <a:lnTo>
                    <a:pt x="479" y="7272"/>
                  </a:lnTo>
                  <a:lnTo>
                    <a:pt x="578" y="7469"/>
                  </a:lnTo>
                  <a:lnTo>
                    <a:pt x="691" y="7667"/>
                  </a:lnTo>
                  <a:lnTo>
                    <a:pt x="804" y="7850"/>
                  </a:lnTo>
                  <a:lnTo>
                    <a:pt x="916" y="8019"/>
                  </a:lnTo>
                  <a:lnTo>
                    <a:pt x="1057" y="8188"/>
                  </a:lnTo>
                  <a:lnTo>
                    <a:pt x="1184" y="8357"/>
                  </a:lnTo>
                  <a:lnTo>
                    <a:pt x="1339" y="8512"/>
                  </a:lnTo>
                  <a:lnTo>
                    <a:pt x="1480" y="8653"/>
                  </a:lnTo>
                  <a:lnTo>
                    <a:pt x="1649" y="8794"/>
                  </a:lnTo>
                  <a:lnTo>
                    <a:pt x="1804" y="8921"/>
                  </a:lnTo>
                  <a:lnTo>
                    <a:pt x="1987" y="9048"/>
                  </a:lnTo>
                  <a:lnTo>
                    <a:pt x="2156" y="9160"/>
                  </a:lnTo>
                  <a:lnTo>
                    <a:pt x="2340" y="9259"/>
                  </a:lnTo>
                  <a:lnTo>
                    <a:pt x="2537" y="9344"/>
                  </a:lnTo>
                  <a:lnTo>
                    <a:pt x="2734" y="9428"/>
                  </a:lnTo>
                  <a:lnTo>
                    <a:pt x="2932" y="9499"/>
                  </a:lnTo>
                  <a:lnTo>
                    <a:pt x="3143" y="9555"/>
                  </a:lnTo>
                  <a:lnTo>
                    <a:pt x="3354" y="9597"/>
                  </a:lnTo>
                  <a:lnTo>
                    <a:pt x="3566" y="9640"/>
                  </a:lnTo>
                  <a:lnTo>
                    <a:pt x="3777" y="9654"/>
                  </a:lnTo>
                  <a:lnTo>
                    <a:pt x="3988" y="9668"/>
                  </a:lnTo>
                  <a:lnTo>
                    <a:pt x="4214" y="9668"/>
                  </a:lnTo>
                  <a:lnTo>
                    <a:pt x="4411" y="9640"/>
                  </a:lnTo>
                  <a:lnTo>
                    <a:pt x="4623" y="9625"/>
                  </a:lnTo>
                  <a:lnTo>
                    <a:pt x="4834" y="9583"/>
                  </a:lnTo>
                  <a:lnTo>
                    <a:pt x="5031" y="9527"/>
                  </a:lnTo>
                  <a:lnTo>
                    <a:pt x="5243" y="9470"/>
                  </a:lnTo>
                  <a:lnTo>
                    <a:pt x="5440" y="9400"/>
                  </a:lnTo>
                  <a:lnTo>
                    <a:pt x="5637" y="9315"/>
                  </a:lnTo>
                  <a:lnTo>
                    <a:pt x="5820" y="9217"/>
                  </a:lnTo>
                  <a:lnTo>
                    <a:pt x="6004" y="9118"/>
                  </a:lnTo>
                  <a:lnTo>
                    <a:pt x="6187" y="9005"/>
                  </a:lnTo>
                  <a:lnTo>
                    <a:pt x="6370" y="8879"/>
                  </a:lnTo>
                  <a:lnTo>
                    <a:pt x="6539" y="8752"/>
                  </a:lnTo>
                  <a:lnTo>
                    <a:pt x="6708" y="8611"/>
                  </a:lnTo>
                  <a:lnTo>
                    <a:pt x="6877" y="8470"/>
                  </a:lnTo>
                  <a:lnTo>
                    <a:pt x="7032" y="8301"/>
                  </a:lnTo>
                  <a:lnTo>
                    <a:pt x="7187" y="8146"/>
                  </a:lnTo>
                  <a:lnTo>
                    <a:pt x="7328" y="7963"/>
                  </a:lnTo>
                  <a:lnTo>
                    <a:pt x="7469" y="7794"/>
                  </a:lnTo>
                  <a:lnTo>
                    <a:pt x="7596" y="7596"/>
                  </a:lnTo>
                  <a:lnTo>
                    <a:pt x="7709" y="7399"/>
                  </a:lnTo>
                  <a:lnTo>
                    <a:pt x="7836" y="7202"/>
                  </a:lnTo>
                  <a:lnTo>
                    <a:pt x="7934" y="6990"/>
                  </a:lnTo>
                  <a:lnTo>
                    <a:pt x="8033" y="6779"/>
                  </a:lnTo>
                  <a:lnTo>
                    <a:pt x="8117" y="6553"/>
                  </a:lnTo>
                  <a:lnTo>
                    <a:pt x="8202" y="6328"/>
                  </a:lnTo>
                  <a:lnTo>
                    <a:pt x="8272" y="6088"/>
                  </a:lnTo>
                  <a:lnTo>
                    <a:pt x="8329" y="5849"/>
                  </a:lnTo>
                  <a:lnTo>
                    <a:pt x="8385" y="5609"/>
                  </a:lnTo>
                  <a:lnTo>
                    <a:pt x="8427" y="5356"/>
                  </a:lnTo>
                  <a:lnTo>
                    <a:pt x="8456" y="5116"/>
                  </a:lnTo>
                  <a:lnTo>
                    <a:pt x="8470" y="4876"/>
                  </a:lnTo>
                  <a:lnTo>
                    <a:pt x="8484" y="4637"/>
                  </a:lnTo>
                  <a:lnTo>
                    <a:pt x="8484" y="4397"/>
                  </a:lnTo>
                  <a:lnTo>
                    <a:pt x="8470" y="4158"/>
                  </a:lnTo>
                  <a:lnTo>
                    <a:pt x="8442" y="3918"/>
                  </a:lnTo>
                  <a:lnTo>
                    <a:pt x="8399" y="3693"/>
                  </a:lnTo>
                  <a:lnTo>
                    <a:pt x="8357" y="3467"/>
                  </a:lnTo>
                  <a:lnTo>
                    <a:pt x="8315" y="3242"/>
                  </a:lnTo>
                  <a:lnTo>
                    <a:pt x="8244" y="3030"/>
                  </a:lnTo>
                  <a:lnTo>
                    <a:pt x="8174" y="2805"/>
                  </a:lnTo>
                  <a:lnTo>
                    <a:pt x="8089" y="2608"/>
                  </a:lnTo>
                  <a:lnTo>
                    <a:pt x="8005" y="2396"/>
                  </a:lnTo>
                  <a:lnTo>
                    <a:pt x="7906" y="2199"/>
                  </a:lnTo>
                  <a:lnTo>
                    <a:pt x="7807" y="2016"/>
                  </a:lnTo>
                  <a:lnTo>
                    <a:pt x="7681" y="1833"/>
                  </a:lnTo>
                  <a:lnTo>
                    <a:pt x="7568" y="1649"/>
                  </a:lnTo>
                  <a:lnTo>
                    <a:pt x="7427" y="1480"/>
                  </a:lnTo>
                  <a:lnTo>
                    <a:pt x="7300" y="1311"/>
                  </a:lnTo>
                  <a:lnTo>
                    <a:pt x="7145" y="1156"/>
                  </a:lnTo>
                  <a:lnTo>
                    <a:pt x="7004" y="1015"/>
                  </a:lnTo>
                  <a:lnTo>
                    <a:pt x="6835" y="874"/>
                  </a:lnTo>
                  <a:lnTo>
                    <a:pt x="6680" y="747"/>
                  </a:lnTo>
                  <a:lnTo>
                    <a:pt x="6497" y="621"/>
                  </a:lnTo>
                  <a:lnTo>
                    <a:pt x="6328" y="508"/>
                  </a:lnTo>
                  <a:lnTo>
                    <a:pt x="6145" y="409"/>
                  </a:lnTo>
                  <a:lnTo>
                    <a:pt x="5947" y="325"/>
                  </a:lnTo>
                  <a:lnTo>
                    <a:pt x="5750" y="240"/>
                  </a:lnTo>
                  <a:lnTo>
                    <a:pt x="5553" y="170"/>
                  </a:lnTo>
                  <a:lnTo>
                    <a:pt x="5341" y="113"/>
                  </a:lnTo>
                  <a:lnTo>
                    <a:pt x="5130" y="71"/>
                  </a:lnTo>
                  <a:lnTo>
                    <a:pt x="4918" y="43"/>
                  </a:lnTo>
                  <a:lnTo>
                    <a:pt x="4707" y="15"/>
                  </a:lnTo>
                  <a:lnTo>
                    <a:pt x="449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8" name="Google Shape;1932;p38">
              <a:extLst>
                <a:ext uri="{FF2B5EF4-FFF2-40B4-BE49-F238E27FC236}">
                  <a16:creationId xmlns:a16="http://schemas.microsoft.com/office/drawing/2014/main" id="{F02493A7-7808-E5E2-8192-C5D72783EE14}"/>
                </a:ext>
              </a:extLst>
            </p:cNvPr>
            <p:cNvSpPr/>
            <p:nvPr/>
          </p:nvSpPr>
          <p:spPr>
            <a:xfrm>
              <a:off x="6723481" y="1881605"/>
              <a:ext cx="172509" cy="190446"/>
            </a:xfrm>
            <a:custGeom>
              <a:avLst/>
              <a:gdLst/>
              <a:ahLst/>
              <a:cxnLst/>
              <a:rect l="l" t="t" r="r" b="b"/>
              <a:pathLst>
                <a:path w="6511" h="7188" extrusionOk="0">
                  <a:moveTo>
                    <a:pt x="4496" y="1"/>
                  </a:moveTo>
                  <a:lnTo>
                    <a:pt x="4284" y="15"/>
                  </a:lnTo>
                  <a:lnTo>
                    <a:pt x="4073" y="29"/>
                  </a:lnTo>
                  <a:lnTo>
                    <a:pt x="3862" y="57"/>
                  </a:lnTo>
                  <a:lnTo>
                    <a:pt x="3650" y="99"/>
                  </a:lnTo>
                  <a:lnTo>
                    <a:pt x="3453" y="141"/>
                  </a:lnTo>
                  <a:lnTo>
                    <a:pt x="3242" y="198"/>
                  </a:lnTo>
                  <a:lnTo>
                    <a:pt x="3044" y="282"/>
                  </a:lnTo>
                  <a:lnTo>
                    <a:pt x="2861" y="353"/>
                  </a:lnTo>
                  <a:lnTo>
                    <a:pt x="2664" y="452"/>
                  </a:lnTo>
                  <a:lnTo>
                    <a:pt x="2481" y="550"/>
                  </a:lnTo>
                  <a:lnTo>
                    <a:pt x="2297" y="663"/>
                  </a:lnTo>
                  <a:lnTo>
                    <a:pt x="2114" y="790"/>
                  </a:lnTo>
                  <a:lnTo>
                    <a:pt x="1945" y="917"/>
                  </a:lnTo>
                  <a:lnTo>
                    <a:pt x="1776" y="1057"/>
                  </a:lnTo>
                  <a:lnTo>
                    <a:pt x="1607" y="1212"/>
                  </a:lnTo>
                  <a:lnTo>
                    <a:pt x="1452" y="1367"/>
                  </a:lnTo>
                  <a:lnTo>
                    <a:pt x="1297" y="1537"/>
                  </a:lnTo>
                  <a:lnTo>
                    <a:pt x="1156" y="1706"/>
                  </a:lnTo>
                  <a:lnTo>
                    <a:pt x="1029" y="1889"/>
                  </a:lnTo>
                  <a:lnTo>
                    <a:pt x="888" y="2072"/>
                  </a:lnTo>
                  <a:lnTo>
                    <a:pt x="775" y="2269"/>
                  </a:lnTo>
                  <a:lnTo>
                    <a:pt x="663" y="2467"/>
                  </a:lnTo>
                  <a:lnTo>
                    <a:pt x="550" y="2678"/>
                  </a:lnTo>
                  <a:lnTo>
                    <a:pt x="451" y="2904"/>
                  </a:lnTo>
                  <a:lnTo>
                    <a:pt x="367" y="3115"/>
                  </a:lnTo>
                  <a:lnTo>
                    <a:pt x="282" y="3340"/>
                  </a:lnTo>
                  <a:lnTo>
                    <a:pt x="212" y="3580"/>
                  </a:lnTo>
                  <a:lnTo>
                    <a:pt x="155" y="3820"/>
                  </a:lnTo>
                  <a:lnTo>
                    <a:pt x="99" y="4059"/>
                  </a:lnTo>
                  <a:lnTo>
                    <a:pt x="43" y="4411"/>
                  </a:lnTo>
                  <a:lnTo>
                    <a:pt x="14" y="4764"/>
                  </a:lnTo>
                  <a:lnTo>
                    <a:pt x="0" y="5116"/>
                  </a:lnTo>
                  <a:lnTo>
                    <a:pt x="14" y="5454"/>
                  </a:lnTo>
                  <a:lnTo>
                    <a:pt x="57" y="5778"/>
                  </a:lnTo>
                  <a:lnTo>
                    <a:pt x="113" y="6117"/>
                  </a:lnTo>
                  <a:lnTo>
                    <a:pt x="184" y="6427"/>
                  </a:lnTo>
                  <a:lnTo>
                    <a:pt x="268" y="6737"/>
                  </a:lnTo>
                  <a:lnTo>
                    <a:pt x="479" y="6849"/>
                  </a:lnTo>
                  <a:lnTo>
                    <a:pt x="705" y="6934"/>
                  </a:lnTo>
                  <a:lnTo>
                    <a:pt x="930" y="7004"/>
                  </a:lnTo>
                  <a:lnTo>
                    <a:pt x="1156" y="7075"/>
                  </a:lnTo>
                  <a:lnTo>
                    <a:pt x="1395" y="7117"/>
                  </a:lnTo>
                  <a:lnTo>
                    <a:pt x="1621" y="7159"/>
                  </a:lnTo>
                  <a:lnTo>
                    <a:pt x="1875" y="7173"/>
                  </a:lnTo>
                  <a:lnTo>
                    <a:pt x="2114" y="7188"/>
                  </a:lnTo>
                  <a:lnTo>
                    <a:pt x="2340" y="7188"/>
                  </a:lnTo>
                  <a:lnTo>
                    <a:pt x="2565" y="7159"/>
                  </a:lnTo>
                  <a:lnTo>
                    <a:pt x="2791" y="7131"/>
                  </a:lnTo>
                  <a:lnTo>
                    <a:pt x="3002" y="7089"/>
                  </a:lnTo>
                  <a:lnTo>
                    <a:pt x="3213" y="7033"/>
                  </a:lnTo>
                  <a:lnTo>
                    <a:pt x="3425" y="6976"/>
                  </a:lnTo>
                  <a:lnTo>
                    <a:pt x="3622" y="6892"/>
                  </a:lnTo>
                  <a:lnTo>
                    <a:pt x="3833" y="6807"/>
                  </a:lnTo>
                  <a:lnTo>
                    <a:pt x="4017" y="6708"/>
                  </a:lnTo>
                  <a:lnTo>
                    <a:pt x="4214" y="6610"/>
                  </a:lnTo>
                  <a:lnTo>
                    <a:pt x="4397" y="6497"/>
                  </a:lnTo>
                  <a:lnTo>
                    <a:pt x="4580" y="6370"/>
                  </a:lnTo>
                  <a:lnTo>
                    <a:pt x="4749" y="6229"/>
                  </a:lnTo>
                  <a:lnTo>
                    <a:pt x="4918" y="6088"/>
                  </a:lnTo>
                  <a:lnTo>
                    <a:pt x="5074" y="5933"/>
                  </a:lnTo>
                  <a:lnTo>
                    <a:pt x="5229" y="5778"/>
                  </a:lnTo>
                  <a:lnTo>
                    <a:pt x="5369" y="5609"/>
                  </a:lnTo>
                  <a:lnTo>
                    <a:pt x="5510" y="5440"/>
                  </a:lnTo>
                  <a:lnTo>
                    <a:pt x="5637" y="5257"/>
                  </a:lnTo>
                  <a:lnTo>
                    <a:pt x="5764" y="5074"/>
                  </a:lnTo>
                  <a:lnTo>
                    <a:pt x="5877" y="4876"/>
                  </a:lnTo>
                  <a:lnTo>
                    <a:pt x="5989" y="4679"/>
                  </a:lnTo>
                  <a:lnTo>
                    <a:pt x="6088" y="4468"/>
                  </a:lnTo>
                  <a:lnTo>
                    <a:pt x="6173" y="4256"/>
                  </a:lnTo>
                  <a:lnTo>
                    <a:pt x="6243" y="4031"/>
                  </a:lnTo>
                  <a:lnTo>
                    <a:pt x="6314" y="3805"/>
                  </a:lnTo>
                  <a:lnTo>
                    <a:pt x="6370" y="3580"/>
                  </a:lnTo>
                  <a:lnTo>
                    <a:pt x="6426" y="3354"/>
                  </a:lnTo>
                  <a:lnTo>
                    <a:pt x="6469" y="3115"/>
                  </a:lnTo>
                  <a:lnTo>
                    <a:pt x="6497" y="2875"/>
                  </a:lnTo>
                  <a:lnTo>
                    <a:pt x="6511" y="2636"/>
                  </a:lnTo>
                  <a:lnTo>
                    <a:pt x="6511" y="2382"/>
                  </a:lnTo>
                  <a:lnTo>
                    <a:pt x="6511" y="2114"/>
                  </a:lnTo>
                  <a:lnTo>
                    <a:pt x="6483" y="1861"/>
                  </a:lnTo>
                  <a:lnTo>
                    <a:pt x="6455" y="1607"/>
                  </a:lnTo>
                  <a:lnTo>
                    <a:pt x="6412" y="1353"/>
                  </a:lnTo>
                  <a:lnTo>
                    <a:pt x="6356" y="1114"/>
                  </a:lnTo>
                  <a:lnTo>
                    <a:pt x="6285" y="874"/>
                  </a:lnTo>
                  <a:lnTo>
                    <a:pt x="6215" y="635"/>
                  </a:lnTo>
                  <a:lnTo>
                    <a:pt x="6130" y="409"/>
                  </a:lnTo>
                  <a:lnTo>
                    <a:pt x="5891" y="296"/>
                  </a:lnTo>
                  <a:lnTo>
                    <a:pt x="5651" y="212"/>
                  </a:lnTo>
                  <a:lnTo>
                    <a:pt x="5398" y="127"/>
                  </a:lnTo>
                  <a:lnTo>
                    <a:pt x="5130" y="71"/>
                  </a:lnTo>
                  <a:lnTo>
                    <a:pt x="4918" y="43"/>
                  </a:lnTo>
                  <a:lnTo>
                    <a:pt x="4707" y="15"/>
                  </a:lnTo>
                  <a:lnTo>
                    <a:pt x="4496"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9" name="Google Shape;1933;p38">
              <a:extLst>
                <a:ext uri="{FF2B5EF4-FFF2-40B4-BE49-F238E27FC236}">
                  <a16:creationId xmlns:a16="http://schemas.microsoft.com/office/drawing/2014/main" id="{0CF5DFEC-1C93-EAFD-0B45-A326FD5352D8}"/>
                </a:ext>
              </a:extLst>
            </p:cNvPr>
            <p:cNvSpPr/>
            <p:nvPr/>
          </p:nvSpPr>
          <p:spPr>
            <a:xfrm>
              <a:off x="6792923" y="1921930"/>
              <a:ext cx="45571" cy="45571"/>
            </a:xfrm>
            <a:custGeom>
              <a:avLst/>
              <a:gdLst/>
              <a:ahLst/>
              <a:cxnLst/>
              <a:rect l="l" t="t" r="r" b="b"/>
              <a:pathLst>
                <a:path w="1720" h="1720" extrusionOk="0">
                  <a:moveTo>
                    <a:pt x="832" y="1"/>
                  </a:moveTo>
                  <a:lnTo>
                    <a:pt x="677" y="29"/>
                  </a:lnTo>
                  <a:lnTo>
                    <a:pt x="508" y="71"/>
                  </a:lnTo>
                  <a:lnTo>
                    <a:pt x="437" y="113"/>
                  </a:lnTo>
                  <a:lnTo>
                    <a:pt x="367" y="156"/>
                  </a:lnTo>
                  <a:lnTo>
                    <a:pt x="296" y="212"/>
                  </a:lnTo>
                  <a:lnTo>
                    <a:pt x="240" y="268"/>
                  </a:lnTo>
                  <a:lnTo>
                    <a:pt x="184" y="339"/>
                  </a:lnTo>
                  <a:lnTo>
                    <a:pt x="127" y="409"/>
                  </a:lnTo>
                  <a:lnTo>
                    <a:pt x="85" y="480"/>
                  </a:lnTo>
                  <a:lnTo>
                    <a:pt x="57" y="564"/>
                  </a:lnTo>
                  <a:lnTo>
                    <a:pt x="15" y="719"/>
                  </a:lnTo>
                  <a:lnTo>
                    <a:pt x="0" y="888"/>
                  </a:lnTo>
                  <a:lnTo>
                    <a:pt x="29" y="1043"/>
                  </a:lnTo>
                  <a:lnTo>
                    <a:pt x="71" y="1212"/>
                  </a:lnTo>
                  <a:lnTo>
                    <a:pt x="113" y="1283"/>
                  </a:lnTo>
                  <a:lnTo>
                    <a:pt x="155" y="1353"/>
                  </a:lnTo>
                  <a:lnTo>
                    <a:pt x="212" y="1424"/>
                  </a:lnTo>
                  <a:lnTo>
                    <a:pt x="268" y="1480"/>
                  </a:lnTo>
                  <a:lnTo>
                    <a:pt x="339" y="1537"/>
                  </a:lnTo>
                  <a:lnTo>
                    <a:pt x="409" y="1593"/>
                  </a:lnTo>
                  <a:lnTo>
                    <a:pt x="480" y="1635"/>
                  </a:lnTo>
                  <a:lnTo>
                    <a:pt x="564" y="1663"/>
                  </a:lnTo>
                  <a:lnTo>
                    <a:pt x="719" y="1706"/>
                  </a:lnTo>
                  <a:lnTo>
                    <a:pt x="888" y="1720"/>
                  </a:lnTo>
                  <a:lnTo>
                    <a:pt x="1043" y="1692"/>
                  </a:lnTo>
                  <a:lnTo>
                    <a:pt x="1212" y="1649"/>
                  </a:lnTo>
                  <a:lnTo>
                    <a:pt x="1283" y="1607"/>
                  </a:lnTo>
                  <a:lnTo>
                    <a:pt x="1353" y="1565"/>
                  </a:lnTo>
                  <a:lnTo>
                    <a:pt x="1424" y="1508"/>
                  </a:lnTo>
                  <a:lnTo>
                    <a:pt x="1480" y="1452"/>
                  </a:lnTo>
                  <a:lnTo>
                    <a:pt x="1537" y="1382"/>
                  </a:lnTo>
                  <a:lnTo>
                    <a:pt x="1593" y="1311"/>
                  </a:lnTo>
                  <a:lnTo>
                    <a:pt x="1635" y="1241"/>
                  </a:lnTo>
                  <a:lnTo>
                    <a:pt x="1663" y="1156"/>
                  </a:lnTo>
                  <a:lnTo>
                    <a:pt x="1706" y="1001"/>
                  </a:lnTo>
                  <a:lnTo>
                    <a:pt x="1720" y="832"/>
                  </a:lnTo>
                  <a:lnTo>
                    <a:pt x="1692" y="663"/>
                  </a:lnTo>
                  <a:lnTo>
                    <a:pt x="1649" y="508"/>
                  </a:lnTo>
                  <a:lnTo>
                    <a:pt x="1607" y="437"/>
                  </a:lnTo>
                  <a:lnTo>
                    <a:pt x="1565" y="367"/>
                  </a:lnTo>
                  <a:lnTo>
                    <a:pt x="1508" y="296"/>
                  </a:lnTo>
                  <a:lnTo>
                    <a:pt x="1452" y="240"/>
                  </a:lnTo>
                  <a:lnTo>
                    <a:pt x="1382" y="184"/>
                  </a:lnTo>
                  <a:lnTo>
                    <a:pt x="1311" y="127"/>
                  </a:lnTo>
                  <a:lnTo>
                    <a:pt x="1241" y="85"/>
                  </a:lnTo>
                  <a:lnTo>
                    <a:pt x="1156" y="57"/>
                  </a:lnTo>
                  <a:lnTo>
                    <a:pt x="1001" y="15"/>
                  </a:lnTo>
                  <a:lnTo>
                    <a:pt x="832" y="1"/>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0" name="Google Shape;1934;p38">
              <a:extLst>
                <a:ext uri="{FF2B5EF4-FFF2-40B4-BE49-F238E27FC236}">
                  <a16:creationId xmlns:a16="http://schemas.microsoft.com/office/drawing/2014/main" id="{9448BE5A-4F82-1DA1-A080-8CAC3F88EE0C}"/>
                </a:ext>
              </a:extLst>
            </p:cNvPr>
            <p:cNvSpPr/>
            <p:nvPr/>
          </p:nvSpPr>
          <p:spPr>
            <a:xfrm>
              <a:off x="6811204" y="1893183"/>
              <a:ext cx="23183" cy="23925"/>
            </a:xfrm>
            <a:custGeom>
              <a:avLst/>
              <a:gdLst/>
              <a:ahLst/>
              <a:cxnLst/>
              <a:rect l="l" t="t" r="r" b="b"/>
              <a:pathLst>
                <a:path w="875" h="903" extrusionOk="0">
                  <a:moveTo>
                    <a:pt x="452" y="0"/>
                  </a:moveTo>
                  <a:lnTo>
                    <a:pt x="367" y="15"/>
                  </a:lnTo>
                  <a:lnTo>
                    <a:pt x="283" y="43"/>
                  </a:lnTo>
                  <a:lnTo>
                    <a:pt x="198" y="85"/>
                  </a:lnTo>
                  <a:lnTo>
                    <a:pt x="128" y="141"/>
                  </a:lnTo>
                  <a:lnTo>
                    <a:pt x="71" y="212"/>
                  </a:lnTo>
                  <a:lnTo>
                    <a:pt x="29" y="282"/>
                  </a:lnTo>
                  <a:lnTo>
                    <a:pt x="1" y="367"/>
                  </a:lnTo>
                  <a:lnTo>
                    <a:pt x="1" y="451"/>
                  </a:lnTo>
                  <a:lnTo>
                    <a:pt x="15" y="550"/>
                  </a:lnTo>
                  <a:lnTo>
                    <a:pt x="71" y="649"/>
                  </a:lnTo>
                  <a:lnTo>
                    <a:pt x="71" y="635"/>
                  </a:lnTo>
                  <a:lnTo>
                    <a:pt x="86" y="691"/>
                  </a:lnTo>
                  <a:lnTo>
                    <a:pt x="114" y="733"/>
                  </a:lnTo>
                  <a:lnTo>
                    <a:pt x="170" y="818"/>
                  </a:lnTo>
                  <a:lnTo>
                    <a:pt x="255" y="874"/>
                  </a:lnTo>
                  <a:lnTo>
                    <a:pt x="353" y="902"/>
                  </a:lnTo>
                  <a:lnTo>
                    <a:pt x="452" y="902"/>
                  </a:lnTo>
                  <a:lnTo>
                    <a:pt x="551" y="888"/>
                  </a:lnTo>
                  <a:lnTo>
                    <a:pt x="635" y="846"/>
                  </a:lnTo>
                  <a:lnTo>
                    <a:pt x="720" y="790"/>
                  </a:lnTo>
                  <a:lnTo>
                    <a:pt x="762" y="761"/>
                  </a:lnTo>
                  <a:lnTo>
                    <a:pt x="804" y="719"/>
                  </a:lnTo>
                  <a:lnTo>
                    <a:pt x="832" y="677"/>
                  </a:lnTo>
                  <a:lnTo>
                    <a:pt x="847" y="620"/>
                  </a:lnTo>
                  <a:lnTo>
                    <a:pt x="861" y="578"/>
                  </a:lnTo>
                  <a:lnTo>
                    <a:pt x="875" y="465"/>
                  </a:lnTo>
                  <a:lnTo>
                    <a:pt x="861" y="353"/>
                  </a:lnTo>
                  <a:lnTo>
                    <a:pt x="847" y="310"/>
                  </a:lnTo>
                  <a:lnTo>
                    <a:pt x="818" y="198"/>
                  </a:lnTo>
                  <a:lnTo>
                    <a:pt x="776" y="127"/>
                  </a:lnTo>
                  <a:lnTo>
                    <a:pt x="706" y="57"/>
                  </a:lnTo>
                  <a:lnTo>
                    <a:pt x="635" y="29"/>
                  </a:lnTo>
                  <a:lnTo>
                    <a:pt x="551" y="0"/>
                  </a:lnTo>
                  <a:close/>
                </a:path>
              </a:pathLst>
            </a:custGeom>
            <a:solidFill>
              <a:srgbClr val="6EABD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1" name="Google Shape;1935;p38">
              <a:extLst>
                <a:ext uri="{FF2B5EF4-FFF2-40B4-BE49-F238E27FC236}">
                  <a16:creationId xmlns:a16="http://schemas.microsoft.com/office/drawing/2014/main" id="{8EB27874-F13B-0719-EDDC-491E0A6FCC08}"/>
                </a:ext>
              </a:extLst>
            </p:cNvPr>
            <p:cNvSpPr/>
            <p:nvPr/>
          </p:nvSpPr>
          <p:spPr>
            <a:xfrm>
              <a:off x="7648296" y="3841791"/>
              <a:ext cx="93368" cy="169144"/>
            </a:xfrm>
            <a:custGeom>
              <a:avLst/>
              <a:gdLst/>
              <a:ahLst/>
              <a:cxnLst/>
              <a:rect l="l" t="t" r="r" b="b"/>
              <a:pathLst>
                <a:path w="3524" h="6384" extrusionOk="0">
                  <a:moveTo>
                    <a:pt x="1" y="0"/>
                  </a:moveTo>
                  <a:lnTo>
                    <a:pt x="85" y="254"/>
                  </a:lnTo>
                  <a:lnTo>
                    <a:pt x="311" y="930"/>
                  </a:lnTo>
                  <a:lnTo>
                    <a:pt x="663" y="1875"/>
                  </a:lnTo>
                  <a:lnTo>
                    <a:pt x="874" y="2424"/>
                  </a:lnTo>
                  <a:lnTo>
                    <a:pt x="1100" y="2988"/>
                  </a:lnTo>
                  <a:lnTo>
                    <a:pt x="1325" y="3566"/>
                  </a:lnTo>
                  <a:lnTo>
                    <a:pt x="1579" y="4129"/>
                  </a:lnTo>
                  <a:lnTo>
                    <a:pt x="1832" y="4665"/>
                  </a:lnTo>
                  <a:lnTo>
                    <a:pt x="2086" y="5144"/>
                  </a:lnTo>
                  <a:lnTo>
                    <a:pt x="2354" y="5581"/>
                  </a:lnTo>
                  <a:lnTo>
                    <a:pt x="2481" y="5764"/>
                  </a:lnTo>
                  <a:lnTo>
                    <a:pt x="2593" y="5933"/>
                  </a:lnTo>
                  <a:lnTo>
                    <a:pt x="2720" y="6074"/>
                  </a:lnTo>
                  <a:lnTo>
                    <a:pt x="2847" y="6187"/>
                  </a:lnTo>
                  <a:lnTo>
                    <a:pt x="2960" y="6285"/>
                  </a:lnTo>
                  <a:lnTo>
                    <a:pt x="3073" y="6342"/>
                  </a:lnTo>
                  <a:lnTo>
                    <a:pt x="3157" y="6370"/>
                  </a:lnTo>
                  <a:lnTo>
                    <a:pt x="3242" y="6384"/>
                  </a:lnTo>
                  <a:lnTo>
                    <a:pt x="3312" y="6384"/>
                  </a:lnTo>
                  <a:lnTo>
                    <a:pt x="3369" y="6370"/>
                  </a:lnTo>
                  <a:lnTo>
                    <a:pt x="3425" y="6342"/>
                  </a:lnTo>
                  <a:lnTo>
                    <a:pt x="3467" y="6299"/>
                  </a:lnTo>
                  <a:lnTo>
                    <a:pt x="3495" y="6243"/>
                  </a:lnTo>
                  <a:lnTo>
                    <a:pt x="3509" y="6173"/>
                  </a:lnTo>
                  <a:lnTo>
                    <a:pt x="3524" y="6088"/>
                  </a:lnTo>
                  <a:lnTo>
                    <a:pt x="3524" y="5989"/>
                  </a:lnTo>
                  <a:lnTo>
                    <a:pt x="3495" y="5750"/>
                  </a:lnTo>
                  <a:lnTo>
                    <a:pt x="3439" y="5468"/>
                  </a:lnTo>
                  <a:lnTo>
                    <a:pt x="3354" y="5130"/>
                  </a:lnTo>
                  <a:lnTo>
                    <a:pt x="3242" y="4749"/>
                  </a:lnTo>
                  <a:lnTo>
                    <a:pt x="3115" y="4341"/>
                  </a:lnTo>
                  <a:lnTo>
                    <a:pt x="2777" y="3396"/>
                  </a:lnTo>
                  <a:lnTo>
                    <a:pt x="2368" y="2325"/>
                  </a:lnTo>
                  <a:lnTo>
                    <a:pt x="1917" y="1142"/>
                  </a:lnTo>
                  <a:lnTo>
                    <a:pt x="1818" y="916"/>
                  </a:lnTo>
                  <a:lnTo>
                    <a:pt x="1706" y="719"/>
                  </a:lnTo>
                  <a:lnTo>
                    <a:pt x="1565" y="564"/>
                  </a:lnTo>
                  <a:lnTo>
                    <a:pt x="1424" y="423"/>
                  </a:lnTo>
                  <a:lnTo>
                    <a:pt x="1269" y="310"/>
                  </a:lnTo>
                  <a:lnTo>
                    <a:pt x="1100" y="212"/>
                  </a:lnTo>
                  <a:lnTo>
                    <a:pt x="945" y="141"/>
                  </a:lnTo>
                  <a:lnTo>
                    <a:pt x="776" y="85"/>
                  </a:lnTo>
                  <a:lnTo>
                    <a:pt x="635" y="57"/>
                  </a:lnTo>
                  <a:lnTo>
                    <a:pt x="480" y="28"/>
                  </a:lnTo>
                  <a:lnTo>
                    <a:pt x="240" y="0"/>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2" name="Google Shape;1936;p38">
              <a:extLst>
                <a:ext uri="{FF2B5EF4-FFF2-40B4-BE49-F238E27FC236}">
                  <a16:creationId xmlns:a16="http://schemas.microsoft.com/office/drawing/2014/main" id="{274474D3-EFA7-4394-B8CF-3C62211D17A4}"/>
                </a:ext>
              </a:extLst>
            </p:cNvPr>
            <p:cNvSpPr/>
            <p:nvPr/>
          </p:nvSpPr>
          <p:spPr>
            <a:xfrm>
              <a:off x="7370131" y="2858333"/>
              <a:ext cx="351377" cy="1165330"/>
            </a:xfrm>
            <a:custGeom>
              <a:avLst/>
              <a:gdLst/>
              <a:ahLst/>
              <a:cxnLst/>
              <a:rect l="l" t="t" r="r" b="b"/>
              <a:pathLst>
                <a:path w="13262" h="43983" extrusionOk="0">
                  <a:moveTo>
                    <a:pt x="3806" y="1"/>
                  </a:moveTo>
                  <a:lnTo>
                    <a:pt x="3608" y="29"/>
                  </a:lnTo>
                  <a:lnTo>
                    <a:pt x="3411" y="57"/>
                  </a:lnTo>
                  <a:lnTo>
                    <a:pt x="3200" y="127"/>
                  </a:lnTo>
                  <a:lnTo>
                    <a:pt x="2988" y="212"/>
                  </a:lnTo>
                  <a:lnTo>
                    <a:pt x="2777" y="325"/>
                  </a:lnTo>
                  <a:lnTo>
                    <a:pt x="2566" y="452"/>
                  </a:lnTo>
                  <a:lnTo>
                    <a:pt x="2354" y="592"/>
                  </a:lnTo>
                  <a:lnTo>
                    <a:pt x="2143" y="762"/>
                  </a:lnTo>
                  <a:lnTo>
                    <a:pt x="1932" y="945"/>
                  </a:lnTo>
                  <a:lnTo>
                    <a:pt x="1734" y="1128"/>
                  </a:lnTo>
                  <a:lnTo>
                    <a:pt x="1537" y="1339"/>
                  </a:lnTo>
                  <a:lnTo>
                    <a:pt x="1354" y="1565"/>
                  </a:lnTo>
                  <a:lnTo>
                    <a:pt x="1171" y="1790"/>
                  </a:lnTo>
                  <a:lnTo>
                    <a:pt x="1001" y="2030"/>
                  </a:lnTo>
                  <a:lnTo>
                    <a:pt x="832" y="2269"/>
                  </a:lnTo>
                  <a:lnTo>
                    <a:pt x="691" y="2523"/>
                  </a:lnTo>
                  <a:lnTo>
                    <a:pt x="550" y="2791"/>
                  </a:lnTo>
                  <a:lnTo>
                    <a:pt x="424" y="3044"/>
                  </a:lnTo>
                  <a:lnTo>
                    <a:pt x="311" y="3312"/>
                  </a:lnTo>
                  <a:lnTo>
                    <a:pt x="212" y="3580"/>
                  </a:lnTo>
                  <a:lnTo>
                    <a:pt x="128" y="3834"/>
                  </a:lnTo>
                  <a:lnTo>
                    <a:pt x="71" y="4101"/>
                  </a:lnTo>
                  <a:lnTo>
                    <a:pt x="29" y="4355"/>
                  </a:lnTo>
                  <a:lnTo>
                    <a:pt x="1" y="4609"/>
                  </a:lnTo>
                  <a:lnTo>
                    <a:pt x="1" y="4862"/>
                  </a:lnTo>
                  <a:lnTo>
                    <a:pt x="29" y="5102"/>
                  </a:lnTo>
                  <a:lnTo>
                    <a:pt x="85" y="5468"/>
                  </a:lnTo>
                  <a:lnTo>
                    <a:pt x="156" y="5863"/>
                  </a:lnTo>
                  <a:lnTo>
                    <a:pt x="255" y="6272"/>
                  </a:lnTo>
                  <a:lnTo>
                    <a:pt x="367" y="6708"/>
                  </a:lnTo>
                  <a:lnTo>
                    <a:pt x="494" y="7145"/>
                  </a:lnTo>
                  <a:lnTo>
                    <a:pt x="635" y="7596"/>
                  </a:lnTo>
                  <a:lnTo>
                    <a:pt x="959" y="8555"/>
                  </a:lnTo>
                  <a:lnTo>
                    <a:pt x="1326" y="9541"/>
                  </a:lnTo>
                  <a:lnTo>
                    <a:pt x="1720" y="10541"/>
                  </a:lnTo>
                  <a:lnTo>
                    <a:pt x="2129" y="11556"/>
                  </a:lnTo>
                  <a:lnTo>
                    <a:pt x="2537" y="12571"/>
                  </a:lnTo>
                  <a:lnTo>
                    <a:pt x="3355" y="14544"/>
                  </a:lnTo>
                  <a:lnTo>
                    <a:pt x="3721" y="15460"/>
                  </a:lnTo>
                  <a:lnTo>
                    <a:pt x="4059" y="16333"/>
                  </a:lnTo>
                  <a:lnTo>
                    <a:pt x="4341" y="17123"/>
                  </a:lnTo>
                  <a:lnTo>
                    <a:pt x="4468" y="17503"/>
                  </a:lnTo>
                  <a:lnTo>
                    <a:pt x="4567" y="17841"/>
                  </a:lnTo>
                  <a:lnTo>
                    <a:pt x="4665" y="18165"/>
                  </a:lnTo>
                  <a:lnTo>
                    <a:pt x="4736" y="18461"/>
                  </a:lnTo>
                  <a:lnTo>
                    <a:pt x="4778" y="18729"/>
                  </a:lnTo>
                  <a:lnTo>
                    <a:pt x="4806" y="18969"/>
                  </a:lnTo>
                  <a:lnTo>
                    <a:pt x="4834" y="19222"/>
                  </a:lnTo>
                  <a:lnTo>
                    <a:pt x="4891" y="19532"/>
                  </a:lnTo>
                  <a:lnTo>
                    <a:pt x="4975" y="19899"/>
                  </a:lnTo>
                  <a:lnTo>
                    <a:pt x="5074" y="20307"/>
                  </a:lnTo>
                  <a:lnTo>
                    <a:pt x="5328" y="21252"/>
                  </a:lnTo>
                  <a:lnTo>
                    <a:pt x="5652" y="22323"/>
                  </a:lnTo>
                  <a:lnTo>
                    <a:pt x="6032" y="23506"/>
                  </a:lnTo>
                  <a:lnTo>
                    <a:pt x="6455" y="24760"/>
                  </a:lnTo>
                  <a:lnTo>
                    <a:pt x="6892" y="26057"/>
                  </a:lnTo>
                  <a:lnTo>
                    <a:pt x="7357" y="27367"/>
                  </a:lnTo>
                  <a:lnTo>
                    <a:pt x="8245" y="29848"/>
                  </a:lnTo>
                  <a:lnTo>
                    <a:pt x="9020" y="31947"/>
                  </a:lnTo>
                  <a:lnTo>
                    <a:pt x="9767" y="33949"/>
                  </a:lnTo>
                  <a:lnTo>
                    <a:pt x="9612" y="34583"/>
                  </a:lnTo>
                  <a:lnTo>
                    <a:pt x="9485" y="35175"/>
                  </a:lnTo>
                  <a:lnTo>
                    <a:pt x="9358" y="35738"/>
                  </a:lnTo>
                  <a:lnTo>
                    <a:pt x="9259" y="36260"/>
                  </a:lnTo>
                  <a:lnTo>
                    <a:pt x="9175" y="36753"/>
                  </a:lnTo>
                  <a:lnTo>
                    <a:pt x="9104" y="37204"/>
                  </a:lnTo>
                  <a:lnTo>
                    <a:pt x="9048" y="37627"/>
                  </a:lnTo>
                  <a:lnTo>
                    <a:pt x="9006" y="38021"/>
                  </a:lnTo>
                  <a:lnTo>
                    <a:pt x="8978" y="38373"/>
                  </a:lnTo>
                  <a:lnTo>
                    <a:pt x="8949" y="38698"/>
                  </a:lnTo>
                  <a:lnTo>
                    <a:pt x="8935" y="39008"/>
                  </a:lnTo>
                  <a:lnTo>
                    <a:pt x="8935" y="39275"/>
                  </a:lnTo>
                  <a:lnTo>
                    <a:pt x="8949" y="39515"/>
                  </a:lnTo>
                  <a:lnTo>
                    <a:pt x="8963" y="39726"/>
                  </a:lnTo>
                  <a:lnTo>
                    <a:pt x="8978" y="39924"/>
                  </a:lnTo>
                  <a:lnTo>
                    <a:pt x="9006" y="40093"/>
                  </a:lnTo>
                  <a:lnTo>
                    <a:pt x="9048" y="40234"/>
                  </a:lnTo>
                  <a:lnTo>
                    <a:pt x="9076" y="40360"/>
                  </a:lnTo>
                  <a:lnTo>
                    <a:pt x="9118" y="40459"/>
                  </a:lnTo>
                  <a:lnTo>
                    <a:pt x="9175" y="40544"/>
                  </a:lnTo>
                  <a:lnTo>
                    <a:pt x="9217" y="40600"/>
                  </a:lnTo>
                  <a:lnTo>
                    <a:pt x="9274" y="40642"/>
                  </a:lnTo>
                  <a:lnTo>
                    <a:pt x="9316" y="40670"/>
                  </a:lnTo>
                  <a:lnTo>
                    <a:pt x="9372" y="40685"/>
                  </a:lnTo>
                  <a:lnTo>
                    <a:pt x="9429" y="40685"/>
                  </a:lnTo>
                  <a:lnTo>
                    <a:pt x="9471" y="40656"/>
                  </a:lnTo>
                  <a:lnTo>
                    <a:pt x="9527" y="40628"/>
                  </a:lnTo>
                  <a:lnTo>
                    <a:pt x="9569" y="40586"/>
                  </a:lnTo>
                  <a:lnTo>
                    <a:pt x="9612" y="40530"/>
                  </a:lnTo>
                  <a:lnTo>
                    <a:pt x="9640" y="40473"/>
                  </a:lnTo>
                  <a:lnTo>
                    <a:pt x="9682" y="40403"/>
                  </a:lnTo>
                  <a:lnTo>
                    <a:pt x="9696" y="40318"/>
                  </a:lnTo>
                  <a:lnTo>
                    <a:pt x="10288" y="38007"/>
                  </a:lnTo>
                  <a:lnTo>
                    <a:pt x="10415" y="38078"/>
                  </a:lnTo>
                  <a:lnTo>
                    <a:pt x="10542" y="38162"/>
                  </a:lnTo>
                  <a:lnTo>
                    <a:pt x="10640" y="38261"/>
                  </a:lnTo>
                  <a:lnTo>
                    <a:pt x="10739" y="38373"/>
                  </a:lnTo>
                  <a:lnTo>
                    <a:pt x="10838" y="38500"/>
                  </a:lnTo>
                  <a:lnTo>
                    <a:pt x="10922" y="38627"/>
                  </a:lnTo>
                  <a:lnTo>
                    <a:pt x="11007" y="38768"/>
                  </a:lnTo>
                  <a:lnTo>
                    <a:pt x="11077" y="38923"/>
                  </a:lnTo>
                  <a:lnTo>
                    <a:pt x="11204" y="39247"/>
                  </a:lnTo>
                  <a:lnTo>
                    <a:pt x="11303" y="39599"/>
                  </a:lnTo>
                  <a:lnTo>
                    <a:pt x="11401" y="39966"/>
                  </a:lnTo>
                  <a:lnTo>
                    <a:pt x="11486" y="40346"/>
                  </a:lnTo>
                  <a:lnTo>
                    <a:pt x="11613" y="41107"/>
                  </a:lnTo>
                  <a:lnTo>
                    <a:pt x="11754" y="41854"/>
                  </a:lnTo>
                  <a:lnTo>
                    <a:pt x="11824" y="42192"/>
                  </a:lnTo>
                  <a:lnTo>
                    <a:pt x="11923" y="42517"/>
                  </a:lnTo>
                  <a:lnTo>
                    <a:pt x="12021" y="42798"/>
                  </a:lnTo>
                  <a:lnTo>
                    <a:pt x="12078" y="42939"/>
                  </a:lnTo>
                  <a:lnTo>
                    <a:pt x="12134" y="43052"/>
                  </a:lnTo>
                  <a:lnTo>
                    <a:pt x="12261" y="43263"/>
                  </a:lnTo>
                  <a:lnTo>
                    <a:pt x="12388" y="43447"/>
                  </a:lnTo>
                  <a:lnTo>
                    <a:pt x="12515" y="43602"/>
                  </a:lnTo>
                  <a:lnTo>
                    <a:pt x="12627" y="43728"/>
                  </a:lnTo>
                  <a:lnTo>
                    <a:pt x="12726" y="43827"/>
                  </a:lnTo>
                  <a:lnTo>
                    <a:pt x="12839" y="43898"/>
                  </a:lnTo>
                  <a:lnTo>
                    <a:pt x="12923" y="43954"/>
                  </a:lnTo>
                  <a:lnTo>
                    <a:pt x="13008" y="43982"/>
                  </a:lnTo>
                  <a:lnTo>
                    <a:pt x="13078" y="43982"/>
                  </a:lnTo>
                  <a:lnTo>
                    <a:pt x="13135" y="43954"/>
                  </a:lnTo>
                  <a:lnTo>
                    <a:pt x="13191" y="43912"/>
                  </a:lnTo>
                  <a:lnTo>
                    <a:pt x="13219" y="43855"/>
                  </a:lnTo>
                  <a:lnTo>
                    <a:pt x="13247" y="43771"/>
                  </a:lnTo>
                  <a:lnTo>
                    <a:pt x="13262" y="43672"/>
                  </a:lnTo>
                  <a:lnTo>
                    <a:pt x="13247" y="43559"/>
                  </a:lnTo>
                  <a:lnTo>
                    <a:pt x="13233" y="43418"/>
                  </a:lnTo>
                  <a:lnTo>
                    <a:pt x="13191" y="43179"/>
                  </a:lnTo>
                  <a:lnTo>
                    <a:pt x="13135" y="42756"/>
                  </a:lnTo>
                  <a:lnTo>
                    <a:pt x="12980" y="41488"/>
                  </a:lnTo>
                  <a:lnTo>
                    <a:pt x="12585" y="37993"/>
                  </a:lnTo>
                  <a:lnTo>
                    <a:pt x="12064" y="33117"/>
                  </a:lnTo>
                  <a:lnTo>
                    <a:pt x="11937" y="32525"/>
                  </a:lnTo>
                  <a:lnTo>
                    <a:pt x="11796" y="31821"/>
                  </a:lnTo>
                  <a:lnTo>
                    <a:pt x="11655" y="31017"/>
                  </a:lnTo>
                  <a:lnTo>
                    <a:pt x="11514" y="30115"/>
                  </a:lnTo>
                  <a:lnTo>
                    <a:pt x="11218" y="28128"/>
                  </a:lnTo>
                  <a:lnTo>
                    <a:pt x="10908" y="26001"/>
                  </a:lnTo>
                  <a:lnTo>
                    <a:pt x="10584" y="23859"/>
                  </a:lnTo>
                  <a:lnTo>
                    <a:pt x="10415" y="22830"/>
                  </a:lnTo>
                  <a:lnTo>
                    <a:pt x="10246" y="21843"/>
                  </a:lnTo>
                  <a:lnTo>
                    <a:pt x="10063" y="20927"/>
                  </a:lnTo>
                  <a:lnTo>
                    <a:pt x="9879" y="20096"/>
                  </a:lnTo>
                  <a:lnTo>
                    <a:pt x="9696" y="19349"/>
                  </a:lnTo>
                  <a:lnTo>
                    <a:pt x="9598" y="19025"/>
                  </a:lnTo>
                  <a:lnTo>
                    <a:pt x="9499" y="18729"/>
                  </a:lnTo>
                  <a:lnTo>
                    <a:pt x="9400" y="18419"/>
                  </a:lnTo>
                  <a:lnTo>
                    <a:pt x="9288" y="18053"/>
                  </a:lnTo>
                  <a:lnTo>
                    <a:pt x="9062" y="17179"/>
                  </a:lnTo>
                  <a:lnTo>
                    <a:pt x="8837" y="16122"/>
                  </a:lnTo>
                  <a:lnTo>
                    <a:pt x="8583" y="14938"/>
                  </a:lnTo>
                  <a:lnTo>
                    <a:pt x="8033" y="12247"/>
                  </a:lnTo>
                  <a:lnTo>
                    <a:pt x="7442" y="9358"/>
                  </a:lnTo>
                  <a:lnTo>
                    <a:pt x="7132" y="7906"/>
                  </a:lnTo>
                  <a:lnTo>
                    <a:pt x="6821" y="6497"/>
                  </a:lnTo>
                  <a:lnTo>
                    <a:pt x="6497" y="5144"/>
                  </a:lnTo>
                  <a:lnTo>
                    <a:pt x="6342" y="4510"/>
                  </a:lnTo>
                  <a:lnTo>
                    <a:pt x="6173" y="3904"/>
                  </a:lnTo>
                  <a:lnTo>
                    <a:pt x="6018" y="3326"/>
                  </a:lnTo>
                  <a:lnTo>
                    <a:pt x="5849" y="2791"/>
                  </a:lnTo>
                  <a:lnTo>
                    <a:pt x="5680" y="2298"/>
                  </a:lnTo>
                  <a:lnTo>
                    <a:pt x="5511" y="1833"/>
                  </a:lnTo>
                  <a:lnTo>
                    <a:pt x="5356" y="1424"/>
                  </a:lnTo>
                  <a:lnTo>
                    <a:pt x="5187" y="1072"/>
                  </a:lnTo>
                  <a:lnTo>
                    <a:pt x="5018" y="776"/>
                  </a:lnTo>
                  <a:lnTo>
                    <a:pt x="4933" y="649"/>
                  </a:lnTo>
                  <a:lnTo>
                    <a:pt x="4849" y="522"/>
                  </a:lnTo>
                  <a:lnTo>
                    <a:pt x="4708" y="367"/>
                  </a:lnTo>
                  <a:lnTo>
                    <a:pt x="4539" y="226"/>
                  </a:lnTo>
                  <a:lnTo>
                    <a:pt x="4369" y="127"/>
                  </a:lnTo>
                  <a:lnTo>
                    <a:pt x="4186" y="57"/>
                  </a:lnTo>
                  <a:lnTo>
                    <a:pt x="4003" y="15"/>
                  </a:lnTo>
                  <a:lnTo>
                    <a:pt x="3806" y="1"/>
                  </a:lnTo>
                  <a:close/>
                </a:path>
              </a:pathLst>
            </a:custGeom>
            <a:solidFill>
              <a:srgbClr val="FCAA8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3" name="Google Shape;1937;p38">
              <a:extLst>
                <a:ext uri="{FF2B5EF4-FFF2-40B4-BE49-F238E27FC236}">
                  <a16:creationId xmlns:a16="http://schemas.microsoft.com/office/drawing/2014/main" id="{7BA7C3A6-AF14-806E-052D-FA757FD0E2C6}"/>
                </a:ext>
              </a:extLst>
            </p:cNvPr>
            <p:cNvSpPr/>
            <p:nvPr/>
          </p:nvSpPr>
          <p:spPr>
            <a:xfrm>
              <a:off x="7370131" y="2858333"/>
              <a:ext cx="202766" cy="746020"/>
            </a:xfrm>
            <a:custGeom>
              <a:avLst/>
              <a:gdLst/>
              <a:ahLst/>
              <a:cxnLst/>
              <a:rect l="l" t="t" r="r" b="b"/>
              <a:pathLst>
                <a:path w="7653" h="28157" extrusionOk="0">
                  <a:moveTo>
                    <a:pt x="3806" y="1"/>
                  </a:moveTo>
                  <a:lnTo>
                    <a:pt x="3608" y="29"/>
                  </a:lnTo>
                  <a:lnTo>
                    <a:pt x="3411" y="57"/>
                  </a:lnTo>
                  <a:lnTo>
                    <a:pt x="3200" y="127"/>
                  </a:lnTo>
                  <a:lnTo>
                    <a:pt x="2988" y="212"/>
                  </a:lnTo>
                  <a:lnTo>
                    <a:pt x="2777" y="325"/>
                  </a:lnTo>
                  <a:lnTo>
                    <a:pt x="2566" y="452"/>
                  </a:lnTo>
                  <a:lnTo>
                    <a:pt x="2354" y="592"/>
                  </a:lnTo>
                  <a:lnTo>
                    <a:pt x="2143" y="762"/>
                  </a:lnTo>
                  <a:lnTo>
                    <a:pt x="1932" y="945"/>
                  </a:lnTo>
                  <a:lnTo>
                    <a:pt x="1734" y="1128"/>
                  </a:lnTo>
                  <a:lnTo>
                    <a:pt x="1537" y="1339"/>
                  </a:lnTo>
                  <a:lnTo>
                    <a:pt x="1354" y="1565"/>
                  </a:lnTo>
                  <a:lnTo>
                    <a:pt x="1171" y="1790"/>
                  </a:lnTo>
                  <a:lnTo>
                    <a:pt x="1001" y="2030"/>
                  </a:lnTo>
                  <a:lnTo>
                    <a:pt x="832" y="2269"/>
                  </a:lnTo>
                  <a:lnTo>
                    <a:pt x="691" y="2523"/>
                  </a:lnTo>
                  <a:lnTo>
                    <a:pt x="550" y="2791"/>
                  </a:lnTo>
                  <a:lnTo>
                    <a:pt x="424" y="3044"/>
                  </a:lnTo>
                  <a:lnTo>
                    <a:pt x="311" y="3312"/>
                  </a:lnTo>
                  <a:lnTo>
                    <a:pt x="212" y="3580"/>
                  </a:lnTo>
                  <a:lnTo>
                    <a:pt x="128" y="3834"/>
                  </a:lnTo>
                  <a:lnTo>
                    <a:pt x="71" y="4101"/>
                  </a:lnTo>
                  <a:lnTo>
                    <a:pt x="29" y="4355"/>
                  </a:lnTo>
                  <a:lnTo>
                    <a:pt x="1" y="4609"/>
                  </a:lnTo>
                  <a:lnTo>
                    <a:pt x="1" y="4862"/>
                  </a:lnTo>
                  <a:lnTo>
                    <a:pt x="29" y="5102"/>
                  </a:lnTo>
                  <a:lnTo>
                    <a:pt x="85" y="5468"/>
                  </a:lnTo>
                  <a:lnTo>
                    <a:pt x="156" y="5863"/>
                  </a:lnTo>
                  <a:lnTo>
                    <a:pt x="255" y="6272"/>
                  </a:lnTo>
                  <a:lnTo>
                    <a:pt x="367" y="6708"/>
                  </a:lnTo>
                  <a:lnTo>
                    <a:pt x="494" y="7145"/>
                  </a:lnTo>
                  <a:lnTo>
                    <a:pt x="635" y="7596"/>
                  </a:lnTo>
                  <a:lnTo>
                    <a:pt x="959" y="8555"/>
                  </a:lnTo>
                  <a:lnTo>
                    <a:pt x="1326" y="9541"/>
                  </a:lnTo>
                  <a:lnTo>
                    <a:pt x="1720" y="10541"/>
                  </a:lnTo>
                  <a:lnTo>
                    <a:pt x="2129" y="11556"/>
                  </a:lnTo>
                  <a:lnTo>
                    <a:pt x="2537" y="12571"/>
                  </a:lnTo>
                  <a:lnTo>
                    <a:pt x="3355" y="14544"/>
                  </a:lnTo>
                  <a:lnTo>
                    <a:pt x="3721" y="15460"/>
                  </a:lnTo>
                  <a:lnTo>
                    <a:pt x="4059" y="16333"/>
                  </a:lnTo>
                  <a:lnTo>
                    <a:pt x="4341" y="17123"/>
                  </a:lnTo>
                  <a:lnTo>
                    <a:pt x="4468" y="17503"/>
                  </a:lnTo>
                  <a:lnTo>
                    <a:pt x="4567" y="17841"/>
                  </a:lnTo>
                  <a:lnTo>
                    <a:pt x="4665" y="18165"/>
                  </a:lnTo>
                  <a:lnTo>
                    <a:pt x="4736" y="18461"/>
                  </a:lnTo>
                  <a:lnTo>
                    <a:pt x="4778" y="18729"/>
                  </a:lnTo>
                  <a:lnTo>
                    <a:pt x="4806" y="18969"/>
                  </a:lnTo>
                  <a:lnTo>
                    <a:pt x="4834" y="19250"/>
                  </a:lnTo>
                  <a:lnTo>
                    <a:pt x="4905" y="19603"/>
                  </a:lnTo>
                  <a:lnTo>
                    <a:pt x="4990" y="20011"/>
                  </a:lnTo>
                  <a:lnTo>
                    <a:pt x="5116" y="20462"/>
                  </a:lnTo>
                  <a:lnTo>
                    <a:pt x="5257" y="20970"/>
                  </a:lnTo>
                  <a:lnTo>
                    <a:pt x="5412" y="21519"/>
                  </a:lnTo>
                  <a:lnTo>
                    <a:pt x="5779" y="22731"/>
                  </a:lnTo>
                  <a:lnTo>
                    <a:pt x="6216" y="24028"/>
                  </a:lnTo>
                  <a:lnTo>
                    <a:pt x="6681" y="25395"/>
                  </a:lnTo>
                  <a:lnTo>
                    <a:pt x="7160" y="26790"/>
                  </a:lnTo>
                  <a:lnTo>
                    <a:pt x="7653" y="28157"/>
                  </a:lnTo>
                  <a:lnTo>
                    <a:pt x="7484" y="27043"/>
                  </a:lnTo>
                  <a:lnTo>
                    <a:pt x="7343" y="25944"/>
                  </a:lnTo>
                  <a:lnTo>
                    <a:pt x="7202" y="24859"/>
                  </a:lnTo>
                  <a:lnTo>
                    <a:pt x="7075" y="23774"/>
                  </a:lnTo>
                  <a:lnTo>
                    <a:pt x="6836" y="21632"/>
                  </a:lnTo>
                  <a:lnTo>
                    <a:pt x="6723" y="20561"/>
                  </a:lnTo>
                  <a:lnTo>
                    <a:pt x="6582" y="19504"/>
                  </a:lnTo>
                  <a:lnTo>
                    <a:pt x="6441" y="18447"/>
                  </a:lnTo>
                  <a:lnTo>
                    <a:pt x="6272" y="17390"/>
                  </a:lnTo>
                  <a:lnTo>
                    <a:pt x="6089" y="16319"/>
                  </a:lnTo>
                  <a:lnTo>
                    <a:pt x="5877" y="15262"/>
                  </a:lnTo>
                  <a:lnTo>
                    <a:pt x="5638" y="14205"/>
                  </a:lnTo>
                  <a:lnTo>
                    <a:pt x="5511" y="13670"/>
                  </a:lnTo>
                  <a:lnTo>
                    <a:pt x="5356" y="13134"/>
                  </a:lnTo>
                  <a:lnTo>
                    <a:pt x="5215" y="12599"/>
                  </a:lnTo>
                  <a:lnTo>
                    <a:pt x="5046" y="12063"/>
                  </a:lnTo>
                  <a:lnTo>
                    <a:pt x="4877" y="11528"/>
                  </a:lnTo>
                  <a:lnTo>
                    <a:pt x="4679" y="10992"/>
                  </a:lnTo>
                  <a:lnTo>
                    <a:pt x="4482" y="10527"/>
                  </a:lnTo>
                  <a:lnTo>
                    <a:pt x="4214" y="9907"/>
                  </a:lnTo>
                  <a:lnTo>
                    <a:pt x="3904" y="9175"/>
                  </a:lnTo>
                  <a:lnTo>
                    <a:pt x="3749" y="8780"/>
                  </a:lnTo>
                  <a:lnTo>
                    <a:pt x="3623" y="8385"/>
                  </a:lnTo>
                  <a:lnTo>
                    <a:pt x="3496" y="7991"/>
                  </a:lnTo>
                  <a:lnTo>
                    <a:pt x="3397" y="7596"/>
                  </a:lnTo>
                  <a:lnTo>
                    <a:pt x="3341" y="7216"/>
                  </a:lnTo>
                  <a:lnTo>
                    <a:pt x="3313" y="7047"/>
                  </a:lnTo>
                  <a:lnTo>
                    <a:pt x="3298" y="6863"/>
                  </a:lnTo>
                  <a:lnTo>
                    <a:pt x="3313" y="6694"/>
                  </a:lnTo>
                  <a:lnTo>
                    <a:pt x="3313" y="6525"/>
                  </a:lnTo>
                  <a:lnTo>
                    <a:pt x="3341" y="6384"/>
                  </a:lnTo>
                  <a:lnTo>
                    <a:pt x="3383" y="6229"/>
                  </a:lnTo>
                  <a:lnTo>
                    <a:pt x="3425" y="6102"/>
                  </a:lnTo>
                  <a:lnTo>
                    <a:pt x="3496" y="5976"/>
                  </a:lnTo>
                  <a:lnTo>
                    <a:pt x="3580" y="5863"/>
                  </a:lnTo>
                  <a:lnTo>
                    <a:pt x="3665" y="5750"/>
                  </a:lnTo>
                  <a:lnTo>
                    <a:pt x="3806" y="5666"/>
                  </a:lnTo>
                  <a:lnTo>
                    <a:pt x="3947" y="5595"/>
                  </a:lnTo>
                  <a:lnTo>
                    <a:pt x="4102" y="5553"/>
                  </a:lnTo>
                  <a:lnTo>
                    <a:pt x="4257" y="5511"/>
                  </a:lnTo>
                  <a:lnTo>
                    <a:pt x="4440" y="5497"/>
                  </a:lnTo>
                  <a:lnTo>
                    <a:pt x="4806" y="5497"/>
                  </a:lnTo>
                  <a:lnTo>
                    <a:pt x="5004" y="5525"/>
                  </a:lnTo>
                  <a:lnTo>
                    <a:pt x="5201" y="5567"/>
                  </a:lnTo>
                  <a:lnTo>
                    <a:pt x="5412" y="5609"/>
                  </a:lnTo>
                  <a:lnTo>
                    <a:pt x="5835" y="5722"/>
                  </a:lnTo>
                  <a:lnTo>
                    <a:pt x="6272" y="5877"/>
                  </a:lnTo>
                  <a:lnTo>
                    <a:pt x="6723" y="6046"/>
                  </a:lnTo>
                  <a:lnTo>
                    <a:pt x="6497" y="5102"/>
                  </a:lnTo>
                  <a:lnTo>
                    <a:pt x="6258" y="4214"/>
                  </a:lnTo>
                  <a:lnTo>
                    <a:pt x="6032" y="3383"/>
                  </a:lnTo>
                  <a:lnTo>
                    <a:pt x="5793" y="2622"/>
                  </a:lnTo>
                  <a:lnTo>
                    <a:pt x="5553" y="1945"/>
                  </a:lnTo>
                  <a:lnTo>
                    <a:pt x="5440" y="1649"/>
                  </a:lnTo>
                  <a:lnTo>
                    <a:pt x="5328" y="1368"/>
                  </a:lnTo>
                  <a:lnTo>
                    <a:pt x="5201" y="1114"/>
                  </a:lnTo>
                  <a:lnTo>
                    <a:pt x="5088" y="888"/>
                  </a:lnTo>
                  <a:lnTo>
                    <a:pt x="4975" y="691"/>
                  </a:lnTo>
                  <a:lnTo>
                    <a:pt x="4849" y="522"/>
                  </a:lnTo>
                  <a:lnTo>
                    <a:pt x="4708" y="367"/>
                  </a:lnTo>
                  <a:lnTo>
                    <a:pt x="4539" y="226"/>
                  </a:lnTo>
                  <a:lnTo>
                    <a:pt x="4369" y="127"/>
                  </a:lnTo>
                  <a:lnTo>
                    <a:pt x="4186" y="57"/>
                  </a:lnTo>
                  <a:lnTo>
                    <a:pt x="4003" y="15"/>
                  </a:lnTo>
                  <a:lnTo>
                    <a:pt x="3806" y="1"/>
                  </a:lnTo>
                  <a:close/>
                </a:path>
              </a:pathLst>
            </a:custGeom>
            <a:solidFill>
              <a:srgbClr val="FE8E6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1" name="Google Shape;1938;p38">
              <a:extLst>
                <a:ext uri="{FF2B5EF4-FFF2-40B4-BE49-F238E27FC236}">
                  <a16:creationId xmlns:a16="http://schemas.microsoft.com/office/drawing/2014/main" id="{1604B184-B6F0-CCA0-FC54-A04329F0AE93}"/>
                </a:ext>
              </a:extLst>
            </p:cNvPr>
            <p:cNvSpPr/>
            <p:nvPr/>
          </p:nvSpPr>
          <p:spPr>
            <a:xfrm>
              <a:off x="7335052" y="2791116"/>
              <a:ext cx="277058" cy="382376"/>
            </a:xfrm>
            <a:custGeom>
              <a:avLst/>
              <a:gdLst/>
              <a:ahLst/>
              <a:cxnLst/>
              <a:rect l="l" t="t" r="r" b="b"/>
              <a:pathLst>
                <a:path w="10457" h="14432" extrusionOk="0">
                  <a:moveTo>
                    <a:pt x="1325" y="1"/>
                  </a:moveTo>
                  <a:lnTo>
                    <a:pt x="1212" y="15"/>
                  </a:lnTo>
                  <a:lnTo>
                    <a:pt x="1085" y="29"/>
                  </a:lnTo>
                  <a:lnTo>
                    <a:pt x="987" y="57"/>
                  </a:lnTo>
                  <a:lnTo>
                    <a:pt x="888" y="86"/>
                  </a:lnTo>
                  <a:lnTo>
                    <a:pt x="789" y="128"/>
                  </a:lnTo>
                  <a:lnTo>
                    <a:pt x="705" y="184"/>
                  </a:lnTo>
                  <a:lnTo>
                    <a:pt x="620" y="241"/>
                  </a:lnTo>
                  <a:lnTo>
                    <a:pt x="550" y="311"/>
                  </a:lnTo>
                  <a:lnTo>
                    <a:pt x="479" y="381"/>
                  </a:lnTo>
                  <a:lnTo>
                    <a:pt x="409" y="466"/>
                  </a:lnTo>
                  <a:lnTo>
                    <a:pt x="296" y="649"/>
                  </a:lnTo>
                  <a:lnTo>
                    <a:pt x="212" y="861"/>
                  </a:lnTo>
                  <a:lnTo>
                    <a:pt x="141" y="1086"/>
                  </a:lnTo>
                  <a:lnTo>
                    <a:pt x="85" y="1340"/>
                  </a:lnTo>
                  <a:lnTo>
                    <a:pt x="43" y="1607"/>
                  </a:lnTo>
                  <a:lnTo>
                    <a:pt x="14" y="1903"/>
                  </a:lnTo>
                  <a:lnTo>
                    <a:pt x="0" y="2199"/>
                  </a:lnTo>
                  <a:lnTo>
                    <a:pt x="0" y="2509"/>
                  </a:lnTo>
                  <a:lnTo>
                    <a:pt x="14" y="2834"/>
                  </a:lnTo>
                  <a:lnTo>
                    <a:pt x="57" y="3496"/>
                  </a:lnTo>
                  <a:lnTo>
                    <a:pt x="127" y="4158"/>
                  </a:lnTo>
                  <a:lnTo>
                    <a:pt x="212" y="4806"/>
                  </a:lnTo>
                  <a:lnTo>
                    <a:pt x="296" y="5426"/>
                  </a:lnTo>
                  <a:lnTo>
                    <a:pt x="508" y="6977"/>
                  </a:lnTo>
                  <a:lnTo>
                    <a:pt x="705" y="8541"/>
                  </a:lnTo>
                  <a:lnTo>
                    <a:pt x="1057" y="11444"/>
                  </a:lnTo>
                  <a:lnTo>
                    <a:pt x="1409" y="14431"/>
                  </a:lnTo>
                  <a:lnTo>
                    <a:pt x="10457" y="12233"/>
                  </a:lnTo>
                  <a:lnTo>
                    <a:pt x="10372" y="11909"/>
                  </a:lnTo>
                  <a:lnTo>
                    <a:pt x="10076" y="11021"/>
                  </a:lnTo>
                  <a:lnTo>
                    <a:pt x="9879" y="10415"/>
                  </a:lnTo>
                  <a:lnTo>
                    <a:pt x="9639" y="9725"/>
                  </a:lnTo>
                  <a:lnTo>
                    <a:pt x="9357" y="8978"/>
                  </a:lnTo>
                  <a:lnTo>
                    <a:pt x="9033" y="8174"/>
                  </a:lnTo>
                  <a:lnTo>
                    <a:pt x="8681" y="7357"/>
                  </a:lnTo>
                  <a:lnTo>
                    <a:pt x="8300" y="6512"/>
                  </a:lnTo>
                  <a:lnTo>
                    <a:pt x="8103" y="6103"/>
                  </a:lnTo>
                  <a:lnTo>
                    <a:pt x="7892" y="5694"/>
                  </a:lnTo>
                  <a:lnTo>
                    <a:pt x="7680" y="5286"/>
                  </a:lnTo>
                  <a:lnTo>
                    <a:pt x="7455" y="4891"/>
                  </a:lnTo>
                  <a:lnTo>
                    <a:pt x="7229" y="4510"/>
                  </a:lnTo>
                  <a:lnTo>
                    <a:pt x="6990" y="4144"/>
                  </a:lnTo>
                  <a:lnTo>
                    <a:pt x="6750" y="3778"/>
                  </a:lnTo>
                  <a:lnTo>
                    <a:pt x="6511" y="3454"/>
                  </a:lnTo>
                  <a:lnTo>
                    <a:pt x="6257" y="3129"/>
                  </a:lnTo>
                  <a:lnTo>
                    <a:pt x="6003" y="2848"/>
                  </a:lnTo>
                  <a:lnTo>
                    <a:pt x="5750" y="2580"/>
                  </a:lnTo>
                  <a:lnTo>
                    <a:pt x="5482" y="2340"/>
                  </a:lnTo>
                  <a:lnTo>
                    <a:pt x="4904" y="1861"/>
                  </a:lnTo>
                  <a:lnTo>
                    <a:pt x="4355" y="1452"/>
                  </a:lnTo>
                  <a:lnTo>
                    <a:pt x="3847" y="1086"/>
                  </a:lnTo>
                  <a:lnTo>
                    <a:pt x="3382" y="790"/>
                  </a:lnTo>
                  <a:lnTo>
                    <a:pt x="2960" y="536"/>
                  </a:lnTo>
                  <a:lnTo>
                    <a:pt x="2565" y="339"/>
                  </a:lnTo>
                  <a:lnTo>
                    <a:pt x="2213" y="184"/>
                  </a:lnTo>
                  <a:lnTo>
                    <a:pt x="1889" y="86"/>
                  </a:lnTo>
                  <a:lnTo>
                    <a:pt x="1734" y="43"/>
                  </a:lnTo>
                  <a:lnTo>
                    <a:pt x="1593" y="29"/>
                  </a:lnTo>
                  <a:lnTo>
                    <a:pt x="1452" y="15"/>
                  </a:lnTo>
                  <a:lnTo>
                    <a:pt x="132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92" name="Google Shape;1940;p38">
            <a:extLst>
              <a:ext uri="{FF2B5EF4-FFF2-40B4-BE49-F238E27FC236}">
                <a16:creationId xmlns:a16="http://schemas.microsoft.com/office/drawing/2014/main" id="{78816884-BF3B-8610-224D-9B63453B1D06}"/>
              </a:ext>
            </a:extLst>
          </p:cNvPr>
          <p:cNvSpPr/>
          <p:nvPr/>
        </p:nvSpPr>
        <p:spPr>
          <a:xfrm>
            <a:off x="1798655" y="1466467"/>
            <a:ext cx="3295941" cy="610347"/>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algn="ctr">
              <a:buClrTx/>
              <a:buFontTx/>
              <a:buNone/>
              <a:defRPr/>
            </a:pPr>
            <a:r>
              <a:rPr lang="en-US" sz="2800" b="1" i="1">
                <a:solidFill>
                  <a:srgbClr val="FFFFFF"/>
                </a:solidFill>
                <a:latin typeface="Times New Roman" panose="02020603050405020304" pitchFamily="18" charset="0"/>
                <a:cs typeface="Times New Roman" panose="02020603050405020304" pitchFamily="18" charset="0"/>
              </a:rPr>
              <a:t>Nội dung</a:t>
            </a:r>
            <a:endParaRPr sz="44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593" name="Google Shape;1941;p38">
            <a:extLst>
              <a:ext uri="{FF2B5EF4-FFF2-40B4-BE49-F238E27FC236}">
                <a16:creationId xmlns:a16="http://schemas.microsoft.com/office/drawing/2014/main" id="{8EE48E30-1BAA-754A-9C76-7E96E016BFAD}"/>
              </a:ext>
            </a:extLst>
          </p:cNvPr>
          <p:cNvSpPr txBox="1"/>
          <p:nvPr/>
        </p:nvSpPr>
        <p:spPr>
          <a:xfrm>
            <a:off x="1071409" y="2086499"/>
            <a:ext cx="4988362" cy="1062000"/>
          </a:xfrm>
          <a:prstGeom prst="rect">
            <a:avLst/>
          </a:prstGeom>
          <a:noFill/>
          <a:ln>
            <a:noFill/>
          </a:ln>
        </p:spPr>
        <p:txBody>
          <a:bodyPr spcFirstLastPara="1" wrap="square" lIns="91425" tIns="91425" rIns="91425" bIns="91425" anchor="t" anchorCtr="0">
            <a:noAutofit/>
          </a:bodyPr>
          <a:lstStyle/>
          <a:p>
            <a:r>
              <a:rPr lang="vi-VN" sz="2800">
                <a:latin typeface="+mj-lt"/>
              </a:rPr>
              <a:t>Văn bản thông tin giới thiệu một quy tắc hoặc luật lệ trong trò chơi hay hoạt động: cấu trúc và đặc điểm hình thức</a:t>
            </a:r>
            <a:endParaRPr lang="en-US" sz="2800">
              <a:latin typeface="+mj-lt"/>
            </a:endParaRPr>
          </a:p>
        </p:txBody>
      </p:sp>
      <p:sp>
        <p:nvSpPr>
          <p:cNvPr id="2594" name="Google Shape;1942;p38">
            <a:extLst>
              <a:ext uri="{FF2B5EF4-FFF2-40B4-BE49-F238E27FC236}">
                <a16:creationId xmlns:a16="http://schemas.microsoft.com/office/drawing/2014/main" id="{7C7C0C9C-2FAB-96A6-6905-9BB8BDF892ED}"/>
              </a:ext>
            </a:extLst>
          </p:cNvPr>
          <p:cNvSpPr/>
          <p:nvPr/>
        </p:nvSpPr>
        <p:spPr>
          <a:xfrm>
            <a:off x="3187997" y="4114775"/>
            <a:ext cx="364453" cy="369419"/>
          </a:xfrm>
          <a:custGeom>
            <a:avLst/>
            <a:gdLst/>
            <a:ahLst/>
            <a:cxnLst/>
            <a:rect l="l" t="t" r="r" b="b"/>
            <a:pathLst>
              <a:path w="12477" h="12647" extrusionOk="0">
                <a:moveTo>
                  <a:pt x="3750" y="4538"/>
                </a:moveTo>
                <a:cubicBezTo>
                  <a:pt x="4223" y="4538"/>
                  <a:pt x="4601" y="4884"/>
                  <a:pt x="4601" y="5357"/>
                </a:cubicBezTo>
                <a:cubicBezTo>
                  <a:pt x="4601" y="5829"/>
                  <a:pt x="4223" y="6176"/>
                  <a:pt x="3750" y="6176"/>
                </a:cubicBezTo>
                <a:cubicBezTo>
                  <a:pt x="3277" y="6176"/>
                  <a:pt x="2931" y="5829"/>
                  <a:pt x="2931" y="5357"/>
                </a:cubicBezTo>
                <a:cubicBezTo>
                  <a:pt x="2931" y="4884"/>
                  <a:pt x="3277" y="4538"/>
                  <a:pt x="3750" y="4538"/>
                </a:cubicBezTo>
                <a:close/>
                <a:moveTo>
                  <a:pt x="6239" y="4538"/>
                </a:moveTo>
                <a:cubicBezTo>
                  <a:pt x="6711" y="4538"/>
                  <a:pt x="7058" y="4884"/>
                  <a:pt x="7058" y="5357"/>
                </a:cubicBezTo>
                <a:cubicBezTo>
                  <a:pt x="7058" y="5829"/>
                  <a:pt x="6711" y="6176"/>
                  <a:pt x="6239" y="6176"/>
                </a:cubicBezTo>
                <a:cubicBezTo>
                  <a:pt x="5766" y="6176"/>
                  <a:pt x="5420" y="5829"/>
                  <a:pt x="5420" y="5357"/>
                </a:cubicBezTo>
                <a:cubicBezTo>
                  <a:pt x="5420" y="4884"/>
                  <a:pt x="5766" y="4538"/>
                  <a:pt x="6239" y="4538"/>
                </a:cubicBezTo>
                <a:close/>
                <a:moveTo>
                  <a:pt x="8728" y="4538"/>
                </a:moveTo>
                <a:cubicBezTo>
                  <a:pt x="9200" y="4538"/>
                  <a:pt x="9547" y="4884"/>
                  <a:pt x="9547" y="5357"/>
                </a:cubicBezTo>
                <a:cubicBezTo>
                  <a:pt x="9547" y="5829"/>
                  <a:pt x="9200" y="6176"/>
                  <a:pt x="8728" y="6176"/>
                </a:cubicBezTo>
                <a:cubicBezTo>
                  <a:pt x="8255" y="6176"/>
                  <a:pt x="7877" y="5829"/>
                  <a:pt x="7877" y="5357"/>
                </a:cubicBezTo>
                <a:cubicBezTo>
                  <a:pt x="7877" y="4884"/>
                  <a:pt x="8255" y="4538"/>
                  <a:pt x="8728" y="4538"/>
                </a:cubicBezTo>
                <a:close/>
                <a:moveTo>
                  <a:pt x="6239" y="1"/>
                </a:moveTo>
                <a:cubicBezTo>
                  <a:pt x="2805" y="1"/>
                  <a:pt x="1" y="2395"/>
                  <a:pt x="1" y="5357"/>
                </a:cubicBezTo>
                <a:cubicBezTo>
                  <a:pt x="1" y="7436"/>
                  <a:pt x="1387" y="9200"/>
                  <a:pt x="3309" y="10082"/>
                </a:cubicBezTo>
                <a:lnTo>
                  <a:pt x="3309" y="12256"/>
                </a:lnTo>
                <a:cubicBezTo>
                  <a:pt x="3309" y="12486"/>
                  <a:pt x="3502" y="12646"/>
                  <a:pt x="3715" y="12646"/>
                </a:cubicBezTo>
                <a:cubicBezTo>
                  <a:pt x="3824" y="12646"/>
                  <a:pt x="3938" y="12604"/>
                  <a:pt x="4034" y="12508"/>
                </a:cubicBezTo>
                <a:lnTo>
                  <a:pt x="5609" y="10681"/>
                </a:lnTo>
                <a:cubicBezTo>
                  <a:pt x="5798" y="10681"/>
                  <a:pt x="5987" y="10713"/>
                  <a:pt x="6239" y="10713"/>
                </a:cubicBezTo>
                <a:cubicBezTo>
                  <a:pt x="9641" y="10713"/>
                  <a:pt x="12477" y="8350"/>
                  <a:pt x="12477" y="5357"/>
                </a:cubicBezTo>
                <a:cubicBezTo>
                  <a:pt x="12477" y="2395"/>
                  <a:pt x="9704" y="1"/>
                  <a:pt x="62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0755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92"/>
                                        </p:tgtEl>
                                        <p:attrNameLst>
                                          <p:attrName>style.visibility</p:attrName>
                                        </p:attrNameLst>
                                      </p:cBhvr>
                                      <p:to>
                                        <p:strVal val="visible"/>
                                      </p:to>
                                    </p:set>
                                    <p:animEffect transition="in" filter="barn(inVertical)">
                                      <p:cBhvr>
                                        <p:cTn id="12" dur="500"/>
                                        <p:tgtEl>
                                          <p:spTgt spid="259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94"/>
                                        </p:tgtEl>
                                        <p:attrNameLst>
                                          <p:attrName>style.visibility</p:attrName>
                                        </p:attrNameLst>
                                      </p:cBhvr>
                                      <p:to>
                                        <p:strVal val="visible"/>
                                      </p:to>
                                    </p:set>
                                    <p:animEffect transition="in" filter="barn(inVertical)">
                                      <p:cBhvr>
                                        <p:cTn id="15" dur="500"/>
                                        <p:tgtEl>
                                          <p:spTgt spid="259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593"/>
                                        </p:tgtEl>
                                        <p:attrNameLst>
                                          <p:attrName>style.visibility</p:attrName>
                                        </p:attrNameLst>
                                      </p:cBhvr>
                                      <p:to>
                                        <p:strVal val="visible"/>
                                      </p:to>
                                    </p:set>
                                    <p:animEffect transition="in" filter="fade">
                                      <p:cBhvr>
                                        <p:cTn id="23" dur="1000"/>
                                        <p:tgtEl>
                                          <p:spTgt spid="2593"/>
                                        </p:tgtEl>
                                      </p:cBhvr>
                                    </p:animEffect>
                                    <p:anim calcmode="lin" valueType="num">
                                      <p:cBhvr>
                                        <p:cTn id="24" dur="1000" fill="hold"/>
                                        <p:tgtEl>
                                          <p:spTgt spid="2593"/>
                                        </p:tgtEl>
                                        <p:attrNameLst>
                                          <p:attrName>ppt_x</p:attrName>
                                        </p:attrNameLst>
                                      </p:cBhvr>
                                      <p:tavLst>
                                        <p:tav tm="0">
                                          <p:val>
                                            <p:strVal val="#ppt_x"/>
                                          </p:val>
                                        </p:tav>
                                        <p:tav tm="100000">
                                          <p:val>
                                            <p:strVal val="#ppt_x"/>
                                          </p:val>
                                        </p:tav>
                                      </p:tavLst>
                                    </p:anim>
                                    <p:anim calcmode="lin" valueType="num">
                                      <p:cBhvr>
                                        <p:cTn id="25" dur="1000" fill="hold"/>
                                        <p:tgtEl>
                                          <p:spTgt spid="25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2" grpId="0" animBg="1"/>
      <p:bldP spid="2593" grpId="0"/>
      <p:bldP spid="259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cxnSp>
        <p:nvCxnSpPr>
          <p:cNvPr id="6" name="Google Shape;343;p20">
            <a:extLst>
              <a:ext uri="{FF2B5EF4-FFF2-40B4-BE49-F238E27FC236}">
                <a16:creationId xmlns:a16="http://schemas.microsoft.com/office/drawing/2014/main" id="{D34CF419-8934-05CB-A44F-D5B0133581C2}"/>
              </a:ext>
            </a:extLst>
          </p:cNvPr>
          <p:cNvCxnSpPr>
            <a:cxnSpLocks/>
          </p:cNvCxnSpPr>
          <p:nvPr/>
        </p:nvCxnSpPr>
        <p:spPr>
          <a:xfrm>
            <a:off x="2813582" y="1836915"/>
            <a:ext cx="1028400" cy="979200"/>
          </a:xfrm>
          <a:prstGeom prst="bentConnector3">
            <a:avLst>
              <a:gd name="adj1" fmla="val 50007"/>
            </a:avLst>
          </a:prstGeom>
          <a:noFill/>
          <a:ln w="9525" cap="flat" cmpd="sng">
            <a:solidFill>
              <a:schemeClr val="accent3">
                <a:lumMod val="10000"/>
              </a:schemeClr>
            </a:solidFill>
            <a:prstDash val="solid"/>
            <a:round/>
            <a:headEnd type="none" w="med" len="med"/>
            <a:tailEnd type="none" w="med" len="med"/>
          </a:ln>
        </p:spPr>
      </p:cxnSp>
      <p:cxnSp>
        <p:nvCxnSpPr>
          <p:cNvPr id="7" name="Google Shape;347;p20">
            <a:extLst>
              <a:ext uri="{FF2B5EF4-FFF2-40B4-BE49-F238E27FC236}">
                <a16:creationId xmlns:a16="http://schemas.microsoft.com/office/drawing/2014/main" id="{7A0127A9-69EC-428D-4F55-A2C95DCCD6B2}"/>
              </a:ext>
            </a:extLst>
          </p:cNvPr>
          <p:cNvCxnSpPr>
            <a:cxnSpLocks/>
          </p:cNvCxnSpPr>
          <p:nvPr/>
        </p:nvCxnSpPr>
        <p:spPr>
          <a:xfrm rot="10800000" flipH="1">
            <a:off x="2782639" y="2816115"/>
            <a:ext cx="1028400" cy="978900"/>
          </a:xfrm>
          <a:prstGeom prst="bentConnector3">
            <a:avLst>
              <a:gd name="adj1" fmla="val 50007"/>
            </a:avLst>
          </a:prstGeom>
          <a:noFill/>
          <a:ln w="9525" cap="flat" cmpd="sng">
            <a:solidFill>
              <a:schemeClr val="accent3">
                <a:lumMod val="10000"/>
              </a:schemeClr>
            </a:solidFill>
            <a:prstDash val="solid"/>
            <a:round/>
            <a:headEnd type="none" w="med" len="med"/>
            <a:tailEnd type="none" w="med" len="med"/>
          </a:ln>
        </p:spPr>
      </p:cxnSp>
      <p:cxnSp>
        <p:nvCxnSpPr>
          <p:cNvPr id="47" name="Google Shape;345;p20">
            <a:extLst>
              <a:ext uri="{FF2B5EF4-FFF2-40B4-BE49-F238E27FC236}">
                <a16:creationId xmlns:a16="http://schemas.microsoft.com/office/drawing/2014/main" id="{6E368385-62B5-C970-029C-7B750FB9AF6B}"/>
              </a:ext>
            </a:extLst>
          </p:cNvPr>
          <p:cNvCxnSpPr>
            <a:cxnSpLocks/>
          </p:cNvCxnSpPr>
          <p:nvPr/>
        </p:nvCxnSpPr>
        <p:spPr>
          <a:xfrm flipV="1">
            <a:off x="5554412" y="1981858"/>
            <a:ext cx="1201619" cy="617863"/>
          </a:xfrm>
          <a:prstGeom prst="bentConnector3">
            <a:avLst>
              <a:gd name="adj1" fmla="val 50000"/>
            </a:avLst>
          </a:prstGeom>
          <a:noFill/>
          <a:ln w="9525" cap="flat" cmpd="sng">
            <a:solidFill>
              <a:schemeClr val="accent3">
                <a:lumMod val="10000"/>
              </a:schemeClr>
            </a:solidFill>
            <a:prstDash val="solid"/>
            <a:round/>
            <a:headEnd type="none" w="med" len="med"/>
            <a:tailEnd type="none" w="med" len="med"/>
          </a:ln>
        </p:spPr>
      </p:cxnSp>
      <p:cxnSp>
        <p:nvCxnSpPr>
          <p:cNvPr id="48" name="Google Shape;349;p20">
            <a:extLst>
              <a:ext uri="{FF2B5EF4-FFF2-40B4-BE49-F238E27FC236}">
                <a16:creationId xmlns:a16="http://schemas.microsoft.com/office/drawing/2014/main" id="{78E80270-52B1-F81F-34C8-CCB28E408197}"/>
              </a:ext>
            </a:extLst>
          </p:cNvPr>
          <p:cNvCxnSpPr>
            <a:cxnSpLocks/>
          </p:cNvCxnSpPr>
          <p:nvPr/>
        </p:nvCxnSpPr>
        <p:spPr>
          <a:xfrm>
            <a:off x="5505548" y="2594786"/>
            <a:ext cx="1319594" cy="1200329"/>
          </a:xfrm>
          <a:prstGeom prst="bentConnector3">
            <a:avLst>
              <a:gd name="adj1" fmla="val 50000"/>
            </a:avLst>
          </a:prstGeom>
          <a:noFill/>
          <a:ln w="9525" cap="flat" cmpd="sng">
            <a:solidFill>
              <a:schemeClr val="accent3">
                <a:lumMod val="10000"/>
              </a:schemeClr>
            </a:solidFill>
            <a:prstDash val="solid"/>
            <a:round/>
            <a:headEnd type="none" w="med" len="med"/>
            <a:tailEnd type="none" w="med" len="med"/>
          </a:ln>
        </p:spPr>
      </p:cxnSp>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II. Tìm hiểu tri thức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3679;p35">
            <a:extLst>
              <a:ext uri="{FF2B5EF4-FFF2-40B4-BE49-F238E27FC236}">
                <a16:creationId xmlns:a16="http://schemas.microsoft.com/office/drawing/2014/main" id="{7E56E52A-E3FD-C387-9432-938B466E81A6}"/>
              </a:ext>
            </a:extLst>
          </p:cNvPr>
          <p:cNvGrpSpPr/>
          <p:nvPr/>
        </p:nvGrpSpPr>
        <p:grpSpPr>
          <a:xfrm rot="6146695">
            <a:off x="7888690" y="3847527"/>
            <a:ext cx="644898" cy="576448"/>
            <a:chOff x="2642325" y="3121000"/>
            <a:chExt cx="644900" cy="576450"/>
          </a:xfrm>
        </p:grpSpPr>
        <p:sp>
          <p:nvSpPr>
            <p:cNvPr id="3" name="Google Shape;3680;p35">
              <a:extLst>
                <a:ext uri="{FF2B5EF4-FFF2-40B4-BE49-F238E27FC236}">
                  <a16:creationId xmlns:a16="http://schemas.microsoft.com/office/drawing/2014/main" id="{0712D507-F214-D55A-BB59-BBD09C576B40}"/>
                </a:ext>
              </a:extLst>
            </p:cNvPr>
            <p:cNvSpPr/>
            <p:nvPr/>
          </p:nvSpPr>
          <p:spPr>
            <a:xfrm>
              <a:off x="2827450" y="3313650"/>
              <a:ext cx="203500" cy="207675"/>
            </a:xfrm>
            <a:custGeom>
              <a:avLst/>
              <a:gdLst/>
              <a:ahLst/>
              <a:cxnLst/>
              <a:rect l="l" t="t" r="r" b="b"/>
              <a:pathLst>
                <a:path w="8140" h="8307" extrusionOk="0">
                  <a:moveTo>
                    <a:pt x="5042" y="0"/>
                  </a:moveTo>
                  <a:cubicBezTo>
                    <a:pt x="4934" y="0"/>
                    <a:pt x="4823" y="43"/>
                    <a:pt x="4738" y="129"/>
                  </a:cubicBezTo>
                  <a:cubicBezTo>
                    <a:pt x="3970" y="929"/>
                    <a:pt x="3670" y="1930"/>
                    <a:pt x="3904" y="2931"/>
                  </a:cubicBezTo>
                  <a:lnTo>
                    <a:pt x="3904" y="3298"/>
                  </a:lnTo>
                  <a:cubicBezTo>
                    <a:pt x="3218" y="3056"/>
                    <a:pt x="2289" y="2728"/>
                    <a:pt x="1558" y="2728"/>
                  </a:cubicBezTo>
                  <a:cubicBezTo>
                    <a:pt x="1079" y="2728"/>
                    <a:pt x="686" y="2869"/>
                    <a:pt x="501" y="3264"/>
                  </a:cubicBezTo>
                  <a:cubicBezTo>
                    <a:pt x="134" y="4098"/>
                    <a:pt x="968" y="4565"/>
                    <a:pt x="1869" y="4799"/>
                  </a:cubicBezTo>
                  <a:lnTo>
                    <a:pt x="2503" y="5066"/>
                  </a:lnTo>
                  <a:cubicBezTo>
                    <a:pt x="1368" y="5866"/>
                    <a:pt x="1" y="7134"/>
                    <a:pt x="1202" y="7934"/>
                  </a:cubicBezTo>
                  <a:cubicBezTo>
                    <a:pt x="1409" y="8073"/>
                    <a:pt x="1620" y="8134"/>
                    <a:pt x="1829" y="8134"/>
                  </a:cubicBezTo>
                  <a:cubicBezTo>
                    <a:pt x="2625" y="8134"/>
                    <a:pt x="3394" y="7246"/>
                    <a:pt x="3870" y="6400"/>
                  </a:cubicBezTo>
                  <a:cubicBezTo>
                    <a:pt x="4087" y="7321"/>
                    <a:pt x="4457" y="8307"/>
                    <a:pt x="5196" y="8307"/>
                  </a:cubicBezTo>
                  <a:cubicBezTo>
                    <a:pt x="5367" y="8307"/>
                    <a:pt x="5558" y="8254"/>
                    <a:pt x="5772" y="8135"/>
                  </a:cubicBezTo>
                  <a:cubicBezTo>
                    <a:pt x="6839" y="7534"/>
                    <a:pt x="6272" y="6200"/>
                    <a:pt x="5638" y="5199"/>
                  </a:cubicBezTo>
                  <a:lnTo>
                    <a:pt x="5638" y="5199"/>
                  </a:lnTo>
                  <a:cubicBezTo>
                    <a:pt x="5956" y="5246"/>
                    <a:pt x="6293" y="5282"/>
                    <a:pt x="6613" y="5282"/>
                  </a:cubicBezTo>
                  <a:cubicBezTo>
                    <a:pt x="7432" y="5282"/>
                    <a:pt x="8140" y="5044"/>
                    <a:pt x="8140" y="4132"/>
                  </a:cubicBezTo>
                  <a:cubicBezTo>
                    <a:pt x="8114" y="3164"/>
                    <a:pt x="7267" y="2873"/>
                    <a:pt x="6372" y="2873"/>
                  </a:cubicBezTo>
                  <a:cubicBezTo>
                    <a:pt x="6126" y="2873"/>
                    <a:pt x="5876" y="2895"/>
                    <a:pt x="5638" y="2931"/>
                  </a:cubicBezTo>
                  <a:cubicBezTo>
                    <a:pt x="5972" y="2064"/>
                    <a:pt x="5838" y="1096"/>
                    <a:pt x="5405" y="229"/>
                  </a:cubicBezTo>
                  <a:cubicBezTo>
                    <a:pt x="5328" y="76"/>
                    <a:pt x="5187" y="0"/>
                    <a:pt x="5042" y="0"/>
                  </a:cubicBezTo>
                  <a:close/>
                </a:path>
              </a:pathLst>
            </a:custGeom>
            <a:solidFill>
              <a:srgbClr val="FFE3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 name="Google Shape;3681;p35">
              <a:extLst>
                <a:ext uri="{FF2B5EF4-FFF2-40B4-BE49-F238E27FC236}">
                  <a16:creationId xmlns:a16="http://schemas.microsoft.com/office/drawing/2014/main" id="{A47EBB91-EEC2-099C-2618-0A3DFAD4D2CE}"/>
                </a:ext>
              </a:extLst>
            </p:cNvPr>
            <p:cNvSpPr/>
            <p:nvPr/>
          </p:nvSpPr>
          <p:spPr>
            <a:xfrm>
              <a:off x="2642325" y="3121000"/>
              <a:ext cx="203350" cy="207625"/>
            </a:xfrm>
            <a:custGeom>
              <a:avLst/>
              <a:gdLst/>
              <a:ahLst/>
              <a:cxnLst/>
              <a:rect l="l" t="t" r="r" b="b"/>
              <a:pathLst>
                <a:path w="8134" h="8305" extrusionOk="0">
                  <a:moveTo>
                    <a:pt x="5009" y="1"/>
                  </a:moveTo>
                  <a:cubicBezTo>
                    <a:pt x="4900" y="1"/>
                    <a:pt x="4790" y="44"/>
                    <a:pt x="4704" y="129"/>
                  </a:cubicBezTo>
                  <a:cubicBezTo>
                    <a:pt x="3970" y="930"/>
                    <a:pt x="3670" y="1931"/>
                    <a:pt x="3870" y="2931"/>
                  </a:cubicBezTo>
                  <a:lnTo>
                    <a:pt x="3870" y="3298"/>
                  </a:lnTo>
                  <a:cubicBezTo>
                    <a:pt x="3184" y="3056"/>
                    <a:pt x="2255" y="2729"/>
                    <a:pt x="1531" y="2729"/>
                  </a:cubicBezTo>
                  <a:cubicBezTo>
                    <a:pt x="1058" y="2729"/>
                    <a:pt x="672" y="2869"/>
                    <a:pt x="501" y="3265"/>
                  </a:cubicBezTo>
                  <a:cubicBezTo>
                    <a:pt x="101" y="4099"/>
                    <a:pt x="935" y="4566"/>
                    <a:pt x="1869" y="4799"/>
                  </a:cubicBezTo>
                  <a:lnTo>
                    <a:pt x="2502" y="5066"/>
                  </a:lnTo>
                  <a:cubicBezTo>
                    <a:pt x="1368" y="5833"/>
                    <a:pt x="1" y="7134"/>
                    <a:pt x="1201" y="7935"/>
                  </a:cubicBezTo>
                  <a:cubicBezTo>
                    <a:pt x="1409" y="8073"/>
                    <a:pt x="1618" y="8134"/>
                    <a:pt x="1825" y="8134"/>
                  </a:cubicBezTo>
                  <a:cubicBezTo>
                    <a:pt x="2614" y="8134"/>
                    <a:pt x="3368" y="7246"/>
                    <a:pt x="3870" y="6400"/>
                  </a:cubicBezTo>
                  <a:cubicBezTo>
                    <a:pt x="4060" y="7297"/>
                    <a:pt x="4428" y="8305"/>
                    <a:pt x="5170" y="8305"/>
                  </a:cubicBezTo>
                  <a:cubicBezTo>
                    <a:pt x="5339" y="8305"/>
                    <a:pt x="5528" y="8252"/>
                    <a:pt x="5738" y="8135"/>
                  </a:cubicBezTo>
                  <a:cubicBezTo>
                    <a:pt x="6839" y="7501"/>
                    <a:pt x="6238" y="6167"/>
                    <a:pt x="5605" y="5166"/>
                  </a:cubicBezTo>
                  <a:lnTo>
                    <a:pt x="5605" y="5166"/>
                  </a:lnTo>
                  <a:cubicBezTo>
                    <a:pt x="5940" y="5215"/>
                    <a:pt x="6295" y="5256"/>
                    <a:pt x="6629" y="5256"/>
                  </a:cubicBezTo>
                  <a:cubicBezTo>
                    <a:pt x="7427" y="5256"/>
                    <a:pt x="8106" y="5025"/>
                    <a:pt x="8106" y="4132"/>
                  </a:cubicBezTo>
                  <a:cubicBezTo>
                    <a:pt x="8133" y="3164"/>
                    <a:pt x="7206" y="2890"/>
                    <a:pt x="6286" y="2890"/>
                  </a:cubicBezTo>
                  <a:cubicBezTo>
                    <a:pt x="6065" y="2890"/>
                    <a:pt x="5845" y="2905"/>
                    <a:pt x="5638" y="2931"/>
                  </a:cubicBezTo>
                  <a:cubicBezTo>
                    <a:pt x="5938" y="2064"/>
                    <a:pt x="5838" y="1097"/>
                    <a:pt x="5371" y="229"/>
                  </a:cubicBezTo>
                  <a:cubicBezTo>
                    <a:pt x="5295" y="77"/>
                    <a:pt x="5153" y="1"/>
                    <a:pt x="5009" y="1"/>
                  </a:cubicBezTo>
                  <a:close/>
                </a:path>
              </a:pathLst>
            </a:custGeom>
            <a:solidFill>
              <a:srgbClr val="FFFCD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5" name="Google Shape;3682;p35">
              <a:extLst>
                <a:ext uri="{FF2B5EF4-FFF2-40B4-BE49-F238E27FC236}">
                  <a16:creationId xmlns:a16="http://schemas.microsoft.com/office/drawing/2014/main" id="{8C7EBD4F-0940-25A9-69AE-D122932DDD7D}"/>
                </a:ext>
              </a:extLst>
            </p:cNvPr>
            <p:cNvSpPr/>
            <p:nvPr/>
          </p:nvSpPr>
          <p:spPr>
            <a:xfrm>
              <a:off x="3093475" y="3511950"/>
              <a:ext cx="193750" cy="185500"/>
            </a:xfrm>
            <a:custGeom>
              <a:avLst/>
              <a:gdLst/>
              <a:ahLst/>
              <a:cxnLst/>
              <a:rect l="l" t="t" r="r" b="b"/>
              <a:pathLst>
                <a:path w="7750" h="7420" extrusionOk="0">
                  <a:moveTo>
                    <a:pt x="4320" y="1"/>
                  </a:moveTo>
                  <a:cubicBezTo>
                    <a:pt x="3364" y="1"/>
                    <a:pt x="3203" y="1856"/>
                    <a:pt x="3203" y="2938"/>
                  </a:cubicBezTo>
                  <a:cubicBezTo>
                    <a:pt x="2681" y="2266"/>
                    <a:pt x="1899" y="1502"/>
                    <a:pt x="1259" y="1502"/>
                  </a:cubicBezTo>
                  <a:cubicBezTo>
                    <a:pt x="1040" y="1502"/>
                    <a:pt x="838" y="1591"/>
                    <a:pt x="668" y="1804"/>
                  </a:cubicBezTo>
                  <a:cubicBezTo>
                    <a:pt x="1" y="2638"/>
                    <a:pt x="935" y="3472"/>
                    <a:pt x="1869" y="4005"/>
                  </a:cubicBezTo>
                  <a:cubicBezTo>
                    <a:pt x="1935" y="4139"/>
                    <a:pt x="1969" y="4205"/>
                    <a:pt x="2002" y="4339"/>
                  </a:cubicBezTo>
                  <a:cubicBezTo>
                    <a:pt x="1035" y="4839"/>
                    <a:pt x="34" y="5640"/>
                    <a:pt x="868" y="6407"/>
                  </a:cubicBezTo>
                  <a:cubicBezTo>
                    <a:pt x="1062" y="6574"/>
                    <a:pt x="1270" y="6646"/>
                    <a:pt x="1483" y="6646"/>
                  </a:cubicBezTo>
                  <a:cubicBezTo>
                    <a:pt x="2076" y="6646"/>
                    <a:pt x="2712" y="6087"/>
                    <a:pt x="3203" y="5473"/>
                  </a:cubicBezTo>
                  <a:cubicBezTo>
                    <a:pt x="3347" y="6396"/>
                    <a:pt x="3641" y="7420"/>
                    <a:pt x="4345" y="7420"/>
                  </a:cubicBezTo>
                  <a:cubicBezTo>
                    <a:pt x="4454" y="7420"/>
                    <a:pt x="4574" y="7395"/>
                    <a:pt x="4704" y="7341"/>
                  </a:cubicBezTo>
                  <a:cubicBezTo>
                    <a:pt x="5805" y="6874"/>
                    <a:pt x="5305" y="5706"/>
                    <a:pt x="4671" y="4806"/>
                  </a:cubicBezTo>
                  <a:lnTo>
                    <a:pt x="4671" y="4806"/>
                  </a:lnTo>
                  <a:cubicBezTo>
                    <a:pt x="5124" y="4877"/>
                    <a:pt x="5649" y="4949"/>
                    <a:pt x="6134" y="4949"/>
                  </a:cubicBezTo>
                  <a:cubicBezTo>
                    <a:pt x="7007" y="4949"/>
                    <a:pt x="7749" y="4717"/>
                    <a:pt x="7706" y="3838"/>
                  </a:cubicBezTo>
                  <a:cubicBezTo>
                    <a:pt x="7686" y="3100"/>
                    <a:pt x="7010" y="2863"/>
                    <a:pt x="6213" y="2863"/>
                  </a:cubicBezTo>
                  <a:cubicBezTo>
                    <a:pt x="5677" y="2863"/>
                    <a:pt x="5087" y="2971"/>
                    <a:pt x="4604" y="3105"/>
                  </a:cubicBezTo>
                  <a:cubicBezTo>
                    <a:pt x="4938" y="2004"/>
                    <a:pt x="5638" y="102"/>
                    <a:pt x="4371" y="2"/>
                  </a:cubicBezTo>
                  <a:cubicBezTo>
                    <a:pt x="4353" y="1"/>
                    <a:pt x="4336" y="1"/>
                    <a:pt x="4320" y="1"/>
                  </a:cubicBezTo>
                  <a:close/>
                </a:path>
              </a:pathLst>
            </a:custGeom>
            <a:solidFill>
              <a:srgbClr val="D8EBF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grpSp>
      <p:sp>
        <p:nvSpPr>
          <p:cNvPr id="8" name="Google Shape;304;p20">
            <a:extLst>
              <a:ext uri="{FF2B5EF4-FFF2-40B4-BE49-F238E27FC236}">
                <a16:creationId xmlns:a16="http://schemas.microsoft.com/office/drawing/2014/main" id="{B456625E-6C97-CE51-63E6-98313EBE2017}"/>
              </a:ext>
            </a:extLst>
          </p:cNvPr>
          <p:cNvSpPr/>
          <p:nvPr/>
        </p:nvSpPr>
        <p:spPr>
          <a:xfrm>
            <a:off x="3472342" y="1597915"/>
            <a:ext cx="2151181" cy="1641707"/>
          </a:xfrm>
          <a:prstGeom prst="roundRect">
            <a:avLst>
              <a:gd name="adj" fmla="val 8831"/>
            </a:avLst>
          </a:prstGeom>
          <a:solidFill>
            <a:srgbClr val="F3D676"/>
          </a:solidFill>
          <a:ln>
            <a:noFill/>
          </a:ln>
        </p:spPr>
        <p:txBody>
          <a:bodyPr spcFirstLastPara="1" wrap="square" lIns="198000" tIns="91425" rIns="198000" bIns="91425" anchor="ctr" anchorCtr="0">
            <a:noAutofit/>
          </a:bodyPr>
          <a:lstStyle/>
          <a:p>
            <a:pPr algn="just">
              <a:spcAft>
                <a:spcPts val="800"/>
              </a:spcAft>
            </a:pPr>
            <a:endParaRPr lang="en-US" sz="1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oogle Shape;305;p20">
            <a:extLst>
              <a:ext uri="{FF2B5EF4-FFF2-40B4-BE49-F238E27FC236}">
                <a16:creationId xmlns:a16="http://schemas.microsoft.com/office/drawing/2014/main" id="{5C5E3F72-A732-C731-6B76-861D5D63109A}"/>
              </a:ext>
            </a:extLst>
          </p:cNvPr>
          <p:cNvGrpSpPr/>
          <p:nvPr/>
        </p:nvGrpSpPr>
        <p:grpSpPr>
          <a:xfrm>
            <a:off x="3094521" y="3082983"/>
            <a:ext cx="3127545" cy="2060517"/>
            <a:chOff x="238125" y="504225"/>
            <a:chExt cx="7143775" cy="4706525"/>
          </a:xfrm>
        </p:grpSpPr>
        <p:sp>
          <p:nvSpPr>
            <p:cNvPr id="10" name="Google Shape;306;p20">
              <a:extLst>
                <a:ext uri="{FF2B5EF4-FFF2-40B4-BE49-F238E27FC236}">
                  <a16:creationId xmlns:a16="http://schemas.microsoft.com/office/drawing/2014/main" id="{1804B573-1743-3FAA-A4B7-8386AAED1CC5}"/>
                </a:ext>
              </a:extLst>
            </p:cNvPr>
            <p:cNvSpPr/>
            <p:nvPr/>
          </p:nvSpPr>
          <p:spPr>
            <a:xfrm>
              <a:off x="238600" y="3271900"/>
              <a:ext cx="7143300" cy="654200"/>
            </a:xfrm>
            <a:custGeom>
              <a:avLst/>
              <a:gdLst/>
              <a:ahLst/>
              <a:cxnLst/>
              <a:rect l="l" t="t" r="r" b="b"/>
              <a:pathLst>
                <a:path w="285732" h="26168" extrusionOk="0">
                  <a:moveTo>
                    <a:pt x="50438" y="1"/>
                  </a:moveTo>
                  <a:lnTo>
                    <a:pt x="0" y="26168"/>
                  </a:lnTo>
                  <a:lnTo>
                    <a:pt x="285731" y="26168"/>
                  </a:lnTo>
                  <a:lnTo>
                    <a:pt x="235293" y="1"/>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1" name="Google Shape;307;p20">
              <a:extLst>
                <a:ext uri="{FF2B5EF4-FFF2-40B4-BE49-F238E27FC236}">
                  <a16:creationId xmlns:a16="http://schemas.microsoft.com/office/drawing/2014/main" id="{77F94206-AD6D-A256-7F5C-A904068C0608}"/>
                </a:ext>
              </a:extLst>
            </p:cNvPr>
            <p:cNvSpPr/>
            <p:nvPr/>
          </p:nvSpPr>
          <p:spPr>
            <a:xfrm>
              <a:off x="238125" y="3926075"/>
              <a:ext cx="7143750" cy="722450"/>
            </a:xfrm>
            <a:custGeom>
              <a:avLst/>
              <a:gdLst/>
              <a:ahLst/>
              <a:cxnLst/>
              <a:rect l="l" t="t" r="r" b="b"/>
              <a:pathLst>
                <a:path w="285750" h="28898" extrusionOk="0">
                  <a:moveTo>
                    <a:pt x="19" y="1"/>
                  </a:moveTo>
                  <a:lnTo>
                    <a:pt x="19" y="7065"/>
                  </a:lnTo>
                  <a:lnTo>
                    <a:pt x="0" y="7065"/>
                  </a:lnTo>
                  <a:lnTo>
                    <a:pt x="0" y="28897"/>
                  </a:lnTo>
                  <a:lnTo>
                    <a:pt x="285731" y="28897"/>
                  </a:lnTo>
                  <a:lnTo>
                    <a:pt x="285731" y="21833"/>
                  </a:lnTo>
                  <a:lnTo>
                    <a:pt x="285750" y="21833"/>
                  </a:lnTo>
                  <a:lnTo>
                    <a:pt x="285750"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2" name="Google Shape;308;p20">
              <a:extLst>
                <a:ext uri="{FF2B5EF4-FFF2-40B4-BE49-F238E27FC236}">
                  <a16:creationId xmlns:a16="http://schemas.microsoft.com/office/drawing/2014/main" id="{475F3A3A-CAA5-4E77-4A7E-6F72639010BC}"/>
                </a:ext>
              </a:extLst>
            </p:cNvPr>
            <p:cNvSpPr/>
            <p:nvPr/>
          </p:nvSpPr>
          <p:spPr>
            <a:xfrm>
              <a:off x="345525" y="4645575"/>
              <a:ext cx="6926525" cy="138425"/>
            </a:xfrm>
            <a:custGeom>
              <a:avLst/>
              <a:gdLst/>
              <a:ahLst/>
              <a:cxnLst/>
              <a:rect l="l" t="t" r="r" b="b"/>
              <a:pathLst>
                <a:path w="277061" h="5537" extrusionOk="0">
                  <a:moveTo>
                    <a:pt x="1" y="1"/>
                  </a:moveTo>
                  <a:lnTo>
                    <a:pt x="1" y="5536"/>
                  </a:lnTo>
                  <a:lnTo>
                    <a:pt x="277061" y="5536"/>
                  </a:lnTo>
                  <a:lnTo>
                    <a:pt x="277061"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3" name="Google Shape;309;p20">
              <a:extLst>
                <a:ext uri="{FF2B5EF4-FFF2-40B4-BE49-F238E27FC236}">
                  <a16:creationId xmlns:a16="http://schemas.microsoft.com/office/drawing/2014/main" id="{EFF54AF4-47FE-4002-9C13-B26EB4C14488}"/>
                </a:ext>
              </a:extLst>
            </p:cNvPr>
            <p:cNvSpPr/>
            <p:nvPr/>
          </p:nvSpPr>
          <p:spPr>
            <a:xfrm>
              <a:off x="345525" y="4648500"/>
              <a:ext cx="138425" cy="560325"/>
            </a:xfrm>
            <a:custGeom>
              <a:avLst/>
              <a:gdLst/>
              <a:ahLst/>
              <a:cxnLst/>
              <a:rect l="l" t="t" r="r" b="b"/>
              <a:pathLst>
                <a:path w="5537" h="22413" extrusionOk="0">
                  <a:moveTo>
                    <a:pt x="1" y="0"/>
                  </a:moveTo>
                  <a:lnTo>
                    <a:pt x="1" y="22413"/>
                  </a:lnTo>
                  <a:lnTo>
                    <a:pt x="5536" y="22413"/>
                  </a:lnTo>
                  <a:lnTo>
                    <a:pt x="5536"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4" name="Google Shape;310;p20">
              <a:extLst>
                <a:ext uri="{FF2B5EF4-FFF2-40B4-BE49-F238E27FC236}">
                  <a16:creationId xmlns:a16="http://schemas.microsoft.com/office/drawing/2014/main" id="{89E45529-E918-4511-6137-1BC65B71CEA4}"/>
                </a:ext>
              </a:extLst>
            </p:cNvPr>
            <p:cNvSpPr/>
            <p:nvPr/>
          </p:nvSpPr>
          <p:spPr>
            <a:xfrm>
              <a:off x="7134125" y="4650425"/>
              <a:ext cx="137925" cy="560325"/>
            </a:xfrm>
            <a:custGeom>
              <a:avLst/>
              <a:gdLst/>
              <a:ahLst/>
              <a:cxnLst/>
              <a:rect l="l" t="t" r="r" b="b"/>
              <a:pathLst>
                <a:path w="5517" h="22413" extrusionOk="0">
                  <a:moveTo>
                    <a:pt x="1" y="1"/>
                  </a:moveTo>
                  <a:lnTo>
                    <a:pt x="1" y="22413"/>
                  </a:lnTo>
                  <a:lnTo>
                    <a:pt x="5517" y="22413"/>
                  </a:lnTo>
                  <a:lnTo>
                    <a:pt x="551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5" name="Google Shape;311;p20">
              <a:extLst>
                <a:ext uri="{FF2B5EF4-FFF2-40B4-BE49-F238E27FC236}">
                  <a16:creationId xmlns:a16="http://schemas.microsoft.com/office/drawing/2014/main" id="{75DA0A1D-AD6E-D92B-0BB4-87DE3C933E34}"/>
                </a:ext>
              </a:extLst>
            </p:cNvPr>
            <p:cNvSpPr/>
            <p:nvPr/>
          </p:nvSpPr>
          <p:spPr>
            <a:xfrm>
              <a:off x="414725" y="4102700"/>
              <a:ext cx="6790550" cy="369200"/>
            </a:xfrm>
            <a:custGeom>
              <a:avLst/>
              <a:gdLst/>
              <a:ahLst/>
              <a:cxnLst/>
              <a:rect l="l" t="t" r="r" b="b"/>
              <a:pathLst>
                <a:path w="271622" h="14768" extrusionOk="0">
                  <a:moveTo>
                    <a:pt x="20" y="0"/>
                  </a:moveTo>
                  <a:lnTo>
                    <a:pt x="0" y="14768"/>
                  </a:lnTo>
                  <a:lnTo>
                    <a:pt x="271622" y="14768"/>
                  </a:lnTo>
                  <a:lnTo>
                    <a:pt x="27162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6" name="Google Shape;312;p20">
              <a:extLst>
                <a:ext uri="{FF2B5EF4-FFF2-40B4-BE49-F238E27FC236}">
                  <a16:creationId xmlns:a16="http://schemas.microsoft.com/office/drawing/2014/main" id="{492DF698-4B03-E645-B6DA-A20613BAA148}"/>
                </a:ext>
              </a:extLst>
            </p:cNvPr>
            <p:cNvSpPr/>
            <p:nvPr/>
          </p:nvSpPr>
          <p:spPr>
            <a:xfrm>
              <a:off x="414725" y="4102700"/>
              <a:ext cx="6790550" cy="369200"/>
            </a:xfrm>
            <a:custGeom>
              <a:avLst/>
              <a:gdLst/>
              <a:ahLst/>
              <a:cxnLst/>
              <a:rect l="l" t="t" r="r" b="b"/>
              <a:pathLst>
                <a:path w="271622" h="14768" extrusionOk="0">
                  <a:moveTo>
                    <a:pt x="30271" y="0"/>
                  </a:moveTo>
                  <a:lnTo>
                    <a:pt x="0" y="14768"/>
                  </a:lnTo>
                  <a:lnTo>
                    <a:pt x="271622" y="14768"/>
                  </a:lnTo>
                  <a:lnTo>
                    <a:pt x="241351"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7" name="Google Shape;313;p20">
              <a:extLst>
                <a:ext uri="{FF2B5EF4-FFF2-40B4-BE49-F238E27FC236}">
                  <a16:creationId xmlns:a16="http://schemas.microsoft.com/office/drawing/2014/main" id="{DA20D5B0-8CF9-2DDF-8550-0622CE1F52E8}"/>
                </a:ext>
              </a:extLst>
            </p:cNvPr>
            <p:cNvSpPr/>
            <p:nvPr/>
          </p:nvSpPr>
          <p:spPr>
            <a:xfrm>
              <a:off x="1437600" y="3172700"/>
              <a:ext cx="1204375" cy="219225"/>
            </a:xfrm>
            <a:custGeom>
              <a:avLst/>
              <a:gdLst/>
              <a:ahLst/>
              <a:cxnLst/>
              <a:rect l="l" t="t" r="r" b="b"/>
              <a:pathLst>
                <a:path w="48175" h="8769" extrusionOk="0">
                  <a:moveTo>
                    <a:pt x="48058" y="1"/>
                  </a:moveTo>
                  <a:lnTo>
                    <a:pt x="1" y="717"/>
                  </a:lnTo>
                  <a:lnTo>
                    <a:pt x="117" y="8769"/>
                  </a:lnTo>
                  <a:lnTo>
                    <a:pt x="48174" y="8033"/>
                  </a:lnTo>
                  <a:lnTo>
                    <a:pt x="48058"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8" name="Google Shape;314;p20">
              <a:extLst>
                <a:ext uri="{FF2B5EF4-FFF2-40B4-BE49-F238E27FC236}">
                  <a16:creationId xmlns:a16="http://schemas.microsoft.com/office/drawing/2014/main" id="{6B15DC50-456D-C1B6-BFB0-F9B768D0E44B}"/>
                </a:ext>
              </a:extLst>
            </p:cNvPr>
            <p:cNvSpPr/>
            <p:nvPr/>
          </p:nvSpPr>
          <p:spPr>
            <a:xfrm>
              <a:off x="1332125" y="2972875"/>
              <a:ext cx="1204850" cy="219225"/>
            </a:xfrm>
            <a:custGeom>
              <a:avLst/>
              <a:gdLst/>
              <a:ahLst/>
              <a:cxnLst/>
              <a:rect l="l" t="t" r="r" b="b"/>
              <a:pathLst>
                <a:path w="48194" h="8769" extrusionOk="0">
                  <a:moveTo>
                    <a:pt x="48058" y="1"/>
                  </a:moveTo>
                  <a:lnTo>
                    <a:pt x="1" y="736"/>
                  </a:lnTo>
                  <a:lnTo>
                    <a:pt x="117" y="8768"/>
                  </a:lnTo>
                  <a:lnTo>
                    <a:pt x="48193" y="8033"/>
                  </a:lnTo>
                  <a:lnTo>
                    <a:pt x="48058"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19" name="Google Shape;315;p20">
              <a:extLst>
                <a:ext uri="{FF2B5EF4-FFF2-40B4-BE49-F238E27FC236}">
                  <a16:creationId xmlns:a16="http://schemas.microsoft.com/office/drawing/2014/main" id="{12DB5B25-3E99-3448-747E-809BA901C232}"/>
                </a:ext>
              </a:extLst>
            </p:cNvPr>
            <p:cNvSpPr/>
            <p:nvPr/>
          </p:nvSpPr>
          <p:spPr>
            <a:xfrm>
              <a:off x="1537775" y="2768200"/>
              <a:ext cx="1204350" cy="219700"/>
            </a:xfrm>
            <a:custGeom>
              <a:avLst/>
              <a:gdLst/>
              <a:ahLst/>
              <a:cxnLst/>
              <a:rect l="l" t="t" r="r" b="b"/>
              <a:pathLst>
                <a:path w="48174" h="8788" extrusionOk="0">
                  <a:moveTo>
                    <a:pt x="48057" y="1"/>
                  </a:moveTo>
                  <a:lnTo>
                    <a:pt x="0" y="736"/>
                  </a:lnTo>
                  <a:lnTo>
                    <a:pt x="116" y="8788"/>
                  </a:lnTo>
                  <a:lnTo>
                    <a:pt x="48174" y="8052"/>
                  </a:lnTo>
                  <a:lnTo>
                    <a:pt x="48057"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0" name="Google Shape;316;p20">
              <a:extLst>
                <a:ext uri="{FF2B5EF4-FFF2-40B4-BE49-F238E27FC236}">
                  <a16:creationId xmlns:a16="http://schemas.microsoft.com/office/drawing/2014/main" id="{F1BCFD41-7644-6A9B-7E12-C141F4A905DF}"/>
                </a:ext>
              </a:extLst>
            </p:cNvPr>
            <p:cNvSpPr/>
            <p:nvPr/>
          </p:nvSpPr>
          <p:spPr>
            <a:xfrm>
              <a:off x="2347275" y="3234650"/>
              <a:ext cx="189700" cy="280650"/>
            </a:xfrm>
            <a:custGeom>
              <a:avLst/>
              <a:gdLst/>
              <a:ahLst/>
              <a:cxnLst/>
              <a:rect l="l" t="t" r="r" b="b"/>
              <a:pathLst>
                <a:path w="7588" h="11226" extrusionOk="0">
                  <a:moveTo>
                    <a:pt x="5807" y="0"/>
                  </a:moveTo>
                  <a:lnTo>
                    <a:pt x="0" y="1007"/>
                  </a:lnTo>
                  <a:lnTo>
                    <a:pt x="1762" y="11226"/>
                  </a:lnTo>
                  <a:lnTo>
                    <a:pt x="7587" y="10219"/>
                  </a:lnTo>
                  <a:lnTo>
                    <a:pt x="5807" y="0"/>
                  </a:lnTo>
                  <a:close/>
                </a:path>
              </a:pathLst>
            </a:custGeom>
            <a:solidFill>
              <a:srgbClr val="262E3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1" name="Google Shape;317;p20">
              <a:extLst>
                <a:ext uri="{FF2B5EF4-FFF2-40B4-BE49-F238E27FC236}">
                  <a16:creationId xmlns:a16="http://schemas.microsoft.com/office/drawing/2014/main" id="{D05992E5-2A77-9016-2F43-D00368EE6FF6}"/>
                </a:ext>
              </a:extLst>
            </p:cNvPr>
            <p:cNvSpPr/>
            <p:nvPr/>
          </p:nvSpPr>
          <p:spPr>
            <a:xfrm>
              <a:off x="1405675" y="3375925"/>
              <a:ext cx="315025" cy="273900"/>
            </a:xfrm>
            <a:custGeom>
              <a:avLst/>
              <a:gdLst/>
              <a:ahLst/>
              <a:cxnLst/>
              <a:rect l="l" t="t" r="r" b="b"/>
              <a:pathLst>
                <a:path w="12601" h="10956" extrusionOk="0">
                  <a:moveTo>
                    <a:pt x="10820" y="1"/>
                  </a:moveTo>
                  <a:lnTo>
                    <a:pt x="6678" y="736"/>
                  </a:lnTo>
                  <a:lnTo>
                    <a:pt x="0" y="7143"/>
                  </a:lnTo>
                  <a:lnTo>
                    <a:pt x="8458" y="10955"/>
                  </a:lnTo>
                  <a:lnTo>
                    <a:pt x="12600" y="10239"/>
                  </a:lnTo>
                  <a:lnTo>
                    <a:pt x="10820" y="1"/>
                  </a:lnTo>
                  <a:close/>
                </a:path>
              </a:pathLst>
            </a:custGeom>
            <a:solidFill>
              <a:srgbClr val="F0D3B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2" name="Google Shape;318;p20">
              <a:extLst>
                <a:ext uri="{FF2B5EF4-FFF2-40B4-BE49-F238E27FC236}">
                  <a16:creationId xmlns:a16="http://schemas.microsoft.com/office/drawing/2014/main" id="{C70A4686-D4FA-0267-BECE-55E5AA795E3F}"/>
                </a:ext>
              </a:extLst>
            </p:cNvPr>
            <p:cNvSpPr/>
            <p:nvPr/>
          </p:nvSpPr>
          <p:spPr>
            <a:xfrm>
              <a:off x="1572600" y="3259800"/>
              <a:ext cx="818725" cy="390025"/>
            </a:xfrm>
            <a:custGeom>
              <a:avLst/>
              <a:gdLst/>
              <a:ahLst/>
              <a:cxnLst/>
              <a:rect l="l" t="t" r="r" b="b"/>
              <a:pathLst>
                <a:path w="32749" h="15601" extrusionOk="0">
                  <a:moveTo>
                    <a:pt x="30987" y="1"/>
                  </a:moveTo>
                  <a:lnTo>
                    <a:pt x="1" y="5381"/>
                  </a:lnTo>
                  <a:lnTo>
                    <a:pt x="2517" y="7839"/>
                  </a:lnTo>
                  <a:lnTo>
                    <a:pt x="891" y="10491"/>
                  </a:lnTo>
                  <a:lnTo>
                    <a:pt x="3310" y="12426"/>
                  </a:lnTo>
                  <a:lnTo>
                    <a:pt x="1781" y="15600"/>
                  </a:lnTo>
                  <a:lnTo>
                    <a:pt x="1781" y="15600"/>
                  </a:lnTo>
                  <a:lnTo>
                    <a:pt x="32749" y="10220"/>
                  </a:lnTo>
                  <a:lnTo>
                    <a:pt x="31471" y="2827"/>
                  </a:lnTo>
                  <a:lnTo>
                    <a:pt x="30987"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3" name="Google Shape;319;p20">
              <a:extLst>
                <a:ext uri="{FF2B5EF4-FFF2-40B4-BE49-F238E27FC236}">
                  <a16:creationId xmlns:a16="http://schemas.microsoft.com/office/drawing/2014/main" id="{4F0AE243-C8C8-B8AE-3D2F-B1E3D55F6DFD}"/>
                </a:ext>
              </a:extLst>
            </p:cNvPr>
            <p:cNvSpPr/>
            <p:nvPr/>
          </p:nvSpPr>
          <p:spPr>
            <a:xfrm>
              <a:off x="1405675" y="3474650"/>
              <a:ext cx="105025" cy="127750"/>
            </a:xfrm>
            <a:custGeom>
              <a:avLst/>
              <a:gdLst/>
              <a:ahLst/>
              <a:cxnLst/>
              <a:rect l="l" t="t" r="r" b="b"/>
              <a:pathLst>
                <a:path w="4201" h="5110" extrusionOk="0">
                  <a:moveTo>
                    <a:pt x="3329" y="0"/>
                  </a:moveTo>
                  <a:lnTo>
                    <a:pt x="0" y="3194"/>
                  </a:lnTo>
                  <a:lnTo>
                    <a:pt x="4200" y="5110"/>
                  </a:lnTo>
                  <a:lnTo>
                    <a:pt x="3329" y="0"/>
                  </a:lnTo>
                  <a:close/>
                </a:path>
              </a:pathLst>
            </a:custGeom>
            <a:solidFill>
              <a:srgbClr val="2615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4" name="Google Shape;320;p20">
              <a:extLst>
                <a:ext uri="{FF2B5EF4-FFF2-40B4-BE49-F238E27FC236}">
                  <a16:creationId xmlns:a16="http://schemas.microsoft.com/office/drawing/2014/main" id="{73726579-5D92-1FB3-D1EE-32FCB153DE18}"/>
                </a:ext>
              </a:extLst>
            </p:cNvPr>
            <p:cNvSpPr/>
            <p:nvPr/>
          </p:nvSpPr>
          <p:spPr>
            <a:xfrm>
              <a:off x="2492425" y="3225450"/>
              <a:ext cx="161150" cy="264700"/>
            </a:xfrm>
            <a:custGeom>
              <a:avLst/>
              <a:gdLst/>
              <a:ahLst/>
              <a:cxnLst/>
              <a:rect l="l" t="t" r="r" b="b"/>
              <a:pathLst>
                <a:path w="6446" h="10588" extrusionOk="0">
                  <a:moveTo>
                    <a:pt x="2168" y="1"/>
                  </a:moveTo>
                  <a:lnTo>
                    <a:pt x="1820" y="59"/>
                  </a:lnTo>
                  <a:lnTo>
                    <a:pt x="1" y="368"/>
                  </a:lnTo>
                  <a:lnTo>
                    <a:pt x="1781" y="10587"/>
                  </a:lnTo>
                  <a:lnTo>
                    <a:pt x="3581" y="10278"/>
                  </a:lnTo>
                  <a:lnTo>
                    <a:pt x="3930" y="10200"/>
                  </a:lnTo>
                  <a:lnTo>
                    <a:pt x="4259" y="10084"/>
                  </a:lnTo>
                  <a:lnTo>
                    <a:pt x="4568" y="9949"/>
                  </a:lnTo>
                  <a:lnTo>
                    <a:pt x="4859" y="9775"/>
                  </a:lnTo>
                  <a:lnTo>
                    <a:pt x="5130" y="9581"/>
                  </a:lnTo>
                  <a:lnTo>
                    <a:pt x="5381" y="9368"/>
                  </a:lnTo>
                  <a:lnTo>
                    <a:pt x="5613" y="9136"/>
                  </a:lnTo>
                  <a:lnTo>
                    <a:pt x="5807" y="8865"/>
                  </a:lnTo>
                  <a:lnTo>
                    <a:pt x="5981" y="8594"/>
                  </a:lnTo>
                  <a:lnTo>
                    <a:pt x="6136" y="8284"/>
                  </a:lnTo>
                  <a:lnTo>
                    <a:pt x="6272" y="7975"/>
                  </a:lnTo>
                  <a:lnTo>
                    <a:pt x="6349" y="7665"/>
                  </a:lnTo>
                  <a:lnTo>
                    <a:pt x="6407" y="7336"/>
                  </a:lnTo>
                  <a:lnTo>
                    <a:pt x="6446" y="6988"/>
                  </a:lnTo>
                  <a:lnTo>
                    <a:pt x="6426" y="6639"/>
                  </a:lnTo>
                  <a:lnTo>
                    <a:pt x="6388" y="6291"/>
                  </a:lnTo>
                  <a:lnTo>
                    <a:pt x="5788" y="2865"/>
                  </a:lnTo>
                  <a:lnTo>
                    <a:pt x="5710" y="2517"/>
                  </a:lnTo>
                  <a:lnTo>
                    <a:pt x="5613" y="2188"/>
                  </a:lnTo>
                  <a:lnTo>
                    <a:pt x="5478" y="1878"/>
                  </a:lnTo>
                  <a:lnTo>
                    <a:pt x="5304" y="1588"/>
                  </a:lnTo>
                  <a:lnTo>
                    <a:pt x="5110" y="1317"/>
                  </a:lnTo>
                  <a:lnTo>
                    <a:pt x="4897" y="1065"/>
                  </a:lnTo>
                  <a:lnTo>
                    <a:pt x="4646" y="833"/>
                  </a:lnTo>
                  <a:lnTo>
                    <a:pt x="4394" y="639"/>
                  </a:lnTo>
                  <a:lnTo>
                    <a:pt x="4104" y="446"/>
                  </a:lnTo>
                  <a:lnTo>
                    <a:pt x="3814" y="310"/>
                  </a:lnTo>
                  <a:lnTo>
                    <a:pt x="3504" y="175"/>
                  </a:lnTo>
                  <a:lnTo>
                    <a:pt x="3175" y="97"/>
                  </a:lnTo>
                  <a:lnTo>
                    <a:pt x="2846" y="39"/>
                  </a:lnTo>
                  <a:lnTo>
                    <a:pt x="2517" y="1"/>
                  </a:lnTo>
                  <a:close/>
                </a:path>
              </a:pathLst>
            </a:custGeom>
            <a:solidFill>
              <a:srgbClr val="768D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5" name="Google Shape;321;p20">
              <a:extLst>
                <a:ext uri="{FF2B5EF4-FFF2-40B4-BE49-F238E27FC236}">
                  <a16:creationId xmlns:a16="http://schemas.microsoft.com/office/drawing/2014/main" id="{40C2BA22-1267-CCA5-5FC8-1BBA9D6DA18F}"/>
                </a:ext>
              </a:extLst>
            </p:cNvPr>
            <p:cNvSpPr/>
            <p:nvPr/>
          </p:nvSpPr>
          <p:spPr>
            <a:xfrm>
              <a:off x="5284800" y="3146575"/>
              <a:ext cx="1204850" cy="501325"/>
            </a:xfrm>
            <a:custGeom>
              <a:avLst/>
              <a:gdLst/>
              <a:ahLst/>
              <a:cxnLst/>
              <a:rect l="l" t="t" r="r" b="b"/>
              <a:pathLst>
                <a:path w="48194" h="20053" extrusionOk="0">
                  <a:moveTo>
                    <a:pt x="17962" y="8091"/>
                  </a:moveTo>
                  <a:lnTo>
                    <a:pt x="31548" y="15155"/>
                  </a:lnTo>
                  <a:lnTo>
                    <a:pt x="23458" y="15213"/>
                  </a:lnTo>
                  <a:lnTo>
                    <a:pt x="13452" y="15291"/>
                  </a:lnTo>
                  <a:lnTo>
                    <a:pt x="11826" y="15310"/>
                  </a:lnTo>
                  <a:lnTo>
                    <a:pt x="12368" y="14652"/>
                  </a:lnTo>
                  <a:lnTo>
                    <a:pt x="16181" y="10181"/>
                  </a:lnTo>
                  <a:lnTo>
                    <a:pt x="17962" y="8091"/>
                  </a:lnTo>
                  <a:close/>
                  <a:moveTo>
                    <a:pt x="15465" y="1"/>
                  </a:moveTo>
                  <a:lnTo>
                    <a:pt x="10587" y="6330"/>
                  </a:lnTo>
                  <a:lnTo>
                    <a:pt x="6755" y="11304"/>
                  </a:lnTo>
                  <a:lnTo>
                    <a:pt x="1" y="20052"/>
                  </a:lnTo>
                  <a:lnTo>
                    <a:pt x="20749" y="19646"/>
                  </a:lnTo>
                  <a:lnTo>
                    <a:pt x="29632" y="19471"/>
                  </a:lnTo>
                  <a:lnTo>
                    <a:pt x="48193" y="19104"/>
                  </a:lnTo>
                  <a:lnTo>
                    <a:pt x="43548" y="16394"/>
                  </a:lnTo>
                  <a:lnTo>
                    <a:pt x="43142" y="16162"/>
                  </a:lnTo>
                  <a:lnTo>
                    <a:pt x="41439" y="15155"/>
                  </a:lnTo>
                  <a:lnTo>
                    <a:pt x="41051" y="14942"/>
                  </a:lnTo>
                  <a:lnTo>
                    <a:pt x="39329" y="13936"/>
                  </a:lnTo>
                  <a:lnTo>
                    <a:pt x="38942" y="13704"/>
                  </a:lnTo>
                  <a:lnTo>
                    <a:pt x="37219" y="12697"/>
                  </a:lnTo>
                  <a:lnTo>
                    <a:pt x="36852" y="12484"/>
                  </a:lnTo>
                  <a:lnTo>
                    <a:pt x="35129" y="11478"/>
                  </a:lnTo>
                  <a:lnTo>
                    <a:pt x="34723" y="11246"/>
                  </a:lnTo>
                  <a:lnTo>
                    <a:pt x="33019" y="10239"/>
                  </a:lnTo>
                  <a:lnTo>
                    <a:pt x="32632" y="10026"/>
                  </a:lnTo>
                  <a:lnTo>
                    <a:pt x="30910" y="9020"/>
                  </a:lnTo>
                  <a:lnTo>
                    <a:pt x="30523" y="8788"/>
                  </a:lnTo>
                  <a:lnTo>
                    <a:pt x="28819" y="7801"/>
                  </a:lnTo>
                  <a:lnTo>
                    <a:pt x="28413" y="7568"/>
                  </a:lnTo>
                  <a:lnTo>
                    <a:pt x="26710" y="6562"/>
                  </a:lnTo>
                  <a:lnTo>
                    <a:pt x="26303" y="6330"/>
                  </a:lnTo>
                  <a:lnTo>
                    <a:pt x="24619" y="5343"/>
                  </a:lnTo>
                  <a:lnTo>
                    <a:pt x="24213" y="5110"/>
                  </a:lnTo>
                  <a:lnTo>
                    <a:pt x="22510" y="4104"/>
                  </a:lnTo>
                  <a:lnTo>
                    <a:pt x="22103" y="3872"/>
                  </a:lnTo>
                  <a:lnTo>
                    <a:pt x="20400" y="2885"/>
                  </a:lnTo>
                  <a:lnTo>
                    <a:pt x="19994" y="2652"/>
                  </a:lnTo>
                  <a:lnTo>
                    <a:pt x="18291" y="1646"/>
                  </a:lnTo>
                  <a:lnTo>
                    <a:pt x="17923" y="1433"/>
                  </a:lnTo>
                  <a:lnTo>
                    <a:pt x="15465"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6" name="Google Shape;322;p20">
              <a:extLst>
                <a:ext uri="{FF2B5EF4-FFF2-40B4-BE49-F238E27FC236}">
                  <a16:creationId xmlns:a16="http://schemas.microsoft.com/office/drawing/2014/main" id="{39380C91-69F0-E243-0A6B-0A8A77A45738}"/>
                </a:ext>
              </a:extLst>
            </p:cNvPr>
            <p:cNvSpPr/>
            <p:nvPr/>
          </p:nvSpPr>
          <p:spPr>
            <a:xfrm>
              <a:off x="3013075" y="2582400"/>
              <a:ext cx="1694975" cy="2313850"/>
            </a:xfrm>
            <a:custGeom>
              <a:avLst/>
              <a:gdLst/>
              <a:ahLst/>
              <a:cxnLst/>
              <a:rect l="l" t="t" r="r" b="b"/>
              <a:pathLst>
                <a:path w="67799" h="92554" extrusionOk="0">
                  <a:moveTo>
                    <a:pt x="18735" y="0"/>
                  </a:moveTo>
                  <a:lnTo>
                    <a:pt x="16548" y="620"/>
                  </a:lnTo>
                  <a:lnTo>
                    <a:pt x="11497" y="2091"/>
                  </a:lnTo>
                  <a:lnTo>
                    <a:pt x="8613" y="2942"/>
                  </a:lnTo>
                  <a:lnTo>
                    <a:pt x="5865" y="3775"/>
                  </a:lnTo>
                  <a:lnTo>
                    <a:pt x="3503" y="4510"/>
                  </a:lnTo>
                  <a:lnTo>
                    <a:pt x="2574" y="4800"/>
                  </a:lnTo>
                  <a:lnTo>
                    <a:pt x="1858" y="5052"/>
                  </a:lnTo>
                  <a:lnTo>
                    <a:pt x="1781" y="5091"/>
                  </a:lnTo>
                  <a:lnTo>
                    <a:pt x="1703" y="5168"/>
                  </a:lnTo>
                  <a:lnTo>
                    <a:pt x="1626" y="5265"/>
                  </a:lnTo>
                  <a:lnTo>
                    <a:pt x="1568" y="5400"/>
                  </a:lnTo>
                  <a:lnTo>
                    <a:pt x="1490" y="5575"/>
                  </a:lnTo>
                  <a:lnTo>
                    <a:pt x="1432" y="5749"/>
                  </a:lnTo>
                  <a:lnTo>
                    <a:pt x="1297" y="6233"/>
                  </a:lnTo>
                  <a:lnTo>
                    <a:pt x="1181" y="6794"/>
                  </a:lnTo>
                  <a:lnTo>
                    <a:pt x="1084" y="7471"/>
                  </a:lnTo>
                  <a:lnTo>
                    <a:pt x="968" y="8265"/>
                  </a:lnTo>
                  <a:lnTo>
                    <a:pt x="871" y="9136"/>
                  </a:lnTo>
                  <a:lnTo>
                    <a:pt x="774" y="10123"/>
                  </a:lnTo>
                  <a:lnTo>
                    <a:pt x="697" y="11168"/>
                  </a:lnTo>
                  <a:lnTo>
                    <a:pt x="542" y="13549"/>
                  </a:lnTo>
                  <a:lnTo>
                    <a:pt x="407" y="16239"/>
                  </a:lnTo>
                  <a:lnTo>
                    <a:pt x="290" y="19200"/>
                  </a:lnTo>
                  <a:lnTo>
                    <a:pt x="213" y="22432"/>
                  </a:lnTo>
                  <a:lnTo>
                    <a:pt x="136" y="25858"/>
                  </a:lnTo>
                  <a:lnTo>
                    <a:pt x="78" y="29477"/>
                  </a:lnTo>
                  <a:lnTo>
                    <a:pt x="39" y="33251"/>
                  </a:lnTo>
                  <a:lnTo>
                    <a:pt x="19" y="37142"/>
                  </a:lnTo>
                  <a:lnTo>
                    <a:pt x="0" y="41109"/>
                  </a:lnTo>
                  <a:lnTo>
                    <a:pt x="19" y="49238"/>
                  </a:lnTo>
                  <a:lnTo>
                    <a:pt x="78" y="57328"/>
                  </a:lnTo>
                  <a:lnTo>
                    <a:pt x="155" y="65167"/>
                  </a:lnTo>
                  <a:lnTo>
                    <a:pt x="252" y="72483"/>
                  </a:lnTo>
                  <a:lnTo>
                    <a:pt x="349" y="79044"/>
                  </a:lnTo>
                  <a:lnTo>
                    <a:pt x="542" y="88838"/>
                  </a:lnTo>
                  <a:lnTo>
                    <a:pt x="619" y="92554"/>
                  </a:lnTo>
                  <a:lnTo>
                    <a:pt x="67799" y="92554"/>
                  </a:lnTo>
                  <a:lnTo>
                    <a:pt x="67102" y="79044"/>
                  </a:lnTo>
                  <a:lnTo>
                    <a:pt x="66386" y="65167"/>
                  </a:lnTo>
                  <a:lnTo>
                    <a:pt x="65535" y="49219"/>
                  </a:lnTo>
                  <a:lnTo>
                    <a:pt x="64664" y="33232"/>
                  </a:lnTo>
                  <a:lnTo>
                    <a:pt x="64238" y="25839"/>
                  </a:lnTo>
                  <a:lnTo>
                    <a:pt x="63851" y="19200"/>
                  </a:lnTo>
                  <a:lnTo>
                    <a:pt x="63483" y="13549"/>
                  </a:lnTo>
                  <a:lnTo>
                    <a:pt x="63173" y="9136"/>
                  </a:lnTo>
                  <a:lnTo>
                    <a:pt x="63057" y="7471"/>
                  </a:lnTo>
                  <a:lnTo>
                    <a:pt x="62941" y="6213"/>
                  </a:lnTo>
                  <a:lnTo>
                    <a:pt x="62844" y="5400"/>
                  </a:lnTo>
                  <a:lnTo>
                    <a:pt x="62806" y="5149"/>
                  </a:lnTo>
                  <a:lnTo>
                    <a:pt x="62767" y="5033"/>
                  </a:lnTo>
                  <a:lnTo>
                    <a:pt x="62670" y="4917"/>
                  </a:lnTo>
                  <a:lnTo>
                    <a:pt x="62496" y="4800"/>
                  </a:lnTo>
                  <a:lnTo>
                    <a:pt x="62264" y="4646"/>
                  </a:lnTo>
                  <a:lnTo>
                    <a:pt x="61993" y="4491"/>
                  </a:lnTo>
                  <a:lnTo>
                    <a:pt x="61644" y="4317"/>
                  </a:lnTo>
                  <a:lnTo>
                    <a:pt x="61257" y="4142"/>
                  </a:lnTo>
                  <a:lnTo>
                    <a:pt x="60367" y="3755"/>
                  </a:lnTo>
                  <a:lnTo>
                    <a:pt x="59341" y="3349"/>
                  </a:lnTo>
                  <a:lnTo>
                    <a:pt x="58199" y="2942"/>
                  </a:lnTo>
                  <a:lnTo>
                    <a:pt x="56999" y="2497"/>
                  </a:lnTo>
                  <a:lnTo>
                    <a:pt x="55780" y="2091"/>
                  </a:lnTo>
                  <a:lnTo>
                    <a:pt x="53380" y="1278"/>
                  </a:lnTo>
                  <a:lnTo>
                    <a:pt x="51309" y="620"/>
                  </a:lnTo>
                  <a:lnTo>
                    <a:pt x="49296"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7" name="Google Shape;323;p20">
              <a:extLst>
                <a:ext uri="{FF2B5EF4-FFF2-40B4-BE49-F238E27FC236}">
                  <a16:creationId xmlns:a16="http://schemas.microsoft.com/office/drawing/2014/main" id="{0E571D7B-1674-F4F3-DAAD-F2F201039720}"/>
                </a:ext>
              </a:extLst>
            </p:cNvPr>
            <p:cNvSpPr/>
            <p:nvPr/>
          </p:nvSpPr>
          <p:spPr>
            <a:xfrm>
              <a:off x="3395800" y="2582400"/>
              <a:ext cx="925650" cy="204225"/>
            </a:xfrm>
            <a:custGeom>
              <a:avLst/>
              <a:gdLst/>
              <a:ahLst/>
              <a:cxnLst/>
              <a:rect l="l" t="t" r="r" b="b"/>
              <a:pathLst>
                <a:path w="37026" h="8169" extrusionOk="0">
                  <a:moveTo>
                    <a:pt x="3426" y="0"/>
                  </a:moveTo>
                  <a:lnTo>
                    <a:pt x="1" y="968"/>
                  </a:lnTo>
                  <a:lnTo>
                    <a:pt x="349" y="1278"/>
                  </a:lnTo>
                  <a:lnTo>
                    <a:pt x="794" y="1646"/>
                  </a:lnTo>
                  <a:lnTo>
                    <a:pt x="1375" y="2110"/>
                  </a:lnTo>
                  <a:lnTo>
                    <a:pt x="2130" y="2652"/>
                  </a:lnTo>
                  <a:lnTo>
                    <a:pt x="3020" y="3252"/>
                  </a:lnTo>
                  <a:lnTo>
                    <a:pt x="3523" y="3581"/>
                  </a:lnTo>
                  <a:lnTo>
                    <a:pt x="4065" y="3910"/>
                  </a:lnTo>
                  <a:lnTo>
                    <a:pt x="4626" y="4239"/>
                  </a:lnTo>
                  <a:lnTo>
                    <a:pt x="5246" y="4568"/>
                  </a:lnTo>
                  <a:lnTo>
                    <a:pt x="5865" y="4917"/>
                  </a:lnTo>
                  <a:lnTo>
                    <a:pt x="6542" y="5246"/>
                  </a:lnTo>
                  <a:lnTo>
                    <a:pt x="7239" y="5575"/>
                  </a:lnTo>
                  <a:lnTo>
                    <a:pt x="7955" y="5904"/>
                  </a:lnTo>
                  <a:lnTo>
                    <a:pt x="8729" y="6213"/>
                  </a:lnTo>
                  <a:lnTo>
                    <a:pt x="9504" y="6504"/>
                  </a:lnTo>
                  <a:lnTo>
                    <a:pt x="10317" y="6775"/>
                  </a:lnTo>
                  <a:lnTo>
                    <a:pt x="11149" y="7046"/>
                  </a:lnTo>
                  <a:lnTo>
                    <a:pt x="12020" y="7297"/>
                  </a:lnTo>
                  <a:lnTo>
                    <a:pt x="12910" y="7510"/>
                  </a:lnTo>
                  <a:lnTo>
                    <a:pt x="13820" y="7704"/>
                  </a:lnTo>
                  <a:lnTo>
                    <a:pt x="14749" y="7858"/>
                  </a:lnTo>
                  <a:lnTo>
                    <a:pt x="15716" y="7994"/>
                  </a:lnTo>
                  <a:lnTo>
                    <a:pt x="16684" y="8091"/>
                  </a:lnTo>
                  <a:lnTo>
                    <a:pt x="17691" y="8149"/>
                  </a:lnTo>
                  <a:lnTo>
                    <a:pt x="18697" y="8168"/>
                  </a:lnTo>
                  <a:lnTo>
                    <a:pt x="19723" y="8149"/>
                  </a:lnTo>
                  <a:lnTo>
                    <a:pt x="20729" y="8091"/>
                  </a:lnTo>
                  <a:lnTo>
                    <a:pt x="21697" y="7994"/>
                  </a:lnTo>
                  <a:lnTo>
                    <a:pt x="22645" y="7858"/>
                  </a:lnTo>
                  <a:lnTo>
                    <a:pt x="23574" y="7704"/>
                  </a:lnTo>
                  <a:lnTo>
                    <a:pt x="24465" y="7510"/>
                  </a:lnTo>
                  <a:lnTo>
                    <a:pt x="25355" y="7278"/>
                  </a:lnTo>
                  <a:lnTo>
                    <a:pt x="26207" y="7046"/>
                  </a:lnTo>
                  <a:lnTo>
                    <a:pt x="27019" y="6775"/>
                  </a:lnTo>
                  <a:lnTo>
                    <a:pt x="27813" y="6504"/>
                  </a:lnTo>
                  <a:lnTo>
                    <a:pt x="28587" y="6194"/>
                  </a:lnTo>
                  <a:lnTo>
                    <a:pt x="29323" y="5884"/>
                  </a:lnTo>
                  <a:lnTo>
                    <a:pt x="30039" y="5555"/>
                  </a:lnTo>
                  <a:lnTo>
                    <a:pt x="30716" y="5226"/>
                  </a:lnTo>
                  <a:lnTo>
                    <a:pt x="31355" y="4897"/>
                  </a:lnTo>
                  <a:lnTo>
                    <a:pt x="31974" y="4549"/>
                  </a:lnTo>
                  <a:lnTo>
                    <a:pt x="32555" y="4220"/>
                  </a:lnTo>
                  <a:lnTo>
                    <a:pt x="33116" y="3891"/>
                  </a:lnTo>
                  <a:lnTo>
                    <a:pt x="33639" y="3562"/>
                  </a:lnTo>
                  <a:lnTo>
                    <a:pt x="34123" y="3233"/>
                  </a:lnTo>
                  <a:lnTo>
                    <a:pt x="34974" y="2613"/>
                  </a:lnTo>
                  <a:lnTo>
                    <a:pt x="35690" y="2071"/>
                  </a:lnTo>
                  <a:lnTo>
                    <a:pt x="36271" y="1607"/>
                  </a:lnTo>
                  <a:lnTo>
                    <a:pt x="36677" y="1259"/>
                  </a:lnTo>
                  <a:lnTo>
                    <a:pt x="37026" y="949"/>
                  </a:lnTo>
                  <a:lnTo>
                    <a:pt x="33987" y="0"/>
                  </a:lnTo>
                  <a:close/>
                </a:path>
              </a:pathLst>
            </a:custGeom>
            <a:solidFill>
              <a:srgbClr val="6479B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8" name="Google Shape;324;p20">
              <a:extLst>
                <a:ext uri="{FF2B5EF4-FFF2-40B4-BE49-F238E27FC236}">
                  <a16:creationId xmlns:a16="http://schemas.microsoft.com/office/drawing/2014/main" id="{D4ED8A55-E86D-4818-5E1F-356359F5B536}"/>
                </a:ext>
              </a:extLst>
            </p:cNvPr>
            <p:cNvSpPr/>
            <p:nvPr/>
          </p:nvSpPr>
          <p:spPr>
            <a:xfrm>
              <a:off x="3481450" y="2126125"/>
              <a:ext cx="764050" cy="582575"/>
            </a:xfrm>
            <a:custGeom>
              <a:avLst/>
              <a:gdLst/>
              <a:ahLst/>
              <a:cxnLst/>
              <a:rect l="l" t="t" r="r" b="b"/>
              <a:pathLst>
                <a:path w="30562" h="23303" extrusionOk="0">
                  <a:moveTo>
                    <a:pt x="8013" y="0"/>
                  </a:moveTo>
                  <a:lnTo>
                    <a:pt x="8052" y="7161"/>
                  </a:lnTo>
                  <a:lnTo>
                    <a:pt x="8071" y="12271"/>
                  </a:lnTo>
                  <a:lnTo>
                    <a:pt x="8052" y="14090"/>
                  </a:lnTo>
                  <a:lnTo>
                    <a:pt x="8032" y="14671"/>
                  </a:lnTo>
                  <a:lnTo>
                    <a:pt x="8013" y="15000"/>
                  </a:lnTo>
                  <a:lnTo>
                    <a:pt x="7994" y="15077"/>
                  </a:lnTo>
                  <a:lnTo>
                    <a:pt x="7916" y="15174"/>
                  </a:lnTo>
                  <a:lnTo>
                    <a:pt x="7800" y="15290"/>
                  </a:lnTo>
                  <a:lnTo>
                    <a:pt x="7645" y="15387"/>
                  </a:lnTo>
                  <a:lnTo>
                    <a:pt x="7452" y="15503"/>
                  </a:lnTo>
                  <a:lnTo>
                    <a:pt x="7239" y="15619"/>
                  </a:lnTo>
                  <a:lnTo>
                    <a:pt x="6716" y="15890"/>
                  </a:lnTo>
                  <a:lnTo>
                    <a:pt x="6116" y="16142"/>
                  </a:lnTo>
                  <a:lnTo>
                    <a:pt x="5439" y="16413"/>
                  </a:lnTo>
                  <a:lnTo>
                    <a:pt x="4703" y="16684"/>
                  </a:lnTo>
                  <a:lnTo>
                    <a:pt x="3968" y="16955"/>
                  </a:lnTo>
                  <a:lnTo>
                    <a:pt x="2497" y="17458"/>
                  </a:lnTo>
                  <a:lnTo>
                    <a:pt x="1239" y="17864"/>
                  </a:lnTo>
                  <a:lnTo>
                    <a:pt x="0" y="18251"/>
                  </a:lnTo>
                  <a:lnTo>
                    <a:pt x="291" y="18464"/>
                  </a:lnTo>
                  <a:lnTo>
                    <a:pt x="658" y="18716"/>
                  </a:lnTo>
                  <a:lnTo>
                    <a:pt x="1162" y="19026"/>
                  </a:lnTo>
                  <a:lnTo>
                    <a:pt x="1781" y="19413"/>
                  </a:lnTo>
                  <a:lnTo>
                    <a:pt x="2536" y="19839"/>
                  </a:lnTo>
                  <a:lnTo>
                    <a:pt x="3407" y="20303"/>
                  </a:lnTo>
                  <a:lnTo>
                    <a:pt x="4374" y="20768"/>
                  </a:lnTo>
                  <a:lnTo>
                    <a:pt x="4897" y="21000"/>
                  </a:lnTo>
                  <a:lnTo>
                    <a:pt x="5439" y="21251"/>
                  </a:lnTo>
                  <a:lnTo>
                    <a:pt x="6020" y="21484"/>
                  </a:lnTo>
                  <a:lnTo>
                    <a:pt x="6620" y="21697"/>
                  </a:lnTo>
                  <a:lnTo>
                    <a:pt x="7239" y="21929"/>
                  </a:lnTo>
                  <a:lnTo>
                    <a:pt x="7878" y="22122"/>
                  </a:lnTo>
                  <a:lnTo>
                    <a:pt x="8536" y="22335"/>
                  </a:lnTo>
                  <a:lnTo>
                    <a:pt x="9213" y="22509"/>
                  </a:lnTo>
                  <a:lnTo>
                    <a:pt x="9910" y="22684"/>
                  </a:lnTo>
                  <a:lnTo>
                    <a:pt x="10626" y="22838"/>
                  </a:lnTo>
                  <a:lnTo>
                    <a:pt x="11361" y="22974"/>
                  </a:lnTo>
                  <a:lnTo>
                    <a:pt x="12116" y="23090"/>
                  </a:lnTo>
                  <a:lnTo>
                    <a:pt x="12890" y="23168"/>
                  </a:lnTo>
                  <a:lnTo>
                    <a:pt x="13665" y="23245"/>
                  </a:lnTo>
                  <a:lnTo>
                    <a:pt x="14458" y="23284"/>
                  </a:lnTo>
                  <a:lnTo>
                    <a:pt x="15271" y="23303"/>
                  </a:lnTo>
                  <a:lnTo>
                    <a:pt x="16065" y="23284"/>
                  </a:lnTo>
                  <a:lnTo>
                    <a:pt x="16877" y="23245"/>
                  </a:lnTo>
                  <a:lnTo>
                    <a:pt x="17652" y="23168"/>
                  </a:lnTo>
                  <a:lnTo>
                    <a:pt x="18426" y="23090"/>
                  </a:lnTo>
                  <a:lnTo>
                    <a:pt x="19161" y="22974"/>
                  </a:lnTo>
                  <a:lnTo>
                    <a:pt x="19897" y="22838"/>
                  </a:lnTo>
                  <a:lnTo>
                    <a:pt x="20613" y="22684"/>
                  </a:lnTo>
                  <a:lnTo>
                    <a:pt x="21329" y="22509"/>
                  </a:lnTo>
                  <a:lnTo>
                    <a:pt x="22006" y="22335"/>
                  </a:lnTo>
                  <a:lnTo>
                    <a:pt x="22664" y="22122"/>
                  </a:lnTo>
                  <a:lnTo>
                    <a:pt x="23303" y="21929"/>
                  </a:lnTo>
                  <a:lnTo>
                    <a:pt x="23922" y="21697"/>
                  </a:lnTo>
                  <a:lnTo>
                    <a:pt x="24522" y="21484"/>
                  </a:lnTo>
                  <a:lnTo>
                    <a:pt x="25103" y="21251"/>
                  </a:lnTo>
                  <a:lnTo>
                    <a:pt x="25645" y="21000"/>
                  </a:lnTo>
                  <a:lnTo>
                    <a:pt x="26168" y="20768"/>
                  </a:lnTo>
                  <a:lnTo>
                    <a:pt x="27155" y="20303"/>
                  </a:lnTo>
                  <a:lnTo>
                    <a:pt x="28006" y="19839"/>
                  </a:lnTo>
                  <a:lnTo>
                    <a:pt x="28761" y="19413"/>
                  </a:lnTo>
                  <a:lnTo>
                    <a:pt x="29400" y="19026"/>
                  </a:lnTo>
                  <a:lnTo>
                    <a:pt x="29903" y="18716"/>
                  </a:lnTo>
                  <a:lnTo>
                    <a:pt x="30271" y="18464"/>
                  </a:lnTo>
                  <a:lnTo>
                    <a:pt x="30561" y="18251"/>
                  </a:lnTo>
                  <a:lnTo>
                    <a:pt x="28064" y="16935"/>
                  </a:lnTo>
                  <a:lnTo>
                    <a:pt x="26264" y="15948"/>
                  </a:lnTo>
                  <a:lnTo>
                    <a:pt x="25606" y="15581"/>
                  </a:lnTo>
                  <a:lnTo>
                    <a:pt x="25374" y="15445"/>
                  </a:lnTo>
                  <a:lnTo>
                    <a:pt x="25258" y="15348"/>
                  </a:lnTo>
                  <a:lnTo>
                    <a:pt x="25219" y="15271"/>
                  </a:lnTo>
                  <a:lnTo>
                    <a:pt x="25181" y="15116"/>
                  </a:lnTo>
                  <a:lnTo>
                    <a:pt x="25084" y="14593"/>
                  </a:lnTo>
                  <a:lnTo>
                    <a:pt x="25006" y="13800"/>
                  </a:lnTo>
                  <a:lnTo>
                    <a:pt x="24929" y="12794"/>
                  </a:lnTo>
                  <a:lnTo>
                    <a:pt x="24793" y="10336"/>
                  </a:lnTo>
                  <a:lnTo>
                    <a:pt x="24658" y="7548"/>
                  </a:lnTo>
                  <a:lnTo>
                    <a:pt x="24542" y="4761"/>
                  </a:lnTo>
                  <a:lnTo>
                    <a:pt x="24464" y="2342"/>
                  </a:lnTo>
                  <a:lnTo>
                    <a:pt x="24387" y="0"/>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29" name="Google Shape;325;p20">
              <a:extLst>
                <a:ext uri="{FF2B5EF4-FFF2-40B4-BE49-F238E27FC236}">
                  <a16:creationId xmlns:a16="http://schemas.microsoft.com/office/drawing/2014/main" id="{4988B369-A5D0-7B59-8F1F-08DA877C5478}"/>
                </a:ext>
              </a:extLst>
            </p:cNvPr>
            <p:cNvSpPr/>
            <p:nvPr/>
          </p:nvSpPr>
          <p:spPr>
            <a:xfrm>
              <a:off x="4289500" y="1635475"/>
              <a:ext cx="378400" cy="353250"/>
            </a:xfrm>
            <a:custGeom>
              <a:avLst/>
              <a:gdLst/>
              <a:ahLst/>
              <a:cxnLst/>
              <a:rect l="l" t="t" r="r" b="b"/>
              <a:pathLst>
                <a:path w="15136" h="14130" extrusionOk="0">
                  <a:moveTo>
                    <a:pt x="6155" y="1"/>
                  </a:moveTo>
                  <a:lnTo>
                    <a:pt x="5826" y="20"/>
                  </a:lnTo>
                  <a:lnTo>
                    <a:pt x="5516" y="59"/>
                  </a:lnTo>
                  <a:lnTo>
                    <a:pt x="5226" y="98"/>
                  </a:lnTo>
                  <a:lnTo>
                    <a:pt x="4916" y="156"/>
                  </a:lnTo>
                  <a:lnTo>
                    <a:pt x="4626" y="252"/>
                  </a:lnTo>
                  <a:lnTo>
                    <a:pt x="4336" y="330"/>
                  </a:lnTo>
                  <a:lnTo>
                    <a:pt x="4045" y="446"/>
                  </a:lnTo>
                  <a:lnTo>
                    <a:pt x="3755" y="581"/>
                  </a:lnTo>
                  <a:lnTo>
                    <a:pt x="3484" y="717"/>
                  </a:lnTo>
                  <a:lnTo>
                    <a:pt x="3213" y="872"/>
                  </a:lnTo>
                  <a:lnTo>
                    <a:pt x="2962" y="1027"/>
                  </a:lnTo>
                  <a:lnTo>
                    <a:pt x="2710" y="1220"/>
                  </a:lnTo>
                  <a:lnTo>
                    <a:pt x="2458" y="1414"/>
                  </a:lnTo>
                  <a:lnTo>
                    <a:pt x="2226" y="1607"/>
                  </a:lnTo>
                  <a:lnTo>
                    <a:pt x="2013" y="1839"/>
                  </a:lnTo>
                  <a:lnTo>
                    <a:pt x="1800" y="2072"/>
                  </a:lnTo>
                  <a:lnTo>
                    <a:pt x="1587" y="2304"/>
                  </a:lnTo>
                  <a:lnTo>
                    <a:pt x="1394" y="2556"/>
                  </a:lnTo>
                  <a:lnTo>
                    <a:pt x="1200" y="2827"/>
                  </a:lnTo>
                  <a:lnTo>
                    <a:pt x="1026" y="3097"/>
                  </a:lnTo>
                  <a:lnTo>
                    <a:pt x="871" y="3388"/>
                  </a:lnTo>
                  <a:lnTo>
                    <a:pt x="716" y="3678"/>
                  </a:lnTo>
                  <a:lnTo>
                    <a:pt x="581" y="3968"/>
                  </a:lnTo>
                  <a:lnTo>
                    <a:pt x="465" y="4278"/>
                  </a:lnTo>
                  <a:lnTo>
                    <a:pt x="349" y="4607"/>
                  </a:lnTo>
                  <a:lnTo>
                    <a:pt x="252" y="4936"/>
                  </a:lnTo>
                  <a:lnTo>
                    <a:pt x="175" y="5265"/>
                  </a:lnTo>
                  <a:lnTo>
                    <a:pt x="116" y="5614"/>
                  </a:lnTo>
                  <a:lnTo>
                    <a:pt x="58" y="5962"/>
                  </a:lnTo>
                  <a:lnTo>
                    <a:pt x="20" y="6310"/>
                  </a:lnTo>
                  <a:lnTo>
                    <a:pt x="20" y="6659"/>
                  </a:lnTo>
                  <a:lnTo>
                    <a:pt x="0" y="7007"/>
                  </a:lnTo>
                  <a:lnTo>
                    <a:pt x="20" y="7355"/>
                  </a:lnTo>
                  <a:lnTo>
                    <a:pt x="58" y="7684"/>
                  </a:lnTo>
                  <a:lnTo>
                    <a:pt x="97" y="8033"/>
                  </a:lnTo>
                  <a:lnTo>
                    <a:pt x="155" y="8362"/>
                  </a:lnTo>
                  <a:lnTo>
                    <a:pt x="233" y="8672"/>
                  </a:lnTo>
                  <a:lnTo>
                    <a:pt x="310" y="9001"/>
                  </a:lnTo>
                  <a:lnTo>
                    <a:pt x="426" y="9310"/>
                  </a:lnTo>
                  <a:lnTo>
                    <a:pt x="542" y="9620"/>
                  </a:lnTo>
                  <a:lnTo>
                    <a:pt x="658" y="9930"/>
                  </a:lnTo>
                  <a:lnTo>
                    <a:pt x="794" y="10220"/>
                  </a:lnTo>
                  <a:lnTo>
                    <a:pt x="949" y="10491"/>
                  </a:lnTo>
                  <a:lnTo>
                    <a:pt x="1123" y="10781"/>
                  </a:lnTo>
                  <a:lnTo>
                    <a:pt x="1297" y="11033"/>
                  </a:lnTo>
                  <a:lnTo>
                    <a:pt x="1491" y="11304"/>
                  </a:lnTo>
                  <a:lnTo>
                    <a:pt x="1684" y="11555"/>
                  </a:lnTo>
                  <a:lnTo>
                    <a:pt x="1897" y="11788"/>
                  </a:lnTo>
                  <a:lnTo>
                    <a:pt x="2110" y="12001"/>
                  </a:lnTo>
                  <a:lnTo>
                    <a:pt x="2342" y="12233"/>
                  </a:lnTo>
                  <a:lnTo>
                    <a:pt x="2594" y="12426"/>
                  </a:lnTo>
                  <a:lnTo>
                    <a:pt x="2845" y="12620"/>
                  </a:lnTo>
                  <a:lnTo>
                    <a:pt x="3097" y="12794"/>
                  </a:lnTo>
                  <a:lnTo>
                    <a:pt x="3368" y="12949"/>
                  </a:lnTo>
                  <a:lnTo>
                    <a:pt x="3639" y="13104"/>
                  </a:lnTo>
                  <a:lnTo>
                    <a:pt x="3929" y="13239"/>
                  </a:lnTo>
                  <a:lnTo>
                    <a:pt x="4220" y="13355"/>
                  </a:lnTo>
                  <a:lnTo>
                    <a:pt x="4510" y="13471"/>
                  </a:lnTo>
                  <a:lnTo>
                    <a:pt x="4820" y="13549"/>
                  </a:lnTo>
                  <a:lnTo>
                    <a:pt x="5129" y="13626"/>
                  </a:lnTo>
                  <a:lnTo>
                    <a:pt x="5458" y="13684"/>
                  </a:lnTo>
                  <a:lnTo>
                    <a:pt x="8052" y="14071"/>
                  </a:lnTo>
                  <a:lnTo>
                    <a:pt x="8361" y="14110"/>
                  </a:lnTo>
                  <a:lnTo>
                    <a:pt x="8691" y="14130"/>
                  </a:lnTo>
                  <a:lnTo>
                    <a:pt x="9000" y="14130"/>
                  </a:lnTo>
                  <a:lnTo>
                    <a:pt x="9310" y="14110"/>
                  </a:lnTo>
                  <a:lnTo>
                    <a:pt x="9620" y="14091"/>
                  </a:lnTo>
                  <a:lnTo>
                    <a:pt x="9929" y="14033"/>
                  </a:lnTo>
                  <a:lnTo>
                    <a:pt x="10239" y="13975"/>
                  </a:lnTo>
                  <a:lnTo>
                    <a:pt x="10529" y="13897"/>
                  </a:lnTo>
                  <a:lnTo>
                    <a:pt x="10819" y="13801"/>
                  </a:lnTo>
                  <a:lnTo>
                    <a:pt x="11110" y="13684"/>
                  </a:lnTo>
                  <a:lnTo>
                    <a:pt x="11400" y="13568"/>
                  </a:lnTo>
                  <a:lnTo>
                    <a:pt x="11671" y="13413"/>
                  </a:lnTo>
                  <a:lnTo>
                    <a:pt x="11923" y="13259"/>
                  </a:lnTo>
                  <a:lnTo>
                    <a:pt x="12194" y="13104"/>
                  </a:lnTo>
                  <a:lnTo>
                    <a:pt x="12445" y="12910"/>
                  </a:lnTo>
                  <a:lnTo>
                    <a:pt x="12678" y="12717"/>
                  </a:lnTo>
                  <a:lnTo>
                    <a:pt x="12910" y="12523"/>
                  </a:lnTo>
                  <a:lnTo>
                    <a:pt x="13142" y="12291"/>
                  </a:lnTo>
                  <a:lnTo>
                    <a:pt x="13355" y="12078"/>
                  </a:lnTo>
                  <a:lnTo>
                    <a:pt x="13568" y="11826"/>
                  </a:lnTo>
                  <a:lnTo>
                    <a:pt x="13761" y="11575"/>
                  </a:lnTo>
                  <a:lnTo>
                    <a:pt x="13936" y="11323"/>
                  </a:lnTo>
                  <a:lnTo>
                    <a:pt x="14110" y="11033"/>
                  </a:lnTo>
                  <a:lnTo>
                    <a:pt x="14284" y="10762"/>
                  </a:lnTo>
                  <a:lnTo>
                    <a:pt x="14419" y="10472"/>
                  </a:lnTo>
                  <a:lnTo>
                    <a:pt x="14555" y="10162"/>
                  </a:lnTo>
                  <a:lnTo>
                    <a:pt x="14690" y="9852"/>
                  </a:lnTo>
                  <a:lnTo>
                    <a:pt x="14787" y="9523"/>
                  </a:lnTo>
                  <a:lnTo>
                    <a:pt x="14884" y="9214"/>
                  </a:lnTo>
                  <a:lnTo>
                    <a:pt x="14981" y="8865"/>
                  </a:lnTo>
                  <a:lnTo>
                    <a:pt x="15039" y="8536"/>
                  </a:lnTo>
                  <a:lnTo>
                    <a:pt x="15097" y="8188"/>
                  </a:lnTo>
                  <a:lnTo>
                    <a:pt x="15116" y="7820"/>
                  </a:lnTo>
                  <a:lnTo>
                    <a:pt x="15136" y="7472"/>
                  </a:lnTo>
                  <a:lnTo>
                    <a:pt x="15136" y="7123"/>
                  </a:lnTo>
                  <a:lnTo>
                    <a:pt x="15136" y="6794"/>
                  </a:lnTo>
                  <a:lnTo>
                    <a:pt x="15097" y="6446"/>
                  </a:lnTo>
                  <a:lnTo>
                    <a:pt x="15058" y="6117"/>
                  </a:lnTo>
                  <a:lnTo>
                    <a:pt x="15000" y="5788"/>
                  </a:lnTo>
                  <a:lnTo>
                    <a:pt x="14923" y="5459"/>
                  </a:lnTo>
                  <a:lnTo>
                    <a:pt x="14826" y="5130"/>
                  </a:lnTo>
                  <a:lnTo>
                    <a:pt x="14729" y="4820"/>
                  </a:lnTo>
                  <a:lnTo>
                    <a:pt x="14613" y="4510"/>
                  </a:lnTo>
                  <a:lnTo>
                    <a:pt x="14497" y="4220"/>
                  </a:lnTo>
                  <a:lnTo>
                    <a:pt x="14342" y="3930"/>
                  </a:lnTo>
                  <a:lnTo>
                    <a:pt x="14187" y="3639"/>
                  </a:lnTo>
                  <a:lnTo>
                    <a:pt x="14032" y="3368"/>
                  </a:lnTo>
                  <a:lnTo>
                    <a:pt x="13858" y="3097"/>
                  </a:lnTo>
                  <a:lnTo>
                    <a:pt x="13665" y="2846"/>
                  </a:lnTo>
                  <a:lnTo>
                    <a:pt x="13471" y="2594"/>
                  </a:lnTo>
                  <a:lnTo>
                    <a:pt x="13258" y="2343"/>
                  </a:lnTo>
                  <a:lnTo>
                    <a:pt x="13026" y="2130"/>
                  </a:lnTo>
                  <a:lnTo>
                    <a:pt x="12813" y="1917"/>
                  </a:lnTo>
                  <a:lnTo>
                    <a:pt x="12561" y="1704"/>
                  </a:lnTo>
                  <a:lnTo>
                    <a:pt x="12310" y="1510"/>
                  </a:lnTo>
                  <a:lnTo>
                    <a:pt x="12058" y="1336"/>
                  </a:lnTo>
                  <a:lnTo>
                    <a:pt x="11787" y="1181"/>
                  </a:lnTo>
                  <a:lnTo>
                    <a:pt x="11516" y="1027"/>
                  </a:lnTo>
                  <a:lnTo>
                    <a:pt x="11226" y="891"/>
                  </a:lnTo>
                  <a:lnTo>
                    <a:pt x="10936" y="775"/>
                  </a:lnTo>
                  <a:lnTo>
                    <a:pt x="10645" y="659"/>
                  </a:lnTo>
                  <a:lnTo>
                    <a:pt x="10336" y="581"/>
                  </a:lnTo>
                  <a:lnTo>
                    <a:pt x="10026" y="504"/>
                  </a:lnTo>
                  <a:lnTo>
                    <a:pt x="9697" y="446"/>
                  </a:lnTo>
                  <a:lnTo>
                    <a:pt x="7103" y="59"/>
                  </a:lnTo>
                  <a:lnTo>
                    <a:pt x="6774" y="20"/>
                  </a:lnTo>
                  <a:lnTo>
                    <a:pt x="6465"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0" name="Google Shape;326;p20">
              <a:extLst>
                <a:ext uri="{FF2B5EF4-FFF2-40B4-BE49-F238E27FC236}">
                  <a16:creationId xmlns:a16="http://schemas.microsoft.com/office/drawing/2014/main" id="{EC62B42B-3D16-59B6-279C-3A0E59414320}"/>
                </a:ext>
              </a:extLst>
            </p:cNvPr>
            <p:cNvSpPr/>
            <p:nvPr/>
          </p:nvSpPr>
          <p:spPr>
            <a:xfrm>
              <a:off x="3162575" y="1635475"/>
              <a:ext cx="378400" cy="353250"/>
            </a:xfrm>
            <a:custGeom>
              <a:avLst/>
              <a:gdLst/>
              <a:ahLst/>
              <a:cxnLst/>
              <a:rect l="l" t="t" r="r" b="b"/>
              <a:pathLst>
                <a:path w="15136" h="14130" extrusionOk="0">
                  <a:moveTo>
                    <a:pt x="8691" y="1"/>
                  </a:moveTo>
                  <a:lnTo>
                    <a:pt x="8362" y="20"/>
                  </a:lnTo>
                  <a:lnTo>
                    <a:pt x="8052" y="59"/>
                  </a:lnTo>
                  <a:lnTo>
                    <a:pt x="5459" y="446"/>
                  </a:lnTo>
                  <a:lnTo>
                    <a:pt x="5130" y="504"/>
                  </a:lnTo>
                  <a:lnTo>
                    <a:pt x="4820" y="581"/>
                  </a:lnTo>
                  <a:lnTo>
                    <a:pt x="4510" y="659"/>
                  </a:lnTo>
                  <a:lnTo>
                    <a:pt x="4220" y="775"/>
                  </a:lnTo>
                  <a:lnTo>
                    <a:pt x="3930" y="891"/>
                  </a:lnTo>
                  <a:lnTo>
                    <a:pt x="3639" y="1027"/>
                  </a:lnTo>
                  <a:lnTo>
                    <a:pt x="3368" y="1181"/>
                  </a:lnTo>
                  <a:lnTo>
                    <a:pt x="3097" y="1336"/>
                  </a:lnTo>
                  <a:lnTo>
                    <a:pt x="2846" y="1510"/>
                  </a:lnTo>
                  <a:lnTo>
                    <a:pt x="2594" y="1704"/>
                  </a:lnTo>
                  <a:lnTo>
                    <a:pt x="2343" y="1917"/>
                  </a:lnTo>
                  <a:lnTo>
                    <a:pt x="2110" y="2130"/>
                  </a:lnTo>
                  <a:lnTo>
                    <a:pt x="1897" y="2343"/>
                  </a:lnTo>
                  <a:lnTo>
                    <a:pt x="1685" y="2594"/>
                  </a:lnTo>
                  <a:lnTo>
                    <a:pt x="1491" y="2846"/>
                  </a:lnTo>
                  <a:lnTo>
                    <a:pt x="1297" y="3097"/>
                  </a:lnTo>
                  <a:lnTo>
                    <a:pt x="1123" y="3368"/>
                  </a:lnTo>
                  <a:lnTo>
                    <a:pt x="949" y="3639"/>
                  </a:lnTo>
                  <a:lnTo>
                    <a:pt x="794" y="3930"/>
                  </a:lnTo>
                  <a:lnTo>
                    <a:pt x="659" y="4220"/>
                  </a:lnTo>
                  <a:lnTo>
                    <a:pt x="543" y="4510"/>
                  </a:lnTo>
                  <a:lnTo>
                    <a:pt x="426" y="4820"/>
                  </a:lnTo>
                  <a:lnTo>
                    <a:pt x="310" y="5130"/>
                  </a:lnTo>
                  <a:lnTo>
                    <a:pt x="233" y="5459"/>
                  </a:lnTo>
                  <a:lnTo>
                    <a:pt x="156" y="5788"/>
                  </a:lnTo>
                  <a:lnTo>
                    <a:pt x="97" y="6117"/>
                  </a:lnTo>
                  <a:lnTo>
                    <a:pt x="59" y="6446"/>
                  </a:lnTo>
                  <a:lnTo>
                    <a:pt x="20" y="6794"/>
                  </a:lnTo>
                  <a:lnTo>
                    <a:pt x="1" y="7123"/>
                  </a:lnTo>
                  <a:lnTo>
                    <a:pt x="20" y="7472"/>
                  </a:lnTo>
                  <a:lnTo>
                    <a:pt x="20" y="7820"/>
                  </a:lnTo>
                  <a:lnTo>
                    <a:pt x="59" y="8188"/>
                  </a:lnTo>
                  <a:lnTo>
                    <a:pt x="117" y="8536"/>
                  </a:lnTo>
                  <a:lnTo>
                    <a:pt x="175" y="8865"/>
                  </a:lnTo>
                  <a:lnTo>
                    <a:pt x="252" y="9214"/>
                  </a:lnTo>
                  <a:lnTo>
                    <a:pt x="349" y="9523"/>
                  </a:lnTo>
                  <a:lnTo>
                    <a:pt x="465" y="9852"/>
                  </a:lnTo>
                  <a:lnTo>
                    <a:pt x="581" y="10162"/>
                  </a:lnTo>
                  <a:lnTo>
                    <a:pt x="717" y="10472"/>
                  </a:lnTo>
                  <a:lnTo>
                    <a:pt x="872" y="10762"/>
                  </a:lnTo>
                  <a:lnTo>
                    <a:pt x="1026" y="11033"/>
                  </a:lnTo>
                  <a:lnTo>
                    <a:pt x="1201" y="11323"/>
                  </a:lnTo>
                  <a:lnTo>
                    <a:pt x="1394" y="11575"/>
                  </a:lnTo>
                  <a:lnTo>
                    <a:pt x="1588" y="11826"/>
                  </a:lnTo>
                  <a:lnTo>
                    <a:pt x="1801" y="12078"/>
                  </a:lnTo>
                  <a:lnTo>
                    <a:pt x="2014" y="12291"/>
                  </a:lnTo>
                  <a:lnTo>
                    <a:pt x="2226" y="12523"/>
                  </a:lnTo>
                  <a:lnTo>
                    <a:pt x="2459" y="12717"/>
                  </a:lnTo>
                  <a:lnTo>
                    <a:pt x="2710" y="12910"/>
                  </a:lnTo>
                  <a:lnTo>
                    <a:pt x="2962" y="13104"/>
                  </a:lnTo>
                  <a:lnTo>
                    <a:pt x="3214" y="13259"/>
                  </a:lnTo>
                  <a:lnTo>
                    <a:pt x="3484" y="13413"/>
                  </a:lnTo>
                  <a:lnTo>
                    <a:pt x="3755" y="13568"/>
                  </a:lnTo>
                  <a:lnTo>
                    <a:pt x="4046" y="13684"/>
                  </a:lnTo>
                  <a:lnTo>
                    <a:pt x="4336" y="13801"/>
                  </a:lnTo>
                  <a:lnTo>
                    <a:pt x="4626" y="13897"/>
                  </a:lnTo>
                  <a:lnTo>
                    <a:pt x="4917" y="13975"/>
                  </a:lnTo>
                  <a:lnTo>
                    <a:pt x="5226" y="14033"/>
                  </a:lnTo>
                  <a:lnTo>
                    <a:pt x="5517" y="14091"/>
                  </a:lnTo>
                  <a:lnTo>
                    <a:pt x="5826" y="14110"/>
                  </a:lnTo>
                  <a:lnTo>
                    <a:pt x="6155" y="14130"/>
                  </a:lnTo>
                  <a:lnTo>
                    <a:pt x="6465" y="14130"/>
                  </a:lnTo>
                  <a:lnTo>
                    <a:pt x="6775" y="14110"/>
                  </a:lnTo>
                  <a:lnTo>
                    <a:pt x="7104" y="14071"/>
                  </a:lnTo>
                  <a:lnTo>
                    <a:pt x="9697" y="13684"/>
                  </a:lnTo>
                  <a:lnTo>
                    <a:pt x="10026" y="13626"/>
                  </a:lnTo>
                  <a:lnTo>
                    <a:pt x="10336" y="13549"/>
                  </a:lnTo>
                  <a:lnTo>
                    <a:pt x="10646" y="13471"/>
                  </a:lnTo>
                  <a:lnTo>
                    <a:pt x="10936" y="13355"/>
                  </a:lnTo>
                  <a:lnTo>
                    <a:pt x="11226" y="13239"/>
                  </a:lnTo>
                  <a:lnTo>
                    <a:pt x="11517" y="13104"/>
                  </a:lnTo>
                  <a:lnTo>
                    <a:pt x="11788" y="12949"/>
                  </a:lnTo>
                  <a:lnTo>
                    <a:pt x="12059" y="12794"/>
                  </a:lnTo>
                  <a:lnTo>
                    <a:pt x="12310" y="12620"/>
                  </a:lnTo>
                  <a:lnTo>
                    <a:pt x="12562" y="12426"/>
                  </a:lnTo>
                  <a:lnTo>
                    <a:pt x="12813" y="12233"/>
                  </a:lnTo>
                  <a:lnTo>
                    <a:pt x="13026" y="12001"/>
                  </a:lnTo>
                  <a:lnTo>
                    <a:pt x="13259" y="11788"/>
                  </a:lnTo>
                  <a:lnTo>
                    <a:pt x="13471" y="11555"/>
                  </a:lnTo>
                  <a:lnTo>
                    <a:pt x="13665" y="11304"/>
                  </a:lnTo>
                  <a:lnTo>
                    <a:pt x="13859" y="11033"/>
                  </a:lnTo>
                  <a:lnTo>
                    <a:pt x="14033" y="10781"/>
                  </a:lnTo>
                  <a:lnTo>
                    <a:pt x="14188" y="10491"/>
                  </a:lnTo>
                  <a:lnTo>
                    <a:pt x="14342" y="10220"/>
                  </a:lnTo>
                  <a:lnTo>
                    <a:pt x="14497" y="9930"/>
                  </a:lnTo>
                  <a:lnTo>
                    <a:pt x="14613" y="9620"/>
                  </a:lnTo>
                  <a:lnTo>
                    <a:pt x="14729" y="9310"/>
                  </a:lnTo>
                  <a:lnTo>
                    <a:pt x="14826" y="9001"/>
                  </a:lnTo>
                  <a:lnTo>
                    <a:pt x="14923" y="8672"/>
                  </a:lnTo>
                  <a:lnTo>
                    <a:pt x="15000" y="8362"/>
                  </a:lnTo>
                  <a:lnTo>
                    <a:pt x="15058" y="8033"/>
                  </a:lnTo>
                  <a:lnTo>
                    <a:pt x="15097" y="7684"/>
                  </a:lnTo>
                  <a:lnTo>
                    <a:pt x="15136" y="7355"/>
                  </a:lnTo>
                  <a:lnTo>
                    <a:pt x="15136" y="7007"/>
                  </a:lnTo>
                  <a:lnTo>
                    <a:pt x="15136" y="6659"/>
                  </a:lnTo>
                  <a:lnTo>
                    <a:pt x="15117" y="6310"/>
                  </a:lnTo>
                  <a:lnTo>
                    <a:pt x="15097" y="5962"/>
                  </a:lnTo>
                  <a:lnTo>
                    <a:pt x="15039" y="5614"/>
                  </a:lnTo>
                  <a:lnTo>
                    <a:pt x="14981" y="5265"/>
                  </a:lnTo>
                  <a:lnTo>
                    <a:pt x="14884" y="4936"/>
                  </a:lnTo>
                  <a:lnTo>
                    <a:pt x="14788" y="4607"/>
                  </a:lnTo>
                  <a:lnTo>
                    <a:pt x="14691" y="4278"/>
                  </a:lnTo>
                  <a:lnTo>
                    <a:pt x="14555" y="3968"/>
                  </a:lnTo>
                  <a:lnTo>
                    <a:pt x="14420" y="3678"/>
                  </a:lnTo>
                  <a:lnTo>
                    <a:pt x="14284" y="3388"/>
                  </a:lnTo>
                  <a:lnTo>
                    <a:pt x="14110" y="3097"/>
                  </a:lnTo>
                  <a:lnTo>
                    <a:pt x="13936" y="2827"/>
                  </a:lnTo>
                  <a:lnTo>
                    <a:pt x="13762" y="2556"/>
                  </a:lnTo>
                  <a:lnTo>
                    <a:pt x="13568" y="2304"/>
                  </a:lnTo>
                  <a:lnTo>
                    <a:pt x="13355" y="2072"/>
                  </a:lnTo>
                  <a:lnTo>
                    <a:pt x="13142" y="1839"/>
                  </a:lnTo>
                  <a:lnTo>
                    <a:pt x="12910" y="1607"/>
                  </a:lnTo>
                  <a:lnTo>
                    <a:pt x="12678" y="1414"/>
                  </a:lnTo>
                  <a:lnTo>
                    <a:pt x="12446" y="1220"/>
                  </a:lnTo>
                  <a:lnTo>
                    <a:pt x="12194" y="1027"/>
                  </a:lnTo>
                  <a:lnTo>
                    <a:pt x="11923" y="872"/>
                  </a:lnTo>
                  <a:lnTo>
                    <a:pt x="11671" y="717"/>
                  </a:lnTo>
                  <a:lnTo>
                    <a:pt x="11400" y="581"/>
                  </a:lnTo>
                  <a:lnTo>
                    <a:pt x="11110" y="446"/>
                  </a:lnTo>
                  <a:lnTo>
                    <a:pt x="10820" y="330"/>
                  </a:lnTo>
                  <a:lnTo>
                    <a:pt x="10530" y="252"/>
                  </a:lnTo>
                  <a:lnTo>
                    <a:pt x="10239" y="156"/>
                  </a:lnTo>
                  <a:lnTo>
                    <a:pt x="9930" y="98"/>
                  </a:lnTo>
                  <a:lnTo>
                    <a:pt x="9620" y="59"/>
                  </a:lnTo>
                  <a:lnTo>
                    <a:pt x="9310" y="20"/>
                  </a:lnTo>
                  <a:lnTo>
                    <a:pt x="9001"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1" name="Google Shape;327;p20">
              <a:extLst>
                <a:ext uri="{FF2B5EF4-FFF2-40B4-BE49-F238E27FC236}">
                  <a16:creationId xmlns:a16="http://schemas.microsoft.com/office/drawing/2014/main" id="{90F72445-EBA2-4D86-E0E3-2F8DDCA0C3BA}"/>
                </a:ext>
              </a:extLst>
            </p:cNvPr>
            <p:cNvSpPr/>
            <p:nvPr/>
          </p:nvSpPr>
          <p:spPr>
            <a:xfrm>
              <a:off x="3220650" y="504225"/>
              <a:ext cx="1365000" cy="1817400"/>
            </a:xfrm>
            <a:custGeom>
              <a:avLst/>
              <a:gdLst/>
              <a:ahLst/>
              <a:cxnLst/>
              <a:rect l="l" t="t" r="r" b="b"/>
              <a:pathLst>
                <a:path w="54600" h="72696" extrusionOk="0">
                  <a:moveTo>
                    <a:pt x="32032" y="0"/>
                  </a:moveTo>
                  <a:lnTo>
                    <a:pt x="31548" y="39"/>
                  </a:lnTo>
                  <a:lnTo>
                    <a:pt x="31045" y="77"/>
                  </a:lnTo>
                  <a:lnTo>
                    <a:pt x="30503" y="155"/>
                  </a:lnTo>
                  <a:lnTo>
                    <a:pt x="29961" y="232"/>
                  </a:lnTo>
                  <a:lnTo>
                    <a:pt x="29400" y="310"/>
                  </a:lnTo>
                  <a:lnTo>
                    <a:pt x="28200" y="542"/>
                  </a:lnTo>
                  <a:lnTo>
                    <a:pt x="26942" y="832"/>
                  </a:lnTo>
                  <a:lnTo>
                    <a:pt x="25645" y="1161"/>
                  </a:lnTo>
                  <a:lnTo>
                    <a:pt x="24290" y="1548"/>
                  </a:lnTo>
                  <a:lnTo>
                    <a:pt x="22897" y="1974"/>
                  </a:lnTo>
                  <a:lnTo>
                    <a:pt x="21484" y="2439"/>
                  </a:lnTo>
                  <a:lnTo>
                    <a:pt x="20032" y="2923"/>
                  </a:lnTo>
                  <a:lnTo>
                    <a:pt x="18581" y="3464"/>
                  </a:lnTo>
                  <a:lnTo>
                    <a:pt x="17129" y="4006"/>
                  </a:lnTo>
                  <a:lnTo>
                    <a:pt x="15677" y="4606"/>
                  </a:lnTo>
                  <a:lnTo>
                    <a:pt x="14226" y="5206"/>
                  </a:lnTo>
                  <a:lnTo>
                    <a:pt x="12813" y="5826"/>
                  </a:lnTo>
                  <a:lnTo>
                    <a:pt x="11439" y="6445"/>
                  </a:lnTo>
                  <a:lnTo>
                    <a:pt x="10103" y="7084"/>
                  </a:lnTo>
                  <a:lnTo>
                    <a:pt x="8807" y="7742"/>
                  </a:lnTo>
                  <a:lnTo>
                    <a:pt x="7568" y="8380"/>
                  </a:lnTo>
                  <a:lnTo>
                    <a:pt x="6387" y="9039"/>
                  </a:lnTo>
                  <a:lnTo>
                    <a:pt x="5303" y="9677"/>
                  </a:lnTo>
                  <a:lnTo>
                    <a:pt x="4278" y="10297"/>
                  </a:lnTo>
                  <a:lnTo>
                    <a:pt x="3368" y="10916"/>
                  </a:lnTo>
                  <a:lnTo>
                    <a:pt x="2942" y="11226"/>
                  </a:lnTo>
                  <a:lnTo>
                    <a:pt x="2536" y="11516"/>
                  </a:lnTo>
                  <a:lnTo>
                    <a:pt x="2168" y="11806"/>
                  </a:lnTo>
                  <a:lnTo>
                    <a:pt x="1820" y="12097"/>
                  </a:lnTo>
                  <a:lnTo>
                    <a:pt x="1510" y="12368"/>
                  </a:lnTo>
                  <a:lnTo>
                    <a:pt x="1239" y="12658"/>
                  </a:lnTo>
                  <a:lnTo>
                    <a:pt x="987" y="12909"/>
                  </a:lnTo>
                  <a:lnTo>
                    <a:pt x="755" y="13180"/>
                  </a:lnTo>
                  <a:lnTo>
                    <a:pt x="581" y="13432"/>
                  </a:lnTo>
                  <a:lnTo>
                    <a:pt x="426" y="13664"/>
                  </a:lnTo>
                  <a:lnTo>
                    <a:pt x="310" y="13897"/>
                  </a:lnTo>
                  <a:lnTo>
                    <a:pt x="232" y="14129"/>
                  </a:lnTo>
                  <a:lnTo>
                    <a:pt x="194" y="14361"/>
                  </a:lnTo>
                  <a:lnTo>
                    <a:pt x="136" y="14651"/>
                  </a:lnTo>
                  <a:lnTo>
                    <a:pt x="58" y="15348"/>
                  </a:lnTo>
                  <a:lnTo>
                    <a:pt x="20" y="16200"/>
                  </a:lnTo>
                  <a:lnTo>
                    <a:pt x="0" y="17206"/>
                  </a:lnTo>
                  <a:lnTo>
                    <a:pt x="0" y="18329"/>
                  </a:lnTo>
                  <a:lnTo>
                    <a:pt x="20" y="19587"/>
                  </a:lnTo>
                  <a:lnTo>
                    <a:pt x="58" y="20961"/>
                  </a:lnTo>
                  <a:lnTo>
                    <a:pt x="116" y="22432"/>
                  </a:lnTo>
                  <a:lnTo>
                    <a:pt x="213" y="23980"/>
                  </a:lnTo>
                  <a:lnTo>
                    <a:pt x="310" y="25625"/>
                  </a:lnTo>
                  <a:lnTo>
                    <a:pt x="542" y="29070"/>
                  </a:lnTo>
                  <a:lnTo>
                    <a:pt x="813" y="32709"/>
                  </a:lnTo>
                  <a:lnTo>
                    <a:pt x="1142" y="36425"/>
                  </a:lnTo>
                  <a:lnTo>
                    <a:pt x="1491" y="40122"/>
                  </a:lnTo>
                  <a:lnTo>
                    <a:pt x="1858" y="43741"/>
                  </a:lnTo>
                  <a:lnTo>
                    <a:pt x="2226" y="47148"/>
                  </a:lnTo>
                  <a:lnTo>
                    <a:pt x="2594" y="50283"/>
                  </a:lnTo>
                  <a:lnTo>
                    <a:pt x="2923" y="53031"/>
                  </a:lnTo>
                  <a:lnTo>
                    <a:pt x="3252" y="55315"/>
                  </a:lnTo>
                  <a:lnTo>
                    <a:pt x="3387" y="56263"/>
                  </a:lnTo>
                  <a:lnTo>
                    <a:pt x="3523" y="57057"/>
                  </a:lnTo>
                  <a:lnTo>
                    <a:pt x="3639" y="57676"/>
                  </a:lnTo>
                  <a:lnTo>
                    <a:pt x="3736" y="58141"/>
                  </a:lnTo>
                  <a:lnTo>
                    <a:pt x="3949" y="58915"/>
                  </a:lnTo>
                  <a:lnTo>
                    <a:pt x="4181" y="59670"/>
                  </a:lnTo>
                  <a:lnTo>
                    <a:pt x="4432" y="60405"/>
                  </a:lnTo>
                  <a:lnTo>
                    <a:pt x="4684" y="61141"/>
                  </a:lnTo>
                  <a:lnTo>
                    <a:pt x="4955" y="61857"/>
                  </a:lnTo>
                  <a:lnTo>
                    <a:pt x="5245" y="62554"/>
                  </a:lnTo>
                  <a:lnTo>
                    <a:pt x="5536" y="63231"/>
                  </a:lnTo>
                  <a:lnTo>
                    <a:pt x="5845" y="63908"/>
                  </a:lnTo>
                  <a:lnTo>
                    <a:pt x="6174" y="64547"/>
                  </a:lnTo>
                  <a:lnTo>
                    <a:pt x="6503" y="65167"/>
                  </a:lnTo>
                  <a:lnTo>
                    <a:pt x="6832" y="65786"/>
                  </a:lnTo>
                  <a:lnTo>
                    <a:pt x="7181" y="66367"/>
                  </a:lnTo>
                  <a:lnTo>
                    <a:pt x="7529" y="66928"/>
                  </a:lnTo>
                  <a:lnTo>
                    <a:pt x="7897" y="67470"/>
                  </a:lnTo>
                  <a:lnTo>
                    <a:pt x="8265" y="67992"/>
                  </a:lnTo>
                  <a:lnTo>
                    <a:pt x="8632" y="68495"/>
                  </a:lnTo>
                  <a:lnTo>
                    <a:pt x="9019" y="68960"/>
                  </a:lnTo>
                  <a:lnTo>
                    <a:pt x="9387" y="69405"/>
                  </a:lnTo>
                  <a:lnTo>
                    <a:pt x="9774" y="69831"/>
                  </a:lnTo>
                  <a:lnTo>
                    <a:pt x="10161" y="70218"/>
                  </a:lnTo>
                  <a:lnTo>
                    <a:pt x="10548" y="70605"/>
                  </a:lnTo>
                  <a:lnTo>
                    <a:pt x="10955" y="70934"/>
                  </a:lnTo>
                  <a:lnTo>
                    <a:pt x="11342" y="71244"/>
                  </a:lnTo>
                  <a:lnTo>
                    <a:pt x="11729" y="71534"/>
                  </a:lnTo>
                  <a:lnTo>
                    <a:pt x="12116" y="71786"/>
                  </a:lnTo>
                  <a:lnTo>
                    <a:pt x="12503" y="72018"/>
                  </a:lnTo>
                  <a:lnTo>
                    <a:pt x="12890" y="72212"/>
                  </a:lnTo>
                  <a:lnTo>
                    <a:pt x="13277" y="72366"/>
                  </a:lnTo>
                  <a:lnTo>
                    <a:pt x="13664" y="72502"/>
                  </a:lnTo>
                  <a:lnTo>
                    <a:pt x="14032" y="72599"/>
                  </a:lnTo>
                  <a:lnTo>
                    <a:pt x="14400" y="72657"/>
                  </a:lnTo>
                  <a:lnTo>
                    <a:pt x="14768" y="72695"/>
                  </a:lnTo>
                  <a:lnTo>
                    <a:pt x="14942" y="72676"/>
                  </a:lnTo>
                  <a:lnTo>
                    <a:pt x="15116" y="72618"/>
                  </a:lnTo>
                  <a:lnTo>
                    <a:pt x="15329" y="72541"/>
                  </a:lnTo>
                  <a:lnTo>
                    <a:pt x="15561" y="72424"/>
                  </a:lnTo>
                  <a:lnTo>
                    <a:pt x="15793" y="72289"/>
                  </a:lnTo>
                  <a:lnTo>
                    <a:pt x="16045" y="72115"/>
                  </a:lnTo>
                  <a:lnTo>
                    <a:pt x="16316" y="71921"/>
                  </a:lnTo>
                  <a:lnTo>
                    <a:pt x="16587" y="71708"/>
                  </a:lnTo>
                  <a:lnTo>
                    <a:pt x="17148" y="71205"/>
                  </a:lnTo>
                  <a:lnTo>
                    <a:pt x="17748" y="70663"/>
                  </a:lnTo>
                  <a:lnTo>
                    <a:pt x="18329" y="70083"/>
                  </a:lnTo>
                  <a:lnTo>
                    <a:pt x="18910" y="69483"/>
                  </a:lnTo>
                  <a:lnTo>
                    <a:pt x="19471" y="68863"/>
                  </a:lnTo>
                  <a:lnTo>
                    <a:pt x="20013" y="68283"/>
                  </a:lnTo>
                  <a:lnTo>
                    <a:pt x="20922" y="67237"/>
                  </a:lnTo>
                  <a:lnTo>
                    <a:pt x="21542" y="66502"/>
                  </a:lnTo>
                  <a:lnTo>
                    <a:pt x="21755" y="66231"/>
                  </a:lnTo>
                  <a:lnTo>
                    <a:pt x="21832" y="66502"/>
                  </a:lnTo>
                  <a:lnTo>
                    <a:pt x="22045" y="67237"/>
                  </a:lnTo>
                  <a:lnTo>
                    <a:pt x="22180" y="67721"/>
                  </a:lnTo>
                  <a:lnTo>
                    <a:pt x="22374" y="68263"/>
                  </a:lnTo>
                  <a:lnTo>
                    <a:pt x="22568" y="68825"/>
                  </a:lnTo>
                  <a:lnTo>
                    <a:pt x="22819" y="69425"/>
                  </a:lnTo>
                  <a:lnTo>
                    <a:pt x="23071" y="70005"/>
                  </a:lnTo>
                  <a:lnTo>
                    <a:pt x="23361" y="70586"/>
                  </a:lnTo>
                  <a:lnTo>
                    <a:pt x="23516" y="70857"/>
                  </a:lnTo>
                  <a:lnTo>
                    <a:pt x="23671" y="71108"/>
                  </a:lnTo>
                  <a:lnTo>
                    <a:pt x="23845" y="71341"/>
                  </a:lnTo>
                  <a:lnTo>
                    <a:pt x="24000" y="71573"/>
                  </a:lnTo>
                  <a:lnTo>
                    <a:pt x="24174" y="71766"/>
                  </a:lnTo>
                  <a:lnTo>
                    <a:pt x="24368" y="71941"/>
                  </a:lnTo>
                  <a:lnTo>
                    <a:pt x="24542" y="72095"/>
                  </a:lnTo>
                  <a:lnTo>
                    <a:pt x="24735" y="72231"/>
                  </a:lnTo>
                  <a:lnTo>
                    <a:pt x="24929" y="72328"/>
                  </a:lnTo>
                  <a:lnTo>
                    <a:pt x="25142" y="72405"/>
                  </a:lnTo>
                  <a:lnTo>
                    <a:pt x="25335" y="72424"/>
                  </a:lnTo>
                  <a:lnTo>
                    <a:pt x="25548" y="72424"/>
                  </a:lnTo>
                  <a:lnTo>
                    <a:pt x="25761" y="72386"/>
                  </a:lnTo>
                  <a:lnTo>
                    <a:pt x="25974" y="72328"/>
                  </a:lnTo>
                  <a:lnTo>
                    <a:pt x="26206" y="72250"/>
                  </a:lnTo>
                  <a:lnTo>
                    <a:pt x="26419" y="72153"/>
                  </a:lnTo>
                  <a:lnTo>
                    <a:pt x="26651" y="72018"/>
                  </a:lnTo>
                  <a:lnTo>
                    <a:pt x="26884" y="71883"/>
                  </a:lnTo>
                  <a:lnTo>
                    <a:pt x="27367" y="71573"/>
                  </a:lnTo>
                  <a:lnTo>
                    <a:pt x="27832" y="71224"/>
                  </a:lnTo>
                  <a:lnTo>
                    <a:pt x="28297" y="70818"/>
                  </a:lnTo>
                  <a:lnTo>
                    <a:pt x="28742" y="70412"/>
                  </a:lnTo>
                  <a:lnTo>
                    <a:pt x="29187" y="69986"/>
                  </a:lnTo>
                  <a:lnTo>
                    <a:pt x="29593" y="69560"/>
                  </a:lnTo>
                  <a:lnTo>
                    <a:pt x="29961" y="69154"/>
                  </a:lnTo>
                  <a:lnTo>
                    <a:pt x="30580" y="68437"/>
                  </a:lnTo>
                  <a:lnTo>
                    <a:pt x="31006" y="67934"/>
                  </a:lnTo>
                  <a:lnTo>
                    <a:pt x="31142" y="67741"/>
                  </a:lnTo>
                  <a:lnTo>
                    <a:pt x="31335" y="67934"/>
                  </a:lnTo>
                  <a:lnTo>
                    <a:pt x="31877" y="68437"/>
                  </a:lnTo>
                  <a:lnTo>
                    <a:pt x="32690" y="69173"/>
                  </a:lnTo>
                  <a:lnTo>
                    <a:pt x="33174" y="69579"/>
                  </a:lnTo>
                  <a:lnTo>
                    <a:pt x="33716" y="70025"/>
                  </a:lnTo>
                  <a:lnTo>
                    <a:pt x="34277" y="70450"/>
                  </a:lnTo>
                  <a:lnTo>
                    <a:pt x="34858" y="70895"/>
                  </a:lnTo>
                  <a:lnTo>
                    <a:pt x="35477" y="71302"/>
                  </a:lnTo>
                  <a:lnTo>
                    <a:pt x="36096" y="71689"/>
                  </a:lnTo>
                  <a:lnTo>
                    <a:pt x="36735" y="72037"/>
                  </a:lnTo>
                  <a:lnTo>
                    <a:pt x="37045" y="72173"/>
                  </a:lnTo>
                  <a:lnTo>
                    <a:pt x="37354" y="72308"/>
                  </a:lnTo>
                  <a:lnTo>
                    <a:pt x="37645" y="72444"/>
                  </a:lnTo>
                  <a:lnTo>
                    <a:pt x="37954" y="72541"/>
                  </a:lnTo>
                  <a:lnTo>
                    <a:pt x="38245" y="72618"/>
                  </a:lnTo>
                  <a:lnTo>
                    <a:pt x="38535" y="72676"/>
                  </a:lnTo>
                  <a:lnTo>
                    <a:pt x="38671" y="72695"/>
                  </a:lnTo>
                  <a:lnTo>
                    <a:pt x="38825" y="72676"/>
                  </a:lnTo>
                  <a:lnTo>
                    <a:pt x="39000" y="72657"/>
                  </a:lnTo>
                  <a:lnTo>
                    <a:pt x="39154" y="72599"/>
                  </a:lnTo>
                  <a:lnTo>
                    <a:pt x="39329" y="72541"/>
                  </a:lnTo>
                  <a:lnTo>
                    <a:pt x="39522" y="72444"/>
                  </a:lnTo>
                  <a:lnTo>
                    <a:pt x="39696" y="72347"/>
                  </a:lnTo>
                  <a:lnTo>
                    <a:pt x="39890" y="72231"/>
                  </a:lnTo>
                  <a:lnTo>
                    <a:pt x="40296" y="71941"/>
                  </a:lnTo>
                  <a:lnTo>
                    <a:pt x="40722" y="71573"/>
                  </a:lnTo>
                  <a:lnTo>
                    <a:pt x="41167" y="71147"/>
                  </a:lnTo>
                  <a:lnTo>
                    <a:pt x="41632" y="70683"/>
                  </a:lnTo>
                  <a:lnTo>
                    <a:pt x="42096" y="70160"/>
                  </a:lnTo>
                  <a:lnTo>
                    <a:pt x="42599" y="69599"/>
                  </a:lnTo>
                  <a:lnTo>
                    <a:pt x="43083" y="68979"/>
                  </a:lnTo>
                  <a:lnTo>
                    <a:pt x="43587" y="68341"/>
                  </a:lnTo>
                  <a:lnTo>
                    <a:pt x="44109" y="67663"/>
                  </a:lnTo>
                  <a:lnTo>
                    <a:pt x="44612" y="66947"/>
                  </a:lnTo>
                  <a:lnTo>
                    <a:pt x="45135" y="66212"/>
                  </a:lnTo>
                  <a:lnTo>
                    <a:pt x="45658" y="65457"/>
                  </a:lnTo>
                  <a:lnTo>
                    <a:pt x="46664" y="63928"/>
                  </a:lnTo>
                  <a:lnTo>
                    <a:pt x="47651" y="62360"/>
                  </a:lnTo>
                  <a:lnTo>
                    <a:pt x="48599" y="60812"/>
                  </a:lnTo>
                  <a:lnTo>
                    <a:pt x="49470" y="59302"/>
                  </a:lnTo>
                  <a:lnTo>
                    <a:pt x="50264" y="57889"/>
                  </a:lnTo>
                  <a:lnTo>
                    <a:pt x="50961" y="56573"/>
                  </a:lnTo>
                  <a:lnTo>
                    <a:pt x="51541" y="55431"/>
                  </a:lnTo>
                  <a:lnTo>
                    <a:pt x="51986" y="54464"/>
                  </a:lnTo>
                  <a:lnTo>
                    <a:pt x="52083" y="54251"/>
                  </a:lnTo>
                  <a:lnTo>
                    <a:pt x="52161" y="53980"/>
                  </a:lnTo>
                  <a:lnTo>
                    <a:pt x="52335" y="53380"/>
                  </a:lnTo>
                  <a:lnTo>
                    <a:pt x="52490" y="52644"/>
                  </a:lnTo>
                  <a:lnTo>
                    <a:pt x="52644" y="51831"/>
                  </a:lnTo>
                  <a:lnTo>
                    <a:pt x="52780" y="50902"/>
                  </a:lnTo>
                  <a:lnTo>
                    <a:pt x="52915" y="49896"/>
                  </a:lnTo>
                  <a:lnTo>
                    <a:pt x="53051" y="48793"/>
                  </a:lnTo>
                  <a:lnTo>
                    <a:pt x="53167" y="47631"/>
                  </a:lnTo>
                  <a:lnTo>
                    <a:pt x="53283" y="46393"/>
                  </a:lnTo>
                  <a:lnTo>
                    <a:pt x="53380" y="45115"/>
                  </a:lnTo>
                  <a:lnTo>
                    <a:pt x="53554" y="42406"/>
                  </a:lnTo>
                  <a:lnTo>
                    <a:pt x="53728" y="39561"/>
                  </a:lnTo>
                  <a:lnTo>
                    <a:pt x="53864" y="36677"/>
                  </a:lnTo>
                  <a:lnTo>
                    <a:pt x="53980" y="33774"/>
                  </a:lnTo>
                  <a:lnTo>
                    <a:pt x="54096" y="30948"/>
                  </a:lnTo>
                  <a:lnTo>
                    <a:pt x="54270" y="25761"/>
                  </a:lnTo>
                  <a:lnTo>
                    <a:pt x="54425" y="21619"/>
                  </a:lnTo>
                  <a:lnTo>
                    <a:pt x="54503" y="20109"/>
                  </a:lnTo>
                  <a:lnTo>
                    <a:pt x="54580" y="19045"/>
                  </a:lnTo>
                  <a:lnTo>
                    <a:pt x="54599" y="18658"/>
                  </a:lnTo>
                  <a:lnTo>
                    <a:pt x="54599" y="18271"/>
                  </a:lnTo>
                  <a:lnTo>
                    <a:pt x="54561" y="17922"/>
                  </a:lnTo>
                  <a:lnTo>
                    <a:pt x="54503" y="17574"/>
                  </a:lnTo>
                  <a:lnTo>
                    <a:pt x="54425" y="17225"/>
                  </a:lnTo>
                  <a:lnTo>
                    <a:pt x="54309" y="16916"/>
                  </a:lnTo>
                  <a:lnTo>
                    <a:pt x="54193" y="16606"/>
                  </a:lnTo>
                  <a:lnTo>
                    <a:pt x="54038" y="16335"/>
                  </a:lnTo>
                  <a:lnTo>
                    <a:pt x="53883" y="16045"/>
                  </a:lnTo>
                  <a:lnTo>
                    <a:pt x="53709" y="15793"/>
                  </a:lnTo>
                  <a:lnTo>
                    <a:pt x="53515" y="15542"/>
                  </a:lnTo>
                  <a:lnTo>
                    <a:pt x="53322" y="15309"/>
                  </a:lnTo>
                  <a:lnTo>
                    <a:pt x="53109" y="15096"/>
                  </a:lnTo>
                  <a:lnTo>
                    <a:pt x="52896" y="14884"/>
                  </a:lnTo>
                  <a:lnTo>
                    <a:pt x="52664" y="14709"/>
                  </a:lnTo>
                  <a:lnTo>
                    <a:pt x="52451" y="14516"/>
                  </a:lnTo>
                  <a:lnTo>
                    <a:pt x="51986" y="14206"/>
                  </a:lnTo>
                  <a:lnTo>
                    <a:pt x="51561" y="13935"/>
                  </a:lnTo>
                  <a:lnTo>
                    <a:pt x="51135" y="13703"/>
                  </a:lnTo>
                  <a:lnTo>
                    <a:pt x="50767" y="13529"/>
                  </a:lnTo>
                  <a:lnTo>
                    <a:pt x="50438" y="13374"/>
                  </a:lnTo>
                  <a:lnTo>
                    <a:pt x="50206" y="13277"/>
                  </a:lnTo>
                  <a:lnTo>
                    <a:pt x="49993" y="13219"/>
                  </a:lnTo>
                  <a:lnTo>
                    <a:pt x="50167" y="13103"/>
                  </a:lnTo>
                  <a:lnTo>
                    <a:pt x="50341" y="12987"/>
                  </a:lnTo>
                  <a:lnTo>
                    <a:pt x="50496" y="12851"/>
                  </a:lnTo>
                  <a:lnTo>
                    <a:pt x="50632" y="12716"/>
                  </a:lnTo>
                  <a:lnTo>
                    <a:pt x="50748" y="12580"/>
                  </a:lnTo>
                  <a:lnTo>
                    <a:pt x="50864" y="12426"/>
                  </a:lnTo>
                  <a:lnTo>
                    <a:pt x="50980" y="12271"/>
                  </a:lnTo>
                  <a:lnTo>
                    <a:pt x="51057" y="12097"/>
                  </a:lnTo>
                  <a:lnTo>
                    <a:pt x="51135" y="11922"/>
                  </a:lnTo>
                  <a:lnTo>
                    <a:pt x="51212" y="11729"/>
                  </a:lnTo>
                  <a:lnTo>
                    <a:pt x="51251" y="11555"/>
                  </a:lnTo>
                  <a:lnTo>
                    <a:pt x="51309" y="11361"/>
                  </a:lnTo>
                  <a:lnTo>
                    <a:pt x="51348" y="10955"/>
                  </a:lnTo>
                  <a:lnTo>
                    <a:pt x="51367" y="10529"/>
                  </a:lnTo>
                  <a:lnTo>
                    <a:pt x="51348" y="10103"/>
                  </a:lnTo>
                  <a:lnTo>
                    <a:pt x="51290" y="9677"/>
                  </a:lnTo>
                  <a:lnTo>
                    <a:pt x="51193" y="9232"/>
                  </a:lnTo>
                  <a:lnTo>
                    <a:pt x="51057" y="8787"/>
                  </a:lnTo>
                  <a:lnTo>
                    <a:pt x="50922" y="8342"/>
                  </a:lnTo>
                  <a:lnTo>
                    <a:pt x="50748" y="7897"/>
                  </a:lnTo>
                  <a:lnTo>
                    <a:pt x="50535" y="7471"/>
                  </a:lnTo>
                  <a:lnTo>
                    <a:pt x="50322" y="7045"/>
                  </a:lnTo>
                  <a:lnTo>
                    <a:pt x="50090" y="6658"/>
                  </a:lnTo>
                  <a:lnTo>
                    <a:pt x="49838" y="6271"/>
                  </a:lnTo>
                  <a:lnTo>
                    <a:pt x="49586" y="5922"/>
                  </a:lnTo>
                  <a:lnTo>
                    <a:pt x="49316" y="5593"/>
                  </a:lnTo>
                  <a:lnTo>
                    <a:pt x="49025" y="5284"/>
                  </a:lnTo>
                  <a:lnTo>
                    <a:pt x="48754" y="5032"/>
                  </a:lnTo>
                  <a:lnTo>
                    <a:pt x="48464" y="4800"/>
                  </a:lnTo>
                  <a:lnTo>
                    <a:pt x="48174" y="4626"/>
                  </a:lnTo>
                  <a:lnTo>
                    <a:pt x="47903" y="4490"/>
                  </a:lnTo>
                  <a:lnTo>
                    <a:pt x="47748" y="4452"/>
                  </a:lnTo>
                  <a:lnTo>
                    <a:pt x="47612" y="4413"/>
                  </a:lnTo>
                  <a:lnTo>
                    <a:pt x="47477" y="4393"/>
                  </a:lnTo>
                  <a:lnTo>
                    <a:pt x="47361" y="4374"/>
                  </a:lnTo>
                  <a:lnTo>
                    <a:pt x="47225" y="4374"/>
                  </a:lnTo>
                  <a:lnTo>
                    <a:pt x="47090" y="4393"/>
                  </a:lnTo>
                  <a:lnTo>
                    <a:pt x="46974" y="4432"/>
                  </a:lnTo>
                  <a:lnTo>
                    <a:pt x="46857" y="4490"/>
                  </a:lnTo>
                  <a:lnTo>
                    <a:pt x="46741" y="4548"/>
                  </a:lnTo>
                  <a:lnTo>
                    <a:pt x="46625" y="4626"/>
                  </a:lnTo>
                  <a:lnTo>
                    <a:pt x="46528" y="4742"/>
                  </a:lnTo>
                  <a:lnTo>
                    <a:pt x="46412" y="4858"/>
                  </a:lnTo>
                  <a:lnTo>
                    <a:pt x="46316" y="4993"/>
                  </a:lnTo>
                  <a:lnTo>
                    <a:pt x="46238" y="5148"/>
                  </a:lnTo>
                  <a:lnTo>
                    <a:pt x="46045" y="5458"/>
                  </a:lnTo>
                  <a:lnTo>
                    <a:pt x="45851" y="5768"/>
                  </a:lnTo>
                  <a:lnTo>
                    <a:pt x="45638" y="6058"/>
                  </a:lnTo>
                  <a:lnTo>
                    <a:pt x="45406" y="6348"/>
                  </a:lnTo>
                  <a:lnTo>
                    <a:pt x="45174" y="6619"/>
                  </a:lnTo>
                  <a:lnTo>
                    <a:pt x="44922" y="6890"/>
                  </a:lnTo>
                  <a:lnTo>
                    <a:pt x="44651" y="7142"/>
                  </a:lnTo>
                  <a:lnTo>
                    <a:pt x="44380" y="7393"/>
                  </a:lnTo>
                  <a:lnTo>
                    <a:pt x="43838" y="7839"/>
                  </a:lnTo>
                  <a:lnTo>
                    <a:pt x="43277" y="8245"/>
                  </a:lnTo>
                  <a:lnTo>
                    <a:pt x="42696" y="8632"/>
                  </a:lnTo>
                  <a:lnTo>
                    <a:pt x="42154" y="8942"/>
                  </a:lnTo>
                  <a:lnTo>
                    <a:pt x="41612" y="9232"/>
                  </a:lnTo>
                  <a:lnTo>
                    <a:pt x="41109" y="9484"/>
                  </a:lnTo>
                  <a:lnTo>
                    <a:pt x="40664" y="9697"/>
                  </a:lnTo>
                  <a:lnTo>
                    <a:pt x="40258" y="9851"/>
                  </a:lnTo>
                  <a:lnTo>
                    <a:pt x="39677" y="10084"/>
                  </a:lnTo>
                  <a:lnTo>
                    <a:pt x="39464" y="10161"/>
                  </a:lnTo>
                  <a:lnTo>
                    <a:pt x="39464" y="10161"/>
                  </a:lnTo>
                  <a:lnTo>
                    <a:pt x="39503" y="9832"/>
                  </a:lnTo>
                  <a:lnTo>
                    <a:pt x="39541" y="9445"/>
                  </a:lnTo>
                  <a:lnTo>
                    <a:pt x="39580" y="8942"/>
                  </a:lnTo>
                  <a:lnTo>
                    <a:pt x="39580" y="8322"/>
                  </a:lnTo>
                  <a:lnTo>
                    <a:pt x="39561" y="7645"/>
                  </a:lnTo>
                  <a:lnTo>
                    <a:pt x="39522" y="7277"/>
                  </a:lnTo>
                  <a:lnTo>
                    <a:pt x="39483" y="6890"/>
                  </a:lnTo>
                  <a:lnTo>
                    <a:pt x="39425" y="6484"/>
                  </a:lnTo>
                  <a:lnTo>
                    <a:pt x="39348" y="6077"/>
                  </a:lnTo>
                  <a:lnTo>
                    <a:pt x="39271" y="5671"/>
                  </a:lnTo>
                  <a:lnTo>
                    <a:pt x="39154" y="5264"/>
                  </a:lnTo>
                  <a:lnTo>
                    <a:pt x="39019" y="4839"/>
                  </a:lnTo>
                  <a:lnTo>
                    <a:pt x="38883" y="4413"/>
                  </a:lnTo>
                  <a:lnTo>
                    <a:pt x="38690" y="4006"/>
                  </a:lnTo>
                  <a:lnTo>
                    <a:pt x="38496" y="3600"/>
                  </a:lnTo>
                  <a:lnTo>
                    <a:pt x="38264" y="3193"/>
                  </a:lnTo>
                  <a:lnTo>
                    <a:pt x="38012" y="2806"/>
                  </a:lnTo>
                  <a:lnTo>
                    <a:pt x="37722" y="2419"/>
                  </a:lnTo>
                  <a:lnTo>
                    <a:pt x="37393" y="2052"/>
                  </a:lnTo>
                  <a:lnTo>
                    <a:pt x="37045" y="1703"/>
                  </a:lnTo>
                  <a:lnTo>
                    <a:pt x="36658" y="1374"/>
                  </a:lnTo>
                  <a:lnTo>
                    <a:pt x="36232" y="1064"/>
                  </a:lnTo>
                  <a:lnTo>
                    <a:pt x="35767" y="774"/>
                  </a:lnTo>
                  <a:lnTo>
                    <a:pt x="35264" y="523"/>
                  </a:lnTo>
                  <a:lnTo>
                    <a:pt x="34722" y="290"/>
                  </a:lnTo>
                  <a:lnTo>
                    <a:pt x="34413" y="194"/>
                  </a:lnTo>
                  <a:lnTo>
                    <a:pt x="34084" y="116"/>
                  </a:lnTo>
                  <a:lnTo>
                    <a:pt x="33735" y="58"/>
                  </a:lnTo>
                  <a:lnTo>
                    <a:pt x="33348" y="19"/>
                  </a:lnTo>
                  <a:lnTo>
                    <a:pt x="32942"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2" name="Google Shape;328;p20">
              <a:extLst>
                <a:ext uri="{FF2B5EF4-FFF2-40B4-BE49-F238E27FC236}">
                  <a16:creationId xmlns:a16="http://schemas.microsoft.com/office/drawing/2014/main" id="{13CC98EE-152D-E767-2660-01F7BB90CB0A}"/>
                </a:ext>
              </a:extLst>
            </p:cNvPr>
            <p:cNvSpPr/>
            <p:nvPr/>
          </p:nvSpPr>
          <p:spPr>
            <a:xfrm>
              <a:off x="2107275" y="2708200"/>
              <a:ext cx="1146775" cy="1511625"/>
            </a:xfrm>
            <a:custGeom>
              <a:avLst/>
              <a:gdLst/>
              <a:ahLst/>
              <a:cxnLst/>
              <a:rect l="l" t="t" r="r" b="b"/>
              <a:pathLst>
                <a:path w="45871" h="60465" extrusionOk="0">
                  <a:moveTo>
                    <a:pt x="38574" y="1"/>
                  </a:moveTo>
                  <a:lnTo>
                    <a:pt x="38090" y="20"/>
                  </a:lnTo>
                  <a:lnTo>
                    <a:pt x="37935" y="39"/>
                  </a:lnTo>
                  <a:lnTo>
                    <a:pt x="37780" y="59"/>
                  </a:lnTo>
                  <a:lnTo>
                    <a:pt x="37626" y="117"/>
                  </a:lnTo>
                  <a:lnTo>
                    <a:pt x="37451" y="175"/>
                  </a:lnTo>
                  <a:lnTo>
                    <a:pt x="37084" y="349"/>
                  </a:lnTo>
                  <a:lnTo>
                    <a:pt x="36677" y="601"/>
                  </a:lnTo>
                  <a:lnTo>
                    <a:pt x="36232" y="891"/>
                  </a:lnTo>
                  <a:lnTo>
                    <a:pt x="35768" y="1239"/>
                  </a:lnTo>
                  <a:lnTo>
                    <a:pt x="35264" y="1646"/>
                  </a:lnTo>
                  <a:lnTo>
                    <a:pt x="34742" y="2091"/>
                  </a:lnTo>
                  <a:lnTo>
                    <a:pt x="34181" y="2594"/>
                  </a:lnTo>
                  <a:lnTo>
                    <a:pt x="33600" y="3155"/>
                  </a:lnTo>
                  <a:lnTo>
                    <a:pt x="32981" y="3755"/>
                  </a:lnTo>
                  <a:lnTo>
                    <a:pt x="32361" y="4394"/>
                  </a:lnTo>
                  <a:lnTo>
                    <a:pt x="31703" y="5072"/>
                  </a:lnTo>
                  <a:lnTo>
                    <a:pt x="31026" y="5788"/>
                  </a:lnTo>
                  <a:lnTo>
                    <a:pt x="29613" y="7336"/>
                  </a:lnTo>
                  <a:lnTo>
                    <a:pt x="28142" y="9020"/>
                  </a:lnTo>
                  <a:lnTo>
                    <a:pt x="26613" y="10820"/>
                  </a:lnTo>
                  <a:lnTo>
                    <a:pt x="25026" y="12717"/>
                  </a:lnTo>
                  <a:lnTo>
                    <a:pt x="23419" y="14691"/>
                  </a:lnTo>
                  <a:lnTo>
                    <a:pt x="21774" y="16742"/>
                  </a:lnTo>
                  <a:lnTo>
                    <a:pt x="20110" y="18833"/>
                  </a:lnTo>
                  <a:lnTo>
                    <a:pt x="18465" y="20962"/>
                  </a:lnTo>
                  <a:lnTo>
                    <a:pt x="16800" y="23091"/>
                  </a:lnTo>
                  <a:lnTo>
                    <a:pt x="15174" y="25239"/>
                  </a:lnTo>
                  <a:lnTo>
                    <a:pt x="13568" y="27349"/>
                  </a:lnTo>
                  <a:lnTo>
                    <a:pt x="10471" y="31471"/>
                  </a:lnTo>
                  <a:lnTo>
                    <a:pt x="7626" y="35342"/>
                  </a:lnTo>
                  <a:lnTo>
                    <a:pt x="5110" y="38787"/>
                  </a:lnTo>
                  <a:lnTo>
                    <a:pt x="3000" y="41710"/>
                  </a:lnTo>
                  <a:lnTo>
                    <a:pt x="1394" y="43955"/>
                  </a:lnTo>
                  <a:lnTo>
                    <a:pt x="0" y="45909"/>
                  </a:lnTo>
                  <a:lnTo>
                    <a:pt x="19045" y="60464"/>
                  </a:lnTo>
                  <a:lnTo>
                    <a:pt x="19994" y="59380"/>
                  </a:lnTo>
                  <a:lnTo>
                    <a:pt x="22510" y="56477"/>
                  </a:lnTo>
                  <a:lnTo>
                    <a:pt x="26129" y="52258"/>
                  </a:lnTo>
                  <a:lnTo>
                    <a:pt x="28181" y="49838"/>
                  </a:lnTo>
                  <a:lnTo>
                    <a:pt x="30348" y="47284"/>
                  </a:lnTo>
                  <a:lnTo>
                    <a:pt x="32535" y="44671"/>
                  </a:lnTo>
                  <a:lnTo>
                    <a:pt x="34684" y="42058"/>
                  </a:lnTo>
                  <a:lnTo>
                    <a:pt x="36755" y="39522"/>
                  </a:lnTo>
                  <a:lnTo>
                    <a:pt x="38671" y="37142"/>
                  </a:lnTo>
                  <a:lnTo>
                    <a:pt x="40374" y="34935"/>
                  </a:lnTo>
                  <a:lnTo>
                    <a:pt x="41129" y="33948"/>
                  </a:lnTo>
                  <a:lnTo>
                    <a:pt x="41806" y="33019"/>
                  </a:lnTo>
                  <a:lnTo>
                    <a:pt x="42406" y="32187"/>
                  </a:lnTo>
                  <a:lnTo>
                    <a:pt x="42929" y="31432"/>
                  </a:lnTo>
                  <a:lnTo>
                    <a:pt x="43335" y="30774"/>
                  </a:lnTo>
                  <a:lnTo>
                    <a:pt x="43626" y="30252"/>
                  </a:lnTo>
                  <a:lnTo>
                    <a:pt x="43761" y="29981"/>
                  </a:lnTo>
                  <a:lnTo>
                    <a:pt x="43877" y="29710"/>
                  </a:lnTo>
                  <a:lnTo>
                    <a:pt x="44129" y="29052"/>
                  </a:lnTo>
                  <a:lnTo>
                    <a:pt x="44361" y="28297"/>
                  </a:lnTo>
                  <a:lnTo>
                    <a:pt x="44593" y="27445"/>
                  </a:lnTo>
                  <a:lnTo>
                    <a:pt x="44806" y="26497"/>
                  </a:lnTo>
                  <a:lnTo>
                    <a:pt x="45019" y="25490"/>
                  </a:lnTo>
                  <a:lnTo>
                    <a:pt x="45193" y="24407"/>
                  </a:lnTo>
                  <a:lnTo>
                    <a:pt x="45367" y="23265"/>
                  </a:lnTo>
                  <a:lnTo>
                    <a:pt x="45522" y="22065"/>
                  </a:lnTo>
                  <a:lnTo>
                    <a:pt x="45638" y="20826"/>
                  </a:lnTo>
                  <a:lnTo>
                    <a:pt x="45735" y="19549"/>
                  </a:lnTo>
                  <a:lnTo>
                    <a:pt x="45813" y="18252"/>
                  </a:lnTo>
                  <a:lnTo>
                    <a:pt x="45871" y="16936"/>
                  </a:lnTo>
                  <a:lnTo>
                    <a:pt x="45871" y="15600"/>
                  </a:lnTo>
                  <a:lnTo>
                    <a:pt x="45851" y="14284"/>
                  </a:lnTo>
                  <a:lnTo>
                    <a:pt x="45793" y="12968"/>
                  </a:lnTo>
                  <a:lnTo>
                    <a:pt x="45696" y="11671"/>
                  </a:lnTo>
                  <a:lnTo>
                    <a:pt x="45561" y="10394"/>
                  </a:lnTo>
                  <a:lnTo>
                    <a:pt x="45484" y="9755"/>
                  </a:lnTo>
                  <a:lnTo>
                    <a:pt x="45387" y="9136"/>
                  </a:lnTo>
                  <a:lnTo>
                    <a:pt x="45290" y="8536"/>
                  </a:lnTo>
                  <a:lnTo>
                    <a:pt x="45155" y="7955"/>
                  </a:lnTo>
                  <a:lnTo>
                    <a:pt x="45038" y="7375"/>
                  </a:lnTo>
                  <a:lnTo>
                    <a:pt x="44884" y="6794"/>
                  </a:lnTo>
                  <a:lnTo>
                    <a:pt x="44729" y="6252"/>
                  </a:lnTo>
                  <a:lnTo>
                    <a:pt x="44574" y="5710"/>
                  </a:lnTo>
                  <a:lnTo>
                    <a:pt x="44380" y="5188"/>
                  </a:lnTo>
                  <a:lnTo>
                    <a:pt x="44187" y="4684"/>
                  </a:lnTo>
                  <a:lnTo>
                    <a:pt x="43993" y="4201"/>
                  </a:lnTo>
                  <a:lnTo>
                    <a:pt x="43761" y="3755"/>
                  </a:lnTo>
                  <a:lnTo>
                    <a:pt x="43529" y="3310"/>
                  </a:lnTo>
                  <a:lnTo>
                    <a:pt x="43277" y="2884"/>
                  </a:lnTo>
                  <a:lnTo>
                    <a:pt x="43006" y="2497"/>
                  </a:lnTo>
                  <a:lnTo>
                    <a:pt x="42735" y="2130"/>
                  </a:lnTo>
                  <a:lnTo>
                    <a:pt x="42426" y="1781"/>
                  </a:lnTo>
                  <a:lnTo>
                    <a:pt x="42116" y="1472"/>
                  </a:lnTo>
                  <a:lnTo>
                    <a:pt x="41787" y="1181"/>
                  </a:lnTo>
                  <a:lnTo>
                    <a:pt x="41458" y="930"/>
                  </a:lnTo>
                  <a:lnTo>
                    <a:pt x="41090" y="697"/>
                  </a:lnTo>
                  <a:lnTo>
                    <a:pt x="40722" y="504"/>
                  </a:lnTo>
                  <a:lnTo>
                    <a:pt x="40316" y="330"/>
                  </a:lnTo>
                  <a:lnTo>
                    <a:pt x="39909" y="194"/>
                  </a:lnTo>
                  <a:lnTo>
                    <a:pt x="39484" y="97"/>
                  </a:lnTo>
                  <a:lnTo>
                    <a:pt x="39039" y="39"/>
                  </a:lnTo>
                  <a:lnTo>
                    <a:pt x="38574"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3" name="Google Shape;329;p20">
              <a:extLst>
                <a:ext uri="{FF2B5EF4-FFF2-40B4-BE49-F238E27FC236}">
                  <a16:creationId xmlns:a16="http://schemas.microsoft.com/office/drawing/2014/main" id="{AA0369C3-C14F-ACBB-914F-72EBA9124D51}"/>
                </a:ext>
              </a:extLst>
            </p:cNvPr>
            <p:cNvSpPr/>
            <p:nvPr/>
          </p:nvSpPr>
          <p:spPr>
            <a:xfrm>
              <a:off x="1965025" y="3893175"/>
              <a:ext cx="572425" cy="595675"/>
            </a:xfrm>
            <a:custGeom>
              <a:avLst/>
              <a:gdLst/>
              <a:ahLst/>
              <a:cxnLst/>
              <a:rect l="l" t="t" r="r" b="b"/>
              <a:pathLst>
                <a:path w="22897" h="23827" extrusionOk="0">
                  <a:moveTo>
                    <a:pt x="7665" y="1"/>
                  </a:moveTo>
                  <a:lnTo>
                    <a:pt x="6639" y="1704"/>
                  </a:lnTo>
                  <a:lnTo>
                    <a:pt x="4336" y="5633"/>
                  </a:lnTo>
                  <a:lnTo>
                    <a:pt x="3020" y="7878"/>
                  </a:lnTo>
                  <a:lnTo>
                    <a:pt x="1800" y="10007"/>
                  </a:lnTo>
                  <a:lnTo>
                    <a:pt x="794" y="11807"/>
                  </a:lnTo>
                  <a:lnTo>
                    <a:pt x="426" y="12523"/>
                  </a:lnTo>
                  <a:lnTo>
                    <a:pt x="136" y="13065"/>
                  </a:lnTo>
                  <a:lnTo>
                    <a:pt x="97" y="13181"/>
                  </a:lnTo>
                  <a:lnTo>
                    <a:pt x="58" y="13317"/>
                  </a:lnTo>
                  <a:lnTo>
                    <a:pt x="0" y="13588"/>
                  </a:lnTo>
                  <a:lnTo>
                    <a:pt x="0" y="13897"/>
                  </a:lnTo>
                  <a:lnTo>
                    <a:pt x="20" y="14226"/>
                  </a:lnTo>
                  <a:lnTo>
                    <a:pt x="78" y="14575"/>
                  </a:lnTo>
                  <a:lnTo>
                    <a:pt x="174" y="14962"/>
                  </a:lnTo>
                  <a:lnTo>
                    <a:pt x="291" y="15349"/>
                  </a:lnTo>
                  <a:lnTo>
                    <a:pt x="445" y="15775"/>
                  </a:lnTo>
                  <a:lnTo>
                    <a:pt x="620" y="16200"/>
                  </a:lnTo>
                  <a:lnTo>
                    <a:pt x="813" y="16646"/>
                  </a:lnTo>
                  <a:lnTo>
                    <a:pt x="1045" y="17091"/>
                  </a:lnTo>
                  <a:lnTo>
                    <a:pt x="1297" y="17536"/>
                  </a:lnTo>
                  <a:lnTo>
                    <a:pt x="1587" y="18000"/>
                  </a:lnTo>
                  <a:lnTo>
                    <a:pt x="1878" y="18446"/>
                  </a:lnTo>
                  <a:lnTo>
                    <a:pt x="2187" y="18910"/>
                  </a:lnTo>
                  <a:lnTo>
                    <a:pt x="2516" y="19355"/>
                  </a:lnTo>
                  <a:lnTo>
                    <a:pt x="2845" y="19800"/>
                  </a:lnTo>
                  <a:lnTo>
                    <a:pt x="3213" y="20226"/>
                  </a:lnTo>
                  <a:lnTo>
                    <a:pt x="3581" y="20652"/>
                  </a:lnTo>
                  <a:lnTo>
                    <a:pt x="3949" y="21058"/>
                  </a:lnTo>
                  <a:lnTo>
                    <a:pt x="4336" y="21446"/>
                  </a:lnTo>
                  <a:lnTo>
                    <a:pt x="4742" y="21813"/>
                  </a:lnTo>
                  <a:lnTo>
                    <a:pt x="5129" y="22162"/>
                  </a:lnTo>
                  <a:lnTo>
                    <a:pt x="5536" y="22471"/>
                  </a:lnTo>
                  <a:lnTo>
                    <a:pt x="5942" y="22781"/>
                  </a:lnTo>
                  <a:lnTo>
                    <a:pt x="6349" y="23033"/>
                  </a:lnTo>
                  <a:lnTo>
                    <a:pt x="6755" y="23265"/>
                  </a:lnTo>
                  <a:lnTo>
                    <a:pt x="7161" y="23458"/>
                  </a:lnTo>
                  <a:lnTo>
                    <a:pt x="7549" y="23613"/>
                  </a:lnTo>
                  <a:lnTo>
                    <a:pt x="7936" y="23729"/>
                  </a:lnTo>
                  <a:lnTo>
                    <a:pt x="8323" y="23787"/>
                  </a:lnTo>
                  <a:lnTo>
                    <a:pt x="8516" y="23807"/>
                  </a:lnTo>
                  <a:lnTo>
                    <a:pt x="8690" y="23826"/>
                  </a:lnTo>
                  <a:lnTo>
                    <a:pt x="8884" y="23807"/>
                  </a:lnTo>
                  <a:lnTo>
                    <a:pt x="9078" y="23787"/>
                  </a:lnTo>
                  <a:lnTo>
                    <a:pt x="9290" y="23749"/>
                  </a:lnTo>
                  <a:lnTo>
                    <a:pt x="9503" y="23671"/>
                  </a:lnTo>
                  <a:lnTo>
                    <a:pt x="9716" y="23613"/>
                  </a:lnTo>
                  <a:lnTo>
                    <a:pt x="9948" y="23516"/>
                  </a:lnTo>
                  <a:lnTo>
                    <a:pt x="10432" y="23304"/>
                  </a:lnTo>
                  <a:lnTo>
                    <a:pt x="10936" y="23013"/>
                  </a:lnTo>
                  <a:lnTo>
                    <a:pt x="11458" y="22704"/>
                  </a:lnTo>
                  <a:lnTo>
                    <a:pt x="12019" y="22336"/>
                  </a:lnTo>
                  <a:lnTo>
                    <a:pt x="12581" y="21910"/>
                  </a:lnTo>
                  <a:lnTo>
                    <a:pt x="13142" y="21465"/>
                  </a:lnTo>
                  <a:lnTo>
                    <a:pt x="13723" y="21000"/>
                  </a:lnTo>
                  <a:lnTo>
                    <a:pt x="14323" y="20497"/>
                  </a:lnTo>
                  <a:lnTo>
                    <a:pt x="14923" y="19975"/>
                  </a:lnTo>
                  <a:lnTo>
                    <a:pt x="15503" y="19433"/>
                  </a:lnTo>
                  <a:lnTo>
                    <a:pt x="16103" y="18871"/>
                  </a:lnTo>
                  <a:lnTo>
                    <a:pt x="17264" y="17749"/>
                  </a:lnTo>
                  <a:lnTo>
                    <a:pt x="18387" y="16607"/>
                  </a:lnTo>
                  <a:lnTo>
                    <a:pt x="19432" y="15504"/>
                  </a:lnTo>
                  <a:lnTo>
                    <a:pt x="20400" y="14478"/>
                  </a:lnTo>
                  <a:lnTo>
                    <a:pt x="21232" y="13568"/>
                  </a:lnTo>
                  <a:lnTo>
                    <a:pt x="22451" y="12194"/>
                  </a:lnTo>
                  <a:lnTo>
                    <a:pt x="22897" y="11672"/>
                  </a:lnTo>
                  <a:lnTo>
                    <a:pt x="7665"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4" name="Google Shape;330;p20">
              <a:extLst>
                <a:ext uri="{FF2B5EF4-FFF2-40B4-BE49-F238E27FC236}">
                  <a16:creationId xmlns:a16="http://schemas.microsoft.com/office/drawing/2014/main" id="{8E2D0142-341F-BE77-DB47-832D926BAD3D}"/>
                </a:ext>
              </a:extLst>
            </p:cNvPr>
            <p:cNvSpPr/>
            <p:nvPr/>
          </p:nvSpPr>
          <p:spPr>
            <a:xfrm>
              <a:off x="2107275" y="3688500"/>
              <a:ext cx="597100" cy="531325"/>
            </a:xfrm>
            <a:custGeom>
              <a:avLst/>
              <a:gdLst/>
              <a:ahLst/>
              <a:cxnLst/>
              <a:rect l="l" t="t" r="r" b="b"/>
              <a:pathLst>
                <a:path w="23884" h="21253" extrusionOk="0">
                  <a:moveTo>
                    <a:pt x="4800" y="1"/>
                  </a:moveTo>
                  <a:lnTo>
                    <a:pt x="0" y="6697"/>
                  </a:lnTo>
                  <a:lnTo>
                    <a:pt x="19045" y="21252"/>
                  </a:lnTo>
                  <a:lnTo>
                    <a:pt x="23884" y="15659"/>
                  </a:lnTo>
                  <a:lnTo>
                    <a:pt x="4800" y="1"/>
                  </a:lnTo>
                  <a:close/>
                </a:path>
              </a:pathLst>
            </a:custGeom>
            <a:solidFill>
              <a:srgbClr val="FE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5" name="Google Shape;331;p20">
              <a:extLst>
                <a:ext uri="{FF2B5EF4-FFF2-40B4-BE49-F238E27FC236}">
                  <a16:creationId xmlns:a16="http://schemas.microsoft.com/office/drawing/2014/main" id="{02DD9232-519D-0449-ED76-9E93ED6B2A72}"/>
                </a:ext>
              </a:extLst>
            </p:cNvPr>
            <p:cNvSpPr/>
            <p:nvPr/>
          </p:nvSpPr>
          <p:spPr>
            <a:xfrm>
              <a:off x="4370300" y="2699500"/>
              <a:ext cx="1142425" cy="1520325"/>
            </a:xfrm>
            <a:custGeom>
              <a:avLst/>
              <a:gdLst/>
              <a:ahLst/>
              <a:cxnLst/>
              <a:rect l="l" t="t" r="r" b="b"/>
              <a:pathLst>
                <a:path w="45697" h="60813" extrusionOk="0">
                  <a:moveTo>
                    <a:pt x="7568" y="0"/>
                  </a:moveTo>
                  <a:lnTo>
                    <a:pt x="7104" y="20"/>
                  </a:lnTo>
                  <a:lnTo>
                    <a:pt x="6658" y="97"/>
                  </a:lnTo>
                  <a:lnTo>
                    <a:pt x="6233" y="194"/>
                  </a:lnTo>
                  <a:lnTo>
                    <a:pt x="5807" y="329"/>
                  </a:lnTo>
                  <a:lnTo>
                    <a:pt x="5420" y="503"/>
                  </a:lnTo>
                  <a:lnTo>
                    <a:pt x="5033" y="697"/>
                  </a:lnTo>
                  <a:lnTo>
                    <a:pt x="4665" y="929"/>
                  </a:lnTo>
                  <a:lnTo>
                    <a:pt x="4317" y="1200"/>
                  </a:lnTo>
                  <a:lnTo>
                    <a:pt x="3988" y="1491"/>
                  </a:lnTo>
                  <a:lnTo>
                    <a:pt x="3678" y="1800"/>
                  </a:lnTo>
                  <a:lnTo>
                    <a:pt x="3368" y="2149"/>
                  </a:lnTo>
                  <a:lnTo>
                    <a:pt x="3078" y="2536"/>
                  </a:lnTo>
                  <a:lnTo>
                    <a:pt x="2807" y="2923"/>
                  </a:lnTo>
                  <a:lnTo>
                    <a:pt x="2555" y="3349"/>
                  </a:lnTo>
                  <a:lnTo>
                    <a:pt x="2304" y="3794"/>
                  </a:lnTo>
                  <a:lnTo>
                    <a:pt x="2071" y="4258"/>
                  </a:lnTo>
                  <a:lnTo>
                    <a:pt x="1859" y="4742"/>
                  </a:lnTo>
                  <a:lnTo>
                    <a:pt x="1665" y="5265"/>
                  </a:lnTo>
                  <a:lnTo>
                    <a:pt x="1471" y="5787"/>
                  </a:lnTo>
                  <a:lnTo>
                    <a:pt x="1297" y="6329"/>
                  </a:lnTo>
                  <a:lnTo>
                    <a:pt x="1123" y="6890"/>
                  </a:lnTo>
                  <a:lnTo>
                    <a:pt x="968" y="7471"/>
                  </a:lnTo>
                  <a:lnTo>
                    <a:pt x="833" y="8052"/>
                  </a:lnTo>
                  <a:lnTo>
                    <a:pt x="717" y="8652"/>
                  </a:lnTo>
                  <a:lnTo>
                    <a:pt x="601" y="9271"/>
                  </a:lnTo>
                  <a:lnTo>
                    <a:pt x="484" y="9890"/>
                  </a:lnTo>
                  <a:lnTo>
                    <a:pt x="388" y="10529"/>
                  </a:lnTo>
                  <a:lnTo>
                    <a:pt x="233" y="11806"/>
                  </a:lnTo>
                  <a:lnTo>
                    <a:pt x="117" y="13142"/>
                  </a:lnTo>
                  <a:lnTo>
                    <a:pt x="39" y="14477"/>
                  </a:lnTo>
                  <a:lnTo>
                    <a:pt x="1" y="15813"/>
                  </a:lnTo>
                  <a:lnTo>
                    <a:pt x="1" y="17148"/>
                  </a:lnTo>
                  <a:lnTo>
                    <a:pt x="20" y="18484"/>
                  </a:lnTo>
                  <a:lnTo>
                    <a:pt x="78" y="19800"/>
                  </a:lnTo>
                  <a:lnTo>
                    <a:pt x="155" y="21097"/>
                  </a:lnTo>
                  <a:lnTo>
                    <a:pt x="271" y="22335"/>
                  </a:lnTo>
                  <a:lnTo>
                    <a:pt x="407" y="23555"/>
                  </a:lnTo>
                  <a:lnTo>
                    <a:pt x="562" y="24716"/>
                  </a:lnTo>
                  <a:lnTo>
                    <a:pt x="736" y="25800"/>
                  </a:lnTo>
                  <a:lnTo>
                    <a:pt x="910" y="26826"/>
                  </a:lnTo>
                  <a:lnTo>
                    <a:pt x="1123" y="27774"/>
                  </a:lnTo>
                  <a:lnTo>
                    <a:pt x="1336" y="28626"/>
                  </a:lnTo>
                  <a:lnTo>
                    <a:pt x="1568" y="29400"/>
                  </a:lnTo>
                  <a:lnTo>
                    <a:pt x="1820" y="30058"/>
                  </a:lnTo>
                  <a:lnTo>
                    <a:pt x="1936" y="30329"/>
                  </a:lnTo>
                  <a:lnTo>
                    <a:pt x="2071" y="30600"/>
                  </a:lnTo>
                  <a:lnTo>
                    <a:pt x="2362" y="31122"/>
                  </a:lnTo>
                  <a:lnTo>
                    <a:pt x="2768" y="31780"/>
                  </a:lnTo>
                  <a:lnTo>
                    <a:pt x="3291" y="32535"/>
                  </a:lnTo>
                  <a:lnTo>
                    <a:pt x="3891" y="33367"/>
                  </a:lnTo>
                  <a:lnTo>
                    <a:pt x="4568" y="34296"/>
                  </a:lnTo>
                  <a:lnTo>
                    <a:pt x="5323" y="35283"/>
                  </a:lnTo>
                  <a:lnTo>
                    <a:pt x="7026" y="37490"/>
                  </a:lnTo>
                  <a:lnTo>
                    <a:pt x="8942" y="39870"/>
                  </a:lnTo>
                  <a:lnTo>
                    <a:pt x="11013" y="42406"/>
                  </a:lnTo>
                  <a:lnTo>
                    <a:pt x="13162" y="45019"/>
                  </a:lnTo>
                  <a:lnTo>
                    <a:pt x="15349" y="47632"/>
                  </a:lnTo>
                  <a:lnTo>
                    <a:pt x="17516" y="50186"/>
                  </a:lnTo>
                  <a:lnTo>
                    <a:pt x="19568" y="52606"/>
                  </a:lnTo>
                  <a:lnTo>
                    <a:pt x="23187" y="56825"/>
                  </a:lnTo>
                  <a:lnTo>
                    <a:pt x="25703" y="59728"/>
                  </a:lnTo>
                  <a:lnTo>
                    <a:pt x="26652" y="60812"/>
                  </a:lnTo>
                  <a:lnTo>
                    <a:pt x="45697" y="46257"/>
                  </a:lnTo>
                  <a:lnTo>
                    <a:pt x="44322" y="44283"/>
                  </a:lnTo>
                  <a:lnTo>
                    <a:pt x="42735" y="42019"/>
                  </a:lnTo>
                  <a:lnTo>
                    <a:pt x="40645" y="39077"/>
                  </a:lnTo>
                  <a:lnTo>
                    <a:pt x="38168" y="35593"/>
                  </a:lnTo>
                  <a:lnTo>
                    <a:pt x="35361" y="31722"/>
                  </a:lnTo>
                  <a:lnTo>
                    <a:pt x="32303" y="27561"/>
                  </a:lnTo>
                  <a:lnTo>
                    <a:pt x="30716" y="25413"/>
                  </a:lnTo>
                  <a:lnTo>
                    <a:pt x="29110" y="23264"/>
                  </a:lnTo>
                  <a:lnTo>
                    <a:pt x="27484" y="21116"/>
                  </a:lnTo>
                  <a:lnTo>
                    <a:pt x="25839" y="18968"/>
                  </a:lnTo>
                  <a:lnTo>
                    <a:pt x="24213" y="16858"/>
                  </a:lnTo>
                  <a:lnTo>
                    <a:pt x="22587" y="14806"/>
                  </a:lnTo>
                  <a:lnTo>
                    <a:pt x="20981" y="12813"/>
                  </a:lnTo>
                  <a:lnTo>
                    <a:pt x="19432" y="10897"/>
                  </a:lnTo>
                  <a:lnTo>
                    <a:pt x="17903" y="9078"/>
                  </a:lnTo>
                  <a:lnTo>
                    <a:pt x="16452" y="7394"/>
                  </a:lnTo>
                  <a:lnTo>
                    <a:pt x="15058" y="5826"/>
                  </a:lnTo>
                  <a:lnTo>
                    <a:pt x="14381" y="5090"/>
                  </a:lnTo>
                  <a:lnTo>
                    <a:pt x="13742" y="4413"/>
                  </a:lnTo>
                  <a:lnTo>
                    <a:pt x="13123" y="3774"/>
                  </a:lnTo>
                  <a:lnTo>
                    <a:pt x="12523" y="3155"/>
                  </a:lnTo>
                  <a:lnTo>
                    <a:pt x="11942" y="2613"/>
                  </a:lnTo>
                  <a:lnTo>
                    <a:pt x="11381" y="2091"/>
                  </a:lnTo>
                  <a:lnTo>
                    <a:pt x="10858" y="1645"/>
                  </a:lnTo>
                  <a:lnTo>
                    <a:pt x="10355" y="1239"/>
                  </a:lnTo>
                  <a:lnTo>
                    <a:pt x="9891" y="891"/>
                  </a:lnTo>
                  <a:lnTo>
                    <a:pt x="9465" y="581"/>
                  </a:lnTo>
                  <a:lnTo>
                    <a:pt x="9058" y="349"/>
                  </a:lnTo>
                  <a:lnTo>
                    <a:pt x="8691" y="174"/>
                  </a:lnTo>
                  <a:lnTo>
                    <a:pt x="8517" y="116"/>
                  </a:lnTo>
                  <a:lnTo>
                    <a:pt x="8362" y="58"/>
                  </a:lnTo>
                  <a:lnTo>
                    <a:pt x="8207" y="20"/>
                  </a:lnTo>
                  <a:lnTo>
                    <a:pt x="8052"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6" name="Google Shape;332;p20">
              <a:extLst>
                <a:ext uri="{FF2B5EF4-FFF2-40B4-BE49-F238E27FC236}">
                  <a16:creationId xmlns:a16="http://schemas.microsoft.com/office/drawing/2014/main" id="{98589DB7-77BD-5E02-69FA-D2D61F04044D}"/>
                </a:ext>
              </a:extLst>
            </p:cNvPr>
            <p:cNvSpPr/>
            <p:nvPr/>
          </p:nvSpPr>
          <p:spPr>
            <a:xfrm>
              <a:off x="5082550" y="3893175"/>
              <a:ext cx="572425" cy="595675"/>
            </a:xfrm>
            <a:custGeom>
              <a:avLst/>
              <a:gdLst/>
              <a:ahLst/>
              <a:cxnLst/>
              <a:rect l="l" t="t" r="r" b="b"/>
              <a:pathLst>
                <a:path w="22897" h="23827" extrusionOk="0">
                  <a:moveTo>
                    <a:pt x="15232" y="1"/>
                  </a:moveTo>
                  <a:lnTo>
                    <a:pt x="0" y="11672"/>
                  </a:lnTo>
                  <a:lnTo>
                    <a:pt x="446" y="12194"/>
                  </a:lnTo>
                  <a:lnTo>
                    <a:pt x="1665" y="13568"/>
                  </a:lnTo>
                  <a:lnTo>
                    <a:pt x="2497" y="14478"/>
                  </a:lnTo>
                  <a:lnTo>
                    <a:pt x="3465" y="15504"/>
                  </a:lnTo>
                  <a:lnTo>
                    <a:pt x="4510" y="16607"/>
                  </a:lnTo>
                  <a:lnTo>
                    <a:pt x="5633" y="17749"/>
                  </a:lnTo>
                  <a:lnTo>
                    <a:pt x="6794" y="18871"/>
                  </a:lnTo>
                  <a:lnTo>
                    <a:pt x="7394" y="19433"/>
                  </a:lnTo>
                  <a:lnTo>
                    <a:pt x="7974" y="19975"/>
                  </a:lnTo>
                  <a:lnTo>
                    <a:pt x="8574" y="20497"/>
                  </a:lnTo>
                  <a:lnTo>
                    <a:pt x="9174" y="21000"/>
                  </a:lnTo>
                  <a:lnTo>
                    <a:pt x="9755" y="21465"/>
                  </a:lnTo>
                  <a:lnTo>
                    <a:pt x="10316" y="21910"/>
                  </a:lnTo>
                  <a:lnTo>
                    <a:pt x="10878" y="22336"/>
                  </a:lnTo>
                  <a:lnTo>
                    <a:pt x="11439" y="22704"/>
                  </a:lnTo>
                  <a:lnTo>
                    <a:pt x="11961" y="23013"/>
                  </a:lnTo>
                  <a:lnTo>
                    <a:pt x="12465" y="23304"/>
                  </a:lnTo>
                  <a:lnTo>
                    <a:pt x="12949" y="23516"/>
                  </a:lnTo>
                  <a:lnTo>
                    <a:pt x="13181" y="23613"/>
                  </a:lnTo>
                  <a:lnTo>
                    <a:pt x="13394" y="23671"/>
                  </a:lnTo>
                  <a:lnTo>
                    <a:pt x="13607" y="23749"/>
                  </a:lnTo>
                  <a:lnTo>
                    <a:pt x="13819" y="23787"/>
                  </a:lnTo>
                  <a:lnTo>
                    <a:pt x="14013" y="23807"/>
                  </a:lnTo>
                  <a:lnTo>
                    <a:pt x="14207" y="23826"/>
                  </a:lnTo>
                  <a:lnTo>
                    <a:pt x="14381" y="23807"/>
                  </a:lnTo>
                  <a:lnTo>
                    <a:pt x="14574" y="23787"/>
                  </a:lnTo>
                  <a:lnTo>
                    <a:pt x="14961" y="23729"/>
                  </a:lnTo>
                  <a:lnTo>
                    <a:pt x="15348" y="23613"/>
                  </a:lnTo>
                  <a:lnTo>
                    <a:pt x="15736" y="23458"/>
                  </a:lnTo>
                  <a:lnTo>
                    <a:pt x="16142" y="23265"/>
                  </a:lnTo>
                  <a:lnTo>
                    <a:pt x="16548" y="23033"/>
                  </a:lnTo>
                  <a:lnTo>
                    <a:pt x="16955" y="22781"/>
                  </a:lnTo>
                  <a:lnTo>
                    <a:pt x="17361" y="22471"/>
                  </a:lnTo>
                  <a:lnTo>
                    <a:pt x="17768" y="22162"/>
                  </a:lnTo>
                  <a:lnTo>
                    <a:pt x="18155" y="21813"/>
                  </a:lnTo>
                  <a:lnTo>
                    <a:pt x="18561" y="21446"/>
                  </a:lnTo>
                  <a:lnTo>
                    <a:pt x="18948" y="21058"/>
                  </a:lnTo>
                  <a:lnTo>
                    <a:pt x="19316" y="20652"/>
                  </a:lnTo>
                  <a:lnTo>
                    <a:pt x="19684" y="20226"/>
                  </a:lnTo>
                  <a:lnTo>
                    <a:pt x="20032" y="19800"/>
                  </a:lnTo>
                  <a:lnTo>
                    <a:pt x="20381" y="19355"/>
                  </a:lnTo>
                  <a:lnTo>
                    <a:pt x="20710" y="18910"/>
                  </a:lnTo>
                  <a:lnTo>
                    <a:pt x="21019" y="18446"/>
                  </a:lnTo>
                  <a:lnTo>
                    <a:pt x="21310" y="18000"/>
                  </a:lnTo>
                  <a:lnTo>
                    <a:pt x="21600" y="17536"/>
                  </a:lnTo>
                  <a:lnTo>
                    <a:pt x="21852" y="17091"/>
                  </a:lnTo>
                  <a:lnTo>
                    <a:pt x="22065" y="16646"/>
                  </a:lnTo>
                  <a:lnTo>
                    <a:pt x="22277" y="16200"/>
                  </a:lnTo>
                  <a:lnTo>
                    <a:pt x="22452" y="15775"/>
                  </a:lnTo>
                  <a:lnTo>
                    <a:pt x="22606" y="15349"/>
                  </a:lnTo>
                  <a:lnTo>
                    <a:pt x="22723" y="14962"/>
                  </a:lnTo>
                  <a:lnTo>
                    <a:pt x="22819" y="14575"/>
                  </a:lnTo>
                  <a:lnTo>
                    <a:pt x="22877" y="14226"/>
                  </a:lnTo>
                  <a:lnTo>
                    <a:pt x="22897" y="13897"/>
                  </a:lnTo>
                  <a:lnTo>
                    <a:pt x="22897" y="13588"/>
                  </a:lnTo>
                  <a:lnTo>
                    <a:pt x="22839" y="13317"/>
                  </a:lnTo>
                  <a:lnTo>
                    <a:pt x="22800" y="13181"/>
                  </a:lnTo>
                  <a:lnTo>
                    <a:pt x="22761" y="13065"/>
                  </a:lnTo>
                  <a:lnTo>
                    <a:pt x="22471" y="12523"/>
                  </a:lnTo>
                  <a:lnTo>
                    <a:pt x="22103" y="11807"/>
                  </a:lnTo>
                  <a:lnTo>
                    <a:pt x="21097" y="10007"/>
                  </a:lnTo>
                  <a:lnTo>
                    <a:pt x="19877" y="7878"/>
                  </a:lnTo>
                  <a:lnTo>
                    <a:pt x="18561" y="5633"/>
                  </a:lnTo>
                  <a:lnTo>
                    <a:pt x="16258" y="1704"/>
                  </a:lnTo>
                  <a:lnTo>
                    <a:pt x="15232" y="1"/>
                  </a:lnTo>
                  <a:close/>
                </a:path>
              </a:pathLst>
            </a:custGeom>
            <a:solidFill>
              <a:srgbClr val="FD9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7" name="Google Shape;333;p20">
              <a:extLst>
                <a:ext uri="{FF2B5EF4-FFF2-40B4-BE49-F238E27FC236}">
                  <a16:creationId xmlns:a16="http://schemas.microsoft.com/office/drawing/2014/main" id="{C4EAC19F-6953-718E-1A95-9964E955A68F}"/>
                </a:ext>
              </a:extLst>
            </p:cNvPr>
            <p:cNvSpPr/>
            <p:nvPr/>
          </p:nvSpPr>
          <p:spPr>
            <a:xfrm>
              <a:off x="4915625" y="3688500"/>
              <a:ext cx="597100" cy="531325"/>
            </a:xfrm>
            <a:custGeom>
              <a:avLst/>
              <a:gdLst/>
              <a:ahLst/>
              <a:cxnLst/>
              <a:rect l="l" t="t" r="r" b="b"/>
              <a:pathLst>
                <a:path w="23884" h="21253" extrusionOk="0">
                  <a:moveTo>
                    <a:pt x="19084" y="1"/>
                  </a:moveTo>
                  <a:lnTo>
                    <a:pt x="0" y="15659"/>
                  </a:lnTo>
                  <a:lnTo>
                    <a:pt x="4839" y="21252"/>
                  </a:lnTo>
                  <a:lnTo>
                    <a:pt x="23884" y="6697"/>
                  </a:lnTo>
                  <a:lnTo>
                    <a:pt x="19084" y="1"/>
                  </a:lnTo>
                  <a:close/>
                </a:path>
              </a:pathLst>
            </a:custGeom>
            <a:solidFill>
              <a:srgbClr val="FE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8" name="Google Shape;334;p20">
              <a:extLst>
                <a:ext uri="{FF2B5EF4-FFF2-40B4-BE49-F238E27FC236}">
                  <a16:creationId xmlns:a16="http://schemas.microsoft.com/office/drawing/2014/main" id="{E7735F21-FFC4-047D-C9BA-C9376B65ED7A}"/>
                </a:ext>
              </a:extLst>
            </p:cNvPr>
            <p:cNvSpPr/>
            <p:nvPr/>
          </p:nvSpPr>
          <p:spPr>
            <a:xfrm>
              <a:off x="2369050" y="3856400"/>
              <a:ext cx="2881900" cy="1244050"/>
            </a:xfrm>
            <a:custGeom>
              <a:avLst/>
              <a:gdLst/>
              <a:ahLst/>
              <a:cxnLst/>
              <a:rect l="l" t="t" r="r" b="b"/>
              <a:pathLst>
                <a:path w="115276" h="49762" extrusionOk="0">
                  <a:moveTo>
                    <a:pt x="14090" y="1"/>
                  </a:moveTo>
                  <a:lnTo>
                    <a:pt x="13374" y="20"/>
                  </a:lnTo>
                  <a:lnTo>
                    <a:pt x="12658" y="78"/>
                  </a:lnTo>
                  <a:lnTo>
                    <a:pt x="11942" y="156"/>
                  </a:lnTo>
                  <a:lnTo>
                    <a:pt x="11245" y="291"/>
                  </a:lnTo>
                  <a:lnTo>
                    <a:pt x="10568" y="446"/>
                  </a:lnTo>
                  <a:lnTo>
                    <a:pt x="9910" y="640"/>
                  </a:lnTo>
                  <a:lnTo>
                    <a:pt x="9252" y="852"/>
                  </a:lnTo>
                  <a:lnTo>
                    <a:pt x="8613" y="1104"/>
                  </a:lnTo>
                  <a:lnTo>
                    <a:pt x="7994" y="1394"/>
                  </a:lnTo>
                  <a:lnTo>
                    <a:pt x="7374" y="1704"/>
                  </a:lnTo>
                  <a:lnTo>
                    <a:pt x="6794" y="2033"/>
                  </a:lnTo>
                  <a:lnTo>
                    <a:pt x="6213" y="2401"/>
                  </a:lnTo>
                  <a:lnTo>
                    <a:pt x="5671" y="2807"/>
                  </a:lnTo>
                  <a:lnTo>
                    <a:pt x="5129" y="3214"/>
                  </a:lnTo>
                  <a:lnTo>
                    <a:pt x="4626" y="3659"/>
                  </a:lnTo>
                  <a:lnTo>
                    <a:pt x="4123" y="4123"/>
                  </a:lnTo>
                  <a:lnTo>
                    <a:pt x="3658" y="4627"/>
                  </a:lnTo>
                  <a:lnTo>
                    <a:pt x="3213" y="5130"/>
                  </a:lnTo>
                  <a:lnTo>
                    <a:pt x="2807" y="5672"/>
                  </a:lnTo>
                  <a:lnTo>
                    <a:pt x="2400" y="6214"/>
                  </a:lnTo>
                  <a:lnTo>
                    <a:pt x="2032" y="6794"/>
                  </a:lnTo>
                  <a:lnTo>
                    <a:pt x="1703" y="7375"/>
                  </a:lnTo>
                  <a:lnTo>
                    <a:pt x="1394" y="7994"/>
                  </a:lnTo>
                  <a:lnTo>
                    <a:pt x="1103" y="8614"/>
                  </a:lnTo>
                  <a:lnTo>
                    <a:pt x="852" y="9252"/>
                  </a:lnTo>
                  <a:lnTo>
                    <a:pt x="639" y="9910"/>
                  </a:lnTo>
                  <a:lnTo>
                    <a:pt x="445" y="10568"/>
                  </a:lnTo>
                  <a:lnTo>
                    <a:pt x="291" y="11265"/>
                  </a:lnTo>
                  <a:lnTo>
                    <a:pt x="155" y="11943"/>
                  </a:lnTo>
                  <a:lnTo>
                    <a:pt x="78" y="12659"/>
                  </a:lnTo>
                  <a:lnTo>
                    <a:pt x="20" y="13375"/>
                  </a:lnTo>
                  <a:lnTo>
                    <a:pt x="0" y="14091"/>
                  </a:lnTo>
                  <a:lnTo>
                    <a:pt x="0" y="49761"/>
                  </a:lnTo>
                  <a:lnTo>
                    <a:pt x="115276" y="49761"/>
                  </a:lnTo>
                  <a:lnTo>
                    <a:pt x="115276" y="14091"/>
                  </a:lnTo>
                  <a:lnTo>
                    <a:pt x="115256" y="13375"/>
                  </a:lnTo>
                  <a:lnTo>
                    <a:pt x="115198" y="12659"/>
                  </a:lnTo>
                  <a:lnTo>
                    <a:pt x="115121" y="11943"/>
                  </a:lnTo>
                  <a:lnTo>
                    <a:pt x="114985" y="11265"/>
                  </a:lnTo>
                  <a:lnTo>
                    <a:pt x="114831" y="10568"/>
                  </a:lnTo>
                  <a:lnTo>
                    <a:pt x="114637" y="9910"/>
                  </a:lnTo>
                  <a:lnTo>
                    <a:pt x="114424" y="9252"/>
                  </a:lnTo>
                  <a:lnTo>
                    <a:pt x="114173" y="8614"/>
                  </a:lnTo>
                  <a:lnTo>
                    <a:pt x="113882" y="7994"/>
                  </a:lnTo>
                  <a:lnTo>
                    <a:pt x="113573" y="7375"/>
                  </a:lnTo>
                  <a:lnTo>
                    <a:pt x="113244" y="6794"/>
                  </a:lnTo>
                  <a:lnTo>
                    <a:pt x="112876" y="6214"/>
                  </a:lnTo>
                  <a:lnTo>
                    <a:pt x="112469" y="5672"/>
                  </a:lnTo>
                  <a:lnTo>
                    <a:pt x="112063" y="5130"/>
                  </a:lnTo>
                  <a:lnTo>
                    <a:pt x="111618" y="4627"/>
                  </a:lnTo>
                  <a:lnTo>
                    <a:pt x="111153" y="4123"/>
                  </a:lnTo>
                  <a:lnTo>
                    <a:pt x="110650" y="3659"/>
                  </a:lnTo>
                  <a:lnTo>
                    <a:pt x="110147" y="3214"/>
                  </a:lnTo>
                  <a:lnTo>
                    <a:pt x="109605" y="2807"/>
                  </a:lnTo>
                  <a:lnTo>
                    <a:pt x="109063" y="2401"/>
                  </a:lnTo>
                  <a:lnTo>
                    <a:pt x="108482" y="2033"/>
                  </a:lnTo>
                  <a:lnTo>
                    <a:pt x="107902" y="1704"/>
                  </a:lnTo>
                  <a:lnTo>
                    <a:pt x="107282" y="1394"/>
                  </a:lnTo>
                  <a:lnTo>
                    <a:pt x="106663" y="1104"/>
                  </a:lnTo>
                  <a:lnTo>
                    <a:pt x="106024" y="852"/>
                  </a:lnTo>
                  <a:lnTo>
                    <a:pt x="105366" y="640"/>
                  </a:lnTo>
                  <a:lnTo>
                    <a:pt x="104708" y="446"/>
                  </a:lnTo>
                  <a:lnTo>
                    <a:pt x="104011" y="291"/>
                  </a:lnTo>
                  <a:lnTo>
                    <a:pt x="103334" y="156"/>
                  </a:lnTo>
                  <a:lnTo>
                    <a:pt x="102618" y="78"/>
                  </a:lnTo>
                  <a:lnTo>
                    <a:pt x="101902" y="20"/>
                  </a:lnTo>
                  <a:lnTo>
                    <a:pt x="101186" y="1"/>
                  </a:lnTo>
                  <a:close/>
                </a:path>
              </a:pathLst>
            </a:custGeom>
            <a:solidFill>
              <a:srgbClr val="C655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39" name="Google Shape;335;p20">
              <a:extLst>
                <a:ext uri="{FF2B5EF4-FFF2-40B4-BE49-F238E27FC236}">
                  <a16:creationId xmlns:a16="http://schemas.microsoft.com/office/drawing/2014/main" id="{850E51EE-DE6E-EF41-74B7-7832CE1D243F}"/>
                </a:ext>
              </a:extLst>
            </p:cNvPr>
            <p:cNvSpPr/>
            <p:nvPr/>
          </p:nvSpPr>
          <p:spPr>
            <a:xfrm>
              <a:off x="2369050" y="3965750"/>
              <a:ext cx="2881900" cy="1244050"/>
            </a:xfrm>
            <a:custGeom>
              <a:avLst/>
              <a:gdLst/>
              <a:ahLst/>
              <a:cxnLst/>
              <a:rect l="l" t="t" r="r" b="b"/>
              <a:pathLst>
                <a:path w="115276" h="49762" extrusionOk="0">
                  <a:moveTo>
                    <a:pt x="14090" y="1"/>
                  </a:moveTo>
                  <a:lnTo>
                    <a:pt x="13374" y="20"/>
                  </a:lnTo>
                  <a:lnTo>
                    <a:pt x="12658" y="59"/>
                  </a:lnTo>
                  <a:lnTo>
                    <a:pt x="11942" y="156"/>
                  </a:lnTo>
                  <a:lnTo>
                    <a:pt x="11245" y="272"/>
                  </a:lnTo>
                  <a:lnTo>
                    <a:pt x="10568" y="446"/>
                  </a:lnTo>
                  <a:lnTo>
                    <a:pt x="9910" y="620"/>
                  </a:lnTo>
                  <a:lnTo>
                    <a:pt x="9252" y="853"/>
                  </a:lnTo>
                  <a:lnTo>
                    <a:pt x="8613" y="1104"/>
                  </a:lnTo>
                  <a:lnTo>
                    <a:pt x="7994" y="1375"/>
                  </a:lnTo>
                  <a:lnTo>
                    <a:pt x="7374" y="1685"/>
                  </a:lnTo>
                  <a:lnTo>
                    <a:pt x="6794" y="2033"/>
                  </a:lnTo>
                  <a:lnTo>
                    <a:pt x="6213" y="2401"/>
                  </a:lnTo>
                  <a:lnTo>
                    <a:pt x="5671" y="2788"/>
                  </a:lnTo>
                  <a:lnTo>
                    <a:pt x="5129" y="3214"/>
                  </a:lnTo>
                  <a:lnTo>
                    <a:pt x="4626" y="3659"/>
                  </a:lnTo>
                  <a:lnTo>
                    <a:pt x="4123" y="4123"/>
                  </a:lnTo>
                  <a:lnTo>
                    <a:pt x="3658" y="4607"/>
                  </a:lnTo>
                  <a:lnTo>
                    <a:pt x="3213" y="5130"/>
                  </a:lnTo>
                  <a:lnTo>
                    <a:pt x="2807" y="5652"/>
                  </a:lnTo>
                  <a:lnTo>
                    <a:pt x="2400" y="6214"/>
                  </a:lnTo>
                  <a:lnTo>
                    <a:pt x="2032" y="6775"/>
                  </a:lnTo>
                  <a:lnTo>
                    <a:pt x="1703" y="7375"/>
                  </a:lnTo>
                  <a:lnTo>
                    <a:pt x="1394" y="7975"/>
                  </a:lnTo>
                  <a:lnTo>
                    <a:pt x="1103" y="8594"/>
                  </a:lnTo>
                  <a:lnTo>
                    <a:pt x="852" y="9233"/>
                  </a:lnTo>
                  <a:lnTo>
                    <a:pt x="639" y="9891"/>
                  </a:lnTo>
                  <a:lnTo>
                    <a:pt x="445" y="10568"/>
                  </a:lnTo>
                  <a:lnTo>
                    <a:pt x="291" y="11246"/>
                  </a:lnTo>
                  <a:lnTo>
                    <a:pt x="155" y="11943"/>
                  </a:lnTo>
                  <a:lnTo>
                    <a:pt x="78" y="12639"/>
                  </a:lnTo>
                  <a:lnTo>
                    <a:pt x="20" y="13356"/>
                  </a:lnTo>
                  <a:lnTo>
                    <a:pt x="0" y="14091"/>
                  </a:lnTo>
                  <a:lnTo>
                    <a:pt x="0" y="49761"/>
                  </a:lnTo>
                  <a:lnTo>
                    <a:pt x="115276" y="49761"/>
                  </a:lnTo>
                  <a:lnTo>
                    <a:pt x="115276" y="14091"/>
                  </a:lnTo>
                  <a:lnTo>
                    <a:pt x="115256" y="13356"/>
                  </a:lnTo>
                  <a:lnTo>
                    <a:pt x="115198" y="12639"/>
                  </a:lnTo>
                  <a:lnTo>
                    <a:pt x="115121" y="11943"/>
                  </a:lnTo>
                  <a:lnTo>
                    <a:pt x="114985" y="11246"/>
                  </a:lnTo>
                  <a:lnTo>
                    <a:pt x="114831" y="10568"/>
                  </a:lnTo>
                  <a:lnTo>
                    <a:pt x="114637" y="9891"/>
                  </a:lnTo>
                  <a:lnTo>
                    <a:pt x="114424" y="9233"/>
                  </a:lnTo>
                  <a:lnTo>
                    <a:pt x="114173" y="8594"/>
                  </a:lnTo>
                  <a:lnTo>
                    <a:pt x="113882" y="7975"/>
                  </a:lnTo>
                  <a:lnTo>
                    <a:pt x="113573" y="7375"/>
                  </a:lnTo>
                  <a:lnTo>
                    <a:pt x="113244" y="6775"/>
                  </a:lnTo>
                  <a:lnTo>
                    <a:pt x="112876" y="6214"/>
                  </a:lnTo>
                  <a:lnTo>
                    <a:pt x="112469" y="5652"/>
                  </a:lnTo>
                  <a:lnTo>
                    <a:pt x="112063" y="5130"/>
                  </a:lnTo>
                  <a:lnTo>
                    <a:pt x="111618" y="4607"/>
                  </a:lnTo>
                  <a:lnTo>
                    <a:pt x="111153" y="4123"/>
                  </a:lnTo>
                  <a:lnTo>
                    <a:pt x="110650" y="3659"/>
                  </a:lnTo>
                  <a:lnTo>
                    <a:pt x="110147" y="3214"/>
                  </a:lnTo>
                  <a:lnTo>
                    <a:pt x="109605" y="2788"/>
                  </a:lnTo>
                  <a:lnTo>
                    <a:pt x="109063" y="2401"/>
                  </a:lnTo>
                  <a:lnTo>
                    <a:pt x="108482" y="2033"/>
                  </a:lnTo>
                  <a:lnTo>
                    <a:pt x="107902" y="1685"/>
                  </a:lnTo>
                  <a:lnTo>
                    <a:pt x="107282" y="1375"/>
                  </a:lnTo>
                  <a:lnTo>
                    <a:pt x="106663" y="1104"/>
                  </a:lnTo>
                  <a:lnTo>
                    <a:pt x="106024" y="853"/>
                  </a:lnTo>
                  <a:lnTo>
                    <a:pt x="105366" y="620"/>
                  </a:lnTo>
                  <a:lnTo>
                    <a:pt x="104708" y="446"/>
                  </a:lnTo>
                  <a:lnTo>
                    <a:pt x="104011" y="272"/>
                  </a:lnTo>
                  <a:lnTo>
                    <a:pt x="103334" y="156"/>
                  </a:lnTo>
                  <a:lnTo>
                    <a:pt x="102618" y="59"/>
                  </a:lnTo>
                  <a:lnTo>
                    <a:pt x="101902" y="20"/>
                  </a:lnTo>
                  <a:lnTo>
                    <a:pt x="101186"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0" name="Google Shape;336;p20">
              <a:extLst>
                <a:ext uri="{FF2B5EF4-FFF2-40B4-BE49-F238E27FC236}">
                  <a16:creationId xmlns:a16="http://schemas.microsoft.com/office/drawing/2014/main" id="{A3CC0F09-7653-071D-8469-600CAE62A7AE}"/>
                </a:ext>
              </a:extLst>
            </p:cNvPr>
            <p:cNvSpPr/>
            <p:nvPr/>
          </p:nvSpPr>
          <p:spPr>
            <a:xfrm>
              <a:off x="2898875" y="4617525"/>
              <a:ext cx="193075" cy="592275"/>
            </a:xfrm>
            <a:custGeom>
              <a:avLst/>
              <a:gdLst/>
              <a:ahLst/>
              <a:cxnLst/>
              <a:rect l="l" t="t" r="r" b="b"/>
              <a:pathLst>
                <a:path w="7723" h="23691" extrusionOk="0">
                  <a:moveTo>
                    <a:pt x="3871" y="0"/>
                  </a:moveTo>
                  <a:lnTo>
                    <a:pt x="3465" y="20"/>
                  </a:lnTo>
                  <a:lnTo>
                    <a:pt x="3097" y="78"/>
                  </a:lnTo>
                  <a:lnTo>
                    <a:pt x="2710" y="175"/>
                  </a:lnTo>
                  <a:lnTo>
                    <a:pt x="2362" y="310"/>
                  </a:lnTo>
                  <a:lnTo>
                    <a:pt x="2033" y="465"/>
                  </a:lnTo>
                  <a:lnTo>
                    <a:pt x="1704" y="658"/>
                  </a:lnTo>
                  <a:lnTo>
                    <a:pt x="1413" y="891"/>
                  </a:lnTo>
                  <a:lnTo>
                    <a:pt x="1142" y="1142"/>
                  </a:lnTo>
                  <a:lnTo>
                    <a:pt x="891" y="1413"/>
                  </a:lnTo>
                  <a:lnTo>
                    <a:pt x="659" y="1704"/>
                  </a:lnTo>
                  <a:lnTo>
                    <a:pt x="465" y="2033"/>
                  </a:lnTo>
                  <a:lnTo>
                    <a:pt x="310" y="2362"/>
                  </a:lnTo>
                  <a:lnTo>
                    <a:pt x="175" y="2710"/>
                  </a:lnTo>
                  <a:lnTo>
                    <a:pt x="78" y="3097"/>
                  </a:lnTo>
                  <a:lnTo>
                    <a:pt x="20" y="3465"/>
                  </a:lnTo>
                  <a:lnTo>
                    <a:pt x="0" y="3871"/>
                  </a:lnTo>
                  <a:lnTo>
                    <a:pt x="0" y="23690"/>
                  </a:lnTo>
                  <a:lnTo>
                    <a:pt x="7723" y="23690"/>
                  </a:lnTo>
                  <a:lnTo>
                    <a:pt x="7723" y="3871"/>
                  </a:lnTo>
                  <a:lnTo>
                    <a:pt x="7704" y="3465"/>
                  </a:lnTo>
                  <a:lnTo>
                    <a:pt x="7645" y="3097"/>
                  </a:lnTo>
                  <a:lnTo>
                    <a:pt x="7549" y="2710"/>
                  </a:lnTo>
                  <a:lnTo>
                    <a:pt x="7433" y="2362"/>
                  </a:lnTo>
                  <a:lnTo>
                    <a:pt x="7258" y="2033"/>
                  </a:lnTo>
                  <a:lnTo>
                    <a:pt x="7065" y="1704"/>
                  </a:lnTo>
                  <a:lnTo>
                    <a:pt x="6852" y="1413"/>
                  </a:lnTo>
                  <a:lnTo>
                    <a:pt x="6600" y="1142"/>
                  </a:lnTo>
                  <a:lnTo>
                    <a:pt x="6329" y="891"/>
                  </a:lnTo>
                  <a:lnTo>
                    <a:pt x="6020" y="658"/>
                  </a:lnTo>
                  <a:lnTo>
                    <a:pt x="5710" y="465"/>
                  </a:lnTo>
                  <a:lnTo>
                    <a:pt x="5362" y="310"/>
                  </a:lnTo>
                  <a:lnTo>
                    <a:pt x="5013" y="175"/>
                  </a:lnTo>
                  <a:lnTo>
                    <a:pt x="4646" y="78"/>
                  </a:lnTo>
                  <a:lnTo>
                    <a:pt x="4258" y="20"/>
                  </a:lnTo>
                  <a:lnTo>
                    <a:pt x="3871" y="0"/>
                  </a:lnTo>
                  <a:close/>
                </a:path>
              </a:pathLst>
            </a:custGeom>
            <a:solidFill>
              <a:srgbClr val="B2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1" name="Google Shape;337;p20">
              <a:extLst>
                <a:ext uri="{FF2B5EF4-FFF2-40B4-BE49-F238E27FC236}">
                  <a16:creationId xmlns:a16="http://schemas.microsoft.com/office/drawing/2014/main" id="{06FFA269-534B-1B07-B7DD-062B336DFE51}"/>
                </a:ext>
              </a:extLst>
            </p:cNvPr>
            <p:cNvSpPr/>
            <p:nvPr/>
          </p:nvSpPr>
          <p:spPr>
            <a:xfrm>
              <a:off x="4528050" y="4617525"/>
              <a:ext cx="193075" cy="592275"/>
            </a:xfrm>
            <a:custGeom>
              <a:avLst/>
              <a:gdLst/>
              <a:ahLst/>
              <a:cxnLst/>
              <a:rect l="l" t="t" r="r" b="b"/>
              <a:pathLst>
                <a:path w="7723" h="23691" extrusionOk="0">
                  <a:moveTo>
                    <a:pt x="3852" y="0"/>
                  </a:moveTo>
                  <a:lnTo>
                    <a:pt x="3465" y="20"/>
                  </a:lnTo>
                  <a:lnTo>
                    <a:pt x="3077" y="78"/>
                  </a:lnTo>
                  <a:lnTo>
                    <a:pt x="2710" y="175"/>
                  </a:lnTo>
                  <a:lnTo>
                    <a:pt x="2342" y="310"/>
                  </a:lnTo>
                  <a:lnTo>
                    <a:pt x="2013" y="465"/>
                  </a:lnTo>
                  <a:lnTo>
                    <a:pt x="1703" y="658"/>
                  </a:lnTo>
                  <a:lnTo>
                    <a:pt x="1394" y="891"/>
                  </a:lnTo>
                  <a:lnTo>
                    <a:pt x="1123" y="1142"/>
                  </a:lnTo>
                  <a:lnTo>
                    <a:pt x="871" y="1413"/>
                  </a:lnTo>
                  <a:lnTo>
                    <a:pt x="658" y="1704"/>
                  </a:lnTo>
                  <a:lnTo>
                    <a:pt x="465" y="2033"/>
                  </a:lnTo>
                  <a:lnTo>
                    <a:pt x="290" y="2362"/>
                  </a:lnTo>
                  <a:lnTo>
                    <a:pt x="174" y="2710"/>
                  </a:lnTo>
                  <a:lnTo>
                    <a:pt x="78" y="3097"/>
                  </a:lnTo>
                  <a:lnTo>
                    <a:pt x="19" y="3465"/>
                  </a:lnTo>
                  <a:lnTo>
                    <a:pt x="0" y="3871"/>
                  </a:lnTo>
                  <a:lnTo>
                    <a:pt x="0" y="23690"/>
                  </a:lnTo>
                  <a:lnTo>
                    <a:pt x="7723" y="23690"/>
                  </a:lnTo>
                  <a:lnTo>
                    <a:pt x="7723" y="3871"/>
                  </a:lnTo>
                  <a:lnTo>
                    <a:pt x="7703" y="3465"/>
                  </a:lnTo>
                  <a:lnTo>
                    <a:pt x="7645" y="3097"/>
                  </a:lnTo>
                  <a:lnTo>
                    <a:pt x="7548" y="2710"/>
                  </a:lnTo>
                  <a:lnTo>
                    <a:pt x="7413" y="2362"/>
                  </a:lnTo>
                  <a:lnTo>
                    <a:pt x="7258" y="2033"/>
                  </a:lnTo>
                  <a:lnTo>
                    <a:pt x="7064" y="1704"/>
                  </a:lnTo>
                  <a:lnTo>
                    <a:pt x="6832" y="1413"/>
                  </a:lnTo>
                  <a:lnTo>
                    <a:pt x="6581" y="1142"/>
                  </a:lnTo>
                  <a:lnTo>
                    <a:pt x="6310" y="891"/>
                  </a:lnTo>
                  <a:lnTo>
                    <a:pt x="6019" y="658"/>
                  </a:lnTo>
                  <a:lnTo>
                    <a:pt x="5690" y="465"/>
                  </a:lnTo>
                  <a:lnTo>
                    <a:pt x="5361" y="310"/>
                  </a:lnTo>
                  <a:lnTo>
                    <a:pt x="5013" y="175"/>
                  </a:lnTo>
                  <a:lnTo>
                    <a:pt x="4626" y="78"/>
                  </a:lnTo>
                  <a:lnTo>
                    <a:pt x="4258" y="20"/>
                  </a:lnTo>
                  <a:lnTo>
                    <a:pt x="3852" y="0"/>
                  </a:lnTo>
                  <a:close/>
                </a:path>
              </a:pathLst>
            </a:custGeom>
            <a:solidFill>
              <a:srgbClr val="B297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2" name="Google Shape;338;p20">
              <a:extLst>
                <a:ext uri="{FF2B5EF4-FFF2-40B4-BE49-F238E27FC236}">
                  <a16:creationId xmlns:a16="http://schemas.microsoft.com/office/drawing/2014/main" id="{9353C6F8-BB0E-726D-EBD7-95F3F01415E9}"/>
                </a:ext>
              </a:extLst>
            </p:cNvPr>
            <p:cNvSpPr/>
            <p:nvPr/>
          </p:nvSpPr>
          <p:spPr>
            <a:xfrm>
              <a:off x="2693725" y="3757700"/>
              <a:ext cx="651775" cy="529375"/>
            </a:xfrm>
            <a:custGeom>
              <a:avLst/>
              <a:gdLst/>
              <a:ahLst/>
              <a:cxnLst/>
              <a:rect l="l" t="t" r="r" b="b"/>
              <a:pathLst>
                <a:path w="26071" h="21175" extrusionOk="0">
                  <a:moveTo>
                    <a:pt x="13277" y="1"/>
                  </a:moveTo>
                  <a:lnTo>
                    <a:pt x="11226" y="20"/>
                  </a:lnTo>
                  <a:lnTo>
                    <a:pt x="9077" y="39"/>
                  </a:lnTo>
                  <a:lnTo>
                    <a:pt x="7045" y="117"/>
                  </a:lnTo>
                  <a:lnTo>
                    <a:pt x="5303" y="175"/>
                  </a:lnTo>
                  <a:lnTo>
                    <a:pt x="4065" y="252"/>
                  </a:lnTo>
                  <a:lnTo>
                    <a:pt x="3832" y="271"/>
                  </a:lnTo>
                  <a:lnTo>
                    <a:pt x="3600" y="310"/>
                  </a:lnTo>
                  <a:lnTo>
                    <a:pt x="3387" y="388"/>
                  </a:lnTo>
                  <a:lnTo>
                    <a:pt x="3174" y="465"/>
                  </a:lnTo>
                  <a:lnTo>
                    <a:pt x="2961" y="542"/>
                  </a:lnTo>
                  <a:lnTo>
                    <a:pt x="2748" y="659"/>
                  </a:lnTo>
                  <a:lnTo>
                    <a:pt x="2555" y="775"/>
                  </a:lnTo>
                  <a:lnTo>
                    <a:pt x="2381" y="910"/>
                  </a:lnTo>
                  <a:lnTo>
                    <a:pt x="2013" y="1181"/>
                  </a:lnTo>
                  <a:lnTo>
                    <a:pt x="1684" y="1491"/>
                  </a:lnTo>
                  <a:lnTo>
                    <a:pt x="1374" y="1820"/>
                  </a:lnTo>
                  <a:lnTo>
                    <a:pt x="1103" y="2168"/>
                  </a:lnTo>
                  <a:lnTo>
                    <a:pt x="852" y="2497"/>
                  </a:lnTo>
                  <a:lnTo>
                    <a:pt x="639" y="2826"/>
                  </a:lnTo>
                  <a:lnTo>
                    <a:pt x="445" y="3136"/>
                  </a:lnTo>
                  <a:lnTo>
                    <a:pt x="290" y="3388"/>
                  </a:lnTo>
                  <a:lnTo>
                    <a:pt x="78" y="3794"/>
                  </a:lnTo>
                  <a:lnTo>
                    <a:pt x="0" y="3949"/>
                  </a:lnTo>
                  <a:lnTo>
                    <a:pt x="349" y="3949"/>
                  </a:lnTo>
                  <a:lnTo>
                    <a:pt x="678" y="3988"/>
                  </a:lnTo>
                  <a:lnTo>
                    <a:pt x="987" y="4026"/>
                  </a:lnTo>
                  <a:lnTo>
                    <a:pt x="1316" y="4104"/>
                  </a:lnTo>
                  <a:lnTo>
                    <a:pt x="1626" y="4200"/>
                  </a:lnTo>
                  <a:lnTo>
                    <a:pt x="1955" y="4317"/>
                  </a:lnTo>
                  <a:lnTo>
                    <a:pt x="2265" y="4471"/>
                  </a:lnTo>
                  <a:lnTo>
                    <a:pt x="2574" y="4626"/>
                  </a:lnTo>
                  <a:lnTo>
                    <a:pt x="2884" y="4800"/>
                  </a:lnTo>
                  <a:lnTo>
                    <a:pt x="3174" y="5013"/>
                  </a:lnTo>
                  <a:lnTo>
                    <a:pt x="3484" y="5226"/>
                  </a:lnTo>
                  <a:lnTo>
                    <a:pt x="3774" y="5458"/>
                  </a:lnTo>
                  <a:lnTo>
                    <a:pt x="4065" y="5710"/>
                  </a:lnTo>
                  <a:lnTo>
                    <a:pt x="4336" y="5962"/>
                  </a:lnTo>
                  <a:lnTo>
                    <a:pt x="4626" y="6252"/>
                  </a:lnTo>
                  <a:lnTo>
                    <a:pt x="4897" y="6542"/>
                  </a:lnTo>
                  <a:lnTo>
                    <a:pt x="5458" y="7181"/>
                  </a:lnTo>
                  <a:lnTo>
                    <a:pt x="5981" y="7839"/>
                  </a:lnTo>
                  <a:lnTo>
                    <a:pt x="6484" y="8555"/>
                  </a:lnTo>
                  <a:lnTo>
                    <a:pt x="6968" y="9310"/>
                  </a:lnTo>
                  <a:lnTo>
                    <a:pt x="7452" y="10065"/>
                  </a:lnTo>
                  <a:lnTo>
                    <a:pt x="7897" y="10858"/>
                  </a:lnTo>
                  <a:lnTo>
                    <a:pt x="8342" y="11671"/>
                  </a:lnTo>
                  <a:lnTo>
                    <a:pt x="8748" y="12484"/>
                  </a:lnTo>
                  <a:lnTo>
                    <a:pt x="9135" y="13297"/>
                  </a:lnTo>
                  <a:lnTo>
                    <a:pt x="9523" y="14091"/>
                  </a:lnTo>
                  <a:lnTo>
                    <a:pt x="9871" y="14903"/>
                  </a:lnTo>
                  <a:lnTo>
                    <a:pt x="10200" y="15678"/>
                  </a:lnTo>
                  <a:lnTo>
                    <a:pt x="10781" y="17149"/>
                  </a:lnTo>
                  <a:lnTo>
                    <a:pt x="11264" y="18465"/>
                  </a:lnTo>
                  <a:lnTo>
                    <a:pt x="11652" y="19568"/>
                  </a:lnTo>
                  <a:lnTo>
                    <a:pt x="11942" y="20439"/>
                  </a:lnTo>
                  <a:lnTo>
                    <a:pt x="12155" y="21174"/>
                  </a:lnTo>
                  <a:lnTo>
                    <a:pt x="26071" y="19994"/>
                  </a:lnTo>
                  <a:lnTo>
                    <a:pt x="25858" y="19065"/>
                  </a:lnTo>
                  <a:lnTo>
                    <a:pt x="25626" y="18155"/>
                  </a:lnTo>
                  <a:lnTo>
                    <a:pt x="25374" y="17226"/>
                  </a:lnTo>
                  <a:lnTo>
                    <a:pt x="25122" y="16336"/>
                  </a:lnTo>
                  <a:lnTo>
                    <a:pt x="24851" y="15426"/>
                  </a:lnTo>
                  <a:lnTo>
                    <a:pt x="24561" y="14555"/>
                  </a:lnTo>
                  <a:lnTo>
                    <a:pt x="24251" y="13684"/>
                  </a:lnTo>
                  <a:lnTo>
                    <a:pt x="23942" y="12833"/>
                  </a:lnTo>
                  <a:lnTo>
                    <a:pt x="23632" y="12000"/>
                  </a:lnTo>
                  <a:lnTo>
                    <a:pt x="23303" y="11168"/>
                  </a:lnTo>
                  <a:lnTo>
                    <a:pt x="22974" y="10375"/>
                  </a:lnTo>
                  <a:lnTo>
                    <a:pt x="22626" y="9600"/>
                  </a:lnTo>
                  <a:lnTo>
                    <a:pt x="21948" y="8110"/>
                  </a:lnTo>
                  <a:lnTo>
                    <a:pt x="21271" y="6717"/>
                  </a:lnTo>
                  <a:lnTo>
                    <a:pt x="20593" y="5420"/>
                  </a:lnTo>
                  <a:lnTo>
                    <a:pt x="19955" y="4239"/>
                  </a:lnTo>
                  <a:lnTo>
                    <a:pt x="19316" y="3194"/>
                  </a:lnTo>
                  <a:lnTo>
                    <a:pt x="18755" y="2304"/>
                  </a:lnTo>
                  <a:lnTo>
                    <a:pt x="18213" y="1530"/>
                  </a:lnTo>
                  <a:lnTo>
                    <a:pt x="17748" y="930"/>
                  </a:lnTo>
                  <a:lnTo>
                    <a:pt x="17555" y="697"/>
                  </a:lnTo>
                  <a:lnTo>
                    <a:pt x="17361" y="504"/>
                  </a:lnTo>
                  <a:lnTo>
                    <a:pt x="17206" y="349"/>
                  </a:lnTo>
                  <a:lnTo>
                    <a:pt x="17051" y="252"/>
                  </a:lnTo>
                  <a:lnTo>
                    <a:pt x="16955" y="213"/>
                  </a:lnTo>
                  <a:lnTo>
                    <a:pt x="16819" y="175"/>
                  </a:lnTo>
                  <a:lnTo>
                    <a:pt x="16393" y="117"/>
                  </a:lnTo>
                  <a:lnTo>
                    <a:pt x="15793" y="59"/>
                  </a:lnTo>
                  <a:lnTo>
                    <a:pt x="15077" y="39"/>
                  </a:lnTo>
                  <a:lnTo>
                    <a:pt x="14226" y="20"/>
                  </a:lnTo>
                  <a:lnTo>
                    <a:pt x="13277"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3" name="Google Shape;339;p20">
              <a:extLst>
                <a:ext uri="{FF2B5EF4-FFF2-40B4-BE49-F238E27FC236}">
                  <a16:creationId xmlns:a16="http://schemas.microsoft.com/office/drawing/2014/main" id="{227236B0-4FA7-5139-EF09-BC5201A87664}"/>
                </a:ext>
              </a:extLst>
            </p:cNvPr>
            <p:cNvSpPr/>
            <p:nvPr/>
          </p:nvSpPr>
          <p:spPr>
            <a:xfrm>
              <a:off x="4295300" y="3757700"/>
              <a:ext cx="651800" cy="529375"/>
            </a:xfrm>
            <a:custGeom>
              <a:avLst/>
              <a:gdLst/>
              <a:ahLst/>
              <a:cxnLst/>
              <a:rect l="l" t="t" r="r" b="b"/>
              <a:pathLst>
                <a:path w="26072" h="21175" extrusionOk="0">
                  <a:moveTo>
                    <a:pt x="12794" y="1"/>
                  </a:moveTo>
                  <a:lnTo>
                    <a:pt x="11846" y="20"/>
                  </a:lnTo>
                  <a:lnTo>
                    <a:pt x="10994" y="39"/>
                  </a:lnTo>
                  <a:lnTo>
                    <a:pt x="10278" y="59"/>
                  </a:lnTo>
                  <a:lnTo>
                    <a:pt x="9678" y="117"/>
                  </a:lnTo>
                  <a:lnTo>
                    <a:pt x="9252" y="175"/>
                  </a:lnTo>
                  <a:lnTo>
                    <a:pt x="9117" y="213"/>
                  </a:lnTo>
                  <a:lnTo>
                    <a:pt x="9020" y="252"/>
                  </a:lnTo>
                  <a:lnTo>
                    <a:pt x="8884" y="349"/>
                  </a:lnTo>
                  <a:lnTo>
                    <a:pt x="8710" y="504"/>
                  </a:lnTo>
                  <a:lnTo>
                    <a:pt x="8536" y="697"/>
                  </a:lnTo>
                  <a:lnTo>
                    <a:pt x="8323" y="930"/>
                  </a:lnTo>
                  <a:lnTo>
                    <a:pt x="7859" y="1530"/>
                  </a:lnTo>
                  <a:lnTo>
                    <a:pt x="7336" y="2304"/>
                  </a:lnTo>
                  <a:lnTo>
                    <a:pt x="6755" y="3194"/>
                  </a:lnTo>
                  <a:lnTo>
                    <a:pt x="6136" y="4239"/>
                  </a:lnTo>
                  <a:lnTo>
                    <a:pt x="5478" y="5420"/>
                  </a:lnTo>
                  <a:lnTo>
                    <a:pt x="4801" y="6717"/>
                  </a:lnTo>
                  <a:lnTo>
                    <a:pt x="4123" y="8110"/>
                  </a:lnTo>
                  <a:lnTo>
                    <a:pt x="3446" y="9600"/>
                  </a:lnTo>
                  <a:lnTo>
                    <a:pt x="3117" y="10375"/>
                  </a:lnTo>
                  <a:lnTo>
                    <a:pt x="2768" y="11168"/>
                  </a:lnTo>
                  <a:lnTo>
                    <a:pt x="2459" y="12000"/>
                  </a:lnTo>
                  <a:lnTo>
                    <a:pt x="2130" y="12833"/>
                  </a:lnTo>
                  <a:lnTo>
                    <a:pt x="1820" y="13684"/>
                  </a:lnTo>
                  <a:lnTo>
                    <a:pt x="1530" y="14555"/>
                  </a:lnTo>
                  <a:lnTo>
                    <a:pt x="1239" y="15426"/>
                  </a:lnTo>
                  <a:lnTo>
                    <a:pt x="949" y="16336"/>
                  </a:lnTo>
                  <a:lnTo>
                    <a:pt x="697" y="17226"/>
                  </a:lnTo>
                  <a:lnTo>
                    <a:pt x="446" y="18155"/>
                  </a:lnTo>
                  <a:lnTo>
                    <a:pt x="213" y="19065"/>
                  </a:lnTo>
                  <a:lnTo>
                    <a:pt x="1" y="19994"/>
                  </a:lnTo>
                  <a:lnTo>
                    <a:pt x="13916" y="21174"/>
                  </a:lnTo>
                  <a:lnTo>
                    <a:pt x="14149" y="20439"/>
                  </a:lnTo>
                  <a:lnTo>
                    <a:pt x="14420" y="19568"/>
                  </a:lnTo>
                  <a:lnTo>
                    <a:pt x="14807" y="18465"/>
                  </a:lnTo>
                  <a:lnTo>
                    <a:pt x="15291" y="17149"/>
                  </a:lnTo>
                  <a:lnTo>
                    <a:pt x="15891" y="15678"/>
                  </a:lnTo>
                  <a:lnTo>
                    <a:pt x="16220" y="14903"/>
                  </a:lnTo>
                  <a:lnTo>
                    <a:pt x="16568" y="14091"/>
                  </a:lnTo>
                  <a:lnTo>
                    <a:pt x="16936" y="13297"/>
                  </a:lnTo>
                  <a:lnTo>
                    <a:pt x="17323" y="12484"/>
                  </a:lnTo>
                  <a:lnTo>
                    <a:pt x="17729" y="11671"/>
                  </a:lnTo>
                  <a:lnTo>
                    <a:pt x="18174" y="10858"/>
                  </a:lnTo>
                  <a:lnTo>
                    <a:pt x="18620" y="10065"/>
                  </a:lnTo>
                  <a:lnTo>
                    <a:pt x="19103" y="9310"/>
                  </a:lnTo>
                  <a:lnTo>
                    <a:pt x="19587" y="8555"/>
                  </a:lnTo>
                  <a:lnTo>
                    <a:pt x="20091" y="7839"/>
                  </a:lnTo>
                  <a:lnTo>
                    <a:pt x="20632" y="7181"/>
                  </a:lnTo>
                  <a:lnTo>
                    <a:pt x="21174" y="6542"/>
                  </a:lnTo>
                  <a:lnTo>
                    <a:pt x="21445" y="6252"/>
                  </a:lnTo>
                  <a:lnTo>
                    <a:pt x="21736" y="5962"/>
                  </a:lnTo>
                  <a:lnTo>
                    <a:pt x="22026" y="5710"/>
                  </a:lnTo>
                  <a:lnTo>
                    <a:pt x="22316" y="5458"/>
                  </a:lnTo>
                  <a:lnTo>
                    <a:pt x="22607" y="5226"/>
                  </a:lnTo>
                  <a:lnTo>
                    <a:pt x="22897" y="5013"/>
                  </a:lnTo>
                  <a:lnTo>
                    <a:pt x="23207" y="4800"/>
                  </a:lnTo>
                  <a:lnTo>
                    <a:pt x="23497" y="4626"/>
                  </a:lnTo>
                  <a:lnTo>
                    <a:pt x="23807" y="4471"/>
                  </a:lnTo>
                  <a:lnTo>
                    <a:pt x="24116" y="4317"/>
                  </a:lnTo>
                  <a:lnTo>
                    <a:pt x="24445" y="4200"/>
                  </a:lnTo>
                  <a:lnTo>
                    <a:pt x="24755" y="4104"/>
                  </a:lnTo>
                  <a:lnTo>
                    <a:pt x="25084" y="4026"/>
                  </a:lnTo>
                  <a:lnTo>
                    <a:pt x="25413" y="3988"/>
                  </a:lnTo>
                  <a:lnTo>
                    <a:pt x="25742" y="3949"/>
                  </a:lnTo>
                  <a:lnTo>
                    <a:pt x="26071" y="3949"/>
                  </a:lnTo>
                  <a:lnTo>
                    <a:pt x="25994" y="3794"/>
                  </a:lnTo>
                  <a:lnTo>
                    <a:pt x="25781" y="3388"/>
                  </a:lnTo>
                  <a:lnTo>
                    <a:pt x="25626" y="3136"/>
                  </a:lnTo>
                  <a:lnTo>
                    <a:pt x="25452" y="2826"/>
                  </a:lnTo>
                  <a:lnTo>
                    <a:pt x="25220" y="2497"/>
                  </a:lnTo>
                  <a:lnTo>
                    <a:pt x="24987" y="2168"/>
                  </a:lnTo>
                  <a:lnTo>
                    <a:pt x="24697" y="1820"/>
                  </a:lnTo>
                  <a:lnTo>
                    <a:pt x="24407" y="1491"/>
                  </a:lnTo>
                  <a:lnTo>
                    <a:pt x="24058" y="1181"/>
                  </a:lnTo>
                  <a:lnTo>
                    <a:pt x="23710" y="910"/>
                  </a:lnTo>
                  <a:lnTo>
                    <a:pt x="23516" y="775"/>
                  </a:lnTo>
                  <a:lnTo>
                    <a:pt x="23323" y="659"/>
                  </a:lnTo>
                  <a:lnTo>
                    <a:pt x="23110" y="542"/>
                  </a:lnTo>
                  <a:lnTo>
                    <a:pt x="22916" y="465"/>
                  </a:lnTo>
                  <a:lnTo>
                    <a:pt x="22684" y="388"/>
                  </a:lnTo>
                  <a:lnTo>
                    <a:pt x="22471" y="310"/>
                  </a:lnTo>
                  <a:lnTo>
                    <a:pt x="22239" y="271"/>
                  </a:lnTo>
                  <a:lnTo>
                    <a:pt x="22007" y="252"/>
                  </a:lnTo>
                  <a:lnTo>
                    <a:pt x="20768" y="175"/>
                  </a:lnTo>
                  <a:lnTo>
                    <a:pt x="19026" y="117"/>
                  </a:lnTo>
                  <a:lnTo>
                    <a:pt x="16994" y="39"/>
                  </a:lnTo>
                  <a:lnTo>
                    <a:pt x="14845" y="20"/>
                  </a:lnTo>
                  <a:lnTo>
                    <a:pt x="12794"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4" name="Google Shape;340;p20">
              <a:extLst>
                <a:ext uri="{FF2B5EF4-FFF2-40B4-BE49-F238E27FC236}">
                  <a16:creationId xmlns:a16="http://schemas.microsoft.com/office/drawing/2014/main" id="{D1144EC9-E58B-542D-1792-51F533EFC9E8}"/>
                </a:ext>
              </a:extLst>
            </p:cNvPr>
            <p:cNvSpPr/>
            <p:nvPr/>
          </p:nvSpPr>
          <p:spPr>
            <a:xfrm>
              <a:off x="2782750" y="4235275"/>
              <a:ext cx="2054500" cy="974525"/>
            </a:xfrm>
            <a:custGeom>
              <a:avLst/>
              <a:gdLst/>
              <a:ahLst/>
              <a:cxnLst/>
              <a:rect l="l" t="t" r="r" b="b"/>
              <a:pathLst>
                <a:path w="82180" h="38981" extrusionOk="0">
                  <a:moveTo>
                    <a:pt x="37335" y="0"/>
                  </a:moveTo>
                  <a:lnTo>
                    <a:pt x="34026" y="39"/>
                  </a:lnTo>
                  <a:lnTo>
                    <a:pt x="30755" y="97"/>
                  </a:lnTo>
                  <a:lnTo>
                    <a:pt x="27581" y="175"/>
                  </a:lnTo>
                  <a:lnTo>
                    <a:pt x="24484" y="271"/>
                  </a:lnTo>
                  <a:lnTo>
                    <a:pt x="21503" y="407"/>
                  </a:lnTo>
                  <a:lnTo>
                    <a:pt x="18677" y="542"/>
                  </a:lnTo>
                  <a:lnTo>
                    <a:pt x="16026" y="716"/>
                  </a:lnTo>
                  <a:lnTo>
                    <a:pt x="13549" y="910"/>
                  </a:lnTo>
                  <a:lnTo>
                    <a:pt x="12407" y="1026"/>
                  </a:lnTo>
                  <a:lnTo>
                    <a:pt x="11303" y="1142"/>
                  </a:lnTo>
                  <a:lnTo>
                    <a:pt x="10258" y="1258"/>
                  </a:lnTo>
                  <a:lnTo>
                    <a:pt x="9291" y="1394"/>
                  </a:lnTo>
                  <a:lnTo>
                    <a:pt x="8381" y="1529"/>
                  </a:lnTo>
                  <a:lnTo>
                    <a:pt x="7549" y="1665"/>
                  </a:lnTo>
                  <a:lnTo>
                    <a:pt x="6774" y="1820"/>
                  </a:lnTo>
                  <a:lnTo>
                    <a:pt x="6078" y="1975"/>
                  </a:lnTo>
                  <a:lnTo>
                    <a:pt x="5458" y="2129"/>
                  </a:lnTo>
                  <a:lnTo>
                    <a:pt x="4936" y="2304"/>
                  </a:lnTo>
                  <a:lnTo>
                    <a:pt x="4471" y="2478"/>
                  </a:lnTo>
                  <a:lnTo>
                    <a:pt x="4278" y="2575"/>
                  </a:lnTo>
                  <a:lnTo>
                    <a:pt x="4104" y="2671"/>
                  </a:lnTo>
                  <a:lnTo>
                    <a:pt x="3968" y="2768"/>
                  </a:lnTo>
                  <a:lnTo>
                    <a:pt x="3833" y="2865"/>
                  </a:lnTo>
                  <a:lnTo>
                    <a:pt x="3736" y="2962"/>
                  </a:lnTo>
                  <a:lnTo>
                    <a:pt x="3658" y="3058"/>
                  </a:lnTo>
                  <a:lnTo>
                    <a:pt x="3523" y="3271"/>
                  </a:lnTo>
                  <a:lnTo>
                    <a:pt x="3387" y="3542"/>
                  </a:lnTo>
                  <a:lnTo>
                    <a:pt x="3252" y="3833"/>
                  </a:lnTo>
                  <a:lnTo>
                    <a:pt x="3136" y="4162"/>
                  </a:lnTo>
                  <a:lnTo>
                    <a:pt x="3020" y="4549"/>
                  </a:lnTo>
                  <a:lnTo>
                    <a:pt x="2904" y="4936"/>
                  </a:lnTo>
                  <a:lnTo>
                    <a:pt x="2671" y="5845"/>
                  </a:lnTo>
                  <a:lnTo>
                    <a:pt x="2439" y="6852"/>
                  </a:lnTo>
                  <a:lnTo>
                    <a:pt x="2246" y="7974"/>
                  </a:lnTo>
                  <a:lnTo>
                    <a:pt x="2052" y="9194"/>
                  </a:lnTo>
                  <a:lnTo>
                    <a:pt x="1858" y="10491"/>
                  </a:lnTo>
                  <a:lnTo>
                    <a:pt x="1684" y="11865"/>
                  </a:lnTo>
                  <a:lnTo>
                    <a:pt x="1529" y="13297"/>
                  </a:lnTo>
                  <a:lnTo>
                    <a:pt x="1375" y="14787"/>
                  </a:lnTo>
                  <a:lnTo>
                    <a:pt x="1220" y="16316"/>
                  </a:lnTo>
                  <a:lnTo>
                    <a:pt x="968" y="19452"/>
                  </a:lnTo>
                  <a:lnTo>
                    <a:pt x="736" y="22626"/>
                  </a:lnTo>
                  <a:lnTo>
                    <a:pt x="562" y="25761"/>
                  </a:lnTo>
                  <a:lnTo>
                    <a:pt x="387" y="28742"/>
                  </a:lnTo>
                  <a:lnTo>
                    <a:pt x="271" y="31509"/>
                  </a:lnTo>
                  <a:lnTo>
                    <a:pt x="155" y="33967"/>
                  </a:lnTo>
                  <a:lnTo>
                    <a:pt x="39" y="37606"/>
                  </a:lnTo>
                  <a:lnTo>
                    <a:pt x="0" y="38980"/>
                  </a:lnTo>
                  <a:lnTo>
                    <a:pt x="82180" y="38980"/>
                  </a:lnTo>
                  <a:lnTo>
                    <a:pt x="82122" y="37490"/>
                  </a:lnTo>
                  <a:lnTo>
                    <a:pt x="81947" y="33561"/>
                  </a:lnTo>
                  <a:lnTo>
                    <a:pt x="81812" y="30929"/>
                  </a:lnTo>
                  <a:lnTo>
                    <a:pt x="81638" y="27968"/>
                  </a:lnTo>
                  <a:lnTo>
                    <a:pt x="81444" y="24793"/>
                  </a:lnTo>
                  <a:lnTo>
                    <a:pt x="81212" y="21484"/>
                  </a:lnTo>
                  <a:lnTo>
                    <a:pt x="80922" y="18136"/>
                  </a:lnTo>
                  <a:lnTo>
                    <a:pt x="80786" y="16490"/>
                  </a:lnTo>
                  <a:lnTo>
                    <a:pt x="80612" y="14865"/>
                  </a:lnTo>
                  <a:lnTo>
                    <a:pt x="80438" y="13297"/>
                  </a:lnTo>
                  <a:lnTo>
                    <a:pt x="80264" y="11768"/>
                  </a:lnTo>
                  <a:lnTo>
                    <a:pt x="80070" y="10297"/>
                  </a:lnTo>
                  <a:lnTo>
                    <a:pt x="79876" y="8923"/>
                  </a:lnTo>
                  <a:lnTo>
                    <a:pt x="79664" y="7626"/>
                  </a:lnTo>
                  <a:lnTo>
                    <a:pt x="79431" y="6426"/>
                  </a:lnTo>
                  <a:lnTo>
                    <a:pt x="79199" y="5342"/>
                  </a:lnTo>
                  <a:lnTo>
                    <a:pt x="78967" y="4394"/>
                  </a:lnTo>
                  <a:lnTo>
                    <a:pt x="78831" y="3968"/>
                  </a:lnTo>
                  <a:lnTo>
                    <a:pt x="78696" y="3581"/>
                  </a:lnTo>
                  <a:lnTo>
                    <a:pt x="78580" y="3233"/>
                  </a:lnTo>
                  <a:lnTo>
                    <a:pt x="78444" y="2923"/>
                  </a:lnTo>
                  <a:lnTo>
                    <a:pt x="78289" y="2633"/>
                  </a:lnTo>
                  <a:lnTo>
                    <a:pt x="78154" y="2420"/>
                  </a:lnTo>
                  <a:lnTo>
                    <a:pt x="78018" y="2226"/>
                  </a:lnTo>
                  <a:lnTo>
                    <a:pt x="77864" y="2071"/>
                  </a:lnTo>
                  <a:lnTo>
                    <a:pt x="77786" y="2013"/>
                  </a:lnTo>
                  <a:lnTo>
                    <a:pt x="77670" y="1955"/>
                  </a:lnTo>
                  <a:lnTo>
                    <a:pt x="77380" y="1839"/>
                  </a:lnTo>
                  <a:lnTo>
                    <a:pt x="77012" y="1742"/>
                  </a:lnTo>
                  <a:lnTo>
                    <a:pt x="76547" y="1626"/>
                  </a:lnTo>
                  <a:lnTo>
                    <a:pt x="76006" y="1510"/>
                  </a:lnTo>
                  <a:lnTo>
                    <a:pt x="75367" y="1413"/>
                  </a:lnTo>
                  <a:lnTo>
                    <a:pt x="74670" y="1316"/>
                  </a:lnTo>
                  <a:lnTo>
                    <a:pt x="73896" y="1220"/>
                  </a:lnTo>
                  <a:lnTo>
                    <a:pt x="72115" y="1026"/>
                  </a:lnTo>
                  <a:lnTo>
                    <a:pt x="70102" y="852"/>
                  </a:lnTo>
                  <a:lnTo>
                    <a:pt x="67819" y="697"/>
                  </a:lnTo>
                  <a:lnTo>
                    <a:pt x="65341" y="542"/>
                  </a:lnTo>
                  <a:lnTo>
                    <a:pt x="62670" y="426"/>
                  </a:lnTo>
                  <a:lnTo>
                    <a:pt x="59845" y="310"/>
                  </a:lnTo>
                  <a:lnTo>
                    <a:pt x="56864" y="213"/>
                  </a:lnTo>
                  <a:lnTo>
                    <a:pt x="53767" y="136"/>
                  </a:lnTo>
                  <a:lnTo>
                    <a:pt x="50574" y="58"/>
                  </a:lnTo>
                  <a:lnTo>
                    <a:pt x="47303" y="20"/>
                  </a:lnTo>
                  <a:lnTo>
                    <a:pt x="43993"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5" name="Google Shape;341;p20">
              <a:extLst>
                <a:ext uri="{FF2B5EF4-FFF2-40B4-BE49-F238E27FC236}">
                  <a16:creationId xmlns:a16="http://schemas.microsoft.com/office/drawing/2014/main" id="{C35C63AE-72D4-98BC-7A21-BAA0B5D0BC91}"/>
                </a:ext>
              </a:extLst>
            </p:cNvPr>
            <p:cNvSpPr/>
            <p:nvPr/>
          </p:nvSpPr>
          <p:spPr>
            <a:xfrm>
              <a:off x="2901775" y="4219800"/>
              <a:ext cx="1816450" cy="902900"/>
            </a:xfrm>
            <a:custGeom>
              <a:avLst/>
              <a:gdLst/>
              <a:ahLst/>
              <a:cxnLst/>
              <a:rect l="l" t="t" r="r" b="b"/>
              <a:pathLst>
                <a:path w="72658" h="36116" extrusionOk="0">
                  <a:moveTo>
                    <a:pt x="35013" y="0"/>
                  </a:moveTo>
                  <a:lnTo>
                    <a:pt x="33329" y="39"/>
                  </a:lnTo>
                  <a:lnTo>
                    <a:pt x="31355" y="77"/>
                  </a:lnTo>
                  <a:lnTo>
                    <a:pt x="29110" y="155"/>
                  </a:lnTo>
                  <a:lnTo>
                    <a:pt x="24116" y="329"/>
                  </a:lnTo>
                  <a:lnTo>
                    <a:pt x="21484" y="445"/>
                  </a:lnTo>
                  <a:lnTo>
                    <a:pt x="18813" y="581"/>
                  </a:lnTo>
                  <a:lnTo>
                    <a:pt x="16200" y="716"/>
                  </a:lnTo>
                  <a:lnTo>
                    <a:pt x="13684" y="852"/>
                  </a:lnTo>
                  <a:lnTo>
                    <a:pt x="11304" y="1006"/>
                  </a:lnTo>
                  <a:lnTo>
                    <a:pt x="9155" y="1181"/>
                  </a:lnTo>
                  <a:lnTo>
                    <a:pt x="7278" y="1335"/>
                  </a:lnTo>
                  <a:lnTo>
                    <a:pt x="5710" y="1490"/>
                  </a:lnTo>
                  <a:lnTo>
                    <a:pt x="5071" y="1587"/>
                  </a:lnTo>
                  <a:lnTo>
                    <a:pt x="4530" y="1665"/>
                  </a:lnTo>
                  <a:lnTo>
                    <a:pt x="4104" y="1742"/>
                  </a:lnTo>
                  <a:lnTo>
                    <a:pt x="3794" y="1819"/>
                  </a:lnTo>
                  <a:lnTo>
                    <a:pt x="3678" y="1877"/>
                  </a:lnTo>
                  <a:lnTo>
                    <a:pt x="3562" y="1974"/>
                  </a:lnTo>
                  <a:lnTo>
                    <a:pt x="3446" y="2110"/>
                  </a:lnTo>
                  <a:lnTo>
                    <a:pt x="3330" y="2265"/>
                  </a:lnTo>
                  <a:lnTo>
                    <a:pt x="3213" y="2458"/>
                  </a:lnTo>
                  <a:lnTo>
                    <a:pt x="3097" y="2690"/>
                  </a:lnTo>
                  <a:lnTo>
                    <a:pt x="3001" y="2942"/>
                  </a:lnTo>
                  <a:lnTo>
                    <a:pt x="2884" y="3232"/>
                  </a:lnTo>
                  <a:lnTo>
                    <a:pt x="2691" y="3871"/>
                  </a:lnTo>
                  <a:lnTo>
                    <a:pt x="2497" y="4626"/>
                  </a:lnTo>
                  <a:lnTo>
                    <a:pt x="2304" y="5477"/>
                  </a:lnTo>
                  <a:lnTo>
                    <a:pt x="2130" y="6426"/>
                  </a:lnTo>
                  <a:lnTo>
                    <a:pt x="1955" y="7432"/>
                  </a:lnTo>
                  <a:lnTo>
                    <a:pt x="1801" y="8516"/>
                  </a:lnTo>
                  <a:lnTo>
                    <a:pt x="1646" y="9639"/>
                  </a:lnTo>
                  <a:lnTo>
                    <a:pt x="1491" y="10839"/>
                  </a:lnTo>
                  <a:lnTo>
                    <a:pt x="1220" y="13316"/>
                  </a:lnTo>
                  <a:lnTo>
                    <a:pt x="988" y="15890"/>
                  </a:lnTo>
                  <a:lnTo>
                    <a:pt x="775" y="18484"/>
                  </a:lnTo>
                  <a:lnTo>
                    <a:pt x="601" y="21038"/>
                  </a:lnTo>
                  <a:lnTo>
                    <a:pt x="446" y="23477"/>
                  </a:lnTo>
                  <a:lnTo>
                    <a:pt x="310" y="25703"/>
                  </a:lnTo>
                  <a:lnTo>
                    <a:pt x="117" y="29322"/>
                  </a:lnTo>
                  <a:lnTo>
                    <a:pt x="1" y="31316"/>
                  </a:lnTo>
                  <a:lnTo>
                    <a:pt x="20" y="31567"/>
                  </a:lnTo>
                  <a:lnTo>
                    <a:pt x="59" y="31819"/>
                  </a:lnTo>
                  <a:lnTo>
                    <a:pt x="136" y="32051"/>
                  </a:lnTo>
                  <a:lnTo>
                    <a:pt x="272" y="32283"/>
                  </a:lnTo>
                  <a:lnTo>
                    <a:pt x="465" y="32516"/>
                  </a:lnTo>
                  <a:lnTo>
                    <a:pt x="697" y="32748"/>
                  </a:lnTo>
                  <a:lnTo>
                    <a:pt x="988" y="32980"/>
                  </a:lnTo>
                  <a:lnTo>
                    <a:pt x="1336" y="33193"/>
                  </a:lnTo>
                  <a:lnTo>
                    <a:pt x="1762" y="33406"/>
                  </a:lnTo>
                  <a:lnTo>
                    <a:pt x="2246" y="33619"/>
                  </a:lnTo>
                  <a:lnTo>
                    <a:pt x="2788" y="33812"/>
                  </a:lnTo>
                  <a:lnTo>
                    <a:pt x="3426" y="34006"/>
                  </a:lnTo>
                  <a:lnTo>
                    <a:pt x="4123" y="34199"/>
                  </a:lnTo>
                  <a:lnTo>
                    <a:pt x="4897" y="34374"/>
                  </a:lnTo>
                  <a:lnTo>
                    <a:pt x="5768" y="34548"/>
                  </a:lnTo>
                  <a:lnTo>
                    <a:pt x="6717" y="34703"/>
                  </a:lnTo>
                  <a:lnTo>
                    <a:pt x="7762" y="34877"/>
                  </a:lnTo>
                  <a:lnTo>
                    <a:pt x="8884" y="35012"/>
                  </a:lnTo>
                  <a:lnTo>
                    <a:pt x="10123" y="35167"/>
                  </a:lnTo>
                  <a:lnTo>
                    <a:pt x="11458" y="35303"/>
                  </a:lnTo>
                  <a:lnTo>
                    <a:pt x="12891" y="35419"/>
                  </a:lnTo>
                  <a:lnTo>
                    <a:pt x="14420" y="35535"/>
                  </a:lnTo>
                  <a:lnTo>
                    <a:pt x="16065" y="35632"/>
                  </a:lnTo>
                  <a:lnTo>
                    <a:pt x="17826" y="35728"/>
                  </a:lnTo>
                  <a:lnTo>
                    <a:pt x="19703" y="35825"/>
                  </a:lnTo>
                  <a:lnTo>
                    <a:pt x="21697" y="35903"/>
                  </a:lnTo>
                  <a:lnTo>
                    <a:pt x="23807" y="35961"/>
                  </a:lnTo>
                  <a:lnTo>
                    <a:pt x="26052" y="36019"/>
                  </a:lnTo>
                  <a:lnTo>
                    <a:pt x="28413" y="36057"/>
                  </a:lnTo>
                  <a:lnTo>
                    <a:pt x="30910" y="36077"/>
                  </a:lnTo>
                  <a:lnTo>
                    <a:pt x="33561" y="36096"/>
                  </a:lnTo>
                  <a:lnTo>
                    <a:pt x="36329" y="36115"/>
                  </a:lnTo>
                  <a:lnTo>
                    <a:pt x="39097" y="36096"/>
                  </a:lnTo>
                  <a:lnTo>
                    <a:pt x="41748" y="36077"/>
                  </a:lnTo>
                  <a:lnTo>
                    <a:pt x="44245" y="36057"/>
                  </a:lnTo>
                  <a:lnTo>
                    <a:pt x="46606" y="36019"/>
                  </a:lnTo>
                  <a:lnTo>
                    <a:pt x="48851" y="35961"/>
                  </a:lnTo>
                  <a:lnTo>
                    <a:pt x="50961" y="35903"/>
                  </a:lnTo>
                  <a:lnTo>
                    <a:pt x="52955" y="35825"/>
                  </a:lnTo>
                  <a:lnTo>
                    <a:pt x="54832" y="35728"/>
                  </a:lnTo>
                  <a:lnTo>
                    <a:pt x="56593" y="35632"/>
                  </a:lnTo>
                  <a:lnTo>
                    <a:pt x="58238" y="35535"/>
                  </a:lnTo>
                  <a:lnTo>
                    <a:pt x="59767" y="35419"/>
                  </a:lnTo>
                  <a:lnTo>
                    <a:pt x="61200" y="35303"/>
                  </a:lnTo>
                  <a:lnTo>
                    <a:pt x="62535" y="35167"/>
                  </a:lnTo>
                  <a:lnTo>
                    <a:pt x="63774" y="35012"/>
                  </a:lnTo>
                  <a:lnTo>
                    <a:pt x="64896" y="34877"/>
                  </a:lnTo>
                  <a:lnTo>
                    <a:pt x="65941" y="34703"/>
                  </a:lnTo>
                  <a:lnTo>
                    <a:pt x="66890" y="34548"/>
                  </a:lnTo>
                  <a:lnTo>
                    <a:pt x="67761" y="34374"/>
                  </a:lnTo>
                  <a:lnTo>
                    <a:pt x="68535" y="34199"/>
                  </a:lnTo>
                  <a:lnTo>
                    <a:pt x="69232" y="34006"/>
                  </a:lnTo>
                  <a:lnTo>
                    <a:pt x="69870" y="33812"/>
                  </a:lnTo>
                  <a:lnTo>
                    <a:pt x="70412" y="33619"/>
                  </a:lnTo>
                  <a:lnTo>
                    <a:pt x="70896" y="33406"/>
                  </a:lnTo>
                  <a:lnTo>
                    <a:pt x="71322" y="33193"/>
                  </a:lnTo>
                  <a:lnTo>
                    <a:pt x="71670" y="32980"/>
                  </a:lnTo>
                  <a:lnTo>
                    <a:pt x="71961" y="32748"/>
                  </a:lnTo>
                  <a:lnTo>
                    <a:pt x="72193" y="32516"/>
                  </a:lnTo>
                  <a:lnTo>
                    <a:pt x="72386" y="32283"/>
                  </a:lnTo>
                  <a:lnTo>
                    <a:pt x="72522" y="32051"/>
                  </a:lnTo>
                  <a:lnTo>
                    <a:pt x="72599" y="31819"/>
                  </a:lnTo>
                  <a:lnTo>
                    <a:pt x="72638" y="31567"/>
                  </a:lnTo>
                  <a:lnTo>
                    <a:pt x="72657" y="31316"/>
                  </a:lnTo>
                  <a:lnTo>
                    <a:pt x="72541" y="29322"/>
                  </a:lnTo>
                  <a:lnTo>
                    <a:pt x="72348" y="25703"/>
                  </a:lnTo>
                  <a:lnTo>
                    <a:pt x="72212" y="23477"/>
                  </a:lnTo>
                  <a:lnTo>
                    <a:pt x="72057" y="21038"/>
                  </a:lnTo>
                  <a:lnTo>
                    <a:pt x="71883" y="18484"/>
                  </a:lnTo>
                  <a:lnTo>
                    <a:pt x="71670" y="15890"/>
                  </a:lnTo>
                  <a:lnTo>
                    <a:pt x="71438" y="13316"/>
                  </a:lnTo>
                  <a:lnTo>
                    <a:pt x="71167" y="10839"/>
                  </a:lnTo>
                  <a:lnTo>
                    <a:pt x="71012" y="9639"/>
                  </a:lnTo>
                  <a:lnTo>
                    <a:pt x="70857" y="8516"/>
                  </a:lnTo>
                  <a:lnTo>
                    <a:pt x="70703" y="7432"/>
                  </a:lnTo>
                  <a:lnTo>
                    <a:pt x="70528" y="6426"/>
                  </a:lnTo>
                  <a:lnTo>
                    <a:pt x="70354" y="5477"/>
                  </a:lnTo>
                  <a:lnTo>
                    <a:pt x="70161" y="4626"/>
                  </a:lnTo>
                  <a:lnTo>
                    <a:pt x="69967" y="3871"/>
                  </a:lnTo>
                  <a:lnTo>
                    <a:pt x="69774" y="3232"/>
                  </a:lnTo>
                  <a:lnTo>
                    <a:pt x="69657" y="2942"/>
                  </a:lnTo>
                  <a:lnTo>
                    <a:pt x="69561" y="2690"/>
                  </a:lnTo>
                  <a:lnTo>
                    <a:pt x="69445" y="2458"/>
                  </a:lnTo>
                  <a:lnTo>
                    <a:pt x="69328" y="2265"/>
                  </a:lnTo>
                  <a:lnTo>
                    <a:pt x="69212" y="2110"/>
                  </a:lnTo>
                  <a:lnTo>
                    <a:pt x="69096" y="1974"/>
                  </a:lnTo>
                  <a:lnTo>
                    <a:pt x="68980" y="1877"/>
                  </a:lnTo>
                  <a:lnTo>
                    <a:pt x="68864" y="1819"/>
                  </a:lnTo>
                  <a:lnTo>
                    <a:pt x="68554" y="1742"/>
                  </a:lnTo>
                  <a:lnTo>
                    <a:pt x="68128" y="1665"/>
                  </a:lnTo>
                  <a:lnTo>
                    <a:pt x="67587" y="1587"/>
                  </a:lnTo>
                  <a:lnTo>
                    <a:pt x="66948" y="1490"/>
                  </a:lnTo>
                  <a:lnTo>
                    <a:pt x="65380" y="1335"/>
                  </a:lnTo>
                  <a:lnTo>
                    <a:pt x="63503" y="1181"/>
                  </a:lnTo>
                  <a:lnTo>
                    <a:pt x="61335" y="1006"/>
                  </a:lnTo>
                  <a:lnTo>
                    <a:pt x="58974" y="852"/>
                  </a:lnTo>
                  <a:lnTo>
                    <a:pt x="56458" y="716"/>
                  </a:lnTo>
                  <a:lnTo>
                    <a:pt x="53845" y="581"/>
                  </a:lnTo>
                  <a:lnTo>
                    <a:pt x="51174" y="445"/>
                  </a:lnTo>
                  <a:lnTo>
                    <a:pt x="48542" y="329"/>
                  </a:lnTo>
                  <a:lnTo>
                    <a:pt x="43548" y="155"/>
                  </a:lnTo>
                  <a:lnTo>
                    <a:pt x="41303" y="77"/>
                  </a:lnTo>
                  <a:lnTo>
                    <a:pt x="39329" y="39"/>
                  </a:lnTo>
                  <a:lnTo>
                    <a:pt x="37645"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46" name="Google Shape;342;p20">
              <a:extLst>
                <a:ext uri="{FF2B5EF4-FFF2-40B4-BE49-F238E27FC236}">
                  <a16:creationId xmlns:a16="http://schemas.microsoft.com/office/drawing/2014/main" id="{4506E257-AADD-EA6A-E8FA-D8A0CD962160}"/>
                </a:ext>
              </a:extLst>
            </p:cNvPr>
            <p:cNvSpPr/>
            <p:nvPr/>
          </p:nvSpPr>
          <p:spPr>
            <a:xfrm>
              <a:off x="3555950" y="4617525"/>
              <a:ext cx="514375" cy="232275"/>
            </a:xfrm>
            <a:custGeom>
              <a:avLst/>
              <a:gdLst/>
              <a:ahLst/>
              <a:cxnLst/>
              <a:rect l="l" t="t" r="r" b="b"/>
              <a:pathLst>
                <a:path w="20575" h="9291" extrusionOk="0">
                  <a:moveTo>
                    <a:pt x="10181" y="0"/>
                  </a:moveTo>
                  <a:lnTo>
                    <a:pt x="10027" y="20"/>
                  </a:lnTo>
                  <a:lnTo>
                    <a:pt x="9852" y="39"/>
                  </a:lnTo>
                  <a:lnTo>
                    <a:pt x="9349" y="136"/>
                  </a:lnTo>
                  <a:lnTo>
                    <a:pt x="8730" y="291"/>
                  </a:lnTo>
                  <a:lnTo>
                    <a:pt x="7994" y="504"/>
                  </a:lnTo>
                  <a:lnTo>
                    <a:pt x="7201" y="755"/>
                  </a:lnTo>
                  <a:lnTo>
                    <a:pt x="6330" y="1046"/>
                  </a:lnTo>
                  <a:lnTo>
                    <a:pt x="5440" y="1375"/>
                  </a:lnTo>
                  <a:lnTo>
                    <a:pt x="4549" y="1704"/>
                  </a:lnTo>
                  <a:lnTo>
                    <a:pt x="3659" y="2071"/>
                  </a:lnTo>
                  <a:lnTo>
                    <a:pt x="2827" y="2420"/>
                  </a:lnTo>
                  <a:lnTo>
                    <a:pt x="2052" y="2787"/>
                  </a:lnTo>
                  <a:lnTo>
                    <a:pt x="1356" y="3136"/>
                  </a:lnTo>
                  <a:lnTo>
                    <a:pt x="1065" y="3310"/>
                  </a:lnTo>
                  <a:lnTo>
                    <a:pt x="794" y="3465"/>
                  </a:lnTo>
                  <a:lnTo>
                    <a:pt x="562" y="3639"/>
                  </a:lnTo>
                  <a:lnTo>
                    <a:pt x="349" y="3775"/>
                  </a:lnTo>
                  <a:lnTo>
                    <a:pt x="194" y="3929"/>
                  </a:lnTo>
                  <a:lnTo>
                    <a:pt x="78" y="4065"/>
                  </a:lnTo>
                  <a:lnTo>
                    <a:pt x="20" y="4181"/>
                  </a:lnTo>
                  <a:lnTo>
                    <a:pt x="1" y="4258"/>
                  </a:lnTo>
                  <a:lnTo>
                    <a:pt x="1" y="4297"/>
                  </a:lnTo>
                  <a:lnTo>
                    <a:pt x="40" y="4433"/>
                  </a:lnTo>
                  <a:lnTo>
                    <a:pt x="117" y="4587"/>
                  </a:lnTo>
                  <a:lnTo>
                    <a:pt x="233" y="4742"/>
                  </a:lnTo>
                  <a:lnTo>
                    <a:pt x="407" y="4916"/>
                  </a:lnTo>
                  <a:lnTo>
                    <a:pt x="620" y="5091"/>
                  </a:lnTo>
                  <a:lnTo>
                    <a:pt x="852" y="5265"/>
                  </a:lnTo>
                  <a:lnTo>
                    <a:pt x="1123" y="5458"/>
                  </a:lnTo>
                  <a:lnTo>
                    <a:pt x="1433" y="5652"/>
                  </a:lnTo>
                  <a:lnTo>
                    <a:pt x="2130" y="6058"/>
                  </a:lnTo>
                  <a:lnTo>
                    <a:pt x="2904" y="6484"/>
                  </a:lnTo>
                  <a:lnTo>
                    <a:pt x="3736" y="6891"/>
                  </a:lnTo>
                  <a:lnTo>
                    <a:pt x="4627" y="7297"/>
                  </a:lnTo>
                  <a:lnTo>
                    <a:pt x="5517" y="7704"/>
                  </a:lnTo>
                  <a:lnTo>
                    <a:pt x="6407" y="8071"/>
                  </a:lnTo>
                  <a:lnTo>
                    <a:pt x="7259" y="8400"/>
                  </a:lnTo>
                  <a:lnTo>
                    <a:pt x="8072" y="8710"/>
                  </a:lnTo>
                  <a:lnTo>
                    <a:pt x="8807" y="8942"/>
                  </a:lnTo>
                  <a:lnTo>
                    <a:pt x="9427" y="9136"/>
                  </a:lnTo>
                  <a:lnTo>
                    <a:pt x="9930" y="9252"/>
                  </a:lnTo>
                  <a:lnTo>
                    <a:pt x="10123" y="9271"/>
                  </a:lnTo>
                  <a:lnTo>
                    <a:pt x="10278" y="9291"/>
                  </a:lnTo>
                  <a:lnTo>
                    <a:pt x="10452" y="9271"/>
                  </a:lnTo>
                  <a:lnTo>
                    <a:pt x="10646" y="9252"/>
                  </a:lnTo>
                  <a:lnTo>
                    <a:pt x="11149" y="9116"/>
                  </a:lnTo>
                  <a:lnTo>
                    <a:pt x="11788" y="8903"/>
                  </a:lnTo>
                  <a:lnTo>
                    <a:pt x="12504" y="8633"/>
                  </a:lnTo>
                  <a:lnTo>
                    <a:pt x="13317" y="8323"/>
                  </a:lnTo>
                  <a:lnTo>
                    <a:pt x="14188" y="7955"/>
                  </a:lnTo>
                  <a:lnTo>
                    <a:pt x="15078" y="7549"/>
                  </a:lnTo>
                  <a:lnTo>
                    <a:pt x="15988" y="7123"/>
                  </a:lnTo>
                  <a:lnTo>
                    <a:pt x="16859" y="6678"/>
                  </a:lnTo>
                  <a:lnTo>
                    <a:pt x="17710" y="6233"/>
                  </a:lnTo>
                  <a:lnTo>
                    <a:pt x="18484" y="5787"/>
                  </a:lnTo>
                  <a:lnTo>
                    <a:pt x="19181" y="5381"/>
                  </a:lnTo>
                  <a:lnTo>
                    <a:pt x="19742" y="4975"/>
                  </a:lnTo>
                  <a:lnTo>
                    <a:pt x="19994" y="4800"/>
                  </a:lnTo>
                  <a:lnTo>
                    <a:pt x="20188" y="4626"/>
                  </a:lnTo>
                  <a:lnTo>
                    <a:pt x="20362" y="4452"/>
                  </a:lnTo>
                  <a:lnTo>
                    <a:pt x="20478" y="4297"/>
                  </a:lnTo>
                  <a:lnTo>
                    <a:pt x="20555" y="4162"/>
                  </a:lnTo>
                  <a:lnTo>
                    <a:pt x="20575" y="4046"/>
                  </a:lnTo>
                  <a:lnTo>
                    <a:pt x="20575" y="3987"/>
                  </a:lnTo>
                  <a:lnTo>
                    <a:pt x="20555" y="3910"/>
                  </a:lnTo>
                  <a:lnTo>
                    <a:pt x="20478" y="3775"/>
                  </a:lnTo>
                  <a:lnTo>
                    <a:pt x="20342" y="3620"/>
                  </a:lnTo>
                  <a:lnTo>
                    <a:pt x="20188" y="3484"/>
                  </a:lnTo>
                  <a:lnTo>
                    <a:pt x="19975" y="3310"/>
                  </a:lnTo>
                  <a:lnTo>
                    <a:pt x="19742" y="3155"/>
                  </a:lnTo>
                  <a:lnTo>
                    <a:pt x="19452" y="3000"/>
                  </a:lnTo>
                  <a:lnTo>
                    <a:pt x="19143" y="2826"/>
                  </a:lnTo>
                  <a:lnTo>
                    <a:pt x="18446" y="2497"/>
                  </a:lnTo>
                  <a:lnTo>
                    <a:pt x="17652" y="2149"/>
                  </a:lnTo>
                  <a:lnTo>
                    <a:pt x="16801" y="1820"/>
                  </a:lnTo>
                  <a:lnTo>
                    <a:pt x="15891" y="1510"/>
                  </a:lnTo>
                  <a:lnTo>
                    <a:pt x="14981" y="1200"/>
                  </a:lnTo>
                  <a:lnTo>
                    <a:pt x="14091" y="910"/>
                  </a:lnTo>
                  <a:lnTo>
                    <a:pt x="13201" y="658"/>
                  </a:lnTo>
                  <a:lnTo>
                    <a:pt x="12388" y="446"/>
                  </a:lnTo>
                  <a:lnTo>
                    <a:pt x="11652" y="252"/>
                  </a:lnTo>
                  <a:lnTo>
                    <a:pt x="11033" y="117"/>
                  </a:lnTo>
                  <a:lnTo>
                    <a:pt x="10530" y="39"/>
                  </a:lnTo>
                  <a:lnTo>
                    <a:pt x="10181"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grpSp>
      <p:sp>
        <p:nvSpPr>
          <p:cNvPr id="49" name="Google Shape;367;p20">
            <a:extLst>
              <a:ext uri="{FF2B5EF4-FFF2-40B4-BE49-F238E27FC236}">
                <a16:creationId xmlns:a16="http://schemas.microsoft.com/office/drawing/2014/main" id="{22932435-2675-0F44-63C3-5C60D21136D4}"/>
              </a:ext>
            </a:extLst>
          </p:cNvPr>
          <p:cNvSpPr/>
          <p:nvPr/>
        </p:nvSpPr>
        <p:spPr>
          <a:xfrm>
            <a:off x="4457036" y="1607316"/>
            <a:ext cx="353645" cy="353615"/>
          </a:xfrm>
          <a:custGeom>
            <a:avLst/>
            <a:gdLst/>
            <a:ahLst/>
            <a:cxnLst/>
            <a:rect l="l" t="t" r="r" b="b"/>
            <a:pathLst>
              <a:path w="11658" h="11657" extrusionOk="0">
                <a:moveTo>
                  <a:pt x="5955" y="1733"/>
                </a:moveTo>
                <a:cubicBezTo>
                  <a:pt x="7089" y="1733"/>
                  <a:pt x="8003" y="2647"/>
                  <a:pt x="8003" y="3781"/>
                </a:cubicBezTo>
                <a:cubicBezTo>
                  <a:pt x="7877" y="4442"/>
                  <a:pt x="7562" y="5041"/>
                  <a:pt x="7058" y="5419"/>
                </a:cubicBezTo>
                <a:cubicBezTo>
                  <a:pt x="6837" y="5577"/>
                  <a:pt x="6522" y="5892"/>
                  <a:pt x="6522" y="6333"/>
                </a:cubicBezTo>
                <a:lnTo>
                  <a:pt x="6522" y="6522"/>
                </a:lnTo>
                <a:cubicBezTo>
                  <a:pt x="6522" y="6931"/>
                  <a:pt x="6207" y="7215"/>
                  <a:pt x="5861" y="7215"/>
                </a:cubicBezTo>
                <a:cubicBezTo>
                  <a:pt x="5482" y="7215"/>
                  <a:pt x="5199" y="6900"/>
                  <a:pt x="5199" y="6522"/>
                </a:cubicBezTo>
                <a:lnTo>
                  <a:pt x="5199" y="6333"/>
                </a:lnTo>
                <a:cubicBezTo>
                  <a:pt x="5199" y="5577"/>
                  <a:pt x="5577" y="4852"/>
                  <a:pt x="6302" y="4316"/>
                </a:cubicBezTo>
                <a:cubicBezTo>
                  <a:pt x="6491" y="4190"/>
                  <a:pt x="6585" y="4001"/>
                  <a:pt x="6585" y="3781"/>
                </a:cubicBezTo>
                <a:cubicBezTo>
                  <a:pt x="6585" y="3371"/>
                  <a:pt x="6270" y="3119"/>
                  <a:pt x="5892" y="3119"/>
                </a:cubicBezTo>
                <a:cubicBezTo>
                  <a:pt x="5514" y="3119"/>
                  <a:pt x="5230" y="3434"/>
                  <a:pt x="5230" y="3781"/>
                </a:cubicBezTo>
                <a:cubicBezTo>
                  <a:pt x="5230" y="4159"/>
                  <a:pt x="4915" y="4442"/>
                  <a:pt x="4569" y="4442"/>
                </a:cubicBezTo>
                <a:cubicBezTo>
                  <a:pt x="4191" y="4442"/>
                  <a:pt x="3907" y="4127"/>
                  <a:pt x="3907" y="3781"/>
                </a:cubicBezTo>
                <a:cubicBezTo>
                  <a:pt x="3907" y="2647"/>
                  <a:pt x="4821" y="1733"/>
                  <a:pt x="5955" y="1733"/>
                </a:cubicBezTo>
                <a:close/>
                <a:moveTo>
                  <a:pt x="5829" y="8570"/>
                </a:moveTo>
                <a:cubicBezTo>
                  <a:pt x="6176" y="8570"/>
                  <a:pt x="6491" y="8885"/>
                  <a:pt x="6491" y="9263"/>
                </a:cubicBezTo>
                <a:cubicBezTo>
                  <a:pt x="6491" y="9641"/>
                  <a:pt x="6207" y="9924"/>
                  <a:pt x="5829" y="9924"/>
                </a:cubicBezTo>
                <a:cubicBezTo>
                  <a:pt x="5419" y="9924"/>
                  <a:pt x="5167" y="9609"/>
                  <a:pt x="5167" y="9263"/>
                </a:cubicBezTo>
                <a:cubicBezTo>
                  <a:pt x="5167" y="8853"/>
                  <a:pt x="5482" y="8570"/>
                  <a:pt x="5829" y="8570"/>
                </a:cubicBezTo>
                <a:close/>
                <a:moveTo>
                  <a:pt x="5829" y="0"/>
                </a:moveTo>
                <a:cubicBezTo>
                  <a:pt x="2647" y="0"/>
                  <a:pt x="1" y="2615"/>
                  <a:pt x="1" y="5829"/>
                </a:cubicBezTo>
                <a:cubicBezTo>
                  <a:pt x="1" y="9011"/>
                  <a:pt x="2647" y="11657"/>
                  <a:pt x="5829" y="11657"/>
                </a:cubicBezTo>
                <a:cubicBezTo>
                  <a:pt x="9011" y="11657"/>
                  <a:pt x="11657" y="9011"/>
                  <a:pt x="11657" y="5829"/>
                </a:cubicBezTo>
                <a:cubicBezTo>
                  <a:pt x="11657" y="2647"/>
                  <a:pt x="9011" y="0"/>
                  <a:pt x="5829" y="0"/>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tx1"/>
              </a:solidFill>
              <a:effectLst/>
              <a:uLnTx/>
              <a:uFillTx/>
            </a:endParaRPr>
          </a:p>
        </p:txBody>
      </p:sp>
      <p:sp>
        <p:nvSpPr>
          <p:cNvPr id="50" name="TextBox 49">
            <a:extLst>
              <a:ext uri="{FF2B5EF4-FFF2-40B4-BE49-F238E27FC236}">
                <a16:creationId xmlns:a16="http://schemas.microsoft.com/office/drawing/2014/main" id="{021DA43E-51FF-9091-3163-47646E5CB3D7}"/>
              </a:ext>
            </a:extLst>
          </p:cNvPr>
          <p:cNvSpPr txBox="1"/>
          <p:nvPr/>
        </p:nvSpPr>
        <p:spPr>
          <a:xfrm>
            <a:off x="124554" y="1367340"/>
            <a:ext cx="2777479" cy="1477328"/>
          </a:xfrm>
          <a:prstGeom prst="rect">
            <a:avLst/>
          </a:prstGeom>
          <a:noFill/>
        </p:spPr>
        <p:txBody>
          <a:bodyPr wrap="square">
            <a:spAutoFit/>
          </a:bodyPr>
          <a:lstStyle/>
          <a:p>
            <a:pPr algn="just"/>
            <a:r>
              <a:rPr lang="vi-VN" sz="1800" b="1" dirty="0">
                <a:latin typeface="+mj-lt"/>
              </a:rPr>
              <a:t>Phần 1</a:t>
            </a:r>
            <a:r>
              <a:rPr lang="vi-VN" sz="1800" dirty="0">
                <a:latin typeface="+mj-lt"/>
              </a:rPr>
              <a:t>: Giới thiệu mục đích của quy trình thực hiện trò chơi hay hoạt động bằng một đoạn văn hoặc nhan đề bài viết (tên quy trình).</a:t>
            </a:r>
            <a:endParaRPr lang="en-US" sz="1800" dirty="0">
              <a:latin typeface="+mj-lt"/>
            </a:endParaRPr>
          </a:p>
        </p:txBody>
      </p:sp>
      <p:sp>
        <p:nvSpPr>
          <p:cNvPr id="51" name="TextBox 50">
            <a:extLst>
              <a:ext uri="{FF2B5EF4-FFF2-40B4-BE49-F238E27FC236}">
                <a16:creationId xmlns:a16="http://schemas.microsoft.com/office/drawing/2014/main" id="{0B461FD1-8062-FE51-9D83-87A2D2FAF3B4}"/>
              </a:ext>
            </a:extLst>
          </p:cNvPr>
          <p:cNvSpPr txBox="1"/>
          <p:nvPr/>
        </p:nvSpPr>
        <p:spPr>
          <a:xfrm>
            <a:off x="15353" y="3334268"/>
            <a:ext cx="2759630" cy="923330"/>
          </a:xfrm>
          <a:prstGeom prst="rect">
            <a:avLst/>
          </a:prstGeom>
          <a:noFill/>
        </p:spPr>
        <p:txBody>
          <a:bodyPr wrap="square">
            <a:spAutoFit/>
          </a:bodyPr>
          <a:lstStyle/>
          <a:p>
            <a:pPr algn="just"/>
            <a:r>
              <a:rPr lang="vi-VN" sz="1800" b="1" dirty="0">
                <a:latin typeface="+mj-lt"/>
              </a:rPr>
              <a:t>Phần 2</a:t>
            </a:r>
            <a:r>
              <a:rPr lang="vi-VN" sz="1800" dirty="0">
                <a:latin typeface="+mj-lt"/>
              </a:rPr>
              <a:t>: Liệt kê những gì cần chuẩn bị trước khi thực hiện trò chơi hay hoạt động,</a:t>
            </a:r>
            <a:endParaRPr lang="en-US" sz="1800" dirty="0">
              <a:latin typeface="+mj-lt"/>
            </a:endParaRPr>
          </a:p>
        </p:txBody>
      </p:sp>
      <p:sp>
        <p:nvSpPr>
          <p:cNvPr id="52" name="TextBox 51">
            <a:extLst>
              <a:ext uri="{FF2B5EF4-FFF2-40B4-BE49-F238E27FC236}">
                <a16:creationId xmlns:a16="http://schemas.microsoft.com/office/drawing/2014/main" id="{8747019A-2331-9452-5C3A-7B768905787C}"/>
              </a:ext>
            </a:extLst>
          </p:cNvPr>
          <p:cNvSpPr txBox="1"/>
          <p:nvPr/>
        </p:nvSpPr>
        <p:spPr>
          <a:xfrm>
            <a:off x="6488046" y="1275126"/>
            <a:ext cx="2681274" cy="2031325"/>
          </a:xfrm>
          <a:prstGeom prst="rect">
            <a:avLst/>
          </a:prstGeom>
          <a:noFill/>
        </p:spPr>
        <p:txBody>
          <a:bodyPr wrap="square">
            <a:spAutoFit/>
          </a:bodyPr>
          <a:lstStyle/>
          <a:p>
            <a:pPr algn="just">
              <a:spcAft>
                <a:spcPts val="800"/>
              </a:spcAft>
            </a:pPr>
            <a:r>
              <a:rPr lang="vi-VN" sz="1800" b="1" dirty="0">
                <a:latin typeface="+mj-lt"/>
              </a:rPr>
              <a:t>Phần 3</a:t>
            </a:r>
            <a:r>
              <a:rPr lang="vi-VN" sz="1800" dirty="0">
                <a:latin typeface="+mj-lt"/>
              </a:rPr>
              <a:t>: Trình bày các bước cần thực hiện. Đối với trò chơi, đó là quy tắc, luật lệ, hướng dẫn cách chơi; đối với các hoạt động khác đó là thứ tự các bước thực hiện hoạt động. </a:t>
            </a:r>
            <a:endParaRPr lang="en-US" sz="3600" dirty="0">
              <a:solidFill>
                <a:schemeClr val="tx1"/>
              </a:solidFill>
              <a:latin typeface="+mj-lt"/>
              <a:ea typeface="Calibri" panose="020F0502020204030204" pitchFamily="34" charset="0"/>
              <a:cs typeface="Times New Roman" panose="02020603050405020304" pitchFamily="18" charset="0"/>
            </a:endParaRPr>
          </a:p>
        </p:txBody>
      </p:sp>
      <p:sp>
        <p:nvSpPr>
          <p:cNvPr id="53" name="TextBox 52">
            <a:extLst>
              <a:ext uri="{FF2B5EF4-FFF2-40B4-BE49-F238E27FC236}">
                <a16:creationId xmlns:a16="http://schemas.microsoft.com/office/drawing/2014/main" id="{ACCBFE68-2A61-F712-3803-DCE3E594807C}"/>
              </a:ext>
            </a:extLst>
          </p:cNvPr>
          <p:cNvSpPr txBox="1"/>
          <p:nvPr/>
        </p:nvSpPr>
        <p:spPr>
          <a:xfrm>
            <a:off x="6753574" y="3334268"/>
            <a:ext cx="2205756" cy="1200329"/>
          </a:xfrm>
          <a:prstGeom prst="rect">
            <a:avLst/>
          </a:prstGeom>
          <a:noFill/>
        </p:spPr>
        <p:txBody>
          <a:bodyPr wrap="square">
            <a:spAutoFit/>
          </a:bodyPr>
          <a:lstStyle/>
          <a:p>
            <a:pPr algn="just"/>
            <a:r>
              <a:rPr lang="vi-VN" sz="1800" dirty="0">
                <a:latin typeface="+mj-lt"/>
              </a:rPr>
              <a:t>Một số văn bản có thể có thêm phần giải thích sự cần thiết của mỗi bước thực hiện. </a:t>
            </a:r>
            <a:endParaRPr lang="en-US" sz="1800" dirty="0">
              <a:latin typeface="+mj-lt"/>
            </a:endParaRPr>
          </a:p>
        </p:txBody>
      </p:sp>
      <p:sp>
        <p:nvSpPr>
          <p:cNvPr id="54" name="TextBox 53">
            <a:extLst>
              <a:ext uri="{FF2B5EF4-FFF2-40B4-BE49-F238E27FC236}">
                <a16:creationId xmlns:a16="http://schemas.microsoft.com/office/drawing/2014/main" id="{5D8913D1-0319-E4D1-DC8F-21D76F4A448D}"/>
              </a:ext>
            </a:extLst>
          </p:cNvPr>
          <p:cNvSpPr txBox="1"/>
          <p:nvPr/>
        </p:nvSpPr>
        <p:spPr>
          <a:xfrm>
            <a:off x="3683889" y="1957385"/>
            <a:ext cx="1744984" cy="954107"/>
          </a:xfrm>
          <a:prstGeom prst="rect">
            <a:avLst/>
          </a:prstGeom>
          <a:noFill/>
        </p:spPr>
        <p:txBody>
          <a:bodyPr wrap="square">
            <a:spAutoFit/>
          </a:bodyPr>
          <a:lstStyle/>
          <a:p>
            <a:pPr algn="ctr"/>
            <a:r>
              <a:rPr lang="en-US" sz="2800" b="1" i="1">
                <a:solidFill>
                  <a:schemeClr val="tx1"/>
                </a:solidFill>
                <a:latin typeface="Times New Roman" panose="02020603050405020304" pitchFamily="18" charset="0"/>
                <a:cs typeface="Times New Roman" panose="02020603050405020304" pitchFamily="18" charset="0"/>
              </a:rPr>
              <a:t>Cấu trúc: 3 phần</a:t>
            </a:r>
          </a:p>
        </p:txBody>
      </p:sp>
    </p:spTree>
    <p:extLst>
      <p:ext uri="{BB962C8B-B14F-4D97-AF65-F5344CB8AC3E}">
        <p14:creationId xmlns:p14="http://schemas.microsoft.com/office/powerpoint/2010/main" val="2758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1000"/>
                                        <p:tgtEl>
                                          <p:spTgt spid="54"/>
                                        </p:tgtEl>
                                      </p:cBhvr>
                                    </p:animEffect>
                                    <p:anim calcmode="lin" valueType="num">
                                      <p:cBhvr>
                                        <p:cTn id="20" dur="1000" fill="hold"/>
                                        <p:tgtEl>
                                          <p:spTgt spid="54"/>
                                        </p:tgtEl>
                                        <p:attrNameLst>
                                          <p:attrName>ppt_x</p:attrName>
                                        </p:attrNameLst>
                                      </p:cBhvr>
                                      <p:tavLst>
                                        <p:tav tm="0">
                                          <p:val>
                                            <p:strVal val="#ppt_x"/>
                                          </p:val>
                                        </p:tav>
                                        <p:tav tm="100000">
                                          <p:val>
                                            <p:strVal val="#ppt_x"/>
                                          </p:val>
                                        </p:tav>
                                      </p:tavLst>
                                    </p:anim>
                                    <p:anim calcmode="lin" valueType="num">
                                      <p:cBhvr>
                                        <p:cTn id="21" dur="1000" fill="hold"/>
                                        <p:tgtEl>
                                          <p:spTgt spid="5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barn(inVertical)">
                                      <p:cBhvr>
                                        <p:cTn id="47" dur="500"/>
                                        <p:tgtEl>
                                          <p:spTgt spid="47"/>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barn(inVertical)">
                                      <p:cBhvr>
                                        <p:cTn id="55" dur="500"/>
                                        <p:tgtEl>
                                          <p:spTgt spid="48"/>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barn(inVertical)">
                                      <p:cBhvr>
                                        <p:cTn id="5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9" grpId="0" animBg="1"/>
      <p:bldP spid="50" grpId="0"/>
      <p:bldP spid="51" grpId="0"/>
      <p:bldP spid="52" grpId="0"/>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II. Tìm hiểu tri thức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EB59CA68-0167-953C-71E9-0A8A24F30EFB}"/>
              </a:ext>
            </a:extLst>
          </p:cNvPr>
          <p:cNvGrpSpPr/>
          <p:nvPr/>
        </p:nvGrpSpPr>
        <p:grpSpPr>
          <a:xfrm>
            <a:off x="2812786" y="1729829"/>
            <a:ext cx="6194741" cy="627300"/>
            <a:chOff x="3233738" y="1396088"/>
            <a:chExt cx="6352656" cy="627300"/>
          </a:xfrm>
        </p:grpSpPr>
        <p:sp>
          <p:nvSpPr>
            <p:cNvPr id="3" name="Google Shape;2137;p40">
              <a:extLst>
                <a:ext uri="{FF2B5EF4-FFF2-40B4-BE49-F238E27FC236}">
                  <a16:creationId xmlns:a16="http://schemas.microsoft.com/office/drawing/2014/main" id="{49BD87B3-BB04-0144-75A4-0A2BB278B44A}"/>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01</a:t>
              </a:r>
              <a:endParaRPr sz="2000" b="1">
                <a:solidFill>
                  <a:srgbClr val="FFFFFF"/>
                </a:solidFill>
                <a:latin typeface="Fira Sans Extra Condensed"/>
                <a:ea typeface="Fira Sans Extra Condensed"/>
                <a:cs typeface="Fira Sans Extra Condensed"/>
                <a:sym typeface="Fira Sans Extra Condensed"/>
              </a:endParaRPr>
            </a:p>
          </p:txBody>
        </p:sp>
        <p:sp>
          <p:nvSpPr>
            <p:cNvPr id="4" name="Google Shape;2139;p40">
              <a:extLst>
                <a:ext uri="{FF2B5EF4-FFF2-40B4-BE49-F238E27FC236}">
                  <a16:creationId xmlns:a16="http://schemas.microsoft.com/office/drawing/2014/main" id="{A1C04D76-0F33-5A91-5FF5-07626E8AC3C9}"/>
                </a:ext>
              </a:extLst>
            </p:cNvPr>
            <p:cNvSpPr txBox="1"/>
            <p:nvPr/>
          </p:nvSpPr>
          <p:spPr>
            <a:xfrm>
              <a:off x="3940314" y="1488221"/>
              <a:ext cx="5646080" cy="331800"/>
            </a:xfrm>
            <a:prstGeom prst="rect">
              <a:avLst/>
            </a:prstGeom>
            <a:noFill/>
            <a:ln>
              <a:noFill/>
            </a:ln>
          </p:spPr>
          <p:txBody>
            <a:bodyPr spcFirstLastPara="1" wrap="square" lIns="91425" tIns="91425" rIns="91425" bIns="91425" anchor="ctr" anchorCtr="0">
              <a:noAutofit/>
            </a:bodyPr>
            <a:lstStyle/>
            <a:p>
              <a:pPr algn="just">
                <a:buClrTx/>
                <a:buFontTx/>
                <a:buNone/>
                <a:defRPr/>
              </a:pPr>
              <a:r>
                <a:rPr lang="vi-VN" sz="2000" dirty="0" smtClean="0">
                  <a:effectLst/>
                  <a:latin typeface="Times New Roman" panose="02020603050405020304" pitchFamily="18" charset="0"/>
                  <a:ea typeface="Times New Roman" panose="02020603050405020304" pitchFamily="18" charset="0"/>
                </a:rPr>
                <a:t>Thư</a:t>
              </a:r>
              <a:r>
                <a:rPr lang="en-US" sz="2000" dirty="0" smtClean="0">
                  <a:latin typeface="Times New Roman" panose="02020603050405020304" pitchFamily="18" charset="0"/>
                  <a:ea typeface="Times New Roman" panose="02020603050405020304" pitchFamily="18" charset="0"/>
                </a:rPr>
                <a:t>ờ</a:t>
              </a:r>
              <a:r>
                <a:rPr lang="vi-VN" sz="2000" dirty="0" smtClean="0">
                  <a:effectLst/>
                  <a:latin typeface="Times New Roman" panose="02020603050405020304" pitchFamily="18" charset="0"/>
                  <a:ea typeface="Times New Roman" panose="02020603050405020304" pitchFamily="18" charset="0"/>
                </a:rPr>
                <a:t>ng </a:t>
              </a:r>
              <a:r>
                <a:rPr lang="vi-VN" sz="2000" dirty="0">
                  <a:effectLst/>
                  <a:latin typeface="Times New Roman" panose="02020603050405020304" pitchFamily="18" charset="0"/>
                  <a:ea typeface="Times New Roman" panose="02020603050405020304" pitchFamily="18" charset="0"/>
                </a:rPr>
                <a:t>sử dụng các con số (1,2,3,...), từ ngữ chỉ thời gian (đầu tiên, tiếp theo, sau cùng, ...) hoặc chỉ thứ tự (thứ nhất, thứ hai,...) để giới thiệu trình tự thực hiện</a:t>
              </a:r>
              <a:endParaRPr sz="3200" b="1" dirty="0">
                <a:solidFill>
                  <a:sysClr val="windowText" lastClr="000000"/>
                </a:solidFill>
                <a:latin typeface="Fira Sans Extra Condensed"/>
                <a:ea typeface="Fira Sans Extra Condensed"/>
                <a:cs typeface="Fira Sans Extra Condensed"/>
                <a:sym typeface="Fira Sans Extra Condensed"/>
              </a:endParaRPr>
            </a:p>
          </p:txBody>
        </p:sp>
      </p:grpSp>
      <p:grpSp>
        <p:nvGrpSpPr>
          <p:cNvPr id="5" name="Google Shape;2141;p40">
            <a:extLst>
              <a:ext uri="{FF2B5EF4-FFF2-40B4-BE49-F238E27FC236}">
                <a16:creationId xmlns:a16="http://schemas.microsoft.com/office/drawing/2014/main" id="{118C1C6F-36CF-6EB9-7938-4DFFCC3C6660}"/>
              </a:ext>
            </a:extLst>
          </p:cNvPr>
          <p:cNvGrpSpPr/>
          <p:nvPr/>
        </p:nvGrpSpPr>
        <p:grpSpPr>
          <a:xfrm>
            <a:off x="2812786" y="2948532"/>
            <a:ext cx="6144581" cy="627300"/>
            <a:chOff x="3233738" y="2614791"/>
            <a:chExt cx="6144581" cy="627300"/>
          </a:xfrm>
        </p:grpSpPr>
        <p:sp>
          <p:nvSpPr>
            <p:cNvPr id="6" name="Google Shape;2142;p40">
              <a:extLst>
                <a:ext uri="{FF2B5EF4-FFF2-40B4-BE49-F238E27FC236}">
                  <a16:creationId xmlns:a16="http://schemas.microsoft.com/office/drawing/2014/main" id="{611B5DE9-4A9B-C755-FAD1-EF944F4E9677}"/>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algn="ctr">
                <a:buClrTx/>
                <a:buFontTx/>
                <a:buNone/>
                <a:defRPr/>
              </a:pPr>
              <a:r>
                <a:rPr lang="fr" sz="2000" b="1">
                  <a:solidFill>
                    <a:srgbClr val="FFFFFF"/>
                  </a:solidFill>
                  <a:latin typeface="Fira Sans Extra Condensed"/>
                  <a:ea typeface="Fira Sans Extra Condensed"/>
                  <a:cs typeface="Fira Sans Extra Condensed"/>
                  <a:sym typeface="Fira Sans Extra Condensed"/>
                </a:rPr>
                <a:t>02</a:t>
              </a:r>
              <a:endParaRPr sz="2000" b="1">
                <a:solidFill>
                  <a:srgbClr val="FFFFFF"/>
                </a:solidFill>
                <a:latin typeface="Fira Sans Extra Condensed"/>
                <a:ea typeface="Fira Sans Extra Condensed"/>
                <a:cs typeface="Fira Sans Extra Condensed"/>
                <a:sym typeface="Fira Sans Extra Condensed"/>
              </a:endParaRPr>
            </a:p>
          </p:txBody>
        </p:sp>
        <p:sp>
          <p:nvSpPr>
            <p:cNvPr id="7" name="Google Shape;2144;p40">
              <a:extLst>
                <a:ext uri="{FF2B5EF4-FFF2-40B4-BE49-F238E27FC236}">
                  <a16:creationId xmlns:a16="http://schemas.microsoft.com/office/drawing/2014/main" id="{1C29EF7F-3460-8075-9822-291AC9B64FC8}"/>
                </a:ext>
              </a:extLst>
            </p:cNvPr>
            <p:cNvSpPr txBox="1"/>
            <p:nvPr/>
          </p:nvSpPr>
          <p:spPr>
            <a:xfrm>
              <a:off x="3985906" y="2762541"/>
              <a:ext cx="5392413" cy="331800"/>
            </a:xfrm>
            <a:prstGeom prst="rect">
              <a:avLst/>
            </a:prstGeom>
            <a:noFill/>
            <a:ln>
              <a:noFill/>
            </a:ln>
          </p:spPr>
          <p:txBody>
            <a:bodyPr spcFirstLastPara="1" wrap="square" lIns="91425" tIns="91425" rIns="91425" bIns="91425" anchor="ctr" anchorCtr="0">
              <a:noAutofit/>
            </a:bodyPr>
            <a:lstStyle/>
            <a:p>
              <a:pPr algn="just">
                <a:spcAft>
                  <a:spcPts val="1000"/>
                </a:spcAft>
              </a:pPr>
              <a:r>
                <a:rPr lang="vi-VN" sz="2000" dirty="0">
                  <a:effectLst/>
                  <a:latin typeface="Times New Roman" panose="02020603050405020304" pitchFamily="18" charset="0"/>
                  <a:ea typeface="Times New Roman" panose="02020603050405020304" pitchFamily="18" charset="0"/>
                </a:rPr>
                <a:t>dùng từ ngữ miêu tả chi tiết cách thức hành động và một số thuật ngữ liên quan, sử dụng câu nhiều động từ để chỉ hành động hoặc yêu cầu thực hiện</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oogle Shape;2146;p40">
            <a:extLst>
              <a:ext uri="{FF2B5EF4-FFF2-40B4-BE49-F238E27FC236}">
                <a16:creationId xmlns:a16="http://schemas.microsoft.com/office/drawing/2014/main" id="{7CF7D924-B7DD-F2AE-D36E-1DEDB45A1F67}"/>
              </a:ext>
            </a:extLst>
          </p:cNvPr>
          <p:cNvGrpSpPr/>
          <p:nvPr/>
        </p:nvGrpSpPr>
        <p:grpSpPr>
          <a:xfrm>
            <a:off x="2812786" y="4012442"/>
            <a:ext cx="6194741" cy="627300"/>
            <a:chOff x="3233738" y="3833550"/>
            <a:chExt cx="6194741" cy="627300"/>
          </a:xfrm>
        </p:grpSpPr>
        <p:sp>
          <p:nvSpPr>
            <p:cNvPr id="9" name="Google Shape;2147;p40">
              <a:extLst>
                <a:ext uri="{FF2B5EF4-FFF2-40B4-BE49-F238E27FC236}">
                  <a16:creationId xmlns:a16="http://schemas.microsoft.com/office/drawing/2014/main" id="{B985D863-7F53-FA00-E47E-B04B6CA13035}"/>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algn="ctr">
                <a:buClrTx/>
                <a:buFontTx/>
                <a:buNone/>
                <a:defRPr/>
              </a:pPr>
              <a:r>
                <a:rPr lang="fr" sz="2000" b="1">
                  <a:solidFill>
                    <a:srgbClr val="512651"/>
                  </a:solidFill>
                  <a:latin typeface="Fira Sans Extra Condensed"/>
                  <a:ea typeface="Fira Sans Extra Condensed"/>
                  <a:cs typeface="Fira Sans Extra Condensed"/>
                  <a:sym typeface="Fira Sans Extra Condensed"/>
                </a:rPr>
                <a:t>03</a:t>
              </a:r>
              <a:endParaRPr sz="2000" b="1">
                <a:solidFill>
                  <a:srgbClr val="512651"/>
                </a:solidFill>
                <a:latin typeface="Fira Sans Extra Condensed"/>
                <a:ea typeface="Fira Sans Extra Condensed"/>
                <a:cs typeface="Fira Sans Extra Condensed"/>
                <a:sym typeface="Fira Sans Extra Condensed"/>
              </a:endParaRPr>
            </a:p>
          </p:txBody>
        </p:sp>
        <p:sp>
          <p:nvSpPr>
            <p:cNvPr id="10" name="Google Shape;2149;p40">
              <a:extLst>
                <a:ext uri="{FF2B5EF4-FFF2-40B4-BE49-F238E27FC236}">
                  <a16:creationId xmlns:a16="http://schemas.microsoft.com/office/drawing/2014/main" id="{3317BF16-E53C-D21C-E4D5-47979ADAF9C7}"/>
                </a:ext>
              </a:extLst>
            </p:cNvPr>
            <p:cNvSpPr txBox="1"/>
            <p:nvPr/>
          </p:nvSpPr>
          <p:spPr>
            <a:xfrm>
              <a:off x="3989281" y="3936073"/>
              <a:ext cx="5439198" cy="331800"/>
            </a:xfrm>
            <a:prstGeom prst="rect">
              <a:avLst/>
            </a:prstGeom>
            <a:noFill/>
            <a:ln>
              <a:noFill/>
            </a:ln>
          </p:spPr>
          <p:txBody>
            <a:bodyPr spcFirstLastPara="1" wrap="square" lIns="91425" tIns="91425" rIns="91425" bIns="91425" anchor="ctr" anchorCtr="0">
              <a:noAutofit/>
            </a:bodyPr>
            <a:lstStyle/>
            <a:p>
              <a:pPr algn="just"/>
              <a:r>
                <a:rPr lang="vi-VN" sz="2000" dirty="0">
                  <a:effectLst/>
                  <a:latin typeface="Times New Roman" panose="02020603050405020304" pitchFamily="18" charset="0"/>
                  <a:ea typeface="Times New Roman" panose="02020603050405020304" pitchFamily="18" charset="0"/>
                  <a:cs typeface="Times New Roman" panose="02020603050405020304" pitchFamily="18" charset="0"/>
                </a:rPr>
                <a:t>dùng hình ảnh minh hoạ, sơ đồ chỉ dẫn, đề mục để tóm tắt thông tin chính; từ xưng hô ngôi thứ hai (ví dụ bạn,...) để chỉ người đọc.</a:t>
              </a:r>
              <a:endParaRPr lang="en-US" sz="2000" dirty="0">
                <a:effectLst/>
                <a:latin typeface=".VnTime"/>
                <a:ea typeface="Times New Roman" panose="02020603050405020304" pitchFamily="18" charset="0"/>
                <a:cs typeface="Times New Roman" panose="02020603050405020304" pitchFamily="18" charset="0"/>
              </a:endParaRPr>
            </a:p>
          </p:txBody>
        </p:sp>
      </p:grpSp>
      <p:cxnSp>
        <p:nvCxnSpPr>
          <p:cNvPr id="11" name="Google Shape;2151;p40">
            <a:extLst>
              <a:ext uri="{FF2B5EF4-FFF2-40B4-BE49-F238E27FC236}">
                <a16:creationId xmlns:a16="http://schemas.microsoft.com/office/drawing/2014/main" id="{7172B1F0-4AC6-EAD4-9AB4-EE7DA59C9E99}"/>
              </a:ext>
            </a:extLst>
          </p:cNvPr>
          <p:cNvCxnSpPr>
            <a:endCxn id="3" idx="2"/>
          </p:cNvCxnSpPr>
          <p:nvPr/>
        </p:nvCxnSpPr>
        <p:spPr>
          <a:xfrm rot="5400000" flipH="1" flipV="1">
            <a:off x="1726755" y="2176160"/>
            <a:ext cx="1218712" cy="953350"/>
          </a:xfrm>
          <a:prstGeom prst="curvedConnector2">
            <a:avLst/>
          </a:prstGeom>
          <a:noFill/>
          <a:ln w="9525" cap="flat" cmpd="sng">
            <a:solidFill>
              <a:srgbClr val="666666"/>
            </a:solidFill>
            <a:prstDash val="solid"/>
            <a:round/>
            <a:headEnd type="none" w="med" len="med"/>
            <a:tailEnd type="none" w="med" len="med"/>
          </a:ln>
        </p:spPr>
      </p:cxnSp>
      <p:cxnSp>
        <p:nvCxnSpPr>
          <p:cNvPr id="12" name="Google Shape;2152;p40">
            <a:extLst>
              <a:ext uri="{FF2B5EF4-FFF2-40B4-BE49-F238E27FC236}">
                <a16:creationId xmlns:a16="http://schemas.microsoft.com/office/drawing/2014/main" id="{A5DF57B8-24A0-83A8-9357-209F9CFC562A}"/>
              </a:ext>
            </a:extLst>
          </p:cNvPr>
          <p:cNvCxnSpPr>
            <a:endCxn id="6" idx="2"/>
          </p:cNvCxnSpPr>
          <p:nvPr/>
        </p:nvCxnSpPr>
        <p:spPr>
          <a:xfrm>
            <a:off x="1859436" y="3262191"/>
            <a:ext cx="953400" cy="600"/>
          </a:xfrm>
          <a:prstGeom prst="curvedConnector3">
            <a:avLst>
              <a:gd name="adj1" fmla="val 49997"/>
            </a:avLst>
          </a:prstGeom>
          <a:noFill/>
          <a:ln w="9525" cap="flat" cmpd="sng">
            <a:solidFill>
              <a:srgbClr val="666666"/>
            </a:solidFill>
            <a:prstDash val="solid"/>
            <a:round/>
            <a:headEnd type="none" w="med" len="med"/>
            <a:tailEnd type="none" w="med" len="med"/>
          </a:ln>
        </p:spPr>
      </p:cxnSp>
      <p:cxnSp>
        <p:nvCxnSpPr>
          <p:cNvPr id="13" name="Google Shape;2153;p40">
            <a:extLst>
              <a:ext uri="{FF2B5EF4-FFF2-40B4-BE49-F238E27FC236}">
                <a16:creationId xmlns:a16="http://schemas.microsoft.com/office/drawing/2014/main" id="{E21CCBA6-8F86-882B-B39C-69D900228498}"/>
              </a:ext>
            </a:extLst>
          </p:cNvPr>
          <p:cNvCxnSpPr>
            <a:endCxn id="9" idx="2"/>
          </p:cNvCxnSpPr>
          <p:nvPr/>
        </p:nvCxnSpPr>
        <p:spPr>
          <a:xfrm>
            <a:off x="1859436" y="3107342"/>
            <a:ext cx="953400" cy="1218900"/>
          </a:xfrm>
          <a:prstGeom prst="curvedConnector3">
            <a:avLst>
              <a:gd name="adj1" fmla="val 49997"/>
            </a:avLst>
          </a:prstGeom>
          <a:noFill/>
          <a:ln w="9525" cap="flat" cmpd="sng">
            <a:solidFill>
              <a:srgbClr val="666666"/>
            </a:solidFill>
            <a:prstDash val="solid"/>
            <a:round/>
            <a:headEnd type="none" w="med" len="med"/>
            <a:tailEnd type="none" w="med" len="med"/>
          </a:ln>
        </p:spPr>
      </p:cxnSp>
      <p:grpSp>
        <p:nvGrpSpPr>
          <p:cNvPr id="14" name="Google Shape;2133;p40">
            <a:extLst>
              <a:ext uri="{FF2B5EF4-FFF2-40B4-BE49-F238E27FC236}">
                <a16:creationId xmlns:a16="http://schemas.microsoft.com/office/drawing/2014/main" id="{DCE71491-F71B-69C0-86E2-5D8824015AB8}"/>
              </a:ext>
            </a:extLst>
          </p:cNvPr>
          <p:cNvGrpSpPr/>
          <p:nvPr/>
        </p:nvGrpSpPr>
        <p:grpSpPr>
          <a:xfrm>
            <a:off x="276850" y="1233190"/>
            <a:ext cx="2046897" cy="3494531"/>
            <a:chOff x="535546" y="1378367"/>
            <a:chExt cx="2046897" cy="3353683"/>
          </a:xfrm>
        </p:grpSpPr>
        <p:sp>
          <p:nvSpPr>
            <p:cNvPr id="15" name="Google Shape;2134;p40">
              <a:extLst>
                <a:ext uri="{FF2B5EF4-FFF2-40B4-BE49-F238E27FC236}">
                  <a16:creationId xmlns:a16="http://schemas.microsoft.com/office/drawing/2014/main" id="{EECE3055-1C6F-F81A-16C5-E8B80A38E7BA}"/>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algn="ctr">
                <a:buClrTx/>
                <a:buFontTx/>
                <a:buNone/>
                <a:defRPr/>
              </a:pPr>
              <a:endParaRPr sz="1800">
                <a:solidFill>
                  <a:sysClr val="windowText" lastClr="000000"/>
                </a:solidFill>
                <a:latin typeface="Roboto"/>
                <a:ea typeface="Roboto"/>
                <a:cs typeface="Roboto"/>
                <a:sym typeface="Roboto"/>
              </a:endParaRPr>
            </a:p>
          </p:txBody>
        </p:sp>
        <p:sp>
          <p:nvSpPr>
            <p:cNvPr id="16" name="Google Shape;2135;p40">
              <a:extLst>
                <a:ext uri="{FF2B5EF4-FFF2-40B4-BE49-F238E27FC236}">
                  <a16:creationId xmlns:a16="http://schemas.microsoft.com/office/drawing/2014/main" id="{B10666FF-D3B2-446A-C9F7-8E7C3F62224D}"/>
                </a:ext>
              </a:extLst>
            </p:cNvPr>
            <p:cNvSpPr/>
            <p:nvPr/>
          </p:nvSpPr>
          <p:spPr>
            <a:xfrm>
              <a:off x="535546" y="1378367"/>
              <a:ext cx="2046897" cy="784398"/>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algn="ctr">
                <a:buClrTx/>
                <a:buFontTx/>
                <a:buNone/>
                <a:defRPr/>
              </a:pPr>
              <a:r>
                <a:rPr lang="en-US" sz="24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rPr>
                <a:t>Đặc điểm hình thức</a:t>
              </a:r>
              <a:endParaRPr sz="24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7" name="Picture 16">
            <a:extLst>
              <a:ext uri="{FF2B5EF4-FFF2-40B4-BE49-F238E27FC236}">
                <a16:creationId xmlns:a16="http://schemas.microsoft.com/office/drawing/2014/main" id="{575295D9-ACAC-8B4B-7E64-C8F59FE40E71}"/>
              </a:ext>
            </a:extLst>
          </p:cNvPr>
          <p:cNvPicPr>
            <a:picLocks noChangeAspect="1"/>
          </p:cNvPicPr>
          <p:nvPr/>
        </p:nvPicPr>
        <p:blipFill>
          <a:blip r:embed="rId3"/>
          <a:stretch>
            <a:fillRect/>
          </a:stretch>
        </p:blipFill>
        <p:spPr>
          <a:xfrm>
            <a:off x="566162" y="2134211"/>
            <a:ext cx="1567666" cy="3009289"/>
          </a:xfrm>
          <a:prstGeom prst="rect">
            <a:avLst/>
          </a:prstGeom>
        </p:spPr>
      </p:pic>
    </p:spTree>
    <p:extLst>
      <p:ext uri="{BB962C8B-B14F-4D97-AF65-F5344CB8AC3E}">
        <p14:creationId xmlns:p14="http://schemas.microsoft.com/office/powerpoint/2010/main" val="242471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II. Tìm hiểu tri thức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894;p51">
            <a:extLst>
              <a:ext uri="{FF2B5EF4-FFF2-40B4-BE49-F238E27FC236}">
                <a16:creationId xmlns:a16="http://schemas.microsoft.com/office/drawing/2014/main" id="{A09B2C66-3C1A-13EE-B633-742056FA7645}"/>
              </a:ext>
            </a:extLst>
          </p:cNvPr>
          <p:cNvGrpSpPr/>
          <p:nvPr/>
        </p:nvGrpSpPr>
        <p:grpSpPr>
          <a:xfrm>
            <a:off x="860283" y="1496982"/>
            <a:ext cx="4379024" cy="2268497"/>
            <a:chOff x="5688700" y="1533688"/>
            <a:chExt cx="2735213" cy="1669200"/>
          </a:xfrm>
        </p:grpSpPr>
        <p:sp>
          <p:nvSpPr>
            <p:cNvPr id="3" name="Google Shape;895;p51">
              <a:extLst>
                <a:ext uri="{FF2B5EF4-FFF2-40B4-BE49-F238E27FC236}">
                  <a16:creationId xmlns:a16="http://schemas.microsoft.com/office/drawing/2014/main" id="{299C6437-5FAE-A9EF-32C9-45AEE8FF5CD3}"/>
                </a:ext>
              </a:extLst>
            </p:cNvPr>
            <p:cNvSpPr/>
            <p:nvPr/>
          </p:nvSpPr>
          <p:spPr>
            <a:xfrm>
              <a:off x="5688700" y="1533688"/>
              <a:ext cx="2735100" cy="1669200"/>
            </a:xfrm>
            <a:prstGeom prst="rect">
              <a:avLst/>
            </a:prstGeom>
            <a:solidFill>
              <a:srgbClr val="269490"/>
            </a:solidFill>
            <a:ln w="152400" cap="flat" cmpd="sng">
              <a:solidFill>
                <a:srgbClr val="B15A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grpSp>
          <p:nvGrpSpPr>
            <p:cNvPr id="4" name="Google Shape;896;p51">
              <a:extLst>
                <a:ext uri="{FF2B5EF4-FFF2-40B4-BE49-F238E27FC236}">
                  <a16:creationId xmlns:a16="http://schemas.microsoft.com/office/drawing/2014/main" id="{C6B095D1-A662-2FE4-8448-0EA9B0BED452}"/>
                </a:ext>
              </a:extLst>
            </p:cNvPr>
            <p:cNvGrpSpPr/>
            <p:nvPr/>
          </p:nvGrpSpPr>
          <p:grpSpPr>
            <a:xfrm>
              <a:off x="6010637" y="1722801"/>
              <a:ext cx="2413276" cy="1312280"/>
              <a:chOff x="994611" y="509187"/>
              <a:chExt cx="2067046" cy="1123913"/>
            </a:xfrm>
          </p:grpSpPr>
          <p:sp>
            <p:nvSpPr>
              <p:cNvPr id="5" name="Google Shape;897;p51">
                <a:extLst>
                  <a:ext uri="{FF2B5EF4-FFF2-40B4-BE49-F238E27FC236}">
                    <a16:creationId xmlns:a16="http://schemas.microsoft.com/office/drawing/2014/main" id="{CD966D98-19A7-A345-7923-49AAAF890B47}"/>
                  </a:ext>
                </a:extLst>
              </p:cNvPr>
              <p:cNvSpPr/>
              <p:nvPr/>
            </p:nvSpPr>
            <p:spPr>
              <a:xfrm>
                <a:off x="994611" y="509187"/>
                <a:ext cx="2067046" cy="1123913"/>
              </a:xfrm>
              <a:custGeom>
                <a:avLst/>
                <a:gdLst/>
                <a:ahLst/>
                <a:cxnLst/>
                <a:rect l="l" t="t" r="r" b="b"/>
                <a:pathLst>
                  <a:path w="36772" h="19994" extrusionOk="0">
                    <a:moveTo>
                      <a:pt x="14923" y="0"/>
                    </a:moveTo>
                    <a:cubicBezTo>
                      <a:pt x="3587" y="0"/>
                      <a:pt x="1" y="6358"/>
                      <a:pt x="1" y="6358"/>
                    </a:cubicBezTo>
                    <a:lnTo>
                      <a:pt x="1526" y="5678"/>
                    </a:lnTo>
                    <a:lnTo>
                      <a:pt x="1526" y="5678"/>
                    </a:lnTo>
                    <a:cubicBezTo>
                      <a:pt x="1526" y="5678"/>
                      <a:pt x="340" y="13305"/>
                      <a:pt x="846" y="15933"/>
                    </a:cubicBezTo>
                    <a:cubicBezTo>
                      <a:pt x="1279" y="18179"/>
                      <a:pt x="9770" y="19993"/>
                      <a:pt x="19705" y="19993"/>
                    </a:cubicBezTo>
                    <a:cubicBezTo>
                      <a:pt x="21375" y="19993"/>
                      <a:pt x="23095" y="19941"/>
                      <a:pt x="24826" y="19828"/>
                    </a:cubicBezTo>
                    <a:cubicBezTo>
                      <a:pt x="36771" y="19066"/>
                      <a:pt x="28300" y="4833"/>
                      <a:pt x="28300" y="4833"/>
                    </a:cubicBezTo>
                    <a:lnTo>
                      <a:pt x="29402" y="4833"/>
                    </a:lnTo>
                    <a:cubicBezTo>
                      <a:pt x="29402" y="4833"/>
                      <a:pt x="27455" y="258"/>
                      <a:pt x="15593" y="0"/>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sp>
            <p:nvSpPr>
              <p:cNvPr id="6" name="Google Shape;898;p51">
                <a:extLst>
                  <a:ext uri="{FF2B5EF4-FFF2-40B4-BE49-F238E27FC236}">
                    <a16:creationId xmlns:a16="http://schemas.microsoft.com/office/drawing/2014/main" id="{498820EF-105B-B0B8-885D-90B6304892B5}"/>
                  </a:ext>
                </a:extLst>
              </p:cNvPr>
              <p:cNvSpPr/>
              <p:nvPr/>
            </p:nvSpPr>
            <p:spPr>
              <a:xfrm>
                <a:off x="2327557" y="511492"/>
                <a:ext cx="347056" cy="203377"/>
              </a:xfrm>
              <a:custGeom>
                <a:avLst/>
                <a:gdLst/>
                <a:ahLst/>
                <a:cxnLst/>
                <a:rect l="l" t="t" r="r" b="b"/>
                <a:pathLst>
                  <a:path w="6174" h="3618" extrusionOk="0">
                    <a:moveTo>
                      <a:pt x="1526" y="1"/>
                    </a:moveTo>
                    <a:cubicBezTo>
                      <a:pt x="1062" y="1"/>
                      <a:pt x="557" y="62"/>
                      <a:pt x="0" y="186"/>
                    </a:cubicBezTo>
                    <a:cubicBezTo>
                      <a:pt x="0" y="186"/>
                      <a:pt x="3937" y="1114"/>
                      <a:pt x="5442" y="3205"/>
                    </a:cubicBezTo>
                    <a:cubicBezTo>
                      <a:pt x="5659" y="3494"/>
                      <a:pt x="5813" y="3617"/>
                      <a:pt x="5916" y="3617"/>
                    </a:cubicBezTo>
                    <a:cubicBezTo>
                      <a:pt x="6174" y="3617"/>
                      <a:pt x="5998" y="2711"/>
                      <a:pt x="5298" y="1814"/>
                    </a:cubicBezTo>
                    <a:cubicBezTo>
                      <a:pt x="4608" y="907"/>
                      <a:pt x="3371" y="1"/>
                      <a:pt x="1526"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grpSp>
      </p:grpSp>
      <p:grpSp>
        <p:nvGrpSpPr>
          <p:cNvPr id="7" name="Google Shape;1987;p78">
            <a:extLst>
              <a:ext uri="{FF2B5EF4-FFF2-40B4-BE49-F238E27FC236}">
                <a16:creationId xmlns:a16="http://schemas.microsoft.com/office/drawing/2014/main" id="{5A71CC19-8CB7-F6B1-A4B6-23269B5538D4}"/>
              </a:ext>
            </a:extLst>
          </p:cNvPr>
          <p:cNvGrpSpPr/>
          <p:nvPr/>
        </p:nvGrpSpPr>
        <p:grpSpPr>
          <a:xfrm>
            <a:off x="6156555" y="2038941"/>
            <a:ext cx="2645801" cy="3149649"/>
            <a:chOff x="53476" y="1680027"/>
            <a:chExt cx="2783845" cy="3109391"/>
          </a:xfrm>
        </p:grpSpPr>
        <p:sp>
          <p:nvSpPr>
            <p:cNvPr id="8" name="Google Shape;1988;p78">
              <a:extLst>
                <a:ext uri="{FF2B5EF4-FFF2-40B4-BE49-F238E27FC236}">
                  <a16:creationId xmlns:a16="http://schemas.microsoft.com/office/drawing/2014/main" id="{6BE21C8B-0FDC-748A-6804-2A667900BB27}"/>
                </a:ext>
              </a:extLst>
            </p:cNvPr>
            <p:cNvSpPr/>
            <p:nvPr/>
          </p:nvSpPr>
          <p:spPr>
            <a:xfrm>
              <a:off x="981385" y="3710976"/>
              <a:ext cx="1308985" cy="1078441"/>
            </a:xfrm>
            <a:custGeom>
              <a:avLst/>
              <a:gdLst/>
              <a:ahLst/>
              <a:cxnLst/>
              <a:rect l="l" t="t" r="r" b="b"/>
              <a:pathLst>
                <a:path w="23580" h="19427" extrusionOk="0">
                  <a:moveTo>
                    <a:pt x="19303" y="0"/>
                  </a:moveTo>
                  <a:lnTo>
                    <a:pt x="4896" y="557"/>
                  </a:lnTo>
                  <a:cubicBezTo>
                    <a:pt x="4896" y="557"/>
                    <a:pt x="1" y="7956"/>
                    <a:pt x="506" y="19427"/>
                  </a:cubicBezTo>
                  <a:lnTo>
                    <a:pt x="23580" y="19427"/>
                  </a:lnTo>
                  <a:cubicBezTo>
                    <a:pt x="23302" y="15541"/>
                    <a:pt x="22272" y="4649"/>
                    <a:pt x="19303" y="0"/>
                  </a:cubicBezTo>
                  <a:close/>
                </a:path>
              </a:pathLst>
            </a:custGeom>
            <a:solidFill>
              <a:srgbClr val="26949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9" name="Google Shape;1989;p78">
              <a:extLst>
                <a:ext uri="{FF2B5EF4-FFF2-40B4-BE49-F238E27FC236}">
                  <a16:creationId xmlns:a16="http://schemas.microsoft.com/office/drawing/2014/main" id="{7C8FE0E1-438E-F8AD-4FCA-1EDCC15C9A8E}"/>
                </a:ext>
              </a:extLst>
            </p:cNvPr>
            <p:cNvSpPr/>
            <p:nvPr/>
          </p:nvSpPr>
          <p:spPr>
            <a:xfrm>
              <a:off x="1218261" y="3710976"/>
              <a:ext cx="871380" cy="141168"/>
            </a:xfrm>
            <a:custGeom>
              <a:avLst/>
              <a:gdLst/>
              <a:ahLst/>
              <a:cxnLst/>
              <a:rect l="l" t="t" r="r" b="b"/>
              <a:pathLst>
                <a:path w="15697" h="2543" extrusionOk="0">
                  <a:moveTo>
                    <a:pt x="15046" y="0"/>
                  </a:moveTo>
                  <a:lnTo>
                    <a:pt x="629" y="557"/>
                  </a:lnTo>
                  <a:cubicBezTo>
                    <a:pt x="629" y="557"/>
                    <a:pt x="382" y="939"/>
                    <a:pt x="0" y="1649"/>
                  </a:cubicBezTo>
                  <a:cubicBezTo>
                    <a:pt x="953" y="1840"/>
                    <a:pt x="4804" y="2543"/>
                    <a:pt x="8679" y="2543"/>
                  </a:cubicBezTo>
                  <a:cubicBezTo>
                    <a:pt x="11306" y="2543"/>
                    <a:pt x="13943" y="2220"/>
                    <a:pt x="15696" y="1196"/>
                  </a:cubicBezTo>
                  <a:cubicBezTo>
                    <a:pt x="15490" y="763"/>
                    <a:pt x="15273" y="361"/>
                    <a:pt x="15046" y="0"/>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0" name="Google Shape;1990;p78">
              <a:extLst>
                <a:ext uri="{FF2B5EF4-FFF2-40B4-BE49-F238E27FC236}">
                  <a16:creationId xmlns:a16="http://schemas.microsoft.com/office/drawing/2014/main" id="{BA6BAB3F-C6BE-7AAB-C791-CDCA929B4950}"/>
                </a:ext>
              </a:extLst>
            </p:cNvPr>
            <p:cNvSpPr/>
            <p:nvPr/>
          </p:nvSpPr>
          <p:spPr>
            <a:xfrm>
              <a:off x="1237135" y="3997591"/>
              <a:ext cx="177418" cy="765517"/>
            </a:xfrm>
            <a:custGeom>
              <a:avLst/>
              <a:gdLst/>
              <a:ahLst/>
              <a:cxnLst/>
              <a:rect l="l" t="t" r="r" b="b"/>
              <a:pathLst>
                <a:path w="3196" h="13790" extrusionOk="0">
                  <a:moveTo>
                    <a:pt x="3092" y="1"/>
                  </a:moveTo>
                  <a:cubicBezTo>
                    <a:pt x="2402" y="1155"/>
                    <a:pt x="1866" y="2598"/>
                    <a:pt x="1453" y="4103"/>
                  </a:cubicBezTo>
                  <a:cubicBezTo>
                    <a:pt x="825" y="6359"/>
                    <a:pt x="454" y="8781"/>
                    <a:pt x="248" y="10636"/>
                  </a:cubicBezTo>
                  <a:cubicBezTo>
                    <a:pt x="42" y="12491"/>
                    <a:pt x="1" y="13779"/>
                    <a:pt x="1" y="13790"/>
                  </a:cubicBezTo>
                  <a:lnTo>
                    <a:pt x="124" y="13790"/>
                  </a:lnTo>
                  <a:lnTo>
                    <a:pt x="124" y="13758"/>
                  </a:lnTo>
                  <a:cubicBezTo>
                    <a:pt x="134" y="13490"/>
                    <a:pt x="237" y="11172"/>
                    <a:pt x="681" y="8369"/>
                  </a:cubicBezTo>
                  <a:cubicBezTo>
                    <a:pt x="897" y="6967"/>
                    <a:pt x="1196" y="5442"/>
                    <a:pt x="1608" y="3989"/>
                  </a:cubicBezTo>
                  <a:cubicBezTo>
                    <a:pt x="2021" y="2546"/>
                    <a:pt x="2536" y="1165"/>
                    <a:pt x="3195" y="63"/>
                  </a:cubicBezTo>
                  <a:lnTo>
                    <a:pt x="3092" y="1"/>
                  </a:ln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1" name="Google Shape;1991;p78">
              <a:extLst>
                <a:ext uri="{FF2B5EF4-FFF2-40B4-BE49-F238E27FC236}">
                  <a16:creationId xmlns:a16="http://schemas.microsoft.com/office/drawing/2014/main" id="{2B3D0D6B-81F8-2B17-176C-CCEC266ACC55}"/>
                </a:ext>
              </a:extLst>
            </p:cNvPr>
            <p:cNvSpPr/>
            <p:nvPr/>
          </p:nvSpPr>
          <p:spPr>
            <a:xfrm>
              <a:off x="1544958" y="4146366"/>
              <a:ext cx="31476" cy="636229"/>
            </a:xfrm>
            <a:custGeom>
              <a:avLst/>
              <a:gdLst/>
              <a:ahLst/>
              <a:cxnLst/>
              <a:rect l="l" t="t" r="r" b="b"/>
              <a:pathLst>
                <a:path w="567" h="11461" extrusionOk="0">
                  <a:moveTo>
                    <a:pt x="443" y="0"/>
                  </a:moveTo>
                  <a:lnTo>
                    <a:pt x="0" y="11460"/>
                  </a:lnTo>
                  <a:lnTo>
                    <a:pt x="134" y="11460"/>
                  </a:lnTo>
                  <a:lnTo>
                    <a:pt x="567" y="0"/>
                  </a:ln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2" name="Google Shape;1992;p78">
              <a:extLst>
                <a:ext uri="{FF2B5EF4-FFF2-40B4-BE49-F238E27FC236}">
                  <a16:creationId xmlns:a16="http://schemas.microsoft.com/office/drawing/2014/main" id="{A42B666E-515F-1203-2222-A8773BC862D1}"/>
                </a:ext>
              </a:extLst>
            </p:cNvPr>
            <p:cNvSpPr/>
            <p:nvPr/>
          </p:nvSpPr>
          <p:spPr>
            <a:xfrm>
              <a:off x="1731428" y="4013024"/>
              <a:ext cx="65283" cy="740370"/>
            </a:xfrm>
            <a:custGeom>
              <a:avLst/>
              <a:gdLst/>
              <a:ahLst/>
              <a:cxnLst/>
              <a:rect l="l" t="t" r="r" b="b"/>
              <a:pathLst>
                <a:path w="1176" h="13337" extrusionOk="0">
                  <a:moveTo>
                    <a:pt x="114" y="1"/>
                  </a:moveTo>
                  <a:lnTo>
                    <a:pt x="1" y="42"/>
                  </a:lnTo>
                  <a:cubicBezTo>
                    <a:pt x="83" y="341"/>
                    <a:pt x="166" y="784"/>
                    <a:pt x="248" y="1310"/>
                  </a:cubicBezTo>
                  <a:cubicBezTo>
                    <a:pt x="382" y="2237"/>
                    <a:pt x="495" y="3453"/>
                    <a:pt x="598" y="4762"/>
                  </a:cubicBezTo>
                  <a:cubicBezTo>
                    <a:pt x="753" y="6710"/>
                    <a:pt x="866" y="8854"/>
                    <a:pt x="938" y="10512"/>
                  </a:cubicBezTo>
                  <a:cubicBezTo>
                    <a:pt x="979" y="11337"/>
                    <a:pt x="1011" y="12048"/>
                    <a:pt x="1021" y="12543"/>
                  </a:cubicBezTo>
                  <a:cubicBezTo>
                    <a:pt x="1031" y="12790"/>
                    <a:pt x="1041" y="12996"/>
                    <a:pt x="1041" y="13130"/>
                  </a:cubicBezTo>
                  <a:cubicBezTo>
                    <a:pt x="1052" y="13192"/>
                    <a:pt x="1052" y="13244"/>
                    <a:pt x="1052" y="13285"/>
                  </a:cubicBezTo>
                  <a:lnTo>
                    <a:pt x="1052" y="13336"/>
                  </a:lnTo>
                  <a:lnTo>
                    <a:pt x="1176" y="13326"/>
                  </a:lnTo>
                  <a:cubicBezTo>
                    <a:pt x="1176" y="13326"/>
                    <a:pt x="1093" y="10615"/>
                    <a:pt x="918" y="7596"/>
                  </a:cubicBezTo>
                  <a:cubicBezTo>
                    <a:pt x="825" y="6092"/>
                    <a:pt x="711" y="4505"/>
                    <a:pt x="588" y="3134"/>
                  </a:cubicBezTo>
                  <a:cubicBezTo>
                    <a:pt x="516" y="2453"/>
                    <a:pt x="443" y="1825"/>
                    <a:pt x="372" y="1289"/>
                  </a:cubicBezTo>
                  <a:cubicBezTo>
                    <a:pt x="289" y="763"/>
                    <a:pt x="207" y="321"/>
                    <a:pt x="114"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3" name="Google Shape;1993;p78">
              <a:extLst>
                <a:ext uri="{FF2B5EF4-FFF2-40B4-BE49-F238E27FC236}">
                  <a16:creationId xmlns:a16="http://schemas.microsoft.com/office/drawing/2014/main" id="{60EC9B6C-3A01-6148-7151-4B50FEBA9499}"/>
                </a:ext>
              </a:extLst>
            </p:cNvPr>
            <p:cNvSpPr/>
            <p:nvPr/>
          </p:nvSpPr>
          <p:spPr>
            <a:xfrm>
              <a:off x="1922505" y="3954124"/>
              <a:ext cx="119074" cy="750029"/>
            </a:xfrm>
            <a:custGeom>
              <a:avLst/>
              <a:gdLst/>
              <a:ahLst/>
              <a:cxnLst/>
              <a:rect l="l" t="t" r="r" b="b"/>
              <a:pathLst>
                <a:path w="2145" h="13511" extrusionOk="0">
                  <a:moveTo>
                    <a:pt x="114" y="1"/>
                  </a:moveTo>
                  <a:lnTo>
                    <a:pt x="1" y="52"/>
                  </a:lnTo>
                  <a:cubicBezTo>
                    <a:pt x="444" y="1041"/>
                    <a:pt x="794" y="2371"/>
                    <a:pt x="1062" y="3824"/>
                  </a:cubicBezTo>
                  <a:cubicBezTo>
                    <a:pt x="1474" y="5999"/>
                    <a:pt x="1712" y="8420"/>
                    <a:pt x="1845" y="10296"/>
                  </a:cubicBezTo>
                  <a:cubicBezTo>
                    <a:pt x="1918" y="11244"/>
                    <a:pt x="1959" y="12047"/>
                    <a:pt x="1989" y="12615"/>
                  </a:cubicBezTo>
                  <a:cubicBezTo>
                    <a:pt x="2000" y="12893"/>
                    <a:pt x="2010" y="13119"/>
                    <a:pt x="2010" y="13274"/>
                  </a:cubicBezTo>
                  <a:cubicBezTo>
                    <a:pt x="2010" y="13357"/>
                    <a:pt x="2021" y="13408"/>
                    <a:pt x="2021" y="13449"/>
                  </a:cubicBezTo>
                  <a:lnTo>
                    <a:pt x="2021" y="13511"/>
                  </a:lnTo>
                  <a:lnTo>
                    <a:pt x="2144" y="13511"/>
                  </a:lnTo>
                  <a:cubicBezTo>
                    <a:pt x="2144" y="13511"/>
                    <a:pt x="2083" y="11131"/>
                    <a:pt x="1804" y="8255"/>
                  </a:cubicBezTo>
                  <a:cubicBezTo>
                    <a:pt x="1660" y="6812"/>
                    <a:pt x="1464" y="5257"/>
                    <a:pt x="1186" y="3803"/>
                  </a:cubicBezTo>
                  <a:cubicBezTo>
                    <a:pt x="918" y="2350"/>
                    <a:pt x="567" y="1000"/>
                    <a:pt x="114"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4" name="Google Shape;1994;p78">
              <a:extLst>
                <a:ext uri="{FF2B5EF4-FFF2-40B4-BE49-F238E27FC236}">
                  <a16:creationId xmlns:a16="http://schemas.microsoft.com/office/drawing/2014/main" id="{24069381-C232-E883-285A-39D4E935058C}"/>
                </a:ext>
              </a:extLst>
            </p:cNvPr>
            <p:cNvSpPr/>
            <p:nvPr/>
          </p:nvSpPr>
          <p:spPr>
            <a:xfrm>
              <a:off x="1996283" y="1680027"/>
              <a:ext cx="378262" cy="338737"/>
            </a:xfrm>
            <a:custGeom>
              <a:avLst/>
              <a:gdLst/>
              <a:ahLst/>
              <a:cxnLst/>
              <a:rect l="l" t="t" r="r" b="b"/>
              <a:pathLst>
                <a:path w="6814" h="6102" extrusionOk="0">
                  <a:moveTo>
                    <a:pt x="2377" y="1"/>
                  </a:moveTo>
                  <a:cubicBezTo>
                    <a:pt x="2343" y="1"/>
                    <a:pt x="2310" y="7"/>
                    <a:pt x="2279" y="21"/>
                  </a:cubicBezTo>
                  <a:cubicBezTo>
                    <a:pt x="1755" y="243"/>
                    <a:pt x="2837" y="1993"/>
                    <a:pt x="2827" y="1993"/>
                  </a:cubicBezTo>
                  <a:cubicBezTo>
                    <a:pt x="2827" y="1993"/>
                    <a:pt x="2826" y="1992"/>
                    <a:pt x="2825" y="1990"/>
                  </a:cubicBezTo>
                  <a:cubicBezTo>
                    <a:pt x="2767" y="1914"/>
                    <a:pt x="1934" y="434"/>
                    <a:pt x="1410" y="434"/>
                  </a:cubicBezTo>
                  <a:cubicBezTo>
                    <a:pt x="1367" y="434"/>
                    <a:pt x="1327" y="444"/>
                    <a:pt x="1289" y="465"/>
                  </a:cubicBezTo>
                  <a:cubicBezTo>
                    <a:pt x="825" y="722"/>
                    <a:pt x="1712" y="2340"/>
                    <a:pt x="1825" y="2536"/>
                  </a:cubicBezTo>
                  <a:cubicBezTo>
                    <a:pt x="1728" y="2386"/>
                    <a:pt x="1073" y="1504"/>
                    <a:pt x="634" y="1504"/>
                  </a:cubicBezTo>
                  <a:cubicBezTo>
                    <a:pt x="560" y="1504"/>
                    <a:pt x="492" y="1530"/>
                    <a:pt x="434" y="1588"/>
                  </a:cubicBezTo>
                  <a:cubicBezTo>
                    <a:pt x="12" y="2000"/>
                    <a:pt x="1320" y="3845"/>
                    <a:pt x="1320" y="3845"/>
                  </a:cubicBezTo>
                  <a:cubicBezTo>
                    <a:pt x="1320" y="3845"/>
                    <a:pt x="722" y="3478"/>
                    <a:pt x="359" y="3478"/>
                  </a:cubicBezTo>
                  <a:cubicBezTo>
                    <a:pt x="221" y="3478"/>
                    <a:pt x="117" y="3532"/>
                    <a:pt x="94" y="3680"/>
                  </a:cubicBezTo>
                  <a:cubicBezTo>
                    <a:pt x="1" y="4226"/>
                    <a:pt x="2021" y="5421"/>
                    <a:pt x="2021" y="5421"/>
                  </a:cubicBezTo>
                  <a:lnTo>
                    <a:pt x="2186" y="6101"/>
                  </a:lnTo>
                  <a:cubicBezTo>
                    <a:pt x="3422" y="5803"/>
                    <a:pt x="5865" y="5102"/>
                    <a:pt x="6813" y="3989"/>
                  </a:cubicBezTo>
                  <a:cubicBezTo>
                    <a:pt x="6679" y="3793"/>
                    <a:pt x="6596" y="3690"/>
                    <a:pt x="6596" y="3690"/>
                  </a:cubicBezTo>
                  <a:cubicBezTo>
                    <a:pt x="6596" y="3690"/>
                    <a:pt x="4239" y="90"/>
                    <a:pt x="3680" y="90"/>
                  </a:cubicBezTo>
                  <a:cubicBezTo>
                    <a:pt x="3661" y="90"/>
                    <a:pt x="3643" y="95"/>
                    <a:pt x="3628" y="104"/>
                  </a:cubicBezTo>
                  <a:cubicBezTo>
                    <a:pt x="3206" y="351"/>
                    <a:pt x="3722" y="1546"/>
                    <a:pt x="3793" y="1691"/>
                  </a:cubicBezTo>
                  <a:cubicBezTo>
                    <a:pt x="3716" y="1546"/>
                    <a:pt x="2903" y="1"/>
                    <a:pt x="2377"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5" name="Google Shape;1995;p78">
              <a:extLst>
                <a:ext uri="{FF2B5EF4-FFF2-40B4-BE49-F238E27FC236}">
                  <a16:creationId xmlns:a16="http://schemas.microsoft.com/office/drawing/2014/main" id="{B94B9837-15B8-EDB7-7CA4-490484CA4371}"/>
                </a:ext>
              </a:extLst>
            </p:cNvPr>
            <p:cNvSpPr/>
            <p:nvPr/>
          </p:nvSpPr>
          <p:spPr>
            <a:xfrm>
              <a:off x="2113027" y="1879097"/>
              <a:ext cx="111025" cy="39580"/>
            </a:xfrm>
            <a:custGeom>
              <a:avLst/>
              <a:gdLst/>
              <a:ahLst/>
              <a:cxnLst/>
              <a:rect l="l" t="t" r="r" b="b"/>
              <a:pathLst>
                <a:path w="2000" h="713" extrusionOk="0">
                  <a:moveTo>
                    <a:pt x="886" y="1"/>
                  </a:moveTo>
                  <a:cubicBezTo>
                    <a:pt x="650" y="1"/>
                    <a:pt x="433" y="42"/>
                    <a:pt x="268" y="83"/>
                  </a:cubicBezTo>
                  <a:cubicBezTo>
                    <a:pt x="114" y="135"/>
                    <a:pt x="0" y="176"/>
                    <a:pt x="0" y="176"/>
                  </a:cubicBezTo>
                  <a:lnTo>
                    <a:pt x="52" y="289"/>
                  </a:lnTo>
                  <a:cubicBezTo>
                    <a:pt x="52" y="289"/>
                    <a:pt x="155" y="248"/>
                    <a:pt x="309" y="207"/>
                  </a:cubicBezTo>
                  <a:cubicBezTo>
                    <a:pt x="464" y="166"/>
                    <a:pt x="670" y="124"/>
                    <a:pt x="886" y="124"/>
                  </a:cubicBezTo>
                  <a:cubicBezTo>
                    <a:pt x="1072" y="124"/>
                    <a:pt x="1278" y="156"/>
                    <a:pt x="1454" y="238"/>
                  </a:cubicBezTo>
                  <a:cubicBezTo>
                    <a:pt x="1536" y="289"/>
                    <a:pt x="1619" y="351"/>
                    <a:pt x="1690" y="424"/>
                  </a:cubicBezTo>
                  <a:cubicBezTo>
                    <a:pt x="1763" y="506"/>
                    <a:pt x="1835" y="599"/>
                    <a:pt x="1887" y="712"/>
                  </a:cubicBezTo>
                  <a:lnTo>
                    <a:pt x="1999" y="660"/>
                  </a:lnTo>
                  <a:cubicBezTo>
                    <a:pt x="1938" y="537"/>
                    <a:pt x="1866" y="424"/>
                    <a:pt x="1783" y="341"/>
                  </a:cubicBezTo>
                  <a:cubicBezTo>
                    <a:pt x="1660" y="207"/>
                    <a:pt x="1505" y="124"/>
                    <a:pt x="1351" y="73"/>
                  </a:cubicBezTo>
                  <a:cubicBezTo>
                    <a:pt x="1196" y="21"/>
                    <a:pt x="1041" y="1"/>
                    <a:pt x="88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6" name="Google Shape;1996;p78">
              <a:extLst>
                <a:ext uri="{FF2B5EF4-FFF2-40B4-BE49-F238E27FC236}">
                  <a16:creationId xmlns:a16="http://schemas.microsoft.com/office/drawing/2014/main" id="{E40EC32E-43B3-36F1-0685-6DA6249BD758}"/>
                </a:ext>
              </a:extLst>
            </p:cNvPr>
            <p:cNvSpPr/>
            <p:nvPr/>
          </p:nvSpPr>
          <p:spPr>
            <a:xfrm>
              <a:off x="2179977" y="1830523"/>
              <a:ext cx="48074" cy="53792"/>
            </a:xfrm>
            <a:custGeom>
              <a:avLst/>
              <a:gdLst/>
              <a:ahLst/>
              <a:cxnLst/>
              <a:rect l="l" t="t" r="r" b="b"/>
              <a:pathLst>
                <a:path w="866" h="969" extrusionOk="0">
                  <a:moveTo>
                    <a:pt x="845" y="0"/>
                  </a:moveTo>
                  <a:cubicBezTo>
                    <a:pt x="660" y="41"/>
                    <a:pt x="505" y="103"/>
                    <a:pt x="392" y="175"/>
                  </a:cubicBezTo>
                  <a:cubicBezTo>
                    <a:pt x="310" y="227"/>
                    <a:pt x="237" y="289"/>
                    <a:pt x="186" y="361"/>
                  </a:cubicBezTo>
                  <a:cubicBezTo>
                    <a:pt x="103" y="454"/>
                    <a:pt x="51" y="557"/>
                    <a:pt x="31" y="649"/>
                  </a:cubicBezTo>
                  <a:cubicBezTo>
                    <a:pt x="0" y="742"/>
                    <a:pt x="0" y="825"/>
                    <a:pt x="0" y="887"/>
                  </a:cubicBezTo>
                  <a:lnTo>
                    <a:pt x="0" y="969"/>
                  </a:lnTo>
                  <a:lnTo>
                    <a:pt x="124" y="948"/>
                  </a:lnTo>
                  <a:cubicBezTo>
                    <a:pt x="124" y="948"/>
                    <a:pt x="113" y="917"/>
                    <a:pt x="113" y="887"/>
                  </a:cubicBezTo>
                  <a:cubicBezTo>
                    <a:pt x="113" y="835"/>
                    <a:pt x="124" y="783"/>
                    <a:pt x="134" y="711"/>
                  </a:cubicBezTo>
                  <a:cubicBezTo>
                    <a:pt x="155" y="660"/>
                    <a:pt x="175" y="598"/>
                    <a:pt x="196" y="546"/>
                  </a:cubicBezTo>
                  <a:cubicBezTo>
                    <a:pt x="248" y="464"/>
                    <a:pt x="310" y="381"/>
                    <a:pt x="422" y="299"/>
                  </a:cubicBezTo>
                  <a:cubicBezTo>
                    <a:pt x="526" y="227"/>
                    <a:pt x="670" y="165"/>
                    <a:pt x="866" y="124"/>
                  </a:cubicBezTo>
                  <a:lnTo>
                    <a:pt x="845"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7" name="Google Shape;1997;p78">
              <a:extLst>
                <a:ext uri="{FF2B5EF4-FFF2-40B4-BE49-F238E27FC236}">
                  <a16:creationId xmlns:a16="http://schemas.microsoft.com/office/drawing/2014/main" id="{BF3E7433-F7F8-F5CE-A30D-CE639F03CA8B}"/>
                </a:ext>
              </a:extLst>
            </p:cNvPr>
            <p:cNvSpPr/>
            <p:nvPr/>
          </p:nvSpPr>
          <p:spPr>
            <a:xfrm>
              <a:off x="193648" y="2846803"/>
              <a:ext cx="353004" cy="387699"/>
            </a:xfrm>
            <a:custGeom>
              <a:avLst/>
              <a:gdLst/>
              <a:ahLst/>
              <a:cxnLst/>
              <a:rect l="l" t="t" r="r" b="b"/>
              <a:pathLst>
                <a:path w="6359" h="6984" extrusionOk="0">
                  <a:moveTo>
                    <a:pt x="3439" y="0"/>
                  </a:moveTo>
                  <a:cubicBezTo>
                    <a:pt x="3414" y="0"/>
                    <a:pt x="3391" y="5"/>
                    <a:pt x="3370" y="17"/>
                  </a:cubicBezTo>
                  <a:cubicBezTo>
                    <a:pt x="2907" y="264"/>
                    <a:pt x="2937" y="759"/>
                    <a:pt x="2937" y="759"/>
                  </a:cubicBezTo>
                  <a:cubicBezTo>
                    <a:pt x="2937" y="759"/>
                    <a:pt x="2748" y="484"/>
                    <a:pt x="2464" y="484"/>
                  </a:cubicBezTo>
                  <a:cubicBezTo>
                    <a:pt x="2379" y="484"/>
                    <a:pt x="2285" y="509"/>
                    <a:pt x="2185" y="573"/>
                  </a:cubicBezTo>
                  <a:cubicBezTo>
                    <a:pt x="1752" y="851"/>
                    <a:pt x="2020" y="1274"/>
                    <a:pt x="2020" y="1274"/>
                  </a:cubicBezTo>
                  <a:cubicBezTo>
                    <a:pt x="2020" y="1274"/>
                    <a:pt x="1855" y="1083"/>
                    <a:pt x="1597" y="1083"/>
                  </a:cubicBezTo>
                  <a:cubicBezTo>
                    <a:pt x="1485" y="1083"/>
                    <a:pt x="1357" y="1119"/>
                    <a:pt x="1216" y="1222"/>
                  </a:cubicBezTo>
                  <a:cubicBezTo>
                    <a:pt x="752" y="1562"/>
                    <a:pt x="1144" y="2057"/>
                    <a:pt x="1144" y="2057"/>
                  </a:cubicBezTo>
                  <a:cubicBezTo>
                    <a:pt x="1144" y="2057"/>
                    <a:pt x="979" y="1855"/>
                    <a:pt x="764" y="1855"/>
                  </a:cubicBezTo>
                  <a:cubicBezTo>
                    <a:pt x="642" y="1855"/>
                    <a:pt x="505" y="1919"/>
                    <a:pt x="371" y="2119"/>
                  </a:cubicBezTo>
                  <a:cubicBezTo>
                    <a:pt x="0" y="2675"/>
                    <a:pt x="2010" y="5612"/>
                    <a:pt x="2010" y="5612"/>
                  </a:cubicBezTo>
                  <a:cubicBezTo>
                    <a:pt x="2102" y="5725"/>
                    <a:pt x="2837" y="6984"/>
                    <a:pt x="3053" y="6984"/>
                  </a:cubicBezTo>
                  <a:cubicBezTo>
                    <a:pt x="3056" y="6984"/>
                    <a:pt x="3058" y="6984"/>
                    <a:pt x="3061" y="6983"/>
                  </a:cubicBezTo>
                  <a:cubicBezTo>
                    <a:pt x="3896" y="6869"/>
                    <a:pt x="5730" y="6344"/>
                    <a:pt x="6246" y="5550"/>
                  </a:cubicBezTo>
                  <a:cubicBezTo>
                    <a:pt x="6358" y="5365"/>
                    <a:pt x="5555" y="3407"/>
                    <a:pt x="5545" y="3262"/>
                  </a:cubicBezTo>
                  <a:cubicBezTo>
                    <a:pt x="5456" y="2407"/>
                    <a:pt x="3977" y="0"/>
                    <a:pt x="3439"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8" name="Google Shape;1998;p78">
              <a:extLst>
                <a:ext uri="{FF2B5EF4-FFF2-40B4-BE49-F238E27FC236}">
                  <a16:creationId xmlns:a16="http://schemas.microsoft.com/office/drawing/2014/main" id="{54F9F531-EF36-2950-B334-4DBEDF60CE46}"/>
                </a:ext>
              </a:extLst>
            </p:cNvPr>
            <p:cNvSpPr/>
            <p:nvPr/>
          </p:nvSpPr>
          <p:spPr>
            <a:xfrm>
              <a:off x="53476" y="2696640"/>
              <a:ext cx="737484" cy="508661"/>
            </a:xfrm>
            <a:custGeom>
              <a:avLst/>
              <a:gdLst/>
              <a:ahLst/>
              <a:cxnLst/>
              <a:rect l="l" t="t" r="r" b="b"/>
              <a:pathLst>
                <a:path w="13285" h="9163" extrusionOk="0">
                  <a:moveTo>
                    <a:pt x="12604" y="1"/>
                  </a:moveTo>
                  <a:lnTo>
                    <a:pt x="0" y="8122"/>
                  </a:lnTo>
                  <a:lnTo>
                    <a:pt x="670" y="9162"/>
                  </a:lnTo>
                  <a:lnTo>
                    <a:pt x="13284" y="1052"/>
                  </a:lnTo>
                  <a:lnTo>
                    <a:pt x="12604" y="1"/>
                  </a:lnTo>
                  <a:close/>
                </a:path>
              </a:pathLst>
            </a:custGeom>
            <a:solidFill>
              <a:srgbClr val="B15A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19" name="Google Shape;1999;p78">
              <a:extLst>
                <a:ext uri="{FF2B5EF4-FFF2-40B4-BE49-F238E27FC236}">
                  <a16:creationId xmlns:a16="http://schemas.microsoft.com/office/drawing/2014/main" id="{F6E94B6B-2213-AA2E-D62C-E8979A4D4513}"/>
                </a:ext>
              </a:extLst>
            </p:cNvPr>
            <p:cNvSpPr/>
            <p:nvPr/>
          </p:nvSpPr>
          <p:spPr>
            <a:xfrm>
              <a:off x="209081" y="2846692"/>
              <a:ext cx="246031" cy="224382"/>
            </a:xfrm>
            <a:custGeom>
              <a:avLst/>
              <a:gdLst/>
              <a:ahLst/>
              <a:cxnLst/>
              <a:rect l="l" t="t" r="r" b="b"/>
              <a:pathLst>
                <a:path w="4432" h="4042" extrusionOk="0">
                  <a:moveTo>
                    <a:pt x="3165" y="0"/>
                  </a:moveTo>
                  <a:cubicBezTo>
                    <a:pt x="3138" y="0"/>
                    <a:pt x="3114" y="6"/>
                    <a:pt x="3092" y="19"/>
                  </a:cubicBezTo>
                  <a:cubicBezTo>
                    <a:pt x="2629" y="266"/>
                    <a:pt x="2659" y="761"/>
                    <a:pt x="2659" y="761"/>
                  </a:cubicBezTo>
                  <a:cubicBezTo>
                    <a:pt x="2659" y="761"/>
                    <a:pt x="2470" y="486"/>
                    <a:pt x="2186" y="486"/>
                  </a:cubicBezTo>
                  <a:cubicBezTo>
                    <a:pt x="2101" y="486"/>
                    <a:pt x="2007" y="511"/>
                    <a:pt x="1907" y="575"/>
                  </a:cubicBezTo>
                  <a:cubicBezTo>
                    <a:pt x="1474" y="853"/>
                    <a:pt x="1742" y="1276"/>
                    <a:pt x="1742" y="1276"/>
                  </a:cubicBezTo>
                  <a:cubicBezTo>
                    <a:pt x="1742" y="1276"/>
                    <a:pt x="1577" y="1085"/>
                    <a:pt x="1319" y="1085"/>
                  </a:cubicBezTo>
                  <a:cubicBezTo>
                    <a:pt x="1207" y="1085"/>
                    <a:pt x="1079" y="1121"/>
                    <a:pt x="938" y="1224"/>
                  </a:cubicBezTo>
                  <a:cubicBezTo>
                    <a:pt x="474" y="1564"/>
                    <a:pt x="866" y="2059"/>
                    <a:pt x="866" y="2059"/>
                  </a:cubicBezTo>
                  <a:cubicBezTo>
                    <a:pt x="866" y="2059"/>
                    <a:pt x="701" y="1857"/>
                    <a:pt x="486" y="1857"/>
                  </a:cubicBezTo>
                  <a:cubicBezTo>
                    <a:pt x="364" y="1857"/>
                    <a:pt x="227" y="1921"/>
                    <a:pt x="93" y="2121"/>
                  </a:cubicBezTo>
                  <a:cubicBezTo>
                    <a:pt x="0" y="2255"/>
                    <a:pt x="52" y="2513"/>
                    <a:pt x="165" y="2832"/>
                  </a:cubicBezTo>
                  <a:lnTo>
                    <a:pt x="186" y="2832"/>
                  </a:lnTo>
                  <a:cubicBezTo>
                    <a:pt x="186" y="2832"/>
                    <a:pt x="769" y="4042"/>
                    <a:pt x="1216" y="4042"/>
                  </a:cubicBezTo>
                  <a:cubicBezTo>
                    <a:pt x="1259" y="4042"/>
                    <a:pt x="1300" y="4031"/>
                    <a:pt x="1340" y="4006"/>
                  </a:cubicBezTo>
                  <a:cubicBezTo>
                    <a:pt x="1722" y="3780"/>
                    <a:pt x="1422" y="3213"/>
                    <a:pt x="1278" y="2987"/>
                  </a:cubicBezTo>
                  <a:lnTo>
                    <a:pt x="1278" y="2987"/>
                  </a:lnTo>
                  <a:cubicBezTo>
                    <a:pt x="1406" y="3147"/>
                    <a:pt x="1721" y="3469"/>
                    <a:pt x="2007" y="3469"/>
                  </a:cubicBezTo>
                  <a:cubicBezTo>
                    <a:pt x="2068" y="3469"/>
                    <a:pt x="2128" y="3454"/>
                    <a:pt x="2185" y="3419"/>
                  </a:cubicBezTo>
                  <a:cubicBezTo>
                    <a:pt x="2587" y="3172"/>
                    <a:pt x="2247" y="2337"/>
                    <a:pt x="2196" y="2224"/>
                  </a:cubicBezTo>
                  <a:lnTo>
                    <a:pt x="2196" y="2224"/>
                  </a:lnTo>
                  <a:cubicBezTo>
                    <a:pt x="2240" y="2321"/>
                    <a:pt x="2535" y="2882"/>
                    <a:pt x="2898" y="2882"/>
                  </a:cubicBezTo>
                  <a:cubicBezTo>
                    <a:pt x="2958" y="2882"/>
                    <a:pt x="3019" y="2867"/>
                    <a:pt x="3082" y="2832"/>
                  </a:cubicBezTo>
                  <a:cubicBezTo>
                    <a:pt x="3576" y="2554"/>
                    <a:pt x="3144" y="1565"/>
                    <a:pt x="3144" y="1564"/>
                  </a:cubicBezTo>
                  <a:lnTo>
                    <a:pt x="3144" y="1564"/>
                  </a:lnTo>
                  <a:cubicBezTo>
                    <a:pt x="3144" y="1565"/>
                    <a:pt x="3472" y="2275"/>
                    <a:pt x="3924" y="2275"/>
                  </a:cubicBezTo>
                  <a:cubicBezTo>
                    <a:pt x="3992" y="2275"/>
                    <a:pt x="4061" y="2260"/>
                    <a:pt x="4133" y="2224"/>
                  </a:cubicBezTo>
                  <a:cubicBezTo>
                    <a:pt x="4432" y="2080"/>
                    <a:pt x="4360" y="1533"/>
                    <a:pt x="4225" y="1080"/>
                  </a:cubicBezTo>
                  <a:cubicBezTo>
                    <a:pt x="3827" y="478"/>
                    <a:pt x="3404" y="0"/>
                    <a:pt x="3165"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0" name="Google Shape;2000;p78">
              <a:extLst>
                <a:ext uri="{FF2B5EF4-FFF2-40B4-BE49-F238E27FC236}">
                  <a16:creationId xmlns:a16="http://schemas.microsoft.com/office/drawing/2014/main" id="{81BE1208-7939-4FC6-299D-BB0352DF5582}"/>
                </a:ext>
              </a:extLst>
            </p:cNvPr>
            <p:cNvSpPr/>
            <p:nvPr/>
          </p:nvSpPr>
          <p:spPr>
            <a:xfrm>
              <a:off x="227345" y="2980423"/>
              <a:ext cx="69335" cy="93872"/>
            </a:xfrm>
            <a:custGeom>
              <a:avLst/>
              <a:gdLst/>
              <a:ahLst/>
              <a:cxnLst/>
              <a:rect l="l" t="t" r="r" b="b"/>
              <a:pathLst>
                <a:path w="1249" h="1691" extrusionOk="0">
                  <a:moveTo>
                    <a:pt x="754" y="1"/>
                  </a:moveTo>
                  <a:lnTo>
                    <a:pt x="651" y="72"/>
                  </a:lnTo>
                  <a:cubicBezTo>
                    <a:pt x="661" y="83"/>
                    <a:pt x="774" y="258"/>
                    <a:pt x="898" y="495"/>
                  </a:cubicBezTo>
                  <a:cubicBezTo>
                    <a:pt x="949" y="608"/>
                    <a:pt x="1011" y="743"/>
                    <a:pt x="1052" y="866"/>
                  </a:cubicBezTo>
                  <a:cubicBezTo>
                    <a:pt x="1093" y="1000"/>
                    <a:pt x="1125" y="1123"/>
                    <a:pt x="1125" y="1237"/>
                  </a:cubicBezTo>
                  <a:cubicBezTo>
                    <a:pt x="1125" y="1309"/>
                    <a:pt x="1114" y="1371"/>
                    <a:pt x="1093" y="1423"/>
                  </a:cubicBezTo>
                  <a:cubicBezTo>
                    <a:pt x="1083" y="1443"/>
                    <a:pt x="1063" y="1474"/>
                    <a:pt x="1042" y="1494"/>
                  </a:cubicBezTo>
                  <a:cubicBezTo>
                    <a:pt x="1032" y="1515"/>
                    <a:pt x="1011" y="1526"/>
                    <a:pt x="980" y="1546"/>
                  </a:cubicBezTo>
                  <a:cubicBezTo>
                    <a:pt x="949" y="1567"/>
                    <a:pt x="928" y="1567"/>
                    <a:pt x="898" y="1567"/>
                  </a:cubicBezTo>
                  <a:cubicBezTo>
                    <a:pt x="857" y="1567"/>
                    <a:pt x="825" y="1556"/>
                    <a:pt x="774" y="1536"/>
                  </a:cubicBezTo>
                  <a:cubicBezTo>
                    <a:pt x="743" y="1526"/>
                    <a:pt x="702" y="1494"/>
                    <a:pt x="661" y="1464"/>
                  </a:cubicBezTo>
                  <a:cubicBezTo>
                    <a:pt x="589" y="1412"/>
                    <a:pt x="527" y="1330"/>
                    <a:pt x="454" y="1258"/>
                  </a:cubicBezTo>
                  <a:cubicBezTo>
                    <a:pt x="362" y="1134"/>
                    <a:pt x="269" y="1000"/>
                    <a:pt x="207" y="907"/>
                  </a:cubicBezTo>
                  <a:cubicBezTo>
                    <a:pt x="177" y="855"/>
                    <a:pt x="145" y="814"/>
                    <a:pt x="135" y="784"/>
                  </a:cubicBezTo>
                  <a:cubicBezTo>
                    <a:pt x="125" y="763"/>
                    <a:pt x="115" y="752"/>
                    <a:pt x="115" y="743"/>
                  </a:cubicBezTo>
                  <a:cubicBezTo>
                    <a:pt x="104" y="743"/>
                    <a:pt x="104" y="743"/>
                    <a:pt x="104" y="732"/>
                  </a:cubicBezTo>
                  <a:lnTo>
                    <a:pt x="1" y="794"/>
                  </a:lnTo>
                  <a:cubicBezTo>
                    <a:pt x="1" y="794"/>
                    <a:pt x="115" y="1010"/>
                    <a:pt x="290" y="1237"/>
                  </a:cubicBezTo>
                  <a:cubicBezTo>
                    <a:pt x="372" y="1350"/>
                    <a:pt x="465" y="1453"/>
                    <a:pt x="568" y="1546"/>
                  </a:cubicBezTo>
                  <a:cubicBezTo>
                    <a:pt x="619" y="1588"/>
                    <a:pt x="671" y="1618"/>
                    <a:pt x="722" y="1649"/>
                  </a:cubicBezTo>
                  <a:cubicBezTo>
                    <a:pt x="784" y="1680"/>
                    <a:pt x="836" y="1691"/>
                    <a:pt x="898" y="1691"/>
                  </a:cubicBezTo>
                  <a:cubicBezTo>
                    <a:pt x="949" y="1691"/>
                    <a:pt x="1001" y="1680"/>
                    <a:pt x="1042" y="1649"/>
                  </a:cubicBezTo>
                  <a:cubicBezTo>
                    <a:pt x="1083" y="1629"/>
                    <a:pt x="1114" y="1597"/>
                    <a:pt x="1135" y="1567"/>
                  </a:cubicBezTo>
                  <a:cubicBezTo>
                    <a:pt x="1176" y="1526"/>
                    <a:pt x="1207" y="1474"/>
                    <a:pt x="1228" y="1412"/>
                  </a:cubicBezTo>
                  <a:cubicBezTo>
                    <a:pt x="1238" y="1361"/>
                    <a:pt x="1248" y="1299"/>
                    <a:pt x="1248" y="1237"/>
                  </a:cubicBezTo>
                  <a:cubicBezTo>
                    <a:pt x="1248" y="1103"/>
                    <a:pt x="1217" y="969"/>
                    <a:pt x="1166" y="825"/>
                  </a:cubicBezTo>
                  <a:cubicBezTo>
                    <a:pt x="1093" y="619"/>
                    <a:pt x="990" y="413"/>
                    <a:pt x="908" y="258"/>
                  </a:cubicBezTo>
                  <a:cubicBezTo>
                    <a:pt x="825" y="104"/>
                    <a:pt x="754" y="1"/>
                    <a:pt x="754"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1" name="Google Shape;2001;p78">
              <a:extLst>
                <a:ext uri="{FF2B5EF4-FFF2-40B4-BE49-F238E27FC236}">
                  <a16:creationId xmlns:a16="http://schemas.microsoft.com/office/drawing/2014/main" id="{E0F28F13-D8B1-6FDC-6E29-0C23DF225FDF}"/>
                </a:ext>
              </a:extLst>
            </p:cNvPr>
            <p:cNvSpPr/>
            <p:nvPr/>
          </p:nvSpPr>
          <p:spPr>
            <a:xfrm>
              <a:off x="282914" y="2935790"/>
              <a:ext cx="61841" cy="107639"/>
            </a:xfrm>
            <a:custGeom>
              <a:avLst/>
              <a:gdLst/>
              <a:ahLst/>
              <a:cxnLst/>
              <a:rect l="l" t="t" r="r" b="b"/>
              <a:pathLst>
                <a:path w="1114" h="1939" extrusionOk="0">
                  <a:moveTo>
                    <a:pt x="660" y="1"/>
                  </a:moveTo>
                  <a:lnTo>
                    <a:pt x="557" y="63"/>
                  </a:lnTo>
                  <a:cubicBezTo>
                    <a:pt x="557" y="72"/>
                    <a:pt x="669" y="269"/>
                    <a:pt x="773" y="537"/>
                  </a:cubicBezTo>
                  <a:cubicBezTo>
                    <a:pt x="834" y="670"/>
                    <a:pt x="886" y="814"/>
                    <a:pt x="928" y="959"/>
                  </a:cubicBezTo>
                  <a:cubicBezTo>
                    <a:pt x="958" y="1103"/>
                    <a:pt x="989" y="1247"/>
                    <a:pt x="989" y="1382"/>
                  </a:cubicBezTo>
                  <a:cubicBezTo>
                    <a:pt x="989" y="1464"/>
                    <a:pt x="979" y="1547"/>
                    <a:pt x="948" y="1608"/>
                  </a:cubicBezTo>
                  <a:cubicBezTo>
                    <a:pt x="937" y="1639"/>
                    <a:pt x="917" y="1670"/>
                    <a:pt x="896" y="1701"/>
                  </a:cubicBezTo>
                  <a:cubicBezTo>
                    <a:pt x="876" y="1721"/>
                    <a:pt x="855" y="1742"/>
                    <a:pt x="824" y="1763"/>
                  </a:cubicBezTo>
                  <a:cubicBezTo>
                    <a:pt x="763" y="1804"/>
                    <a:pt x="711" y="1814"/>
                    <a:pt x="649" y="1814"/>
                  </a:cubicBezTo>
                  <a:cubicBezTo>
                    <a:pt x="618" y="1814"/>
                    <a:pt x="587" y="1814"/>
                    <a:pt x="546" y="1804"/>
                  </a:cubicBezTo>
                  <a:cubicBezTo>
                    <a:pt x="495" y="1783"/>
                    <a:pt x="433" y="1753"/>
                    <a:pt x="381" y="1711"/>
                  </a:cubicBezTo>
                  <a:cubicBezTo>
                    <a:pt x="298" y="1659"/>
                    <a:pt x="227" y="1588"/>
                    <a:pt x="175" y="1526"/>
                  </a:cubicBezTo>
                  <a:cubicBezTo>
                    <a:pt x="154" y="1495"/>
                    <a:pt x="134" y="1474"/>
                    <a:pt x="124" y="1453"/>
                  </a:cubicBezTo>
                  <a:cubicBezTo>
                    <a:pt x="113" y="1443"/>
                    <a:pt x="113" y="1433"/>
                    <a:pt x="103" y="1433"/>
                  </a:cubicBezTo>
                  <a:lnTo>
                    <a:pt x="103" y="1423"/>
                  </a:lnTo>
                  <a:lnTo>
                    <a:pt x="0" y="1495"/>
                  </a:lnTo>
                  <a:cubicBezTo>
                    <a:pt x="0" y="1495"/>
                    <a:pt x="72" y="1598"/>
                    <a:pt x="186" y="1711"/>
                  </a:cubicBezTo>
                  <a:cubicBezTo>
                    <a:pt x="247" y="1763"/>
                    <a:pt x="309" y="1824"/>
                    <a:pt x="392" y="1866"/>
                  </a:cubicBezTo>
                  <a:cubicBezTo>
                    <a:pt x="433" y="1886"/>
                    <a:pt x="474" y="1907"/>
                    <a:pt x="515" y="1918"/>
                  </a:cubicBezTo>
                  <a:cubicBezTo>
                    <a:pt x="557" y="1927"/>
                    <a:pt x="608" y="1938"/>
                    <a:pt x="649" y="1938"/>
                  </a:cubicBezTo>
                  <a:cubicBezTo>
                    <a:pt x="731" y="1938"/>
                    <a:pt x="814" y="1918"/>
                    <a:pt x="886" y="1866"/>
                  </a:cubicBezTo>
                  <a:cubicBezTo>
                    <a:pt x="928" y="1845"/>
                    <a:pt x="969" y="1814"/>
                    <a:pt x="989" y="1773"/>
                  </a:cubicBezTo>
                  <a:cubicBezTo>
                    <a:pt x="1040" y="1721"/>
                    <a:pt x="1061" y="1659"/>
                    <a:pt x="1082" y="1588"/>
                  </a:cubicBezTo>
                  <a:cubicBezTo>
                    <a:pt x="1102" y="1526"/>
                    <a:pt x="1113" y="1453"/>
                    <a:pt x="1113" y="1382"/>
                  </a:cubicBezTo>
                  <a:cubicBezTo>
                    <a:pt x="1113" y="1237"/>
                    <a:pt x="1082" y="1072"/>
                    <a:pt x="1040" y="917"/>
                  </a:cubicBezTo>
                  <a:cubicBezTo>
                    <a:pt x="979" y="691"/>
                    <a:pt x="886" y="454"/>
                    <a:pt x="804" y="289"/>
                  </a:cubicBezTo>
                  <a:cubicBezTo>
                    <a:pt x="721" y="114"/>
                    <a:pt x="660" y="1"/>
                    <a:pt x="66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2" name="Google Shape;2002;p78">
              <a:extLst>
                <a:ext uri="{FF2B5EF4-FFF2-40B4-BE49-F238E27FC236}">
                  <a16:creationId xmlns:a16="http://schemas.microsoft.com/office/drawing/2014/main" id="{625AA249-E6E3-8C6A-0937-C3255FDD344E}"/>
                </a:ext>
              </a:extLst>
            </p:cNvPr>
            <p:cNvSpPr/>
            <p:nvPr/>
          </p:nvSpPr>
          <p:spPr>
            <a:xfrm>
              <a:off x="331488" y="2902593"/>
              <a:ext cx="65283" cy="108194"/>
            </a:xfrm>
            <a:custGeom>
              <a:avLst/>
              <a:gdLst/>
              <a:ahLst/>
              <a:cxnLst/>
              <a:rect l="l" t="t" r="r" b="b"/>
              <a:pathLst>
                <a:path w="1176" h="1949" extrusionOk="0">
                  <a:moveTo>
                    <a:pt x="743" y="1"/>
                  </a:moveTo>
                  <a:lnTo>
                    <a:pt x="630" y="63"/>
                  </a:lnTo>
                  <a:cubicBezTo>
                    <a:pt x="640" y="73"/>
                    <a:pt x="743" y="248"/>
                    <a:pt x="846" y="506"/>
                  </a:cubicBezTo>
                  <a:cubicBezTo>
                    <a:pt x="898" y="629"/>
                    <a:pt x="949" y="764"/>
                    <a:pt x="990" y="908"/>
                  </a:cubicBezTo>
                  <a:cubicBezTo>
                    <a:pt x="1031" y="1052"/>
                    <a:pt x="1052" y="1196"/>
                    <a:pt x="1052" y="1320"/>
                  </a:cubicBezTo>
                  <a:cubicBezTo>
                    <a:pt x="1052" y="1423"/>
                    <a:pt x="1042" y="1515"/>
                    <a:pt x="1011" y="1588"/>
                  </a:cubicBezTo>
                  <a:cubicBezTo>
                    <a:pt x="990" y="1629"/>
                    <a:pt x="969" y="1660"/>
                    <a:pt x="939" y="1691"/>
                  </a:cubicBezTo>
                  <a:cubicBezTo>
                    <a:pt x="918" y="1722"/>
                    <a:pt x="887" y="1753"/>
                    <a:pt x="846" y="1774"/>
                  </a:cubicBezTo>
                  <a:cubicBezTo>
                    <a:pt x="795" y="1804"/>
                    <a:pt x="743" y="1825"/>
                    <a:pt x="691" y="1825"/>
                  </a:cubicBezTo>
                  <a:cubicBezTo>
                    <a:pt x="650" y="1825"/>
                    <a:pt x="619" y="1815"/>
                    <a:pt x="588" y="1804"/>
                  </a:cubicBezTo>
                  <a:cubicBezTo>
                    <a:pt x="527" y="1783"/>
                    <a:pt x="465" y="1742"/>
                    <a:pt x="403" y="1691"/>
                  </a:cubicBezTo>
                  <a:cubicBezTo>
                    <a:pt x="320" y="1619"/>
                    <a:pt x="248" y="1526"/>
                    <a:pt x="197" y="1454"/>
                  </a:cubicBezTo>
                  <a:cubicBezTo>
                    <a:pt x="165" y="1412"/>
                    <a:pt x="145" y="1382"/>
                    <a:pt x="135" y="1361"/>
                  </a:cubicBezTo>
                  <a:cubicBezTo>
                    <a:pt x="124" y="1351"/>
                    <a:pt x="124" y="1341"/>
                    <a:pt x="114" y="1341"/>
                  </a:cubicBezTo>
                  <a:lnTo>
                    <a:pt x="114" y="1330"/>
                  </a:lnTo>
                  <a:lnTo>
                    <a:pt x="1" y="1382"/>
                  </a:lnTo>
                  <a:cubicBezTo>
                    <a:pt x="11" y="1392"/>
                    <a:pt x="83" y="1526"/>
                    <a:pt x="197" y="1660"/>
                  </a:cubicBezTo>
                  <a:cubicBezTo>
                    <a:pt x="259" y="1732"/>
                    <a:pt x="330" y="1794"/>
                    <a:pt x="413" y="1856"/>
                  </a:cubicBezTo>
                  <a:cubicBezTo>
                    <a:pt x="454" y="1877"/>
                    <a:pt x="495" y="1897"/>
                    <a:pt x="547" y="1918"/>
                  </a:cubicBezTo>
                  <a:cubicBezTo>
                    <a:pt x="588" y="1938"/>
                    <a:pt x="640" y="1948"/>
                    <a:pt x="691" y="1948"/>
                  </a:cubicBezTo>
                  <a:cubicBezTo>
                    <a:pt x="763" y="1948"/>
                    <a:pt x="836" y="1928"/>
                    <a:pt x="907" y="1877"/>
                  </a:cubicBezTo>
                  <a:cubicBezTo>
                    <a:pt x="959" y="1845"/>
                    <a:pt x="1001" y="1815"/>
                    <a:pt x="1031" y="1774"/>
                  </a:cubicBezTo>
                  <a:cubicBezTo>
                    <a:pt x="1083" y="1712"/>
                    <a:pt x="1124" y="1639"/>
                    <a:pt x="1145" y="1567"/>
                  </a:cubicBezTo>
                  <a:cubicBezTo>
                    <a:pt x="1166" y="1485"/>
                    <a:pt x="1175" y="1403"/>
                    <a:pt x="1175" y="1320"/>
                  </a:cubicBezTo>
                  <a:cubicBezTo>
                    <a:pt x="1175" y="1176"/>
                    <a:pt x="1145" y="1021"/>
                    <a:pt x="1104" y="867"/>
                  </a:cubicBezTo>
                  <a:cubicBezTo>
                    <a:pt x="1042" y="640"/>
                    <a:pt x="959" y="423"/>
                    <a:pt x="877" y="269"/>
                  </a:cubicBezTo>
                  <a:cubicBezTo>
                    <a:pt x="804" y="104"/>
                    <a:pt x="743" y="1"/>
                    <a:pt x="7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3" name="Google Shape;2003;p78">
              <a:extLst>
                <a:ext uri="{FF2B5EF4-FFF2-40B4-BE49-F238E27FC236}">
                  <a16:creationId xmlns:a16="http://schemas.microsoft.com/office/drawing/2014/main" id="{E09B4547-AA54-E72E-9411-316A5609ECB9}"/>
                </a:ext>
              </a:extLst>
            </p:cNvPr>
            <p:cNvSpPr/>
            <p:nvPr/>
          </p:nvSpPr>
          <p:spPr>
            <a:xfrm>
              <a:off x="380118" y="2895155"/>
              <a:ext cx="73832" cy="81881"/>
            </a:xfrm>
            <a:custGeom>
              <a:avLst/>
              <a:gdLst/>
              <a:ahLst/>
              <a:cxnLst/>
              <a:rect l="l" t="t" r="r" b="b"/>
              <a:pathLst>
                <a:path w="1330" h="1475" extrusionOk="0">
                  <a:moveTo>
                    <a:pt x="1062" y="1"/>
                  </a:moveTo>
                  <a:lnTo>
                    <a:pt x="949" y="62"/>
                  </a:lnTo>
                  <a:cubicBezTo>
                    <a:pt x="959" y="62"/>
                    <a:pt x="1021" y="186"/>
                    <a:pt x="1083" y="341"/>
                  </a:cubicBezTo>
                  <a:cubicBezTo>
                    <a:pt x="1114" y="424"/>
                    <a:pt x="1144" y="516"/>
                    <a:pt x="1176" y="619"/>
                  </a:cubicBezTo>
                  <a:cubicBezTo>
                    <a:pt x="1196" y="712"/>
                    <a:pt x="1206" y="815"/>
                    <a:pt x="1206" y="898"/>
                  </a:cubicBezTo>
                  <a:cubicBezTo>
                    <a:pt x="1206" y="990"/>
                    <a:pt x="1196" y="1072"/>
                    <a:pt x="1165" y="1134"/>
                  </a:cubicBezTo>
                  <a:cubicBezTo>
                    <a:pt x="1155" y="1166"/>
                    <a:pt x="1135" y="1196"/>
                    <a:pt x="1103" y="1227"/>
                  </a:cubicBezTo>
                  <a:cubicBezTo>
                    <a:pt x="1083" y="1258"/>
                    <a:pt x="1052" y="1278"/>
                    <a:pt x="1021" y="1299"/>
                  </a:cubicBezTo>
                  <a:cubicBezTo>
                    <a:pt x="949" y="1340"/>
                    <a:pt x="897" y="1361"/>
                    <a:pt x="835" y="1361"/>
                  </a:cubicBezTo>
                  <a:cubicBezTo>
                    <a:pt x="784" y="1361"/>
                    <a:pt x="743" y="1351"/>
                    <a:pt x="702" y="1330"/>
                  </a:cubicBezTo>
                  <a:cubicBezTo>
                    <a:pt x="619" y="1299"/>
                    <a:pt x="547" y="1248"/>
                    <a:pt x="475" y="1175"/>
                  </a:cubicBezTo>
                  <a:cubicBezTo>
                    <a:pt x="361" y="1072"/>
                    <a:pt x="279" y="949"/>
                    <a:pt x="217" y="846"/>
                  </a:cubicBezTo>
                  <a:cubicBezTo>
                    <a:pt x="176" y="795"/>
                    <a:pt x="155" y="753"/>
                    <a:pt x="135" y="722"/>
                  </a:cubicBezTo>
                  <a:cubicBezTo>
                    <a:pt x="135" y="701"/>
                    <a:pt x="125" y="691"/>
                    <a:pt x="125" y="681"/>
                  </a:cubicBezTo>
                  <a:cubicBezTo>
                    <a:pt x="114" y="681"/>
                    <a:pt x="114" y="671"/>
                    <a:pt x="114" y="671"/>
                  </a:cubicBezTo>
                  <a:lnTo>
                    <a:pt x="1" y="722"/>
                  </a:lnTo>
                  <a:cubicBezTo>
                    <a:pt x="1" y="722"/>
                    <a:pt x="93" y="907"/>
                    <a:pt x="238" y="1093"/>
                  </a:cubicBezTo>
                  <a:cubicBezTo>
                    <a:pt x="310" y="1186"/>
                    <a:pt x="393" y="1278"/>
                    <a:pt x="496" y="1351"/>
                  </a:cubicBezTo>
                  <a:cubicBezTo>
                    <a:pt x="547" y="1392"/>
                    <a:pt x="599" y="1423"/>
                    <a:pt x="650" y="1443"/>
                  </a:cubicBezTo>
                  <a:cubicBezTo>
                    <a:pt x="712" y="1464"/>
                    <a:pt x="773" y="1475"/>
                    <a:pt x="835" y="1475"/>
                  </a:cubicBezTo>
                  <a:cubicBezTo>
                    <a:pt x="918" y="1475"/>
                    <a:pt x="1000" y="1454"/>
                    <a:pt x="1083" y="1413"/>
                  </a:cubicBezTo>
                  <a:cubicBezTo>
                    <a:pt x="1124" y="1382"/>
                    <a:pt x="1165" y="1351"/>
                    <a:pt x="1196" y="1310"/>
                  </a:cubicBezTo>
                  <a:cubicBezTo>
                    <a:pt x="1248" y="1258"/>
                    <a:pt x="1279" y="1186"/>
                    <a:pt x="1299" y="1114"/>
                  </a:cubicBezTo>
                  <a:cubicBezTo>
                    <a:pt x="1320" y="1052"/>
                    <a:pt x="1330" y="980"/>
                    <a:pt x="1330" y="898"/>
                  </a:cubicBezTo>
                  <a:cubicBezTo>
                    <a:pt x="1330" y="795"/>
                    <a:pt x="1320" y="691"/>
                    <a:pt x="1289" y="578"/>
                  </a:cubicBezTo>
                  <a:cubicBezTo>
                    <a:pt x="1248" y="424"/>
                    <a:pt x="1196" y="279"/>
                    <a:pt x="1144" y="176"/>
                  </a:cubicBezTo>
                  <a:cubicBezTo>
                    <a:pt x="1103" y="73"/>
                    <a:pt x="1062" y="1"/>
                    <a:pt x="1062"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4" name="Google Shape;2004;p78">
              <a:extLst>
                <a:ext uri="{FF2B5EF4-FFF2-40B4-BE49-F238E27FC236}">
                  <a16:creationId xmlns:a16="http://schemas.microsoft.com/office/drawing/2014/main" id="{55C1ADD9-984D-6916-8598-47E434D6C43E}"/>
                </a:ext>
              </a:extLst>
            </p:cNvPr>
            <p:cNvSpPr/>
            <p:nvPr/>
          </p:nvSpPr>
          <p:spPr>
            <a:xfrm>
              <a:off x="376121" y="2905869"/>
              <a:ext cx="92206" cy="144388"/>
            </a:xfrm>
            <a:custGeom>
              <a:avLst/>
              <a:gdLst/>
              <a:ahLst/>
              <a:cxnLst/>
              <a:rect l="l" t="t" r="r" b="b"/>
              <a:pathLst>
                <a:path w="1661" h="2601" extrusionOk="0">
                  <a:moveTo>
                    <a:pt x="552" y="1"/>
                  </a:moveTo>
                  <a:cubicBezTo>
                    <a:pt x="509" y="1"/>
                    <a:pt x="466" y="8"/>
                    <a:pt x="423" y="24"/>
                  </a:cubicBezTo>
                  <a:cubicBezTo>
                    <a:pt x="0" y="189"/>
                    <a:pt x="660" y="1415"/>
                    <a:pt x="660" y="1415"/>
                  </a:cubicBezTo>
                  <a:cubicBezTo>
                    <a:pt x="660" y="1415"/>
                    <a:pt x="227" y="1786"/>
                    <a:pt x="465" y="2601"/>
                  </a:cubicBezTo>
                  <a:lnTo>
                    <a:pt x="1660" y="1147"/>
                  </a:lnTo>
                  <a:cubicBezTo>
                    <a:pt x="1660" y="1147"/>
                    <a:pt x="1086" y="1"/>
                    <a:pt x="552"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 name="Google Shape;2005;p78">
              <a:extLst>
                <a:ext uri="{FF2B5EF4-FFF2-40B4-BE49-F238E27FC236}">
                  <a16:creationId xmlns:a16="http://schemas.microsoft.com/office/drawing/2014/main" id="{B7EBE182-DBEC-DAFF-AE02-514F27D6F95D}"/>
                </a:ext>
              </a:extLst>
            </p:cNvPr>
            <p:cNvSpPr/>
            <p:nvPr/>
          </p:nvSpPr>
          <p:spPr>
            <a:xfrm>
              <a:off x="388167" y="2902593"/>
              <a:ext cx="82991" cy="148829"/>
            </a:xfrm>
            <a:custGeom>
              <a:avLst/>
              <a:gdLst/>
              <a:ahLst/>
              <a:cxnLst/>
              <a:rect l="l" t="t" r="r" b="b"/>
              <a:pathLst>
                <a:path w="1495" h="2681" extrusionOk="0">
                  <a:moveTo>
                    <a:pt x="340" y="1"/>
                  </a:moveTo>
                  <a:cubicBezTo>
                    <a:pt x="289" y="1"/>
                    <a:pt x="237" y="11"/>
                    <a:pt x="186" y="31"/>
                  </a:cubicBezTo>
                  <a:cubicBezTo>
                    <a:pt x="154" y="42"/>
                    <a:pt x="124" y="63"/>
                    <a:pt x="103" y="83"/>
                  </a:cubicBezTo>
                  <a:cubicBezTo>
                    <a:pt x="62" y="114"/>
                    <a:pt x="41" y="155"/>
                    <a:pt x="21" y="207"/>
                  </a:cubicBezTo>
                  <a:cubicBezTo>
                    <a:pt x="10" y="258"/>
                    <a:pt x="0" y="310"/>
                    <a:pt x="0" y="361"/>
                  </a:cubicBezTo>
                  <a:cubicBezTo>
                    <a:pt x="0" y="475"/>
                    <a:pt x="31" y="599"/>
                    <a:pt x="62" y="722"/>
                  </a:cubicBezTo>
                  <a:cubicBezTo>
                    <a:pt x="124" y="918"/>
                    <a:pt x="196" y="1114"/>
                    <a:pt x="268" y="1258"/>
                  </a:cubicBezTo>
                  <a:cubicBezTo>
                    <a:pt x="308" y="1350"/>
                    <a:pt x="343" y="1425"/>
                    <a:pt x="363" y="1468"/>
                  </a:cubicBezTo>
                  <a:lnTo>
                    <a:pt x="363" y="1468"/>
                  </a:lnTo>
                  <a:cubicBezTo>
                    <a:pt x="336" y="1498"/>
                    <a:pt x="299" y="1548"/>
                    <a:pt x="257" y="1619"/>
                  </a:cubicBezTo>
                  <a:cubicBezTo>
                    <a:pt x="186" y="1753"/>
                    <a:pt x="113" y="1938"/>
                    <a:pt x="113" y="2196"/>
                  </a:cubicBezTo>
                  <a:cubicBezTo>
                    <a:pt x="113" y="2340"/>
                    <a:pt x="134" y="2495"/>
                    <a:pt x="186" y="2680"/>
                  </a:cubicBezTo>
                  <a:lnTo>
                    <a:pt x="309" y="2649"/>
                  </a:lnTo>
                  <a:cubicBezTo>
                    <a:pt x="257" y="2474"/>
                    <a:pt x="237" y="2330"/>
                    <a:pt x="237" y="2196"/>
                  </a:cubicBezTo>
                  <a:cubicBezTo>
                    <a:pt x="237" y="1959"/>
                    <a:pt x="299" y="1794"/>
                    <a:pt x="361" y="1680"/>
                  </a:cubicBezTo>
                  <a:cubicBezTo>
                    <a:pt x="392" y="1629"/>
                    <a:pt x="422" y="1588"/>
                    <a:pt x="443" y="1557"/>
                  </a:cubicBezTo>
                  <a:lnTo>
                    <a:pt x="474" y="1526"/>
                  </a:lnTo>
                  <a:lnTo>
                    <a:pt x="484" y="1526"/>
                  </a:lnTo>
                  <a:lnTo>
                    <a:pt x="516" y="1485"/>
                  </a:lnTo>
                  <a:lnTo>
                    <a:pt x="495" y="1444"/>
                  </a:lnTo>
                  <a:cubicBezTo>
                    <a:pt x="484" y="1433"/>
                    <a:pt x="392" y="1258"/>
                    <a:pt x="309" y="1041"/>
                  </a:cubicBezTo>
                  <a:cubicBezTo>
                    <a:pt x="257" y="928"/>
                    <a:pt x="216" y="805"/>
                    <a:pt x="186" y="681"/>
                  </a:cubicBezTo>
                  <a:cubicBezTo>
                    <a:pt x="145" y="567"/>
                    <a:pt x="124" y="454"/>
                    <a:pt x="124" y="361"/>
                  </a:cubicBezTo>
                  <a:cubicBezTo>
                    <a:pt x="124" y="331"/>
                    <a:pt x="124" y="299"/>
                    <a:pt x="134" y="279"/>
                  </a:cubicBezTo>
                  <a:cubicBezTo>
                    <a:pt x="134" y="238"/>
                    <a:pt x="154" y="207"/>
                    <a:pt x="165" y="186"/>
                  </a:cubicBezTo>
                  <a:cubicBezTo>
                    <a:pt x="175" y="176"/>
                    <a:pt x="186" y="166"/>
                    <a:pt x="196" y="166"/>
                  </a:cubicBezTo>
                  <a:cubicBezTo>
                    <a:pt x="206" y="155"/>
                    <a:pt x="216" y="145"/>
                    <a:pt x="227" y="145"/>
                  </a:cubicBezTo>
                  <a:cubicBezTo>
                    <a:pt x="268" y="135"/>
                    <a:pt x="299" y="125"/>
                    <a:pt x="340" y="125"/>
                  </a:cubicBezTo>
                  <a:cubicBezTo>
                    <a:pt x="392" y="125"/>
                    <a:pt x="454" y="135"/>
                    <a:pt x="516" y="166"/>
                  </a:cubicBezTo>
                  <a:cubicBezTo>
                    <a:pt x="619" y="217"/>
                    <a:pt x="732" y="310"/>
                    <a:pt x="835" y="413"/>
                  </a:cubicBezTo>
                  <a:cubicBezTo>
                    <a:pt x="990" y="578"/>
                    <a:pt x="1123" y="784"/>
                    <a:pt x="1226" y="949"/>
                  </a:cubicBezTo>
                  <a:cubicBezTo>
                    <a:pt x="1278" y="1032"/>
                    <a:pt x="1319" y="1103"/>
                    <a:pt x="1340" y="1155"/>
                  </a:cubicBezTo>
                  <a:cubicBezTo>
                    <a:pt x="1361" y="1186"/>
                    <a:pt x="1370" y="1206"/>
                    <a:pt x="1370" y="1217"/>
                  </a:cubicBezTo>
                  <a:lnTo>
                    <a:pt x="1381" y="1227"/>
                  </a:lnTo>
                  <a:lnTo>
                    <a:pt x="1381" y="1238"/>
                  </a:lnTo>
                  <a:lnTo>
                    <a:pt x="1494" y="1186"/>
                  </a:lnTo>
                  <a:cubicBezTo>
                    <a:pt x="1494" y="1186"/>
                    <a:pt x="1350" y="887"/>
                    <a:pt x="1134" y="599"/>
                  </a:cubicBezTo>
                  <a:cubicBezTo>
                    <a:pt x="1031" y="454"/>
                    <a:pt x="907" y="310"/>
                    <a:pt x="773" y="196"/>
                  </a:cubicBezTo>
                  <a:cubicBezTo>
                    <a:pt x="711" y="135"/>
                    <a:pt x="639" y="93"/>
                    <a:pt x="567" y="52"/>
                  </a:cubicBezTo>
                  <a:cubicBezTo>
                    <a:pt x="495" y="22"/>
                    <a:pt x="412" y="1"/>
                    <a:pt x="34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 name="Google Shape;2006;p78">
              <a:extLst>
                <a:ext uri="{FF2B5EF4-FFF2-40B4-BE49-F238E27FC236}">
                  <a16:creationId xmlns:a16="http://schemas.microsoft.com/office/drawing/2014/main" id="{7667FA7E-E2B2-18E5-6842-5A056C8D646C}"/>
                </a:ext>
              </a:extLst>
            </p:cNvPr>
            <p:cNvSpPr/>
            <p:nvPr/>
          </p:nvSpPr>
          <p:spPr>
            <a:xfrm>
              <a:off x="296015" y="1849953"/>
              <a:ext cx="2541307" cy="1912850"/>
            </a:xfrm>
            <a:custGeom>
              <a:avLst/>
              <a:gdLst/>
              <a:ahLst/>
              <a:cxnLst/>
              <a:rect l="l" t="t" r="r" b="b"/>
              <a:pathLst>
                <a:path w="45779" h="34458" extrusionOk="0">
                  <a:moveTo>
                    <a:pt x="38214" y="1"/>
                  </a:moveTo>
                  <a:cubicBezTo>
                    <a:pt x="38214" y="1"/>
                    <a:pt x="33876" y="1577"/>
                    <a:pt x="31979" y="3659"/>
                  </a:cubicBezTo>
                  <a:lnTo>
                    <a:pt x="36008" y="12666"/>
                  </a:lnTo>
                  <a:lnTo>
                    <a:pt x="27713" y="13016"/>
                  </a:lnTo>
                  <a:lnTo>
                    <a:pt x="22323" y="12821"/>
                  </a:lnTo>
                  <a:cubicBezTo>
                    <a:pt x="22323" y="12821"/>
                    <a:pt x="17716" y="14305"/>
                    <a:pt x="15129" y="17077"/>
                  </a:cubicBezTo>
                  <a:cubicBezTo>
                    <a:pt x="12553" y="19849"/>
                    <a:pt x="9461" y="25074"/>
                    <a:pt x="9461" y="25074"/>
                  </a:cubicBezTo>
                  <a:lnTo>
                    <a:pt x="4752" y="21251"/>
                  </a:lnTo>
                  <a:cubicBezTo>
                    <a:pt x="4752" y="21251"/>
                    <a:pt x="877" y="23260"/>
                    <a:pt x="1" y="24837"/>
                  </a:cubicBezTo>
                  <a:cubicBezTo>
                    <a:pt x="1" y="24837"/>
                    <a:pt x="3639" y="32885"/>
                    <a:pt x="8421" y="33453"/>
                  </a:cubicBezTo>
                  <a:cubicBezTo>
                    <a:pt x="8677" y="33483"/>
                    <a:pt x="8929" y="33497"/>
                    <a:pt x="9177" y="33497"/>
                  </a:cubicBezTo>
                  <a:cubicBezTo>
                    <a:pt x="13568" y="33497"/>
                    <a:pt x="16634" y="29001"/>
                    <a:pt x="16634" y="29001"/>
                  </a:cubicBezTo>
                  <a:lnTo>
                    <a:pt x="17242" y="34081"/>
                  </a:lnTo>
                  <a:cubicBezTo>
                    <a:pt x="17242" y="34081"/>
                    <a:pt x="20783" y="34457"/>
                    <a:pt x="24493" y="34457"/>
                  </a:cubicBezTo>
                  <a:cubicBezTo>
                    <a:pt x="27250" y="34457"/>
                    <a:pt x="30100" y="34249"/>
                    <a:pt x="31659" y="33524"/>
                  </a:cubicBezTo>
                  <a:cubicBezTo>
                    <a:pt x="31659" y="33524"/>
                    <a:pt x="33051" y="26713"/>
                    <a:pt x="32989" y="24826"/>
                  </a:cubicBezTo>
                  <a:cubicBezTo>
                    <a:pt x="32927" y="22930"/>
                    <a:pt x="32484" y="20983"/>
                    <a:pt x="32484" y="20983"/>
                  </a:cubicBezTo>
                  <a:lnTo>
                    <a:pt x="32484" y="20983"/>
                  </a:lnTo>
                  <a:cubicBezTo>
                    <a:pt x="32484" y="20983"/>
                    <a:pt x="33482" y="21122"/>
                    <a:pt x="34892" y="21122"/>
                  </a:cubicBezTo>
                  <a:cubicBezTo>
                    <a:pt x="37720" y="21122"/>
                    <a:pt x="42204" y="20563"/>
                    <a:pt x="43634" y="17200"/>
                  </a:cubicBezTo>
                  <a:cubicBezTo>
                    <a:pt x="45778" y="12161"/>
                    <a:pt x="38214" y="1"/>
                    <a:pt x="38214" y="1"/>
                  </a:cubicBezTo>
                  <a:close/>
                </a:path>
              </a:pathLst>
            </a:custGeom>
            <a:solidFill>
              <a:srgbClr val="2750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27" name="Google Shape;2007;p78">
              <a:extLst>
                <a:ext uri="{FF2B5EF4-FFF2-40B4-BE49-F238E27FC236}">
                  <a16:creationId xmlns:a16="http://schemas.microsoft.com/office/drawing/2014/main" id="{9151EE96-2231-18D9-4447-8D46EBDE0E6B}"/>
                </a:ext>
              </a:extLst>
            </p:cNvPr>
            <p:cNvGrpSpPr/>
            <p:nvPr/>
          </p:nvGrpSpPr>
          <p:grpSpPr>
            <a:xfrm>
              <a:off x="553487" y="2063345"/>
              <a:ext cx="2188894" cy="1646242"/>
              <a:chOff x="553487" y="2063345"/>
              <a:chExt cx="2188894" cy="1646242"/>
            </a:xfrm>
          </p:grpSpPr>
          <p:sp>
            <p:nvSpPr>
              <p:cNvPr id="62" name="Google Shape;2008;p78">
                <a:extLst>
                  <a:ext uri="{FF2B5EF4-FFF2-40B4-BE49-F238E27FC236}">
                    <a16:creationId xmlns:a16="http://schemas.microsoft.com/office/drawing/2014/main" id="{54A61843-9D70-4387-2B95-F471545F5C1A}"/>
                  </a:ext>
                </a:extLst>
              </p:cNvPr>
              <p:cNvSpPr/>
              <p:nvPr/>
            </p:nvSpPr>
            <p:spPr>
              <a:xfrm>
                <a:off x="553487" y="3310504"/>
                <a:ext cx="31531" cy="30920"/>
              </a:xfrm>
              <a:custGeom>
                <a:avLst/>
                <a:gdLst/>
                <a:ahLst/>
                <a:cxnLst/>
                <a:rect l="l" t="t" r="r" b="b"/>
                <a:pathLst>
                  <a:path w="568" h="557" extrusionOk="0">
                    <a:moveTo>
                      <a:pt x="247" y="0"/>
                    </a:moveTo>
                    <a:cubicBezTo>
                      <a:pt x="206" y="21"/>
                      <a:pt x="176" y="42"/>
                      <a:pt x="144" y="73"/>
                    </a:cubicBezTo>
                    <a:cubicBezTo>
                      <a:pt x="124" y="94"/>
                      <a:pt x="103" y="114"/>
                      <a:pt x="73" y="135"/>
                    </a:cubicBezTo>
                    <a:cubicBezTo>
                      <a:pt x="52" y="155"/>
                      <a:pt x="31" y="186"/>
                      <a:pt x="21" y="217"/>
                    </a:cubicBezTo>
                    <a:cubicBezTo>
                      <a:pt x="11" y="248"/>
                      <a:pt x="0" y="279"/>
                      <a:pt x="0" y="310"/>
                    </a:cubicBezTo>
                    <a:cubicBezTo>
                      <a:pt x="0" y="341"/>
                      <a:pt x="11" y="382"/>
                      <a:pt x="21" y="403"/>
                    </a:cubicBezTo>
                    <a:cubicBezTo>
                      <a:pt x="31" y="433"/>
                      <a:pt x="52" y="465"/>
                      <a:pt x="73" y="485"/>
                    </a:cubicBezTo>
                    <a:cubicBezTo>
                      <a:pt x="93" y="506"/>
                      <a:pt x="114" y="516"/>
                      <a:pt x="124" y="526"/>
                    </a:cubicBezTo>
                    <a:cubicBezTo>
                      <a:pt x="165" y="547"/>
                      <a:pt x="206" y="557"/>
                      <a:pt x="258" y="557"/>
                    </a:cubicBezTo>
                    <a:lnTo>
                      <a:pt x="320" y="557"/>
                    </a:lnTo>
                    <a:cubicBezTo>
                      <a:pt x="361" y="536"/>
                      <a:pt x="402" y="516"/>
                      <a:pt x="433" y="485"/>
                    </a:cubicBezTo>
                    <a:lnTo>
                      <a:pt x="495" y="423"/>
                    </a:lnTo>
                    <a:cubicBezTo>
                      <a:pt x="515" y="403"/>
                      <a:pt x="536" y="371"/>
                      <a:pt x="547" y="341"/>
                    </a:cubicBezTo>
                    <a:cubicBezTo>
                      <a:pt x="567" y="310"/>
                      <a:pt x="567" y="279"/>
                      <a:pt x="567" y="248"/>
                    </a:cubicBezTo>
                    <a:cubicBezTo>
                      <a:pt x="567" y="207"/>
                      <a:pt x="567" y="176"/>
                      <a:pt x="547" y="145"/>
                    </a:cubicBezTo>
                    <a:cubicBezTo>
                      <a:pt x="536" y="114"/>
                      <a:pt x="515" y="94"/>
                      <a:pt x="495" y="73"/>
                    </a:cubicBezTo>
                    <a:cubicBezTo>
                      <a:pt x="474" y="52"/>
                      <a:pt x="464" y="42"/>
                      <a:pt x="444" y="32"/>
                    </a:cubicBezTo>
                    <a:cubicBezTo>
                      <a:pt x="402" y="11"/>
                      <a:pt x="361"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3" name="Google Shape;2009;p78">
                <a:extLst>
                  <a:ext uri="{FF2B5EF4-FFF2-40B4-BE49-F238E27FC236}">
                    <a16:creationId xmlns:a16="http://schemas.microsoft.com/office/drawing/2014/main" id="{02F8850F-7BF0-0EB9-508D-9215956D0D7A}"/>
                  </a:ext>
                </a:extLst>
              </p:cNvPr>
              <p:cNvSpPr/>
              <p:nvPr/>
            </p:nvSpPr>
            <p:spPr>
              <a:xfrm>
                <a:off x="813789" y="3415202"/>
                <a:ext cx="35528" cy="27534"/>
              </a:xfrm>
              <a:custGeom>
                <a:avLst/>
                <a:gdLst/>
                <a:ahLst/>
                <a:cxnLst/>
                <a:rect l="l" t="t" r="r" b="b"/>
                <a:pathLst>
                  <a:path w="640" h="496" extrusionOk="0">
                    <a:moveTo>
                      <a:pt x="320" y="1"/>
                    </a:moveTo>
                    <a:cubicBezTo>
                      <a:pt x="1" y="1"/>
                      <a:pt x="1" y="495"/>
                      <a:pt x="320" y="495"/>
                    </a:cubicBezTo>
                    <a:cubicBezTo>
                      <a:pt x="640" y="495"/>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0" name="Google Shape;2010;p78">
                <a:extLst>
                  <a:ext uri="{FF2B5EF4-FFF2-40B4-BE49-F238E27FC236}">
                    <a16:creationId xmlns:a16="http://schemas.microsoft.com/office/drawing/2014/main" id="{1974AB79-B8A9-381F-03EB-1F66B9B5E0BE}"/>
                  </a:ext>
                </a:extLst>
              </p:cNvPr>
              <p:cNvSpPr/>
              <p:nvPr/>
            </p:nvSpPr>
            <p:spPr>
              <a:xfrm>
                <a:off x="994597" y="3147462"/>
                <a:ext cx="35528" cy="28089"/>
              </a:xfrm>
              <a:custGeom>
                <a:avLst/>
                <a:gdLst/>
                <a:ahLst/>
                <a:cxnLst/>
                <a:rect l="l" t="t" r="r" b="b"/>
                <a:pathLst>
                  <a:path w="640" h="506" extrusionOk="0">
                    <a:moveTo>
                      <a:pt x="319" y="1"/>
                    </a:moveTo>
                    <a:cubicBezTo>
                      <a:pt x="0" y="1"/>
                      <a:pt x="0" y="505"/>
                      <a:pt x="319" y="505"/>
                    </a:cubicBezTo>
                    <a:cubicBezTo>
                      <a:pt x="639" y="505"/>
                      <a:pt x="639" y="1"/>
                      <a:pt x="319"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1" name="Google Shape;2011;p78">
                <a:extLst>
                  <a:ext uri="{FF2B5EF4-FFF2-40B4-BE49-F238E27FC236}">
                    <a16:creationId xmlns:a16="http://schemas.microsoft.com/office/drawing/2014/main" id="{ED7117DB-A862-8C5B-7B3B-35C198856386}"/>
                  </a:ext>
                </a:extLst>
              </p:cNvPr>
              <p:cNvSpPr/>
              <p:nvPr/>
            </p:nvSpPr>
            <p:spPr>
              <a:xfrm>
                <a:off x="1110120" y="3303066"/>
                <a:ext cx="35528" cy="27534"/>
              </a:xfrm>
              <a:custGeom>
                <a:avLst/>
                <a:gdLst/>
                <a:ahLst/>
                <a:cxnLst/>
                <a:rect l="l" t="t" r="r" b="b"/>
                <a:pathLst>
                  <a:path w="640" h="496" extrusionOk="0">
                    <a:moveTo>
                      <a:pt x="320" y="1"/>
                    </a:moveTo>
                    <a:cubicBezTo>
                      <a:pt x="1" y="1"/>
                      <a:pt x="1" y="496"/>
                      <a:pt x="320" y="496"/>
                    </a:cubicBezTo>
                    <a:cubicBezTo>
                      <a:pt x="640" y="496"/>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2" name="Google Shape;2012;p78">
                <a:extLst>
                  <a:ext uri="{FF2B5EF4-FFF2-40B4-BE49-F238E27FC236}">
                    <a16:creationId xmlns:a16="http://schemas.microsoft.com/office/drawing/2014/main" id="{AE3EC196-1D38-9D2C-CA7B-239EF7318065}"/>
                  </a:ext>
                </a:extLst>
              </p:cNvPr>
              <p:cNvSpPr/>
              <p:nvPr/>
            </p:nvSpPr>
            <p:spPr>
              <a:xfrm>
                <a:off x="1180512" y="2902038"/>
                <a:ext cx="37804" cy="27479"/>
              </a:xfrm>
              <a:custGeom>
                <a:avLst/>
                <a:gdLst/>
                <a:ahLst/>
                <a:cxnLst/>
                <a:rect l="l" t="t" r="r" b="b"/>
                <a:pathLst>
                  <a:path w="681" h="495" extrusionOk="0">
                    <a:moveTo>
                      <a:pt x="320" y="0"/>
                    </a:moveTo>
                    <a:cubicBezTo>
                      <a:pt x="0" y="0"/>
                      <a:pt x="0" y="495"/>
                      <a:pt x="320" y="495"/>
                    </a:cubicBezTo>
                    <a:lnTo>
                      <a:pt x="350" y="495"/>
                    </a:lnTo>
                    <a:cubicBezTo>
                      <a:pt x="680" y="495"/>
                      <a:pt x="680" y="0"/>
                      <a:pt x="35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3" name="Google Shape;2013;p78">
                <a:extLst>
                  <a:ext uri="{FF2B5EF4-FFF2-40B4-BE49-F238E27FC236}">
                    <a16:creationId xmlns:a16="http://schemas.microsoft.com/office/drawing/2014/main" id="{F987E66E-BACB-08DA-E664-3F1F411A8358}"/>
                  </a:ext>
                </a:extLst>
              </p:cNvPr>
              <p:cNvSpPr/>
              <p:nvPr/>
            </p:nvSpPr>
            <p:spPr>
              <a:xfrm>
                <a:off x="1395571" y="2684649"/>
                <a:ext cx="35528" cy="28089"/>
              </a:xfrm>
              <a:custGeom>
                <a:avLst/>
                <a:gdLst/>
                <a:ahLst/>
                <a:cxnLst/>
                <a:rect l="l" t="t" r="r" b="b"/>
                <a:pathLst>
                  <a:path w="640" h="506" extrusionOk="0">
                    <a:moveTo>
                      <a:pt x="259" y="0"/>
                    </a:moveTo>
                    <a:cubicBezTo>
                      <a:pt x="218" y="0"/>
                      <a:pt x="186" y="11"/>
                      <a:pt x="156" y="31"/>
                    </a:cubicBezTo>
                    <a:cubicBezTo>
                      <a:pt x="125" y="41"/>
                      <a:pt x="104" y="52"/>
                      <a:pt x="83" y="83"/>
                    </a:cubicBezTo>
                    <a:cubicBezTo>
                      <a:pt x="53" y="103"/>
                      <a:pt x="42" y="124"/>
                      <a:pt x="32" y="155"/>
                    </a:cubicBezTo>
                    <a:cubicBezTo>
                      <a:pt x="12" y="186"/>
                      <a:pt x="1" y="217"/>
                      <a:pt x="12" y="258"/>
                    </a:cubicBezTo>
                    <a:lnTo>
                      <a:pt x="12" y="320"/>
                    </a:lnTo>
                    <a:cubicBezTo>
                      <a:pt x="32" y="361"/>
                      <a:pt x="53" y="402"/>
                      <a:pt x="83" y="433"/>
                    </a:cubicBezTo>
                    <a:cubicBezTo>
                      <a:pt x="94" y="444"/>
                      <a:pt x="115" y="454"/>
                      <a:pt x="135" y="474"/>
                    </a:cubicBezTo>
                    <a:cubicBezTo>
                      <a:pt x="166" y="495"/>
                      <a:pt x="207" y="505"/>
                      <a:pt x="259" y="505"/>
                    </a:cubicBezTo>
                    <a:lnTo>
                      <a:pt x="383" y="505"/>
                    </a:lnTo>
                    <a:cubicBezTo>
                      <a:pt x="424" y="505"/>
                      <a:pt x="454" y="495"/>
                      <a:pt x="486" y="485"/>
                    </a:cubicBezTo>
                    <a:cubicBezTo>
                      <a:pt x="516" y="474"/>
                      <a:pt x="537" y="454"/>
                      <a:pt x="568" y="433"/>
                    </a:cubicBezTo>
                    <a:cubicBezTo>
                      <a:pt x="589" y="412"/>
                      <a:pt x="609" y="382"/>
                      <a:pt x="619" y="350"/>
                    </a:cubicBezTo>
                    <a:cubicBezTo>
                      <a:pt x="630" y="320"/>
                      <a:pt x="640" y="289"/>
                      <a:pt x="640" y="258"/>
                    </a:cubicBezTo>
                    <a:cubicBezTo>
                      <a:pt x="630" y="238"/>
                      <a:pt x="630" y="206"/>
                      <a:pt x="630" y="186"/>
                    </a:cubicBezTo>
                    <a:cubicBezTo>
                      <a:pt x="619" y="144"/>
                      <a:pt x="599" y="114"/>
                      <a:pt x="568" y="83"/>
                    </a:cubicBezTo>
                    <a:cubicBezTo>
                      <a:pt x="548" y="62"/>
                      <a:pt x="527" y="52"/>
                      <a:pt x="516" y="41"/>
                    </a:cubicBezTo>
                    <a:cubicBezTo>
                      <a:pt x="475" y="21"/>
                      <a:pt x="434" y="0"/>
                      <a:pt x="383"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4" name="Google Shape;2014;p78">
                <a:extLst>
                  <a:ext uri="{FF2B5EF4-FFF2-40B4-BE49-F238E27FC236}">
                    <a16:creationId xmlns:a16="http://schemas.microsoft.com/office/drawing/2014/main" id="{E7D42420-99E4-1ED9-8120-D21DB13E6990}"/>
                  </a:ext>
                </a:extLst>
              </p:cNvPr>
              <p:cNvSpPr/>
              <p:nvPr/>
            </p:nvSpPr>
            <p:spPr>
              <a:xfrm>
                <a:off x="1468294" y="3071742"/>
                <a:ext cx="28034" cy="31143"/>
              </a:xfrm>
              <a:custGeom>
                <a:avLst/>
                <a:gdLst/>
                <a:ahLst/>
                <a:cxnLst/>
                <a:rect l="l" t="t" r="r" b="b"/>
                <a:pathLst>
                  <a:path w="505" h="561" extrusionOk="0">
                    <a:moveTo>
                      <a:pt x="279" y="0"/>
                    </a:moveTo>
                    <a:cubicBezTo>
                      <a:pt x="269" y="0"/>
                      <a:pt x="259" y="2"/>
                      <a:pt x="248" y="4"/>
                    </a:cubicBezTo>
                    <a:lnTo>
                      <a:pt x="186" y="4"/>
                    </a:lnTo>
                    <a:cubicBezTo>
                      <a:pt x="144" y="25"/>
                      <a:pt x="103" y="46"/>
                      <a:pt x="72" y="76"/>
                    </a:cubicBezTo>
                    <a:cubicBezTo>
                      <a:pt x="62" y="87"/>
                      <a:pt x="51" y="107"/>
                      <a:pt x="31" y="128"/>
                    </a:cubicBezTo>
                    <a:cubicBezTo>
                      <a:pt x="10" y="159"/>
                      <a:pt x="0" y="200"/>
                      <a:pt x="0" y="252"/>
                    </a:cubicBezTo>
                    <a:lnTo>
                      <a:pt x="0" y="314"/>
                    </a:lnTo>
                    <a:cubicBezTo>
                      <a:pt x="0" y="344"/>
                      <a:pt x="0" y="385"/>
                      <a:pt x="21" y="406"/>
                    </a:cubicBezTo>
                    <a:cubicBezTo>
                      <a:pt x="31" y="437"/>
                      <a:pt x="51" y="468"/>
                      <a:pt x="72" y="488"/>
                    </a:cubicBezTo>
                    <a:cubicBezTo>
                      <a:pt x="93" y="520"/>
                      <a:pt x="124" y="530"/>
                      <a:pt x="154" y="540"/>
                    </a:cubicBezTo>
                    <a:cubicBezTo>
                      <a:pt x="186" y="561"/>
                      <a:pt x="216" y="561"/>
                      <a:pt x="248" y="561"/>
                    </a:cubicBezTo>
                    <a:cubicBezTo>
                      <a:pt x="268" y="561"/>
                      <a:pt x="289" y="561"/>
                      <a:pt x="319" y="550"/>
                    </a:cubicBezTo>
                    <a:cubicBezTo>
                      <a:pt x="360" y="540"/>
                      <a:pt x="392" y="520"/>
                      <a:pt x="422" y="488"/>
                    </a:cubicBezTo>
                    <a:cubicBezTo>
                      <a:pt x="443" y="478"/>
                      <a:pt x="454" y="458"/>
                      <a:pt x="464" y="437"/>
                    </a:cubicBezTo>
                    <a:cubicBezTo>
                      <a:pt x="484" y="406"/>
                      <a:pt x="495" y="355"/>
                      <a:pt x="495" y="314"/>
                    </a:cubicBezTo>
                    <a:lnTo>
                      <a:pt x="495" y="252"/>
                    </a:lnTo>
                    <a:cubicBezTo>
                      <a:pt x="505" y="211"/>
                      <a:pt x="495" y="179"/>
                      <a:pt x="474" y="149"/>
                    </a:cubicBezTo>
                    <a:cubicBezTo>
                      <a:pt x="464" y="117"/>
                      <a:pt x="454" y="97"/>
                      <a:pt x="422" y="76"/>
                    </a:cubicBezTo>
                    <a:cubicBezTo>
                      <a:pt x="402" y="46"/>
                      <a:pt x="381" y="35"/>
                      <a:pt x="351" y="25"/>
                    </a:cubicBezTo>
                    <a:cubicBezTo>
                      <a:pt x="328" y="10"/>
                      <a:pt x="305" y="0"/>
                      <a:pt x="279"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5" name="Google Shape;2015;p78">
                <a:extLst>
                  <a:ext uri="{FF2B5EF4-FFF2-40B4-BE49-F238E27FC236}">
                    <a16:creationId xmlns:a16="http://schemas.microsoft.com/office/drawing/2014/main" id="{9BD0198E-A696-A641-387F-2B9525951972}"/>
                  </a:ext>
                </a:extLst>
              </p:cNvPr>
              <p:cNvSpPr/>
              <p:nvPr/>
            </p:nvSpPr>
            <p:spPr>
              <a:xfrm>
                <a:off x="1681077" y="3028497"/>
                <a:ext cx="36083" cy="27479"/>
              </a:xfrm>
              <a:custGeom>
                <a:avLst/>
                <a:gdLst/>
                <a:ahLst/>
                <a:cxnLst/>
                <a:rect l="l" t="t" r="r" b="b"/>
                <a:pathLst>
                  <a:path w="650" h="495" extrusionOk="0">
                    <a:moveTo>
                      <a:pt x="320" y="0"/>
                    </a:moveTo>
                    <a:cubicBezTo>
                      <a:pt x="1" y="0"/>
                      <a:pt x="1" y="495"/>
                      <a:pt x="320" y="495"/>
                    </a:cubicBezTo>
                    <a:cubicBezTo>
                      <a:pt x="640" y="49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6" name="Google Shape;2016;p78">
                <a:extLst>
                  <a:ext uri="{FF2B5EF4-FFF2-40B4-BE49-F238E27FC236}">
                    <a16:creationId xmlns:a16="http://schemas.microsoft.com/office/drawing/2014/main" id="{63312A0F-DEF4-7C0A-F54F-35CFFC32A3E4}"/>
                  </a:ext>
                </a:extLst>
              </p:cNvPr>
              <p:cNvSpPr/>
              <p:nvPr/>
            </p:nvSpPr>
            <p:spPr>
              <a:xfrm>
                <a:off x="1583262" y="3379174"/>
                <a:ext cx="36083" cy="27479"/>
              </a:xfrm>
              <a:custGeom>
                <a:avLst/>
                <a:gdLst/>
                <a:ahLst/>
                <a:cxnLst/>
                <a:rect l="l" t="t" r="r" b="b"/>
                <a:pathLst>
                  <a:path w="650" h="495" extrusionOk="0">
                    <a:moveTo>
                      <a:pt x="330" y="0"/>
                    </a:moveTo>
                    <a:cubicBezTo>
                      <a:pt x="0" y="0"/>
                      <a:pt x="0" y="495"/>
                      <a:pt x="330" y="495"/>
                    </a:cubicBezTo>
                    <a:cubicBezTo>
                      <a:pt x="650" y="495"/>
                      <a:pt x="650"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7" name="Google Shape;2017;p78">
                <a:extLst>
                  <a:ext uri="{FF2B5EF4-FFF2-40B4-BE49-F238E27FC236}">
                    <a16:creationId xmlns:a16="http://schemas.microsoft.com/office/drawing/2014/main" id="{28A89050-0E5A-B691-D820-65F87902F123}"/>
                  </a:ext>
                </a:extLst>
              </p:cNvPr>
              <p:cNvSpPr/>
              <p:nvPr/>
            </p:nvSpPr>
            <p:spPr>
              <a:xfrm>
                <a:off x="1851559" y="3476433"/>
                <a:ext cx="31531" cy="28089"/>
              </a:xfrm>
              <a:custGeom>
                <a:avLst/>
                <a:gdLst/>
                <a:ahLst/>
                <a:cxnLst/>
                <a:rect l="l" t="t" r="r" b="b"/>
                <a:pathLst>
                  <a:path w="568" h="506" extrusionOk="0">
                    <a:moveTo>
                      <a:pt x="248" y="0"/>
                    </a:moveTo>
                    <a:cubicBezTo>
                      <a:pt x="217" y="0"/>
                      <a:pt x="176" y="11"/>
                      <a:pt x="155" y="21"/>
                    </a:cubicBezTo>
                    <a:cubicBezTo>
                      <a:pt x="125" y="31"/>
                      <a:pt x="93" y="52"/>
                      <a:pt x="73" y="73"/>
                    </a:cubicBezTo>
                    <a:cubicBezTo>
                      <a:pt x="42" y="103"/>
                      <a:pt x="31" y="124"/>
                      <a:pt x="22" y="155"/>
                    </a:cubicBezTo>
                    <a:cubicBezTo>
                      <a:pt x="1" y="186"/>
                      <a:pt x="1" y="217"/>
                      <a:pt x="1" y="247"/>
                    </a:cubicBezTo>
                    <a:cubicBezTo>
                      <a:pt x="1" y="279"/>
                      <a:pt x="1" y="299"/>
                      <a:pt x="11" y="320"/>
                    </a:cubicBezTo>
                    <a:cubicBezTo>
                      <a:pt x="22" y="361"/>
                      <a:pt x="42" y="402"/>
                      <a:pt x="73" y="433"/>
                    </a:cubicBezTo>
                    <a:cubicBezTo>
                      <a:pt x="83" y="444"/>
                      <a:pt x="104" y="454"/>
                      <a:pt x="125" y="464"/>
                    </a:cubicBezTo>
                    <a:cubicBezTo>
                      <a:pt x="155" y="495"/>
                      <a:pt x="207" y="505"/>
                      <a:pt x="248" y="505"/>
                    </a:cubicBezTo>
                    <a:lnTo>
                      <a:pt x="310" y="505"/>
                    </a:lnTo>
                    <a:cubicBezTo>
                      <a:pt x="351" y="505"/>
                      <a:pt x="382" y="495"/>
                      <a:pt x="413" y="485"/>
                    </a:cubicBezTo>
                    <a:cubicBezTo>
                      <a:pt x="444" y="474"/>
                      <a:pt x="464" y="454"/>
                      <a:pt x="485" y="433"/>
                    </a:cubicBezTo>
                    <a:cubicBezTo>
                      <a:pt x="516" y="402"/>
                      <a:pt x="526" y="382"/>
                      <a:pt x="537" y="350"/>
                    </a:cubicBezTo>
                    <a:cubicBezTo>
                      <a:pt x="557" y="320"/>
                      <a:pt x="567" y="289"/>
                      <a:pt x="557" y="247"/>
                    </a:cubicBezTo>
                    <a:lnTo>
                      <a:pt x="557" y="186"/>
                    </a:lnTo>
                    <a:cubicBezTo>
                      <a:pt x="537" y="144"/>
                      <a:pt x="516" y="103"/>
                      <a:pt x="485" y="73"/>
                    </a:cubicBezTo>
                    <a:cubicBezTo>
                      <a:pt x="475" y="62"/>
                      <a:pt x="454" y="52"/>
                      <a:pt x="434" y="41"/>
                    </a:cubicBezTo>
                    <a:cubicBezTo>
                      <a:pt x="402" y="11"/>
                      <a:pt x="361" y="0"/>
                      <a:pt x="31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8" name="Google Shape;2018;p78">
                <a:extLst>
                  <a:ext uri="{FF2B5EF4-FFF2-40B4-BE49-F238E27FC236}">
                    <a16:creationId xmlns:a16="http://schemas.microsoft.com/office/drawing/2014/main" id="{A5F36C64-BF20-E29E-23A9-01F270AB8B0C}"/>
                  </a:ext>
                </a:extLst>
              </p:cNvPr>
              <p:cNvSpPr/>
              <p:nvPr/>
            </p:nvSpPr>
            <p:spPr>
              <a:xfrm>
                <a:off x="1891029" y="3226957"/>
                <a:ext cx="35528" cy="28145"/>
              </a:xfrm>
              <a:custGeom>
                <a:avLst/>
                <a:gdLst/>
                <a:ahLst/>
                <a:cxnLst/>
                <a:rect l="l" t="t" r="r" b="b"/>
                <a:pathLst>
                  <a:path w="640" h="507" extrusionOk="0">
                    <a:moveTo>
                      <a:pt x="320" y="1"/>
                    </a:moveTo>
                    <a:cubicBezTo>
                      <a:pt x="1" y="1"/>
                      <a:pt x="1" y="506"/>
                      <a:pt x="320" y="506"/>
                    </a:cubicBezTo>
                    <a:cubicBezTo>
                      <a:pt x="640" y="506"/>
                      <a:pt x="64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9" name="Google Shape;2019;p78">
                <a:extLst>
                  <a:ext uri="{FF2B5EF4-FFF2-40B4-BE49-F238E27FC236}">
                    <a16:creationId xmlns:a16="http://schemas.microsoft.com/office/drawing/2014/main" id="{F82E7100-D20E-61DF-9297-6F00220A4B48}"/>
                  </a:ext>
                </a:extLst>
              </p:cNvPr>
              <p:cNvSpPr/>
              <p:nvPr/>
            </p:nvSpPr>
            <p:spPr>
              <a:xfrm>
                <a:off x="1999169" y="2706354"/>
                <a:ext cx="36083" cy="28145"/>
              </a:xfrm>
              <a:custGeom>
                <a:avLst/>
                <a:gdLst/>
                <a:ahLst/>
                <a:cxnLst/>
                <a:rect l="l" t="t" r="r" b="b"/>
                <a:pathLst>
                  <a:path w="650" h="507" extrusionOk="0">
                    <a:moveTo>
                      <a:pt x="320" y="1"/>
                    </a:moveTo>
                    <a:cubicBezTo>
                      <a:pt x="1" y="1"/>
                      <a:pt x="1" y="506"/>
                      <a:pt x="320" y="506"/>
                    </a:cubicBezTo>
                    <a:cubicBezTo>
                      <a:pt x="650" y="506"/>
                      <a:pt x="650" y="1"/>
                      <a:pt x="32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1" name="Google Shape;2020;p78">
                <a:extLst>
                  <a:ext uri="{FF2B5EF4-FFF2-40B4-BE49-F238E27FC236}">
                    <a16:creationId xmlns:a16="http://schemas.microsoft.com/office/drawing/2014/main" id="{EE520256-5933-7141-50EB-1794E5833A26}"/>
                  </a:ext>
                </a:extLst>
              </p:cNvPr>
              <p:cNvSpPr/>
              <p:nvPr/>
            </p:nvSpPr>
            <p:spPr>
              <a:xfrm>
                <a:off x="2300663" y="2829372"/>
                <a:ext cx="37804" cy="28089"/>
              </a:xfrm>
              <a:custGeom>
                <a:avLst/>
                <a:gdLst/>
                <a:ahLst/>
                <a:cxnLst/>
                <a:rect l="l" t="t" r="r" b="b"/>
                <a:pathLst>
                  <a:path w="681" h="506" extrusionOk="0">
                    <a:moveTo>
                      <a:pt x="330" y="1"/>
                    </a:moveTo>
                    <a:cubicBezTo>
                      <a:pt x="0" y="1"/>
                      <a:pt x="0" y="505"/>
                      <a:pt x="330" y="505"/>
                    </a:cubicBezTo>
                    <a:lnTo>
                      <a:pt x="362" y="505"/>
                    </a:lnTo>
                    <a:cubicBezTo>
                      <a:pt x="681" y="505"/>
                      <a:pt x="681" y="1"/>
                      <a:pt x="362"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2" name="Google Shape;2021;p78">
                <a:extLst>
                  <a:ext uri="{FF2B5EF4-FFF2-40B4-BE49-F238E27FC236}">
                    <a16:creationId xmlns:a16="http://schemas.microsoft.com/office/drawing/2014/main" id="{7D3B97FE-804A-BE13-AD25-729F96FE8319}"/>
                  </a:ext>
                </a:extLst>
              </p:cNvPr>
              <p:cNvSpPr/>
              <p:nvPr/>
            </p:nvSpPr>
            <p:spPr>
              <a:xfrm>
                <a:off x="2252588" y="2652396"/>
                <a:ext cx="31531" cy="27701"/>
              </a:xfrm>
              <a:custGeom>
                <a:avLst/>
                <a:gdLst/>
                <a:ahLst/>
                <a:cxnLst/>
                <a:rect l="l" t="t" r="r" b="b"/>
                <a:pathLst>
                  <a:path w="568" h="499" extrusionOk="0">
                    <a:moveTo>
                      <a:pt x="224" y="0"/>
                    </a:moveTo>
                    <a:cubicBezTo>
                      <a:pt x="201" y="0"/>
                      <a:pt x="178" y="9"/>
                      <a:pt x="156" y="25"/>
                    </a:cubicBezTo>
                    <a:cubicBezTo>
                      <a:pt x="124" y="35"/>
                      <a:pt x="94" y="45"/>
                      <a:pt x="73" y="77"/>
                    </a:cubicBezTo>
                    <a:cubicBezTo>
                      <a:pt x="53" y="97"/>
                      <a:pt x="32" y="128"/>
                      <a:pt x="21" y="159"/>
                    </a:cubicBezTo>
                    <a:cubicBezTo>
                      <a:pt x="11" y="180"/>
                      <a:pt x="1" y="221"/>
                      <a:pt x="1" y="251"/>
                    </a:cubicBezTo>
                    <a:cubicBezTo>
                      <a:pt x="1" y="272"/>
                      <a:pt x="11" y="293"/>
                      <a:pt x="11" y="313"/>
                    </a:cubicBezTo>
                    <a:cubicBezTo>
                      <a:pt x="21" y="354"/>
                      <a:pt x="42" y="396"/>
                      <a:pt x="73" y="427"/>
                    </a:cubicBezTo>
                    <a:cubicBezTo>
                      <a:pt x="94" y="437"/>
                      <a:pt x="104" y="457"/>
                      <a:pt x="124" y="468"/>
                    </a:cubicBezTo>
                    <a:cubicBezTo>
                      <a:pt x="166" y="489"/>
                      <a:pt x="207" y="499"/>
                      <a:pt x="248" y="499"/>
                    </a:cubicBezTo>
                    <a:lnTo>
                      <a:pt x="321" y="499"/>
                    </a:lnTo>
                    <a:cubicBezTo>
                      <a:pt x="351" y="499"/>
                      <a:pt x="382" y="499"/>
                      <a:pt x="413" y="478"/>
                    </a:cubicBezTo>
                    <a:cubicBezTo>
                      <a:pt x="444" y="468"/>
                      <a:pt x="475" y="448"/>
                      <a:pt x="495" y="427"/>
                    </a:cubicBezTo>
                    <a:cubicBezTo>
                      <a:pt x="516" y="406"/>
                      <a:pt x="537" y="375"/>
                      <a:pt x="547" y="344"/>
                    </a:cubicBezTo>
                    <a:cubicBezTo>
                      <a:pt x="557" y="313"/>
                      <a:pt x="568" y="283"/>
                      <a:pt x="568" y="251"/>
                    </a:cubicBezTo>
                    <a:cubicBezTo>
                      <a:pt x="568" y="231"/>
                      <a:pt x="557" y="210"/>
                      <a:pt x="557" y="180"/>
                    </a:cubicBezTo>
                    <a:cubicBezTo>
                      <a:pt x="547" y="138"/>
                      <a:pt x="527" y="107"/>
                      <a:pt x="495" y="77"/>
                    </a:cubicBezTo>
                    <a:cubicBezTo>
                      <a:pt x="475" y="56"/>
                      <a:pt x="454" y="45"/>
                      <a:pt x="444" y="35"/>
                    </a:cubicBezTo>
                    <a:cubicBezTo>
                      <a:pt x="403" y="15"/>
                      <a:pt x="362" y="4"/>
                      <a:pt x="321" y="4"/>
                    </a:cubicBezTo>
                    <a:lnTo>
                      <a:pt x="248" y="4"/>
                    </a:lnTo>
                    <a:cubicBezTo>
                      <a:pt x="240" y="1"/>
                      <a:pt x="232" y="0"/>
                      <a:pt x="224"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3" name="Google Shape;2022;p78">
                <a:extLst>
                  <a:ext uri="{FF2B5EF4-FFF2-40B4-BE49-F238E27FC236}">
                    <a16:creationId xmlns:a16="http://schemas.microsoft.com/office/drawing/2014/main" id="{23875F80-B949-81C2-EA92-56473B22213C}"/>
                  </a:ext>
                </a:extLst>
              </p:cNvPr>
              <p:cNvSpPr/>
              <p:nvPr/>
            </p:nvSpPr>
            <p:spPr>
              <a:xfrm>
                <a:off x="2505452" y="2572845"/>
                <a:ext cx="31587" cy="27756"/>
              </a:xfrm>
              <a:custGeom>
                <a:avLst/>
                <a:gdLst/>
                <a:ahLst/>
                <a:cxnLst/>
                <a:rect l="l" t="t" r="r" b="b"/>
                <a:pathLst>
                  <a:path w="569" h="500" extrusionOk="0">
                    <a:moveTo>
                      <a:pt x="227" y="1"/>
                    </a:moveTo>
                    <a:cubicBezTo>
                      <a:pt x="201" y="1"/>
                      <a:pt x="178" y="10"/>
                      <a:pt x="156" y="26"/>
                    </a:cubicBezTo>
                    <a:cubicBezTo>
                      <a:pt x="124" y="35"/>
                      <a:pt x="104" y="46"/>
                      <a:pt x="73" y="77"/>
                    </a:cubicBezTo>
                    <a:cubicBezTo>
                      <a:pt x="53" y="97"/>
                      <a:pt x="32" y="118"/>
                      <a:pt x="21" y="159"/>
                    </a:cubicBezTo>
                    <a:cubicBezTo>
                      <a:pt x="12" y="180"/>
                      <a:pt x="1" y="221"/>
                      <a:pt x="1" y="252"/>
                    </a:cubicBezTo>
                    <a:cubicBezTo>
                      <a:pt x="12" y="273"/>
                      <a:pt x="12" y="293"/>
                      <a:pt x="12" y="314"/>
                    </a:cubicBezTo>
                    <a:cubicBezTo>
                      <a:pt x="21" y="355"/>
                      <a:pt x="42" y="397"/>
                      <a:pt x="73" y="427"/>
                    </a:cubicBezTo>
                    <a:cubicBezTo>
                      <a:pt x="94" y="438"/>
                      <a:pt x="115" y="458"/>
                      <a:pt x="124" y="468"/>
                    </a:cubicBezTo>
                    <a:cubicBezTo>
                      <a:pt x="166" y="489"/>
                      <a:pt x="207" y="500"/>
                      <a:pt x="259" y="500"/>
                    </a:cubicBezTo>
                    <a:lnTo>
                      <a:pt x="321" y="500"/>
                    </a:lnTo>
                    <a:cubicBezTo>
                      <a:pt x="351" y="500"/>
                      <a:pt x="383" y="500"/>
                      <a:pt x="413" y="479"/>
                    </a:cubicBezTo>
                    <a:cubicBezTo>
                      <a:pt x="444" y="468"/>
                      <a:pt x="475" y="448"/>
                      <a:pt x="495" y="427"/>
                    </a:cubicBezTo>
                    <a:cubicBezTo>
                      <a:pt x="516" y="406"/>
                      <a:pt x="537" y="376"/>
                      <a:pt x="547" y="345"/>
                    </a:cubicBezTo>
                    <a:cubicBezTo>
                      <a:pt x="568" y="314"/>
                      <a:pt x="568" y="283"/>
                      <a:pt x="568" y="252"/>
                    </a:cubicBezTo>
                    <a:cubicBezTo>
                      <a:pt x="568" y="232"/>
                      <a:pt x="568" y="211"/>
                      <a:pt x="557" y="180"/>
                    </a:cubicBezTo>
                    <a:cubicBezTo>
                      <a:pt x="547" y="138"/>
                      <a:pt x="527" y="108"/>
                      <a:pt x="495" y="77"/>
                    </a:cubicBezTo>
                    <a:cubicBezTo>
                      <a:pt x="475" y="56"/>
                      <a:pt x="465" y="46"/>
                      <a:pt x="444" y="35"/>
                    </a:cubicBezTo>
                    <a:cubicBezTo>
                      <a:pt x="403" y="15"/>
                      <a:pt x="362" y="5"/>
                      <a:pt x="321" y="5"/>
                    </a:cubicBezTo>
                    <a:lnTo>
                      <a:pt x="259" y="5"/>
                    </a:lnTo>
                    <a:cubicBezTo>
                      <a:pt x="248" y="2"/>
                      <a:pt x="237" y="1"/>
                      <a:pt x="227"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4" name="Google Shape;2023;p78">
                <a:extLst>
                  <a:ext uri="{FF2B5EF4-FFF2-40B4-BE49-F238E27FC236}">
                    <a16:creationId xmlns:a16="http://schemas.microsoft.com/office/drawing/2014/main" id="{8DBF6759-C883-85EE-2935-B30D98FC2FD2}"/>
                  </a:ext>
                </a:extLst>
              </p:cNvPr>
              <p:cNvSpPr/>
              <p:nvPr/>
            </p:nvSpPr>
            <p:spPr>
              <a:xfrm>
                <a:off x="2275460" y="2265857"/>
                <a:ext cx="37860" cy="27534"/>
              </a:xfrm>
              <a:custGeom>
                <a:avLst/>
                <a:gdLst/>
                <a:ahLst/>
                <a:cxnLst/>
                <a:rect l="l" t="t" r="r" b="b"/>
                <a:pathLst>
                  <a:path w="682" h="496" extrusionOk="0">
                    <a:moveTo>
                      <a:pt x="321" y="0"/>
                    </a:moveTo>
                    <a:cubicBezTo>
                      <a:pt x="1" y="0"/>
                      <a:pt x="1" y="495"/>
                      <a:pt x="321" y="495"/>
                    </a:cubicBezTo>
                    <a:lnTo>
                      <a:pt x="362" y="495"/>
                    </a:lnTo>
                    <a:cubicBezTo>
                      <a:pt x="681" y="495"/>
                      <a:pt x="681" y="0"/>
                      <a:pt x="362"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5" name="Google Shape;2024;p78">
                <a:extLst>
                  <a:ext uri="{FF2B5EF4-FFF2-40B4-BE49-F238E27FC236}">
                    <a16:creationId xmlns:a16="http://schemas.microsoft.com/office/drawing/2014/main" id="{E6F6A5A3-84BE-E189-3409-122CFD2C1A15}"/>
                  </a:ext>
                </a:extLst>
              </p:cNvPr>
              <p:cNvSpPr/>
              <p:nvPr/>
            </p:nvSpPr>
            <p:spPr>
              <a:xfrm>
                <a:off x="2418518" y="2113696"/>
                <a:ext cx="36139" cy="28089"/>
              </a:xfrm>
              <a:custGeom>
                <a:avLst/>
                <a:gdLst/>
                <a:ahLst/>
                <a:cxnLst/>
                <a:rect l="l" t="t" r="r" b="b"/>
                <a:pathLst>
                  <a:path w="651" h="506" extrusionOk="0">
                    <a:moveTo>
                      <a:pt x="320" y="0"/>
                    </a:moveTo>
                    <a:cubicBezTo>
                      <a:pt x="0" y="0"/>
                      <a:pt x="0" y="505"/>
                      <a:pt x="320" y="505"/>
                    </a:cubicBezTo>
                    <a:cubicBezTo>
                      <a:pt x="639" y="50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6" name="Google Shape;2025;p78">
                <a:extLst>
                  <a:ext uri="{FF2B5EF4-FFF2-40B4-BE49-F238E27FC236}">
                    <a16:creationId xmlns:a16="http://schemas.microsoft.com/office/drawing/2014/main" id="{3A39A7E0-EC73-8EEA-A4A2-5FCC709D3231}"/>
                  </a:ext>
                </a:extLst>
              </p:cNvPr>
              <p:cNvSpPr/>
              <p:nvPr/>
            </p:nvSpPr>
            <p:spPr>
              <a:xfrm>
                <a:off x="2230883" y="2063345"/>
                <a:ext cx="31531" cy="27479"/>
              </a:xfrm>
              <a:custGeom>
                <a:avLst/>
                <a:gdLst/>
                <a:ahLst/>
                <a:cxnLst/>
                <a:rect l="l" t="t" r="r" b="b"/>
                <a:pathLst>
                  <a:path w="568" h="495" extrusionOk="0">
                    <a:moveTo>
                      <a:pt x="247" y="0"/>
                    </a:moveTo>
                    <a:cubicBezTo>
                      <a:pt x="217" y="0"/>
                      <a:pt x="186" y="0"/>
                      <a:pt x="155" y="21"/>
                    </a:cubicBezTo>
                    <a:cubicBezTo>
                      <a:pt x="124" y="32"/>
                      <a:pt x="93" y="41"/>
                      <a:pt x="73" y="73"/>
                    </a:cubicBezTo>
                    <a:cubicBezTo>
                      <a:pt x="52" y="93"/>
                      <a:pt x="31" y="124"/>
                      <a:pt x="21" y="155"/>
                    </a:cubicBezTo>
                    <a:cubicBezTo>
                      <a:pt x="11" y="176"/>
                      <a:pt x="0" y="217"/>
                      <a:pt x="0" y="248"/>
                    </a:cubicBezTo>
                    <a:cubicBezTo>
                      <a:pt x="0" y="268"/>
                      <a:pt x="11" y="289"/>
                      <a:pt x="11" y="309"/>
                    </a:cubicBezTo>
                    <a:cubicBezTo>
                      <a:pt x="21" y="351"/>
                      <a:pt x="41" y="392"/>
                      <a:pt x="73" y="423"/>
                    </a:cubicBezTo>
                    <a:cubicBezTo>
                      <a:pt x="93" y="433"/>
                      <a:pt x="114" y="454"/>
                      <a:pt x="124" y="464"/>
                    </a:cubicBezTo>
                    <a:cubicBezTo>
                      <a:pt x="165" y="485"/>
                      <a:pt x="206" y="495"/>
                      <a:pt x="247" y="495"/>
                    </a:cubicBezTo>
                    <a:lnTo>
                      <a:pt x="320" y="495"/>
                    </a:lnTo>
                    <a:cubicBezTo>
                      <a:pt x="351" y="495"/>
                      <a:pt x="382" y="495"/>
                      <a:pt x="412" y="474"/>
                    </a:cubicBezTo>
                    <a:cubicBezTo>
                      <a:pt x="444" y="464"/>
                      <a:pt x="474" y="444"/>
                      <a:pt x="495" y="423"/>
                    </a:cubicBezTo>
                    <a:cubicBezTo>
                      <a:pt x="515" y="403"/>
                      <a:pt x="536" y="371"/>
                      <a:pt x="547" y="341"/>
                    </a:cubicBezTo>
                    <a:cubicBezTo>
                      <a:pt x="557" y="309"/>
                      <a:pt x="567" y="279"/>
                      <a:pt x="567" y="248"/>
                    </a:cubicBezTo>
                    <a:cubicBezTo>
                      <a:pt x="567" y="227"/>
                      <a:pt x="557" y="206"/>
                      <a:pt x="557" y="176"/>
                    </a:cubicBezTo>
                    <a:cubicBezTo>
                      <a:pt x="547" y="135"/>
                      <a:pt x="526" y="103"/>
                      <a:pt x="495" y="73"/>
                    </a:cubicBezTo>
                    <a:cubicBezTo>
                      <a:pt x="474" y="62"/>
                      <a:pt x="464" y="41"/>
                      <a:pt x="444" y="32"/>
                    </a:cubicBezTo>
                    <a:cubicBezTo>
                      <a:pt x="402" y="11"/>
                      <a:pt x="361"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7" name="Google Shape;2026;p78">
                <a:extLst>
                  <a:ext uri="{FF2B5EF4-FFF2-40B4-BE49-F238E27FC236}">
                    <a16:creationId xmlns:a16="http://schemas.microsoft.com/office/drawing/2014/main" id="{08C0DFD5-2682-C988-44E5-9D095D911C30}"/>
                  </a:ext>
                </a:extLst>
              </p:cNvPr>
              <p:cNvSpPr/>
              <p:nvPr/>
            </p:nvSpPr>
            <p:spPr>
              <a:xfrm>
                <a:off x="2556414" y="2370555"/>
                <a:ext cx="31476" cy="27534"/>
              </a:xfrm>
              <a:custGeom>
                <a:avLst/>
                <a:gdLst/>
                <a:ahLst/>
                <a:cxnLst/>
                <a:rect l="l" t="t" r="r" b="b"/>
                <a:pathLst>
                  <a:path w="567" h="496" extrusionOk="0">
                    <a:moveTo>
                      <a:pt x="248" y="1"/>
                    </a:moveTo>
                    <a:cubicBezTo>
                      <a:pt x="216" y="1"/>
                      <a:pt x="186" y="1"/>
                      <a:pt x="155" y="21"/>
                    </a:cubicBezTo>
                    <a:cubicBezTo>
                      <a:pt x="124" y="31"/>
                      <a:pt x="93" y="42"/>
                      <a:pt x="72" y="72"/>
                    </a:cubicBezTo>
                    <a:cubicBezTo>
                      <a:pt x="52" y="93"/>
                      <a:pt x="31" y="124"/>
                      <a:pt x="21" y="155"/>
                    </a:cubicBezTo>
                    <a:cubicBezTo>
                      <a:pt x="0" y="186"/>
                      <a:pt x="0" y="217"/>
                      <a:pt x="0" y="248"/>
                    </a:cubicBezTo>
                    <a:cubicBezTo>
                      <a:pt x="0" y="269"/>
                      <a:pt x="0" y="289"/>
                      <a:pt x="10" y="310"/>
                    </a:cubicBezTo>
                    <a:cubicBezTo>
                      <a:pt x="21" y="361"/>
                      <a:pt x="42" y="392"/>
                      <a:pt x="72" y="423"/>
                    </a:cubicBezTo>
                    <a:cubicBezTo>
                      <a:pt x="93" y="434"/>
                      <a:pt x="103" y="454"/>
                      <a:pt x="124" y="464"/>
                    </a:cubicBezTo>
                    <a:cubicBezTo>
                      <a:pt x="165" y="485"/>
                      <a:pt x="207" y="495"/>
                      <a:pt x="248" y="495"/>
                    </a:cubicBezTo>
                    <a:lnTo>
                      <a:pt x="310" y="495"/>
                    </a:lnTo>
                    <a:cubicBezTo>
                      <a:pt x="351" y="495"/>
                      <a:pt x="381" y="495"/>
                      <a:pt x="413" y="475"/>
                    </a:cubicBezTo>
                    <a:cubicBezTo>
                      <a:pt x="443" y="464"/>
                      <a:pt x="464" y="454"/>
                      <a:pt x="484" y="423"/>
                    </a:cubicBezTo>
                    <a:cubicBezTo>
                      <a:pt x="516" y="402"/>
                      <a:pt x="536" y="372"/>
                      <a:pt x="546" y="340"/>
                    </a:cubicBezTo>
                    <a:cubicBezTo>
                      <a:pt x="557" y="310"/>
                      <a:pt x="567" y="279"/>
                      <a:pt x="567" y="248"/>
                    </a:cubicBezTo>
                    <a:cubicBezTo>
                      <a:pt x="557" y="227"/>
                      <a:pt x="557" y="207"/>
                      <a:pt x="557" y="186"/>
                    </a:cubicBezTo>
                    <a:cubicBezTo>
                      <a:pt x="546" y="134"/>
                      <a:pt x="526" y="104"/>
                      <a:pt x="484" y="72"/>
                    </a:cubicBezTo>
                    <a:lnTo>
                      <a:pt x="443" y="31"/>
                    </a:lnTo>
                    <a:cubicBezTo>
                      <a:pt x="402" y="11"/>
                      <a:pt x="361" y="1"/>
                      <a:pt x="310" y="1"/>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8" name="Google Shape;2027;p78">
                <a:extLst>
                  <a:ext uri="{FF2B5EF4-FFF2-40B4-BE49-F238E27FC236}">
                    <a16:creationId xmlns:a16="http://schemas.microsoft.com/office/drawing/2014/main" id="{58DA8298-A8DE-8C13-23A7-96421F7202ED}"/>
                  </a:ext>
                </a:extLst>
              </p:cNvPr>
              <p:cNvSpPr/>
              <p:nvPr/>
            </p:nvSpPr>
            <p:spPr>
              <a:xfrm>
                <a:off x="2432841" y="2439225"/>
                <a:ext cx="36083" cy="27534"/>
              </a:xfrm>
              <a:custGeom>
                <a:avLst/>
                <a:gdLst/>
                <a:ahLst/>
                <a:cxnLst/>
                <a:rect l="l" t="t" r="r" b="b"/>
                <a:pathLst>
                  <a:path w="650" h="496" extrusionOk="0">
                    <a:moveTo>
                      <a:pt x="330" y="0"/>
                    </a:moveTo>
                    <a:cubicBezTo>
                      <a:pt x="0" y="0"/>
                      <a:pt x="0" y="495"/>
                      <a:pt x="330" y="495"/>
                    </a:cubicBezTo>
                    <a:cubicBezTo>
                      <a:pt x="649" y="495"/>
                      <a:pt x="649"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79" name="Google Shape;2028;p78">
                <a:extLst>
                  <a:ext uri="{FF2B5EF4-FFF2-40B4-BE49-F238E27FC236}">
                    <a16:creationId xmlns:a16="http://schemas.microsoft.com/office/drawing/2014/main" id="{E8235333-F105-6866-50D5-BD122720BECD}"/>
                  </a:ext>
                </a:extLst>
              </p:cNvPr>
              <p:cNvSpPr/>
              <p:nvPr/>
            </p:nvSpPr>
            <p:spPr>
              <a:xfrm>
                <a:off x="1897913" y="2912919"/>
                <a:ext cx="36083" cy="27534"/>
              </a:xfrm>
              <a:custGeom>
                <a:avLst/>
                <a:gdLst/>
                <a:ahLst/>
                <a:cxnLst/>
                <a:rect l="l" t="t" r="r" b="b"/>
                <a:pathLst>
                  <a:path w="650" h="496" extrusionOk="0">
                    <a:moveTo>
                      <a:pt x="320" y="0"/>
                    </a:moveTo>
                    <a:cubicBezTo>
                      <a:pt x="0" y="0"/>
                      <a:pt x="0" y="495"/>
                      <a:pt x="320" y="495"/>
                    </a:cubicBezTo>
                    <a:cubicBezTo>
                      <a:pt x="650" y="495"/>
                      <a:pt x="65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80" name="Google Shape;2029;p78">
                <a:extLst>
                  <a:ext uri="{FF2B5EF4-FFF2-40B4-BE49-F238E27FC236}">
                    <a16:creationId xmlns:a16="http://schemas.microsoft.com/office/drawing/2014/main" id="{6782B3A9-148B-1050-D2C9-7BEF7CDB692E}"/>
                  </a:ext>
                </a:extLst>
              </p:cNvPr>
              <p:cNvSpPr/>
              <p:nvPr/>
            </p:nvSpPr>
            <p:spPr>
              <a:xfrm>
                <a:off x="1344721" y="3360855"/>
                <a:ext cx="36083" cy="28089"/>
              </a:xfrm>
              <a:custGeom>
                <a:avLst/>
                <a:gdLst/>
                <a:ahLst/>
                <a:cxnLst/>
                <a:rect l="l" t="t" r="r" b="b"/>
                <a:pathLst>
                  <a:path w="650" h="506" extrusionOk="0">
                    <a:moveTo>
                      <a:pt x="330" y="0"/>
                    </a:moveTo>
                    <a:cubicBezTo>
                      <a:pt x="0" y="0"/>
                      <a:pt x="0" y="506"/>
                      <a:pt x="330" y="506"/>
                    </a:cubicBezTo>
                    <a:cubicBezTo>
                      <a:pt x="649" y="506"/>
                      <a:pt x="649" y="0"/>
                      <a:pt x="33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81" name="Google Shape;2030;p78">
                <a:extLst>
                  <a:ext uri="{FF2B5EF4-FFF2-40B4-BE49-F238E27FC236}">
                    <a16:creationId xmlns:a16="http://schemas.microsoft.com/office/drawing/2014/main" id="{C7D0DD76-7E20-8A48-0730-CF6D077343B0}"/>
                  </a:ext>
                </a:extLst>
              </p:cNvPr>
              <p:cNvSpPr/>
              <p:nvPr/>
            </p:nvSpPr>
            <p:spPr>
              <a:xfrm>
                <a:off x="1384746" y="3599450"/>
                <a:ext cx="35528" cy="28034"/>
              </a:xfrm>
              <a:custGeom>
                <a:avLst/>
                <a:gdLst/>
                <a:ahLst/>
                <a:cxnLst/>
                <a:rect l="l" t="t" r="r" b="b"/>
                <a:pathLst>
                  <a:path w="640" h="505" extrusionOk="0">
                    <a:moveTo>
                      <a:pt x="320" y="0"/>
                    </a:moveTo>
                    <a:cubicBezTo>
                      <a:pt x="1" y="0"/>
                      <a:pt x="1" y="505"/>
                      <a:pt x="320" y="505"/>
                    </a:cubicBezTo>
                    <a:cubicBezTo>
                      <a:pt x="640" y="505"/>
                      <a:pt x="640" y="0"/>
                      <a:pt x="320"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82" name="Google Shape;2031;p78">
                <a:extLst>
                  <a:ext uri="{FF2B5EF4-FFF2-40B4-BE49-F238E27FC236}">
                    <a16:creationId xmlns:a16="http://schemas.microsoft.com/office/drawing/2014/main" id="{64A5E0F2-150A-D53F-E85C-CBE01324E2C3}"/>
                  </a:ext>
                </a:extLst>
              </p:cNvPr>
              <p:cNvSpPr/>
              <p:nvPr/>
            </p:nvSpPr>
            <p:spPr>
              <a:xfrm>
                <a:off x="657574" y="3599006"/>
                <a:ext cx="397081" cy="110581"/>
              </a:xfrm>
              <a:custGeom>
                <a:avLst/>
                <a:gdLst/>
                <a:ahLst/>
                <a:cxnLst/>
                <a:rect l="l" t="t" r="r" b="b"/>
                <a:pathLst>
                  <a:path w="7153" h="1992" extrusionOk="0">
                    <a:moveTo>
                      <a:pt x="4873" y="0"/>
                    </a:moveTo>
                    <a:cubicBezTo>
                      <a:pt x="2923" y="0"/>
                      <a:pt x="1037" y="791"/>
                      <a:pt x="1" y="1317"/>
                    </a:cubicBezTo>
                    <a:cubicBezTo>
                      <a:pt x="609" y="1646"/>
                      <a:pt x="1248" y="1863"/>
                      <a:pt x="1908" y="1946"/>
                    </a:cubicBezTo>
                    <a:cubicBezTo>
                      <a:pt x="2167" y="1977"/>
                      <a:pt x="2422" y="1992"/>
                      <a:pt x="2674" y="1992"/>
                    </a:cubicBezTo>
                    <a:cubicBezTo>
                      <a:pt x="4408" y="1992"/>
                      <a:pt x="5938" y="1286"/>
                      <a:pt x="7153" y="430"/>
                    </a:cubicBezTo>
                    <a:cubicBezTo>
                      <a:pt x="6415" y="122"/>
                      <a:pt x="5639" y="0"/>
                      <a:pt x="4873"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83" name="Google Shape;2032;p78">
                <a:extLst>
                  <a:ext uri="{FF2B5EF4-FFF2-40B4-BE49-F238E27FC236}">
                    <a16:creationId xmlns:a16="http://schemas.microsoft.com/office/drawing/2014/main" id="{4457A1B3-AAAA-F489-C058-9DB02E4A403C}"/>
                  </a:ext>
                </a:extLst>
              </p:cNvPr>
              <p:cNvSpPr/>
              <p:nvPr/>
            </p:nvSpPr>
            <p:spPr>
              <a:xfrm>
                <a:off x="2525493" y="2646345"/>
                <a:ext cx="216887" cy="329578"/>
              </a:xfrm>
              <a:custGeom>
                <a:avLst/>
                <a:gdLst/>
                <a:ahLst/>
                <a:cxnLst/>
                <a:rect l="l" t="t" r="r" b="b"/>
                <a:pathLst>
                  <a:path w="3907" h="5937" extrusionOk="0">
                    <a:moveTo>
                      <a:pt x="3824" y="0"/>
                    </a:moveTo>
                    <a:lnTo>
                      <a:pt x="3824" y="0"/>
                    </a:lnTo>
                    <a:cubicBezTo>
                      <a:pt x="1320" y="896"/>
                      <a:pt x="341" y="4287"/>
                      <a:pt x="1" y="5936"/>
                    </a:cubicBezTo>
                    <a:cubicBezTo>
                      <a:pt x="1495" y="5359"/>
                      <a:pt x="2814" y="4411"/>
                      <a:pt x="3473" y="2854"/>
                    </a:cubicBezTo>
                    <a:cubicBezTo>
                      <a:pt x="3814" y="2061"/>
                      <a:pt x="3906" y="1082"/>
                      <a:pt x="3824" y="0"/>
                    </a:cubicBezTo>
                    <a:close/>
                  </a:path>
                </a:pathLst>
              </a:custGeom>
              <a:solidFill>
                <a:srgbClr val="FF6A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28" name="Google Shape;2033;p78">
              <a:extLst>
                <a:ext uri="{FF2B5EF4-FFF2-40B4-BE49-F238E27FC236}">
                  <a16:creationId xmlns:a16="http://schemas.microsoft.com/office/drawing/2014/main" id="{D2DAF835-1E7F-5D33-A12E-826DFB814C6D}"/>
                </a:ext>
              </a:extLst>
            </p:cNvPr>
            <p:cNvSpPr/>
            <p:nvPr/>
          </p:nvSpPr>
          <p:spPr>
            <a:xfrm>
              <a:off x="1212543" y="2865400"/>
              <a:ext cx="115577" cy="610526"/>
            </a:xfrm>
            <a:custGeom>
              <a:avLst/>
              <a:gdLst/>
              <a:ahLst/>
              <a:cxnLst/>
              <a:rect l="l" t="t" r="r" b="b"/>
              <a:pathLst>
                <a:path w="2082" h="10998" extrusionOk="0">
                  <a:moveTo>
                    <a:pt x="1979" y="1"/>
                  </a:moveTo>
                  <a:cubicBezTo>
                    <a:pt x="1979" y="1"/>
                    <a:pt x="1495" y="908"/>
                    <a:pt x="1010" y="2041"/>
                  </a:cubicBezTo>
                  <a:cubicBezTo>
                    <a:pt x="763" y="2618"/>
                    <a:pt x="515" y="3247"/>
                    <a:pt x="330" y="3845"/>
                  </a:cubicBezTo>
                  <a:cubicBezTo>
                    <a:pt x="238" y="4154"/>
                    <a:pt x="155" y="4443"/>
                    <a:pt x="103" y="4731"/>
                  </a:cubicBezTo>
                  <a:cubicBezTo>
                    <a:pt x="41" y="5009"/>
                    <a:pt x="11" y="5267"/>
                    <a:pt x="0" y="5504"/>
                  </a:cubicBezTo>
                  <a:lnTo>
                    <a:pt x="0" y="6060"/>
                  </a:lnTo>
                  <a:cubicBezTo>
                    <a:pt x="0" y="7338"/>
                    <a:pt x="62" y="9523"/>
                    <a:pt x="114" y="10997"/>
                  </a:cubicBezTo>
                  <a:lnTo>
                    <a:pt x="238" y="10986"/>
                  </a:lnTo>
                  <a:cubicBezTo>
                    <a:pt x="186" y="9523"/>
                    <a:pt x="114" y="7338"/>
                    <a:pt x="114" y="6060"/>
                  </a:cubicBezTo>
                  <a:cubicBezTo>
                    <a:pt x="114" y="5844"/>
                    <a:pt x="124" y="5669"/>
                    <a:pt x="124" y="5515"/>
                  </a:cubicBezTo>
                  <a:cubicBezTo>
                    <a:pt x="135" y="5288"/>
                    <a:pt x="165" y="5030"/>
                    <a:pt x="217" y="4752"/>
                  </a:cubicBezTo>
                  <a:cubicBezTo>
                    <a:pt x="320" y="4267"/>
                    <a:pt x="485" y="3731"/>
                    <a:pt x="680" y="3206"/>
                  </a:cubicBezTo>
                  <a:cubicBezTo>
                    <a:pt x="969" y="2402"/>
                    <a:pt x="1319" y="1619"/>
                    <a:pt x="1598" y="1031"/>
                  </a:cubicBezTo>
                  <a:cubicBezTo>
                    <a:pt x="1742" y="733"/>
                    <a:pt x="1866" y="495"/>
                    <a:pt x="1948" y="321"/>
                  </a:cubicBezTo>
                  <a:cubicBezTo>
                    <a:pt x="1990" y="238"/>
                    <a:pt x="2031" y="166"/>
                    <a:pt x="2051" y="124"/>
                  </a:cubicBezTo>
                  <a:cubicBezTo>
                    <a:pt x="2061" y="104"/>
                    <a:pt x="2072" y="83"/>
                    <a:pt x="2082" y="73"/>
                  </a:cubicBezTo>
                  <a:lnTo>
                    <a:pt x="2082" y="53"/>
                  </a:lnTo>
                  <a:lnTo>
                    <a:pt x="1979"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9" name="Google Shape;2034;p78">
              <a:extLst>
                <a:ext uri="{FF2B5EF4-FFF2-40B4-BE49-F238E27FC236}">
                  <a16:creationId xmlns:a16="http://schemas.microsoft.com/office/drawing/2014/main" id="{9DD4C64D-C424-8AD0-D00E-AD6D41824A80}"/>
                </a:ext>
              </a:extLst>
            </p:cNvPr>
            <p:cNvSpPr/>
            <p:nvPr/>
          </p:nvSpPr>
          <p:spPr>
            <a:xfrm>
              <a:off x="1298922" y="2864289"/>
              <a:ext cx="8604" cy="44632"/>
            </a:xfrm>
            <a:custGeom>
              <a:avLst/>
              <a:gdLst/>
              <a:ahLst/>
              <a:cxnLst/>
              <a:rect l="l" t="t" r="r" b="b"/>
              <a:pathLst>
                <a:path w="155" h="804" extrusionOk="0">
                  <a:moveTo>
                    <a:pt x="31" y="0"/>
                  </a:moveTo>
                  <a:cubicBezTo>
                    <a:pt x="31" y="0"/>
                    <a:pt x="21" y="144"/>
                    <a:pt x="21" y="309"/>
                  </a:cubicBezTo>
                  <a:cubicBezTo>
                    <a:pt x="11" y="485"/>
                    <a:pt x="1" y="680"/>
                    <a:pt x="1" y="804"/>
                  </a:cubicBezTo>
                  <a:lnTo>
                    <a:pt x="124" y="804"/>
                  </a:lnTo>
                  <a:cubicBezTo>
                    <a:pt x="124" y="691"/>
                    <a:pt x="134" y="485"/>
                    <a:pt x="145" y="320"/>
                  </a:cubicBezTo>
                  <a:lnTo>
                    <a:pt x="145" y="93"/>
                  </a:lnTo>
                  <a:cubicBezTo>
                    <a:pt x="155" y="73"/>
                    <a:pt x="155" y="41"/>
                    <a:pt x="155" y="31"/>
                  </a:cubicBezTo>
                  <a:lnTo>
                    <a:pt x="155"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0" name="Google Shape;2035;p78">
              <a:extLst>
                <a:ext uri="{FF2B5EF4-FFF2-40B4-BE49-F238E27FC236}">
                  <a16:creationId xmlns:a16="http://schemas.microsoft.com/office/drawing/2014/main" id="{99C485A9-05A6-1F93-F9D0-8D45F03EF5C6}"/>
                </a:ext>
              </a:extLst>
            </p:cNvPr>
            <p:cNvSpPr/>
            <p:nvPr/>
          </p:nvSpPr>
          <p:spPr>
            <a:xfrm>
              <a:off x="2034087" y="2881443"/>
              <a:ext cx="82381" cy="208283"/>
            </a:xfrm>
            <a:custGeom>
              <a:avLst/>
              <a:gdLst/>
              <a:ahLst/>
              <a:cxnLst/>
              <a:rect l="l" t="t" r="r" b="b"/>
              <a:pathLst>
                <a:path w="1484" h="3752" extrusionOk="0">
                  <a:moveTo>
                    <a:pt x="93" y="0"/>
                  </a:moveTo>
                  <a:lnTo>
                    <a:pt x="0" y="73"/>
                  </a:lnTo>
                  <a:cubicBezTo>
                    <a:pt x="0" y="83"/>
                    <a:pt x="289" y="495"/>
                    <a:pt x="598" y="1154"/>
                  </a:cubicBezTo>
                  <a:cubicBezTo>
                    <a:pt x="907" y="1825"/>
                    <a:pt x="1247" y="2742"/>
                    <a:pt x="1360" y="3751"/>
                  </a:cubicBezTo>
                  <a:lnTo>
                    <a:pt x="1484" y="3742"/>
                  </a:lnTo>
                  <a:cubicBezTo>
                    <a:pt x="1371" y="2700"/>
                    <a:pt x="1021" y="1763"/>
                    <a:pt x="701" y="1093"/>
                  </a:cubicBezTo>
                  <a:cubicBezTo>
                    <a:pt x="382" y="412"/>
                    <a:pt x="103" y="0"/>
                    <a:pt x="9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1" name="Google Shape;2036;p78">
              <a:extLst>
                <a:ext uri="{FF2B5EF4-FFF2-40B4-BE49-F238E27FC236}">
                  <a16:creationId xmlns:a16="http://schemas.microsoft.com/office/drawing/2014/main" id="{93AFF64A-18D0-E39B-69C8-0CA53EB39330}"/>
                </a:ext>
              </a:extLst>
            </p:cNvPr>
            <p:cNvSpPr/>
            <p:nvPr/>
          </p:nvSpPr>
          <p:spPr>
            <a:xfrm>
              <a:off x="2069005" y="2886606"/>
              <a:ext cx="12046" cy="64672"/>
            </a:xfrm>
            <a:custGeom>
              <a:avLst/>
              <a:gdLst/>
              <a:ahLst/>
              <a:cxnLst/>
              <a:rect l="l" t="t" r="r" b="b"/>
              <a:pathLst>
                <a:path w="217" h="1165" extrusionOk="0">
                  <a:moveTo>
                    <a:pt x="113" y="0"/>
                  </a:moveTo>
                  <a:lnTo>
                    <a:pt x="0" y="52"/>
                  </a:lnTo>
                  <a:cubicBezTo>
                    <a:pt x="0" y="52"/>
                    <a:pt x="103" y="268"/>
                    <a:pt x="103" y="619"/>
                  </a:cubicBezTo>
                  <a:cubicBezTo>
                    <a:pt x="103" y="763"/>
                    <a:pt x="82" y="938"/>
                    <a:pt x="21" y="1134"/>
                  </a:cubicBezTo>
                  <a:lnTo>
                    <a:pt x="144" y="1165"/>
                  </a:lnTo>
                  <a:cubicBezTo>
                    <a:pt x="195" y="958"/>
                    <a:pt x="216" y="773"/>
                    <a:pt x="216" y="619"/>
                  </a:cubicBezTo>
                  <a:cubicBezTo>
                    <a:pt x="216" y="237"/>
                    <a:pt x="113" y="0"/>
                    <a:pt x="113"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2" name="Google Shape;2037;p78">
              <a:extLst>
                <a:ext uri="{FF2B5EF4-FFF2-40B4-BE49-F238E27FC236}">
                  <a16:creationId xmlns:a16="http://schemas.microsoft.com/office/drawing/2014/main" id="{695FC014-8E30-3628-B45A-23EA3F36F563}"/>
                </a:ext>
              </a:extLst>
            </p:cNvPr>
            <p:cNvSpPr/>
            <p:nvPr/>
          </p:nvSpPr>
          <p:spPr>
            <a:xfrm>
              <a:off x="2281233" y="2520996"/>
              <a:ext cx="33807" cy="71000"/>
            </a:xfrm>
            <a:custGeom>
              <a:avLst/>
              <a:gdLst/>
              <a:ahLst/>
              <a:cxnLst/>
              <a:rect l="l" t="t" r="r" b="b"/>
              <a:pathLst>
                <a:path w="609" h="1279" extrusionOk="0">
                  <a:moveTo>
                    <a:pt x="114" y="1"/>
                  </a:moveTo>
                  <a:lnTo>
                    <a:pt x="0" y="42"/>
                  </a:lnTo>
                  <a:lnTo>
                    <a:pt x="495" y="1279"/>
                  </a:lnTo>
                  <a:lnTo>
                    <a:pt x="608" y="1227"/>
                  </a:lnTo>
                  <a:lnTo>
                    <a:pt x="114"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3" name="Google Shape;2038;p78">
              <a:extLst>
                <a:ext uri="{FF2B5EF4-FFF2-40B4-BE49-F238E27FC236}">
                  <a16:creationId xmlns:a16="http://schemas.microsoft.com/office/drawing/2014/main" id="{A129E813-841F-BE8E-28A2-3FA6A0E4378C}"/>
                </a:ext>
              </a:extLst>
            </p:cNvPr>
            <p:cNvSpPr/>
            <p:nvPr/>
          </p:nvSpPr>
          <p:spPr>
            <a:xfrm>
              <a:off x="1336116" y="3638865"/>
              <a:ext cx="24092" cy="105363"/>
            </a:xfrm>
            <a:custGeom>
              <a:avLst/>
              <a:gdLst/>
              <a:ahLst/>
              <a:cxnLst/>
              <a:rect l="l" t="t" r="r" b="b"/>
              <a:pathLst>
                <a:path w="434" h="1898" extrusionOk="0">
                  <a:moveTo>
                    <a:pt x="114" y="1"/>
                  </a:moveTo>
                  <a:lnTo>
                    <a:pt x="0" y="21"/>
                  </a:lnTo>
                  <a:lnTo>
                    <a:pt x="309" y="1897"/>
                  </a:lnTo>
                  <a:lnTo>
                    <a:pt x="433" y="1887"/>
                  </a:lnTo>
                  <a:lnTo>
                    <a:pt x="114"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4" name="Google Shape;2039;p78">
              <a:extLst>
                <a:ext uri="{FF2B5EF4-FFF2-40B4-BE49-F238E27FC236}">
                  <a16:creationId xmlns:a16="http://schemas.microsoft.com/office/drawing/2014/main" id="{4357A203-6C3F-523D-F5EC-F358FE52AB60}"/>
                </a:ext>
              </a:extLst>
            </p:cNvPr>
            <p:cNvSpPr/>
            <p:nvPr/>
          </p:nvSpPr>
          <p:spPr>
            <a:xfrm>
              <a:off x="1935107" y="3610275"/>
              <a:ext cx="17764" cy="124237"/>
            </a:xfrm>
            <a:custGeom>
              <a:avLst/>
              <a:gdLst/>
              <a:ahLst/>
              <a:cxnLst/>
              <a:rect l="l" t="t" r="r" b="b"/>
              <a:pathLst>
                <a:path w="320" h="2238" extrusionOk="0">
                  <a:moveTo>
                    <a:pt x="207" y="1"/>
                  </a:moveTo>
                  <a:lnTo>
                    <a:pt x="1" y="2227"/>
                  </a:lnTo>
                  <a:lnTo>
                    <a:pt x="124" y="2237"/>
                  </a:lnTo>
                  <a:lnTo>
                    <a:pt x="320" y="11"/>
                  </a:lnTo>
                  <a:lnTo>
                    <a:pt x="20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5" name="Google Shape;2040;p78">
              <a:extLst>
                <a:ext uri="{FF2B5EF4-FFF2-40B4-BE49-F238E27FC236}">
                  <a16:creationId xmlns:a16="http://schemas.microsoft.com/office/drawing/2014/main" id="{FACC4C44-56D8-7364-D925-CF365190AF33}"/>
                </a:ext>
              </a:extLst>
            </p:cNvPr>
            <p:cNvSpPr/>
            <p:nvPr/>
          </p:nvSpPr>
          <p:spPr>
            <a:xfrm>
              <a:off x="1689681" y="3634313"/>
              <a:ext cx="6328" cy="106473"/>
            </a:xfrm>
            <a:custGeom>
              <a:avLst/>
              <a:gdLst/>
              <a:ahLst/>
              <a:cxnLst/>
              <a:rect l="l" t="t" r="r" b="b"/>
              <a:pathLst>
                <a:path w="114" h="1918" extrusionOk="0">
                  <a:moveTo>
                    <a:pt x="0" y="0"/>
                  </a:moveTo>
                  <a:lnTo>
                    <a:pt x="0" y="1917"/>
                  </a:lnTo>
                  <a:lnTo>
                    <a:pt x="114" y="1917"/>
                  </a:lnTo>
                  <a:lnTo>
                    <a:pt x="114"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6" name="Google Shape;2041;p78">
              <a:extLst>
                <a:ext uri="{FF2B5EF4-FFF2-40B4-BE49-F238E27FC236}">
                  <a16:creationId xmlns:a16="http://schemas.microsoft.com/office/drawing/2014/main" id="{D66E522A-B707-1346-C99D-B30DA8E0B402}"/>
                </a:ext>
              </a:extLst>
            </p:cNvPr>
            <p:cNvSpPr/>
            <p:nvPr/>
          </p:nvSpPr>
          <p:spPr>
            <a:xfrm>
              <a:off x="1516868" y="3692657"/>
              <a:ext cx="12657" cy="51571"/>
            </a:xfrm>
            <a:custGeom>
              <a:avLst/>
              <a:gdLst/>
              <a:ahLst/>
              <a:cxnLst/>
              <a:rect l="l" t="t" r="r" b="b"/>
              <a:pathLst>
                <a:path w="228" h="929" extrusionOk="0">
                  <a:moveTo>
                    <a:pt x="115" y="1"/>
                  </a:moveTo>
                  <a:lnTo>
                    <a:pt x="1" y="21"/>
                  </a:lnTo>
                  <a:lnTo>
                    <a:pt x="115" y="928"/>
                  </a:lnTo>
                  <a:lnTo>
                    <a:pt x="227" y="918"/>
                  </a:lnTo>
                  <a:lnTo>
                    <a:pt x="115"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7" name="Google Shape;2042;p78">
              <a:extLst>
                <a:ext uri="{FF2B5EF4-FFF2-40B4-BE49-F238E27FC236}">
                  <a16:creationId xmlns:a16="http://schemas.microsoft.com/office/drawing/2014/main" id="{B277363C-6DA0-FB4E-C859-A33AAB2B3D72}"/>
                </a:ext>
              </a:extLst>
            </p:cNvPr>
            <p:cNvSpPr/>
            <p:nvPr/>
          </p:nvSpPr>
          <p:spPr>
            <a:xfrm>
              <a:off x="1822359" y="3685274"/>
              <a:ext cx="10381" cy="49240"/>
            </a:xfrm>
            <a:custGeom>
              <a:avLst/>
              <a:gdLst/>
              <a:ahLst/>
              <a:cxnLst/>
              <a:rect l="l" t="t" r="r" b="b"/>
              <a:pathLst>
                <a:path w="187" h="887" extrusionOk="0">
                  <a:moveTo>
                    <a:pt x="63" y="0"/>
                  </a:moveTo>
                  <a:lnTo>
                    <a:pt x="1" y="876"/>
                  </a:lnTo>
                  <a:lnTo>
                    <a:pt x="125" y="886"/>
                  </a:lnTo>
                  <a:lnTo>
                    <a:pt x="186"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8" name="Google Shape;2043;p78">
              <a:extLst>
                <a:ext uri="{FF2B5EF4-FFF2-40B4-BE49-F238E27FC236}">
                  <a16:creationId xmlns:a16="http://schemas.microsoft.com/office/drawing/2014/main" id="{4BF340D1-85D0-4B6B-C55D-679E35E640A3}"/>
                </a:ext>
              </a:extLst>
            </p:cNvPr>
            <p:cNvSpPr/>
            <p:nvPr/>
          </p:nvSpPr>
          <p:spPr>
            <a:xfrm>
              <a:off x="1249737" y="3708145"/>
              <a:ext cx="804931" cy="61230"/>
            </a:xfrm>
            <a:custGeom>
              <a:avLst/>
              <a:gdLst/>
              <a:ahLst/>
              <a:cxnLst/>
              <a:rect l="l" t="t" r="r" b="b"/>
              <a:pathLst>
                <a:path w="14500" h="1103" extrusionOk="0">
                  <a:moveTo>
                    <a:pt x="14449" y="0"/>
                  </a:moveTo>
                  <a:cubicBezTo>
                    <a:pt x="13521" y="381"/>
                    <a:pt x="12326" y="628"/>
                    <a:pt x="11027" y="773"/>
                  </a:cubicBezTo>
                  <a:cubicBezTo>
                    <a:pt x="9718" y="928"/>
                    <a:pt x="8317" y="979"/>
                    <a:pt x="6956" y="979"/>
                  </a:cubicBezTo>
                  <a:cubicBezTo>
                    <a:pt x="5133" y="979"/>
                    <a:pt x="3401" y="876"/>
                    <a:pt x="2113" y="783"/>
                  </a:cubicBezTo>
                  <a:cubicBezTo>
                    <a:pt x="1474" y="732"/>
                    <a:pt x="949" y="680"/>
                    <a:pt x="587" y="649"/>
                  </a:cubicBezTo>
                  <a:cubicBezTo>
                    <a:pt x="402" y="628"/>
                    <a:pt x="258" y="608"/>
                    <a:pt x="165" y="598"/>
                  </a:cubicBezTo>
                  <a:cubicBezTo>
                    <a:pt x="113" y="598"/>
                    <a:pt x="72" y="587"/>
                    <a:pt x="52" y="587"/>
                  </a:cubicBezTo>
                  <a:lnTo>
                    <a:pt x="10" y="587"/>
                  </a:lnTo>
                  <a:lnTo>
                    <a:pt x="0" y="711"/>
                  </a:lnTo>
                  <a:cubicBezTo>
                    <a:pt x="0" y="711"/>
                    <a:pt x="3298" y="1103"/>
                    <a:pt x="6956" y="1103"/>
                  </a:cubicBezTo>
                  <a:cubicBezTo>
                    <a:pt x="8317" y="1103"/>
                    <a:pt x="9729" y="1051"/>
                    <a:pt x="11037" y="896"/>
                  </a:cubicBezTo>
                  <a:cubicBezTo>
                    <a:pt x="12347" y="752"/>
                    <a:pt x="13552" y="505"/>
                    <a:pt x="14500" y="113"/>
                  </a:cubicBezTo>
                  <a:lnTo>
                    <a:pt x="14449" y="0"/>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9" name="Google Shape;2044;p78">
              <a:extLst>
                <a:ext uri="{FF2B5EF4-FFF2-40B4-BE49-F238E27FC236}">
                  <a16:creationId xmlns:a16="http://schemas.microsoft.com/office/drawing/2014/main" id="{55664098-AB83-2581-D401-C12A288FA15A}"/>
                </a:ext>
              </a:extLst>
            </p:cNvPr>
            <p:cNvSpPr/>
            <p:nvPr/>
          </p:nvSpPr>
          <p:spPr>
            <a:xfrm>
              <a:off x="1199941" y="1836962"/>
              <a:ext cx="756358" cy="657934"/>
            </a:xfrm>
            <a:custGeom>
              <a:avLst/>
              <a:gdLst/>
              <a:ahLst/>
              <a:cxnLst/>
              <a:rect l="l" t="t" r="r" b="b"/>
              <a:pathLst>
                <a:path w="13625" h="11852" extrusionOk="0">
                  <a:moveTo>
                    <a:pt x="6356" y="1"/>
                  </a:moveTo>
                  <a:cubicBezTo>
                    <a:pt x="5543" y="1"/>
                    <a:pt x="4512" y="298"/>
                    <a:pt x="3288" y="1245"/>
                  </a:cubicBezTo>
                  <a:cubicBezTo>
                    <a:pt x="0" y="3780"/>
                    <a:pt x="774" y="11024"/>
                    <a:pt x="238" y="11509"/>
                  </a:cubicBezTo>
                  <a:cubicBezTo>
                    <a:pt x="238" y="11509"/>
                    <a:pt x="1948" y="11851"/>
                    <a:pt x="3331" y="11851"/>
                  </a:cubicBezTo>
                  <a:cubicBezTo>
                    <a:pt x="4041" y="11851"/>
                    <a:pt x="4665" y="11761"/>
                    <a:pt x="4927" y="11488"/>
                  </a:cubicBezTo>
                  <a:lnTo>
                    <a:pt x="10574" y="10736"/>
                  </a:lnTo>
                  <a:cubicBezTo>
                    <a:pt x="10574" y="10736"/>
                    <a:pt x="11105" y="11003"/>
                    <a:pt x="11830" y="11003"/>
                  </a:cubicBezTo>
                  <a:cubicBezTo>
                    <a:pt x="12322" y="11003"/>
                    <a:pt x="12904" y="10880"/>
                    <a:pt x="13470" y="10468"/>
                  </a:cubicBezTo>
                  <a:cubicBezTo>
                    <a:pt x="13470" y="10468"/>
                    <a:pt x="13624" y="4882"/>
                    <a:pt x="11976" y="2615"/>
                  </a:cubicBezTo>
                  <a:cubicBezTo>
                    <a:pt x="10853" y="1059"/>
                    <a:pt x="9637" y="812"/>
                    <a:pt x="8977" y="801"/>
                  </a:cubicBezTo>
                  <a:cubicBezTo>
                    <a:pt x="8987" y="791"/>
                    <a:pt x="9008" y="780"/>
                    <a:pt x="9028" y="771"/>
                  </a:cubicBezTo>
                  <a:cubicBezTo>
                    <a:pt x="9111" y="719"/>
                    <a:pt x="9214" y="677"/>
                    <a:pt x="9307" y="636"/>
                  </a:cubicBezTo>
                  <a:cubicBezTo>
                    <a:pt x="9420" y="595"/>
                    <a:pt x="9523" y="544"/>
                    <a:pt x="9605" y="461"/>
                  </a:cubicBezTo>
                  <a:cubicBezTo>
                    <a:pt x="9626" y="430"/>
                    <a:pt x="9626" y="379"/>
                    <a:pt x="9585" y="379"/>
                  </a:cubicBezTo>
                  <a:cubicBezTo>
                    <a:pt x="9537" y="371"/>
                    <a:pt x="9488" y="368"/>
                    <a:pt x="9438" y="368"/>
                  </a:cubicBezTo>
                  <a:cubicBezTo>
                    <a:pt x="9359" y="368"/>
                    <a:pt x="9280" y="376"/>
                    <a:pt x="9204" y="389"/>
                  </a:cubicBezTo>
                  <a:cubicBezTo>
                    <a:pt x="9121" y="409"/>
                    <a:pt x="9028" y="430"/>
                    <a:pt x="8946" y="451"/>
                  </a:cubicBezTo>
                  <a:cubicBezTo>
                    <a:pt x="8956" y="441"/>
                    <a:pt x="8956" y="430"/>
                    <a:pt x="8966" y="420"/>
                  </a:cubicBezTo>
                  <a:cubicBezTo>
                    <a:pt x="8977" y="420"/>
                    <a:pt x="8977" y="409"/>
                    <a:pt x="8987" y="400"/>
                  </a:cubicBezTo>
                  <a:lnTo>
                    <a:pt x="8987" y="389"/>
                  </a:lnTo>
                  <a:cubicBezTo>
                    <a:pt x="9049" y="317"/>
                    <a:pt x="9101" y="245"/>
                    <a:pt x="9163" y="173"/>
                  </a:cubicBezTo>
                  <a:cubicBezTo>
                    <a:pt x="9183" y="141"/>
                    <a:pt x="9193" y="111"/>
                    <a:pt x="9172" y="80"/>
                  </a:cubicBezTo>
                  <a:cubicBezTo>
                    <a:pt x="9158" y="58"/>
                    <a:pt x="9138" y="41"/>
                    <a:pt x="9116" y="41"/>
                  </a:cubicBezTo>
                  <a:cubicBezTo>
                    <a:pt x="9107" y="41"/>
                    <a:pt x="9099" y="43"/>
                    <a:pt x="9090" y="49"/>
                  </a:cubicBezTo>
                  <a:cubicBezTo>
                    <a:pt x="9039" y="59"/>
                    <a:pt x="8998" y="80"/>
                    <a:pt x="8946" y="111"/>
                  </a:cubicBezTo>
                  <a:cubicBezTo>
                    <a:pt x="8904" y="132"/>
                    <a:pt x="8863" y="162"/>
                    <a:pt x="8822" y="203"/>
                  </a:cubicBezTo>
                  <a:cubicBezTo>
                    <a:pt x="8740" y="276"/>
                    <a:pt x="8668" y="348"/>
                    <a:pt x="8606" y="430"/>
                  </a:cubicBezTo>
                  <a:cubicBezTo>
                    <a:pt x="8595" y="461"/>
                    <a:pt x="8575" y="482"/>
                    <a:pt x="8554" y="512"/>
                  </a:cubicBezTo>
                  <a:cubicBezTo>
                    <a:pt x="8554" y="492"/>
                    <a:pt x="8544" y="461"/>
                    <a:pt x="8533" y="441"/>
                  </a:cubicBezTo>
                  <a:cubicBezTo>
                    <a:pt x="8492" y="348"/>
                    <a:pt x="8421" y="255"/>
                    <a:pt x="8359" y="173"/>
                  </a:cubicBezTo>
                  <a:cubicBezTo>
                    <a:pt x="8325" y="130"/>
                    <a:pt x="8235" y="46"/>
                    <a:pt x="8158" y="46"/>
                  </a:cubicBezTo>
                  <a:cubicBezTo>
                    <a:pt x="8142" y="46"/>
                    <a:pt x="8126" y="50"/>
                    <a:pt x="8111" y="59"/>
                  </a:cubicBezTo>
                  <a:cubicBezTo>
                    <a:pt x="8091" y="80"/>
                    <a:pt x="8080" y="100"/>
                    <a:pt x="8080" y="132"/>
                  </a:cubicBezTo>
                  <a:cubicBezTo>
                    <a:pt x="8091" y="152"/>
                    <a:pt x="8101" y="162"/>
                    <a:pt x="8111" y="173"/>
                  </a:cubicBezTo>
                  <a:cubicBezTo>
                    <a:pt x="8111" y="183"/>
                    <a:pt x="8111" y="203"/>
                    <a:pt x="8121" y="214"/>
                  </a:cubicBezTo>
                  <a:cubicBezTo>
                    <a:pt x="8121" y="255"/>
                    <a:pt x="8142" y="296"/>
                    <a:pt x="8162" y="338"/>
                  </a:cubicBezTo>
                  <a:cubicBezTo>
                    <a:pt x="8183" y="420"/>
                    <a:pt x="8204" y="512"/>
                    <a:pt x="8224" y="595"/>
                  </a:cubicBezTo>
                  <a:cubicBezTo>
                    <a:pt x="8235" y="606"/>
                    <a:pt x="8235" y="616"/>
                    <a:pt x="8235" y="626"/>
                  </a:cubicBezTo>
                  <a:cubicBezTo>
                    <a:pt x="7908" y="375"/>
                    <a:pt x="7269" y="1"/>
                    <a:pt x="6356" y="1"/>
                  </a:cubicBezTo>
                  <a:close/>
                </a:path>
              </a:pathLst>
            </a:custGeom>
            <a:solidFill>
              <a:srgbClr val="FFFCDF">
                <a:lumMod val="1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0" name="Google Shape;2045;p78">
              <a:extLst>
                <a:ext uri="{FF2B5EF4-FFF2-40B4-BE49-F238E27FC236}">
                  <a16:creationId xmlns:a16="http://schemas.microsoft.com/office/drawing/2014/main" id="{E29C5065-7A8D-5771-EDCD-BAE3AFC5C5F5}"/>
                </a:ext>
              </a:extLst>
            </p:cNvPr>
            <p:cNvSpPr/>
            <p:nvPr/>
          </p:nvSpPr>
          <p:spPr>
            <a:xfrm>
              <a:off x="1303529" y="2151889"/>
              <a:ext cx="124737" cy="139503"/>
            </a:xfrm>
            <a:custGeom>
              <a:avLst/>
              <a:gdLst/>
              <a:ahLst/>
              <a:cxnLst/>
              <a:rect l="l" t="t" r="r" b="b"/>
              <a:pathLst>
                <a:path w="2247" h="2513" extrusionOk="0">
                  <a:moveTo>
                    <a:pt x="759" y="1"/>
                  </a:moveTo>
                  <a:cubicBezTo>
                    <a:pt x="601" y="1"/>
                    <a:pt x="468" y="58"/>
                    <a:pt x="360" y="137"/>
                  </a:cubicBezTo>
                  <a:cubicBezTo>
                    <a:pt x="124" y="301"/>
                    <a:pt x="0" y="611"/>
                    <a:pt x="31" y="899"/>
                  </a:cubicBezTo>
                  <a:cubicBezTo>
                    <a:pt x="176" y="2385"/>
                    <a:pt x="1467" y="2512"/>
                    <a:pt x="1906" y="2512"/>
                  </a:cubicBezTo>
                  <a:cubicBezTo>
                    <a:pt x="1996" y="2512"/>
                    <a:pt x="2051" y="2507"/>
                    <a:pt x="2051" y="2507"/>
                  </a:cubicBezTo>
                  <a:lnTo>
                    <a:pt x="2144" y="1971"/>
                  </a:lnTo>
                  <a:cubicBezTo>
                    <a:pt x="2144" y="1971"/>
                    <a:pt x="2247" y="982"/>
                    <a:pt x="1370" y="260"/>
                  </a:cubicBezTo>
                  <a:cubicBezTo>
                    <a:pt x="1138" y="71"/>
                    <a:pt x="934" y="1"/>
                    <a:pt x="759" y="1"/>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1" name="Google Shape;2046;p78">
              <a:extLst>
                <a:ext uri="{FF2B5EF4-FFF2-40B4-BE49-F238E27FC236}">
                  <a16:creationId xmlns:a16="http://schemas.microsoft.com/office/drawing/2014/main" id="{9B587B84-A4B1-648F-7F66-233846A0906E}"/>
                </a:ext>
              </a:extLst>
            </p:cNvPr>
            <p:cNvSpPr/>
            <p:nvPr/>
          </p:nvSpPr>
          <p:spPr>
            <a:xfrm>
              <a:off x="1333285" y="2186362"/>
              <a:ext cx="55513" cy="78384"/>
            </a:xfrm>
            <a:custGeom>
              <a:avLst/>
              <a:gdLst/>
              <a:ahLst/>
              <a:cxnLst/>
              <a:rect l="l" t="t" r="r" b="b"/>
              <a:pathLst>
                <a:path w="1000" h="1412" extrusionOk="0">
                  <a:moveTo>
                    <a:pt x="381" y="0"/>
                  </a:moveTo>
                  <a:cubicBezTo>
                    <a:pt x="350" y="0"/>
                    <a:pt x="309" y="0"/>
                    <a:pt x="278" y="10"/>
                  </a:cubicBezTo>
                  <a:cubicBezTo>
                    <a:pt x="227" y="31"/>
                    <a:pt x="175" y="51"/>
                    <a:pt x="134" y="93"/>
                  </a:cubicBezTo>
                  <a:cubicBezTo>
                    <a:pt x="83" y="134"/>
                    <a:pt x="51" y="196"/>
                    <a:pt x="31" y="268"/>
                  </a:cubicBezTo>
                  <a:cubicBezTo>
                    <a:pt x="10" y="319"/>
                    <a:pt x="0" y="371"/>
                    <a:pt x="0" y="433"/>
                  </a:cubicBezTo>
                  <a:cubicBezTo>
                    <a:pt x="0" y="495"/>
                    <a:pt x="10" y="557"/>
                    <a:pt x="31" y="619"/>
                  </a:cubicBezTo>
                  <a:cubicBezTo>
                    <a:pt x="62" y="722"/>
                    <a:pt x="124" y="825"/>
                    <a:pt x="186" y="917"/>
                  </a:cubicBezTo>
                  <a:cubicBezTo>
                    <a:pt x="299" y="1052"/>
                    <a:pt x="433" y="1175"/>
                    <a:pt x="566" y="1268"/>
                  </a:cubicBezTo>
                  <a:cubicBezTo>
                    <a:pt x="639" y="1309"/>
                    <a:pt x="711" y="1340"/>
                    <a:pt x="773" y="1371"/>
                  </a:cubicBezTo>
                  <a:cubicBezTo>
                    <a:pt x="834" y="1391"/>
                    <a:pt x="896" y="1412"/>
                    <a:pt x="958" y="1412"/>
                  </a:cubicBezTo>
                  <a:lnTo>
                    <a:pt x="999" y="1412"/>
                  </a:lnTo>
                  <a:lnTo>
                    <a:pt x="979" y="1288"/>
                  </a:lnTo>
                  <a:lnTo>
                    <a:pt x="958" y="1288"/>
                  </a:lnTo>
                  <a:cubicBezTo>
                    <a:pt x="928" y="1288"/>
                    <a:pt x="896" y="1278"/>
                    <a:pt x="855" y="1268"/>
                  </a:cubicBezTo>
                  <a:cubicBezTo>
                    <a:pt x="783" y="1247"/>
                    <a:pt x="701" y="1206"/>
                    <a:pt x="618" y="1155"/>
                  </a:cubicBezTo>
                  <a:cubicBezTo>
                    <a:pt x="495" y="1061"/>
                    <a:pt x="371" y="948"/>
                    <a:pt x="278" y="825"/>
                  </a:cubicBezTo>
                  <a:cubicBezTo>
                    <a:pt x="227" y="763"/>
                    <a:pt x="186" y="690"/>
                    <a:pt x="165" y="629"/>
                  </a:cubicBezTo>
                  <a:cubicBezTo>
                    <a:pt x="134" y="557"/>
                    <a:pt x="124" y="495"/>
                    <a:pt x="124" y="433"/>
                  </a:cubicBezTo>
                  <a:cubicBezTo>
                    <a:pt x="124" y="392"/>
                    <a:pt x="124" y="351"/>
                    <a:pt x="144" y="310"/>
                  </a:cubicBezTo>
                  <a:cubicBezTo>
                    <a:pt x="154" y="268"/>
                    <a:pt x="175" y="237"/>
                    <a:pt x="186" y="216"/>
                  </a:cubicBezTo>
                  <a:cubicBezTo>
                    <a:pt x="216" y="186"/>
                    <a:pt x="247" y="155"/>
                    <a:pt x="278" y="145"/>
                  </a:cubicBezTo>
                  <a:cubicBezTo>
                    <a:pt x="309" y="134"/>
                    <a:pt x="340" y="124"/>
                    <a:pt x="381" y="124"/>
                  </a:cubicBezTo>
                  <a:cubicBezTo>
                    <a:pt x="433" y="124"/>
                    <a:pt x="495" y="134"/>
                    <a:pt x="546" y="155"/>
                  </a:cubicBezTo>
                  <a:cubicBezTo>
                    <a:pt x="628" y="175"/>
                    <a:pt x="711" y="216"/>
                    <a:pt x="773" y="258"/>
                  </a:cubicBezTo>
                  <a:cubicBezTo>
                    <a:pt x="804" y="268"/>
                    <a:pt x="825" y="289"/>
                    <a:pt x="845" y="299"/>
                  </a:cubicBezTo>
                  <a:lnTo>
                    <a:pt x="855" y="310"/>
                  </a:lnTo>
                  <a:lnTo>
                    <a:pt x="866" y="310"/>
                  </a:lnTo>
                  <a:lnTo>
                    <a:pt x="937" y="216"/>
                  </a:lnTo>
                  <a:cubicBezTo>
                    <a:pt x="937" y="216"/>
                    <a:pt x="866" y="165"/>
                    <a:pt x="763" y="113"/>
                  </a:cubicBezTo>
                  <a:cubicBezTo>
                    <a:pt x="711" y="83"/>
                    <a:pt x="649" y="51"/>
                    <a:pt x="587" y="31"/>
                  </a:cubicBezTo>
                  <a:cubicBezTo>
                    <a:pt x="525" y="21"/>
                    <a:pt x="454" y="0"/>
                    <a:pt x="38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2" name="Google Shape;2047;p78">
              <a:extLst>
                <a:ext uri="{FF2B5EF4-FFF2-40B4-BE49-F238E27FC236}">
                  <a16:creationId xmlns:a16="http://schemas.microsoft.com/office/drawing/2014/main" id="{8EBFC938-7314-CA2B-DFB9-E7F63AC96CDB}"/>
                </a:ext>
              </a:extLst>
            </p:cNvPr>
            <p:cNvSpPr/>
            <p:nvPr/>
          </p:nvSpPr>
          <p:spPr>
            <a:xfrm>
              <a:off x="1337226" y="2213841"/>
              <a:ext cx="25813" cy="15432"/>
            </a:xfrm>
            <a:custGeom>
              <a:avLst/>
              <a:gdLst/>
              <a:ahLst/>
              <a:cxnLst/>
              <a:rect l="l" t="t" r="r" b="b"/>
              <a:pathLst>
                <a:path w="465" h="278" extrusionOk="0">
                  <a:moveTo>
                    <a:pt x="289" y="0"/>
                  </a:moveTo>
                  <a:cubicBezTo>
                    <a:pt x="259" y="0"/>
                    <a:pt x="238" y="10"/>
                    <a:pt x="218" y="10"/>
                  </a:cubicBezTo>
                  <a:cubicBezTo>
                    <a:pt x="176" y="31"/>
                    <a:pt x="145" y="51"/>
                    <a:pt x="124" y="72"/>
                  </a:cubicBezTo>
                  <a:cubicBezTo>
                    <a:pt x="83" y="103"/>
                    <a:pt x="53" y="144"/>
                    <a:pt x="32" y="175"/>
                  </a:cubicBezTo>
                  <a:cubicBezTo>
                    <a:pt x="12" y="206"/>
                    <a:pt x="1" y="227"/>
                    <a:pt x="1" y="227"/>
                  </a:cubicBezTo>
                  <a:lnTo>
                    <a:pt x="115" y="278"/>
                  </a:lnTo>
                  <a:cubicBezTo>
                    <a:pt x="115" y="278"/>
                    <a:pt x="135" y="237"/>
                    <a:pt x="166" y="195"/>
                  </a:cubicBezTo>
                  <a:cubicBezTo>
                    <a:pt x="186" y="175"/>
                    <a:pt x="207" y="154"/>
                    <a:pt x="228" y="144"/>
                  </a:cubicBezTo>
                  <a:cubicBezTo>
                    <a:pt x="238" y="134"/>
                    <a:pt x="248" y="134"/>
                    <a:pt x="259" y="134"/>
                  </a:cubicBezTo>
                  <a:cubicBezTo>
                    <a:pt x="269" y="124"/>
                    <a:pt x="279" y="124"/>
                    <a:pt x="289" y="124"/>
                  </a:cubicBezTo>
                  <a:cubicBezTo>
                    <a:pt x="300" y="124"/>
                    <a:pt x="310" y="124"/>
                    <a:pt x="331" y="134"/>
                  </a:cubicBezTo>
                  <a:cubicBezTo>
                    <a:pt x="341" y="144"/>
                    <a:pt x="362" y="154"/>
                    <a:pt x="383" y="175"/>
                  </a:cubicBezTo>
                  <a:lnTo>
                    <a:pt x="465" y="82"/>
                  </a:lnTo>
                  <a:cubicBezTo>
                    <a:pt x="434" y="51"/>
                    <a:pt x="403" y="41"/>
                    <a:pt x="372" y="21"/>
                  </a:cubicBezTo>
                  <a:cubicBezTo>
                    <a:pt x="341" y="10"/>
                    <a:pt x="310" y="0"/>
                    <a:pt x="289"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3" name="Google Shape;2048;p78">
              <a:extLst>
                <a:ext uri="{FF2B5EF4-FFF2-40B4-BE49-F238E27FC236}">
                  <a16:creationId xmlns:a16="http://schemas.microsoft.com/office/drawing/2014/main" id="{BE1BD179-029E-8E26-758F-A1BB6070C430}"/>
                </a:ext>
              </a:extLst>
            </p:cNvPr>
            <p:cNvSpPr/>
            <p:nvPr/>
          </p:nvSpPr>
          <p:spPr>
            <a:xfrm>
              <a:off x="1316631" y="2256142"/>
              <a:ext cx="59232" cy="98479"/>
            </a:xfrm>
            <a:custGeom>
              <a:avLst/>
              <a:gdLst/>
              <a:ahLst/>
              <a:cxnLst/>
              <a:rect l="l" t="t" r="r" b="b"/>
              <a:pathLst>
                <a:path w="1067" h="1774" extrusionOk="0">
                  <a:moveTo>
                    <a:pt x="486" y="1"/>
                  </a:moveTo>
                  <a:cubicBezTo>
                    <a:pt x="392" y="21"/>
                    <a:pt x="310" y="114"/>
                    <a:pt x="248" y="196"/>
                  </a:cubicBezTo>
                  <a:cubicBezTo>
                    <a:pt x="176" y="278"/>
                    <a:pt x="135" y="382"/>
                    <a:pt x="94" y="485"/>
                  </a:cubicBezTo>
                  <a:cubicBezTo>
                    <a:pt x="21" y="681"/>
                    <a:pt x="1" y="908"/>
                    <a:pt x="32" y="1124"/>
                  </a:cubicBezTo>
                  <a:cubicBezTo>
                    <a:pt x="63" y="1340"/>
                    <a:pt x="186" y="1546"/>
                    <a:pt x="362" y="1670"/>
                  </a:cubicBezTo>
                  <a:cubicBezTo>
                    <a:pt x="457" y="1737"/>
                    <a:pt x="572" y="1774"/>
                    <a:pt x="688" y="1774"/>
                  </a:cubicBezTo>
                  <a:cubicBezTo>
                    <a:pt x="786" y="1774"/>
                    <a:pt x="884" y="1747"/>
                    <a:pt x="970" y="1691"/>
                  </a:cubicBezTo>
                  <a:cubicBezTo>
                    <a:pt x="1067" y="1629"/>
                    <a:pt x="1006" y="1492"/>
                    <a:pt x="909" y="1492"/>
                  </a:cubicBezTo>
                  <a:cubicBezTo>
                    <a:pt x="892" y="1492"/>
                    <a:pt x="875" y="1496"/>
                    <a:pt x="857" y="1505"/>
                  </a:cubicBezTo>
                  <a:cubicBezTo>
                    <a:pt x="817" y="1528"/>
                    <a:pt x="773" y="1539"/>
                    <a:pt x="728" y="1539"/>
                  </a:cubicBezTo>
                  <a:cubicBezTo>
                    <a:pt x="633" y="1539"/>
                    <a:pt x="535" y="1493"/>
                    <a:pt x="465" y="1423"/>
                  </a:cubicBezTo>
                  <a:cubicBezTo>
                    <a:pt x="351" y="1309"/>
                    <a:pt x="310" y="1144"/>
                    <a:pt x="289" y="990"/>
                  </a:cubicBezTo>
                  <a:cubicBezTo>
                    <a:pt x="269" y="835"/>
                    <a:pt x="289" y="660"/>
                    <a:pt x="341" y="505"/>
                  </a:cubicBezTo>
                  <a:cubicBezTo>
                    <a:pt x="372" y="433"/>
                    <a:pt x="413" y="361"/>
                    <a:pt x="444" y="289"/>
                  </a:cubicBezTo>
                  <a:cubicBezTo>
                    <a:pt x="475" y="217"/>
                    <a:pt x="537" y="145"/>
                    <a:pt x="547" y="62"/>
                  </a:cubicBezTo>
                  <a:cubicBezTo>
                    <a:pt x="557" y="31"/>
                    <a:pt x="527" y="1"/>
                    <a:pt x="486" y="1"/>
                  </a:cubicBez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4" name="Google Shape;2049;p78">
              <a:extLst>
                <a:ext uri="{FF2B5EF4-FFF2-40B4-BE49-F238E27FC236}">
                  <a16:creationId xmlns:a16="http://schemas.microsoft.com/office/drawing/2014/main" id="{DE0DBCDF-4AE4-038C-3CA5-CE032E280BE9}"/>
                </a:ext>
              </a:extLst>
            </p:cNvPr>
            <p:cNvSpPr/>
            <p:nvPr/>
          </p:nvSpPr>
          <p:spPr>
            <a:xfrm>
              <a:off x="1350438" y="1902579"/>
              <a:ext cx="484013" cy="765684"/>
            </a:xfrm>
            <a:custGeom>
              <a:avLst/>
              <a:gdLst/>
              <a:ahLst/>
              <a:cxnLst/>
              <a:rect l="l" t="t" r="r" b="b"/>
              <a:pathLst>
                <a:path w="8719" h="13793" extrusionOk="0">
                  <a:moveTo>
                    <a:pt x="4172" y="0"/>
                  </a:moveTo>
                  <a:cubicBezTo>
                    <a:pt x="1" y="0"/>
                    <a:pt x="52" y="3871"/>
                    <a:pt x="154" y="6246"/>
                  </a:cubicBezTo>
                  <a:lnTo>
                    <a:pt x="154" y="6328"/>
                  </a:lnTo>
                  <a:cubicBezTo>
                    <a:pt x="186" y="6885"/>
                    <a:pt x="248" y="7441"/>
                    <a:pt x="371" y="7967"/>
                  </a:cubicBezTo>
                  <a:cubicBezTo>
                    <a:pt x="752" y="9688"/>
                    <a:pt x="1659" y="11079"/>
                    <a:pt x="3329" y="11151"/>
                  </a:cubicBezTo>
                  <a:lnTo>
                    <a:pt x="3329" y="12501"/>
                  </a:lnTo>
                  <a:cubicBezTo>
                    <a:pt x="3329" y="12501"/>
                    <a:pt x="4395" y="13793"/>
                    <a:pt x="5973" y="13793"/>
                  </a:cubicBezTo>
                  <a:cubicBezTo>
                    <a:pt x="6779" y="13793"/>
                    <a:pt x="7719" y="13456"/>
                    <a:pt x="8719" y="12439"/>
                  </a:cubicBezTo>
                  <a:cubicBezTo>
                    <a:pt x="8719" y="12439"/>
                    <a:pt x="8513" y="7472"/>
                    <a:pt x="8564" y="5864"/>
                  </a:cubicBezTo>
                  <a:cubicBezTo>
                    <a:pt x="8616" y="4257"/>
                    <a:pt x="8564" y="52"/>
                    <a:pt x="4256" y="1"/>
                  </a:cubicBezTo>
                  <a:cubicBezTo>
                    <a:pt x="4228" y="0"/>
                    <a:pt x="4200" y="0"/>
                    <a:pt x="4172"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5" name="Google Shape;2050;p78">
              <a:extLst>
                <a:ext uri="{FF2B5EF4-FFF2-40B4-BE49-F238E27FC236}">
                  <a16:creationId xmlns:a16="http://schemas.microsoft.com/office/drawing/2014/main" id="{712CC141-10BC-1495-012D-27E9BB314909}"/>
                </a:ext>
              </a:extLst>
            </p:cNvPr>
            <p:cNvSpPr/>
            <p:nvPr/>
          </p:nvSpPr>
          <p:spPr>
            <a:xfrm>
              <a:off x="1786886" y="2145061"/>
              <a:ext cx="125403" cy="140003"/>
            </a:xfrm>
            <a:custGeom>
              <a:avLst/>
              <a:gdLst/>
              <a:ahLst/>
              <a:cxnLst/>
              <a:rect l="l" t="t" r="r" b="b"/>
              <a:pathLst>
                <a:path w="2259" h="2522" extrusionOk="0">
                  <a:moveTo>
                    <a:pt x="1490" y="0"/>
                  </a:moveTo>
                  <a:cubicBezTo>
                    <a:pt x="1316" y="0"/>
                    <a:pt x="1115" y="70"/>
                    <a:pt x="887" y="260"/>
                  </a:cubicBezTo>
                  <a:cubicBezTo>
                    <a:pt x="1" y="981"/>
                    <a:pt x="115" y="1970"/>
                    <a:pt x="115" y="1970"/>
                  </a:cubicBezTo>
                  <a:lnTo>
                    <a:pt x="207" y="2517"/>
                  </a:lnTo>
                  <a:cubicBezTo>
                    <a:pt x="207" y="2517"/>
                    <a:pt x="256" y="2522"/>
                    <a:pt x="339" y="2522"/>
                  </a:cubicBezTo>
                  <a:cubicBezTo>
                    <a:pt x="765" y="2522"/>
                    <a:pt x="2081" y="2399"/>
                    <a:pt x="2227" y="899"/>
                  </a:cubicBezTo>
                  <a:cubicBezTo>
                    <a:pt x="2258" y="610"/>
                    <a:pt x="2135" y="301"/>
                    <a:pt x="1887" y="136"/>
                  </a:cubicBezTo>
                  <a:cubicBezTo>
                    <a:pt x="1780" y="58"/>
                    <a:pt x="1646" y="0"/>
                    <a:pt x="1490" y="0"/>
                  </a:cubicBezTo>
                  <a:close/>
                </a:path>
              </a:pathLst>
            </a:custGeom>
            <a:solidFill>
              <a:srgbClr val="CB85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6" name="Google Shape;2051;p78">
              <a:extLst>
                <a:ext uri="{FF2B5EF4-FFF2-40B4-BE49-F238E27FC236}">
                  <a16:creationId xmlns:a16="http://schemas.microsoft.com/office/drawing/2014/main" id="{B997CC5E-7E95-2751-52DF-D05929B43F87}"/>
                </a:ext>
              </a:extLst>
            </p:cNvPr>
            <p:cNvSpPr/>
            <p:nvPr/>
          </p:nvSpPr>
          <p:spPr>
            <a:xfrm>
              <a:off x="1826411" y="2179479"/>
              <a:ext cx="56123" cy="78439"/>
            </a:xfrm>
            <a:custGeom>
              <a:avLst/>
              <a:gdLst/>
              <a:ahLst/>
              <a:cxnLst/>
              <a:rect l="l" t="t" r="r" b="b"/>
              <a:pathLst>
                <a:path w="1011" h="1413" extrusionOk="0">
                  <a:moveTo>
                    <a:pt x="619" y="1"/>
                  </a:moveTo>
                  <a:cubicBezTo>
                    <a:pt x="557" y="1"/>
                    <a:pt x="484" y="21"/>
                    <a:pt x="423" y="42"/>
                  </a:cubicBezTo>
                  <a:cubicBezTo>
                    <a:pt x="330" y="72"/>
                    <a:pt x="237" y="114"/>
                    <a:pt x="175" y="145"/>
                  </a:cubicBezTo>
                  <a:cubicBezTo>
                    <a:pt x="113" y="186"/>
                    <a:pt x="72" y="217"/>
                    <a:pt x="72" y="217"/>
                  </a:cubicBezTo>
                  <a:lnTo>
                    <a:pt x="145" y="320"/>
                  </a:lnTo>
                  <a:cubicBezTo>
                    <a:pt x="145" y="320"/>
                    <a:pt x="207" y="269"/>
                    <a:pt x="299" y="217"/>
                  </a:cubicBezTo>
                  <a:cubicBezTo>
                    <a:pt x="351" y="196"/>
                    <a:pt x="402" y="166"/>
                    <a:pt x="464" y="155"/>
                  </a:cubicBezTo>
                  <a:cubicBezTo>
                    <a:pt x="516" y="134"/>
                    <a:pt x="567" y="124"/>
                    <a:pt x="619" y="124"/>
                  </a:cubicBezTo>
                  <a:cubicBezTo>
                    <a:pt x="649" y="124"/>
                    <a:pt x="670" y="124"/>
                    <a:pt x="701" y="134"/>
                  </a:cubicBezTo>
                  <a:cubicBezTo>
                    <a:pt x="732" y="145"/>
                    <a:pt x="763" y="155"/>
                    <a:pt x="794" y="186"/>
                  </a:cubicBezTo>
                  <a:cubicBezTo>
                    <a:pt x="814" y="217"/>
                    <a:pt x="846" y="248"/>
                    <a:pt x="866" y="310"/>
                  </a:cubicBezTo>
                  <a:cubicBezTo>
                    <a:pt x="876" y="351"/>
                    <a:pt x="887" y="392"/>
                    <a:pt x="887" y="434"/>
                  </a:cubicBezTo>
                  <a:cubicBezTo>
                    <a:pt x="887" y="485"/>
                    <a:pt x="876" y="526"/>
                    <a:pt x="855" y="578"/>
                  </a:cubicBezTo>
                  <a:cubicBezTo>
                    <a:pt x="835" y="670"/>
                    <a:pt x="784" y="753"/>
                    <a:pt x="722" y="846"/>
                  </a:cubicBezTo>
                  <a:cubicBezTo>
                    <a:pt x="619" y="969"/>
                    <a:pt x="495" y="1082"/>
                    <a:pt x="371" y="1165"/>
                  </a:cubicBezTo>
                  <a:cubicBezTo>
                    <a:pt x="310" y="1206"/>
                    <a:pt x="248" y="1237"/>
                    <a:pt x="186" y="1258"/>
                  </a:cubicBezTo>
                  <a:cubicBezTo>
                    <a:pt x="134" y="1279"/>
                    <a:pt x="83" y="1288"/>
                    <a:pt x="52" y="1288"/>
                  </a:cubicBezTo>
                  <a:lnTo>
                    <a:pt x="21" y="1288"/>
                  </a:lnTo>
                  <a:lnTo>
                    <a:pt x="0" y="1412"/>
                  </a:lnTo>
                  <a:lnTo>
                    <a:pt x="52" y="1412"/>
                  </a:lnTo>
                  <a:cubicBezTo>
                    <a:pt x="93" y="1412"/>
                    <a:pt x="145" y="1402"/>
                    <a:pt x="186" y="1392"/>
                  </a:cubicBezTo>
                  <a:cubicBezTo>
                    <a:pt x="268" y="1361"/>
                    <a:pt x="361" y="1309"/>
                    <a:pt x="454" y="1258"/>
                  </a:cubicBezTo>
                  <a:cubicBezTo>
                    <a:pt x="587" y="1165"/>
                    <a:pt x="732" y="1041"/>
                    <a:pt x="835" y="897"/>
                  </a:cubicBezTo>
                  <a:cubicBezTo>
                    <a:pt x="887" y="825"/>
                    <a:pt x="928" y="753"/>
                    <a:pt x="958" y="670"/>
                  </a:cubicBezTo>
                  <a:cubicBezTo>
                    <a:pt x="990" y="598"/>
                    <a:pt x="1010" y="516"/>
                    <a:pt x="1010" y="434"/>
                  </a:cubicBezTo>
                  <a:cubicBezTo>
                    <a:pt x="1010" y="382"/>
                    <a:pt x="1000" y="320"/>
                    <a:pt x="979" y="269"/>
                  </a:cubicBezTo>
                  <a:cubicBezTo>
                    <a:pt x="958" y="217"/>
                    <a:pt x="938" y="175"/>
                    <a:pt x="917" y="145"/>
                  </a:cubicBezTo>
                  <a:cubicBezTo>
                    <a:pt x="876" y="93"/>
                    <a:pt x="835" y="52"/>
                    <a:pt x="784" y="31"/>
                  </a:cubicBezTo>
                  <a:cubicBezTo>
                    <a:pt x="732" y="11"/>
                    <a:pt x="670" y="1"/>
                    <a:pt x="61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7" name="Google Shape;2052;p78">
              <a:extLst>
                <a:ext uri="{FF2B5EF4-FFF2-40B4-BE49-F238E27FC236}">
                  <a16:creationId xmlns:a16="http://schemas.microsoft.com/office/drawing/2014/main" id="{A271629D-F377-AD49-C0AB-5CD5F49DAEA7}"/>
                </a:ext>
              </a:extLst>
            </p:cNvPr>
            <p:cNvSpPr/>
            <p:nvPr/>
          </p:nvSpPr>
          <p:spPr>
            <a:xfrm>
              <a:off x="1852725" y="2206958"/>
              <a:ext cx="25203" cy="15488"/>
            </a:xfrm>
            <a:custGeom>
              <a:avLst/>
              <a:gdLst/>
              <a:ahLst/>
              <a:cxnLst/>
              <a:rect l="l" t="t" r="r" b="b"/>
              <a:pathLst>
                <a:path w="454" h="279" extrusionOk="0">
                  <a:moveTo>
                    <a:pt x="175" y="0"/>
                  </a:moveTo>
                  <a:cubicBezTo>
                    <a:pt x="145" y="0"/>
                    <a:pt x="113" y="10"/>
                    <a:pt x="83" y="21"/>
                  </a:cubicBezTo>
                  <a:cubicBezTo>
                    <a:pt x="52" y="42"/>
                    <a:pt x="21" y="62"/>
                    <a:pt x="1" y="83"/>
                  </a:cubicBezTo>
                  <a:lnTo>
                    <a:pt x="83" y="175"/>
                  </a:lnTo>
                  <a:cubicBezTo>
                    <a:pt x="104" y="155"/>
                    <a:pt x="113" y="145"/>
                    <a:pt x="134" y="134"/>
                  </a:cubicBezTo>
                  <a:cubicBezTo>
                    <a:pt x="155" y="124"/>
                    <a:pt x="165" y="124"/>
                    <a:pt x="175" y="124"/>
                  </a:cubicBezTo>
                  <a:cubicBezTo>
                    <a:pt x="186" y="124"/>
                    <a:pt x="196" y="124"/>
                    <a:pt x="207" y="134"/>
                  </a:cubicBezTo>
                  <a:cubicBezTo>
                    <a:pt x="227" y="134"/>
                    <a:pt x="237" y="145"/>
                    <a:pt x="258" y="165"/>
                  </a:cubicBezTo>
                  <a:cubicBezTo>
                    <a:pt x="289" y="186"/>
                    <a:pt x="310" y="216"/>
                    <a:pt x="320" y="237"/>
                  </a:cubicBezTo>
                  <a:cubicBezTo>
                    <a:pt x="330" y="258"/>
                    <a:pt x="340" y="268"/>
                    <a:pt x="340" y="268"/>
                  </a:cubicBezTo>
                  <a:cubicBezTo>
                    <a:pt x="340" y="278"/>
                    <a:pt x="351" y="278"/>
                    <a:pt x="351" y="278"/>
                  </a:cubicBezTo>
                  <a:lnTo>
                    <a:pt x="454" y="227"/>
                  </a:lnTo>
                  <a:cubicBezTo>
                    <a:pt x="454" y="227"/>
                    <a:pt x="433" y="175"/>
                    <a:pt x="392" y="124"/>
                  </a:cubicBezTo>
                  <a:cubicBezTo>
                    <a:pt x="361" y="93"/>
                    <a:pt x="340" y="62"/>
                    <a:pt x="299" y="42"/>
                  </a:cubicBezTo>
                  <a:cubicBezTo>
                    <a:pt x="289" y="31"/>
                    <a:pt x="268" y="21"/>
                    <a:pt x="248" y="21"/>
                  </a:cubicBezTo>
                  <a:cubicBezTo>
                    <a:pt x="227" y="10"/>
                    <a:pt x="196" y="0"/>
                    <a:pt x="175"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8" name="Google Shape;2053;p78">
              <a:extLst>
                <a:ext uri="{FF2B5EF4-FFF2-40B4-BE49-F238E27FC236}">
                  <a16:creationId xmlns:a16="http://schemas.microsoft.com/office/drawing/2014/main" id="{2F2165AB-1483-9C78-478F-C1A525F02703}"/>
                </a:ext>
              </a:extLst>
            </p:cNvPr>
            <p:cNvSpPr/>
            <p:nvPr/>
          </p:nvSpPr>
          <p:spPr>
            <a:xfrm>
              <a:off x="1822359" y="2253422"/>
              <a:ext cx="53292" cy="82603"/>
            </a:xfrm>
            <a:custGeom>
              <a:avLst/>
              <a:gdLst/>
              <a:ahLst/>
              <a:cxnLst/>
              <a:rect l="l" t="t" r="r" b="b"/>
              <a:pathLst>
                <a:path w="960" h="1488" extrusionOk="0">
                  <a:moveTo>
                    <a:pt x="595" y="0"/>
                  </a:moveTo>
                  <a:cubicBezTo>
                    <a:pt x="580" y="0"/>
                    <a:pt x="566" y="6"/>
                    <a:pt x="557" y="18"/>
                  </a:cubicBezTo>
                  <a:cubicBezTo>
                    <a:pt x="557" y="29"/>
                    <a:pt x="548" y="39"/>
                    <a:pt x="548" y="39"/>
                  </a:cubicBezTo>
                  <a:cubicBezTo>
                    <a:pt x="537" y="60"/>
                    <a:pt x="516" y="80"/>
                    <a:pt x="516" y="101"/>
                  </a:cubicBezTo>
                  <a:cubicBezTo>
                    <a:pt x="527" y="224"/>
                    <a:pt x="609" y="327"/>
                    <a:pt x="619" y="451"/>
                  </a:cubicBezTo>
                  <a:cubicBezTo>
                    <a:pt x="640" y="595"/>
                    <a:pt x="660" y="730"/>
                    <a:pt x="619" y="874"/>
                  </a:cubicBezTo>
                  <a:cubicBezTo>
                    <a:pt x="599" y="977"/>
                    <a:pt x="548" y="1080"/>
                    <a:pt x="465" y="1142"/>
                  </a:cubicBezTo>
                  <a:cubicBezTo>
                    <a:pt x="434" y="1163"/>
                    <a:pt x="383" y="1183"/>
                    <a:pt x="341" y="1193"/>
                  </a:cubicBezTo>
                  <a:cubicBezTo>
                    <a:pt x="280" y="1193"/>
                    <a:pt x="248" y="1173"/>
                    <a:pt x="186" y="1163"/>
                  </a:cubicBezTo>
                  <a:cubicBezTo>
                    <a:pt x="174" y="1160"/>
                    <a:pt x="162" y="1159"/>
                    <a:pt x="150" y="1159"/>
                  </a:cubicBezTo>
                  <a:cubicBezTo>
                    <a:pt x="111" y="1159"/>
                    <a:pt x="74" y="1172"/>
                    <a:pt x="42" y="1204"/>
                  </a:cubicBezTo>
                  <a:cubicBezTo>
                    <a:pt x="12" y="1245"/>
                    <a:pt x="1" y="1317"/>
                    <a:pt x="32" y="1358"/>
                  </a:cubicBezTo>
                  <a:cubicBezTo>
                    <a:pt x="99" y="1450"/>
                    <a:pt x="214" y="1487"/>
                    <a:pt x="328" y="1487"/>
                  </a:cubicBezTo>
                  <a:cubicBezTo>
                    <a:pt x="406" y="1487"/>
                    <a:pt x="485" y="1470"/>
                    <a:pt x="548" y="1440"/>
                  </a:cubicBezTo>
                  <a:cubicBezTo>
                    <a:pt x="722" y="1379"/>
                    <a:pt x="846" y="1224"/>
                    <a:pt x="898" y="1060"/>
                  </a:cubicBezTo>
                  <a:cubicBezTo>
                    <a:pt x="960" y="884"/>
                    <a:pt x="949" y="678"/>
                    <a:pt x="919" y="503"/>
                  </a:cubicBezTo>
                  <a:cubicBezTo>
                    <a:pt x="898" y="410"/>
                    <a:pt x="867" y="318"/>
                    <a:pt x="815" y="245"/>
                  </a:cubicBezTo>
                  <a:cubicBezTo>
                    <a:pt x="774" y="183"/>
                    <a:pt x="702" y="132"/>
                    <a:pt x="671" y="60"/>
                  </a:cubicBezTo>
                  <a:cubicBezTo>
                    <a:pt x="660" y="50"/>
                    <a:pt x="651" y="50"/>
                    <a:pt x="651" y="39"/>
                  </a:cubicBezTo>
                  <a:cubicBezTo>
                    <a:pt x="644" y="14"/>
                    <a:pt x="619" y="0"/>
                    <a:pt x="595" y="0"/>
                  </a:cubicBezTo>
                  <a:close/>
                </a:path>
              </a:pathLst>
            </a:custGeom>
            <a:solidFill>
              <a:srgbClr val="FFB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9" name="Google Shape;2054;p78">
              <a:extLst>
                <a:ext uri="{FF2B5EF4-FFF2-40B4-BE49-F238E27FC236}">
                  <a16:creationId xmlns:a16="http://schemas.microsoft.com/office/drawing/2014/main" id="{FA34D194-DDE6-9F33-5969-F77F05AFB33C}"/>
                </a:ext>
              </a:extLst>
            </p:cNvPr>
            <p:cNvSpPr/>
            <p:nvPr/>
          </p:nvSpPr>
          <p:spPr>
            <a:xfrm>
              <a:off x="1571826" y="2220059"/>
              <a:ext cx="21761" cy="21261"/>
            </a:xfrm>
            <a:custGeom>
              <a:avLst/>
              <a:gdLst/>
              <a:ahLst/>
              <a:cxnLst/>
              <a:rect l="l" t="t" r="r" b="b"/>
              <a:pathLst>
                <a:path w="392" h="383" extrusionOk="0">
                  <a:moveTo>
                    <a:pt x="180" y="0"/>
                  </a:moveTo>
                  <a:cubicBezTo>
                    <a:pt x="84" y="0"/>
                    <a:pt x="10" y="79"/>
                    <a:pt x="0" y="177"/>
                  </a:cubicBezTo>
                  <a:cubicBezTo>
                    <a:pt x="0" y="290"/>
                    <a:pt x="83" y="372"/>
                    <a:pt x="186" y="383"/>
                  </a:cubicBezTo>
                  <a:cubicBezTo>
                    <a:pt x="289" y="383"/>
                    <a:pt x="382" y="300"/>
                    <a:pt x="382" y="197"/>
                  </a:cubicBezTo>
                  <a:cubicBezTo>
                    <a:pt x="392" y="94"/>
                    <a:pt x="309" y="1"/>
                    <a:pt x="196" y="1"/>
                  </a:cubicBezTo>
                  <a:cubicBezTo>
                    <a:pt x="191" y="0"/>
                    <a:pt x="185" y="0"/>
                    <a:pt x="180"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0" name="Google Shape;2055;p78">
              <a:extLst>
                <a:ext uri="{FF2B5EF4-FFF2-40B4-BE49-F238E27FC236}">
                  <a16:creationId xmlns:a16="http://schemas.microsoft.com/office/drawing/2014/main" id="{8DC4CDE5-0433-E5C0-E496-E2141736B8E3}"/>
                </a:ext>
              </a:extLst>
            </p:cNvPr>
            <p:cNvSpPr/>
            <p:nvPr/>
          </p:nvSpPr>
          <p:spPr>
            <a:xfrm>
              <a:off x="1574713" y="2180034"/>
              <a:ext cx="52071" cy="33863"/>
            </a:xfrm>
            <a:custGeom>
              <a:avLst/>
              <a:gdLst/>
              <a:ahLst/>
              <a:cxnLst/>
              <a:rect l="l" t="t" r="r" b="b"/>
              <a:pathLst>
                <a:path w="938" h="610" extrusionOk="0">
                  <a:moveTo>
                    <a:pt x="0" y="1"/>
                  </a:moveTo>
                  <a:lnTo>
                    <a:pt x="0" y="269"/>
                  </a:lnTo>
                  <a:cubicBezTo>
                    <a:pt x="113" y="279"/>
                    <a:pt x="216" y="300"/>
                    <a:pt x="298" y="330"/>
                  </a:cubicBezTo>
                  <a:cubicBezTo>
                    <a:pt x="433" y="382"/>
                    <a:pt x="546" y="454"/>
                    <a:pt x="618" y="506"/>
                  </a:cubicBezTo>
                  <a:lnTo>
                    <a:pt x="701" y="588"/>
                  </a:lnTo>
                  <a:lnTo>
                    <a:pt x="721" y="609"/>
                  </a:lnTo>
                  <a:lnTo>
                    <a:pt x="937" y="433"/>
                  </a:lnTo>
                  <a:cubicBezTo>
                    <a:pt x="928" y="433"/>
                    <a:pt x="845" y="330"/>
                    <a:pt x="690" y="217"/>
                  </a:cubicBezTo>
                  <a:cubicBezTo>
                    <a:pt x="608" y="165"/>
                    <a:pt x="505" y="114"/>
                    <a:pt x="392" y="73"/>
                  </a:cubicBezTo>
                  <a:cubicBezTo>
                    <a:pt x="278" y="32"/>
                    <a:pt x="154" y="1"/>
                    <a:pt x="0" y="1"/>
                  </a:cubicBezTo>
                  <a:close/>
                  <a:moveTo>
                    <a:pt x="721" y="609"/>
                  </a:moveTo>
                  <a:lnTo>
                    <a:pt x="721" y="609"/>
                  </a:lnTo>
                  <a:lnTo>
                    <a:pt x="721" y="609"/>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1" name="Google Shape;2056;p78">
              <a:extLst>
                <a:ext uri="{FF2B5EF4-FFF2-40B4-BE49-F238E27FC236}">
                  <a16:creationId xmlns:a16="http://schemas.microsoft.com/office/drawing/2014/main" id="{1ABEDABE-A4F8-C7D9-2646-3302A55E99A3}"/>
                </a:ext>
              </a:extLst>
            </p:cNvPr>
            <p:cNvSpPr/>
            <p:nvPr/>
          </p:nvSpPr>
          <p:spPr>
            <a:xfrm>
              <a:off x="1440204" y="2220670"/>
              <a:ext cx="21816" cy="21816"/>
            </a:xfrm>
            <a:custGeom>
              <a:avLst/>
              <a:gdLst/>
              <a:ahLst/>
              <a:cxnLst/>
              <a:rect l="l" t="t" r="r" b="b"/>
              <a:pathLst>
                <a:path w="393" h="393" extrusionOk="0">
                  <a:moveTo>
                    <a:pt x="197" y="1"/>
                  </a:moveTo>
                  <a:cubicBezTo>
                    <a:pt x="94" y="1"/>
                    <a:pt x="12" y="83"/>
                    <a:pt x="1" y="186"/>
                  </a:cubicBezTo>
                  <a:cubicBezTo>
                    <a:pt x="1" y="289"/>
                    <a:pt x="83" y="382"/>
                    <a:pt x="186" y="392"/>
                  </a:cubicBezTo>
                  <a:cubicBezTo>
                    <a:pt x="289" y="392"/>
                    <a:pt x="383" y="310"/>
                    <a:pt x="383" y="207"/>
                  </a:cubicBezTo>
                  <a:cubicBezTo>
                    <a:pt x="392" y="104"/>
                    <a:pt x="310" y="11"/>
                    <a:pt x="197"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2" name="Google Shape;2057;p78">
              <a:extLst>
                <a:ext uri="{FF2B5EF4-FFF2-40B4-BE49-F238E27FC236}">
                  <a16:creationId xmlns:a16="http://schemas.microsoft.com/office/drawing/2014/main" id="{8DB5EF3E-1FB3-1D28-7974-A5641C15C216}"/>
                </a:ext>
              </a:extLst>
            </p:cNvPr>
            <p:cNvSpPr/>
            <p:nvPr/>
          </p:nvSpPr>
          <p:spPr>
            <a:xfrm>
              <a:off x="1407617" y="2181200"/>
              <a:ext cx="65283" cy="32697"/>
            </a:xfrm>
            <a:custGeom>
              <a:avLst/>
              <a:gdLst/>
              <a:ahLst/>
              <a:cxnLst/>
              <a:rect l="l" t="t" r="r" b="b"/>
              <a:pathLst>
                <a:path w="1176" h="589" extrusionOk="0">
                  <a:moveTo>
                    <a:pt x="856" y="0"/>
                  </a:moveTo>
                  <a:cubicBezTo>
                    <a:pt x="702" y="0"/>
                    <a:pt x="547" y="31"/>
                    <a:pt x="402" y="93"/>
                  </a:cubicBezTo>
                  <a:cubicBezTo>
                    <a:pt x="258" y="165"/>
                    <a:pt x="114" y="268"/>
                    <a:pt x="1" y="412"/>
                  </a:cubicBezTo>
                  <a:lnTo>
                    <a:pt x="207" y="588"/>
                  </a:lnTo>
                  <a:cubicBezTo>
                    <a:pt x="299" y="474"/>
                    <a:pt x="402" y="392"/>
                    <a:pt x="516" y="341"/>
                  </a:cubicBezTo>
                  <a:cubicBezTo>
                    <a:pt x="619" y="299"/>
                    <a:pt x="732" y="268"/>
                    <a:pt x="856" y="268"/>
                  </a:cubicBezTo>
                  <a:cubicBezTo>
                    <a:pt x="938" y="268"/>
                    <a:pt x="1021" y="289"/>
                    <a:pt x="1103" y="309"/>
                  </a:cubicBezTo>
                  <a:lnTo>
                    <a:pt x="1176" y="41"/>
                  </a:lnTo>
                  <a:cubicBezTo>
                    <a:pt x="1073" y="11"/>
                    <a:pt x="959" y="0"/>
                    <a:pt x="856"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3" name="Google Shape;2058;p78">
              <a:extLst>
                <a:ext uri="{FF2B5EF4-FFF2-40B4-BE49-F238E27FC236}">
                  <a16:creationId xmlns:a16="http://schemas.microsoft.com/office/drawing/2014/main" id="{B762EAAB-5FA1-3294-EFD5-BBD980A451C1}"/>
                </a:ext>
              </a:extLst>
            </p:cNvPr>
            <p:cNvSpPr/>
            <p:nvPr/>
          </p:nvSpPr>
          <p:spPr>
            <a:xfrm>
              <a:off x="1497438" y="2182921"/>
              <a:ext cx="32086" cy="92761"/>
            </a:xfrm>
            <a:custGeom>
              <a:avLst/>
              <a:gdLst/>
              <a:ahLst/>
              <a:cxnLst/>
              <a:rect l="l" t="t" r="r" b="b"/>
              <a:pathLst>
                <a:path w="578" h="1671" extrusionOk="0">
                  <a:moveTo>
                    <a:pt x="248" y="0"/>
                  </a:moveTo>
                  <a:lnTo>
                    <a:pt x="0" y="1381"/>
                  </a:lnTo>
                  <a:cubicBezTo>
                    <a:pt x="0" y="1541"/>
                    <a:pt x="126" y="1671"/>
                    <a:pt x="282" y="1671"/>
                  </a:cubicBezTo>
                  <a:cubicBezTo>
                    <a:pt x="288" y="1671"/>
                    <a:pt x="294" y="1670"/>
                    <a:pt x="300" y="1670"/>
                  </a:cubicBezTo>
                  <a:lnTo>
                    <a:pt x="577" y="1649"/>
                  </a:lnTo>
                  <a:lnTo>
                    <a:pt x="248" y="0"/>
                  </a:ln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4" name="Google Shape;2059;p78">
              <a:extLst>
                <a:ext uri="{FF2B5EF4-FFF2-40B4-BE49-F238E27FC236}">
                  <a16:creationId xmlns:a16="http://schemas.microsoft.com/office/drawing/2014/main" id="{1BDFC33D-6829-A772-DAE1-E2FEC042BEEF}"/>
                </a:ext>
              </a:extLst>
            </p:cNvPr>
            <p:cNvSpPr/>
            <p:nvPr/>
          </p:nvSpPr>
          <p:spPr>
            <a:xfrm>
              <a:off x="1493996" y="2182310"/>
              <a:ext cx="35528" cy="96758"/>
            </a:xfrm>
            <a:custGeom>
              <a:avLst/>
              <a:gdLst/>
              <a:ahLst/>
              <a:cxnLst/>
              <a:rect l="l" t="t" r="r" b="b"/>
              <a:pathLst>
                <a:path w="640" h="1743" extrusionOk="0">
                  <a:moveTo>
                    <a:pt x="248" y="1"/>
                  </a:moveTo>
                  <a:lnTo>
                    <a:pt x="1" y="1382"/>
                  </a:lnTo>
                  <a:lnTo>
                    <a:pt x="1" y="1392"/>
                  </a:lnTo>
                  <a:cubicBezTo>
                    <a:pt x="1" y="1496"/>
                    <a:pt x="42" y="1578"/>
                    <a:pt x="104" y="1640"/>
                  </a:cubicBezTo>
                  <a:cubicBezTo>
                    <a:pt x="165" y="1702"/>
                    <a:pt x="248" y="1743"/>
                    <a:pt x="351" y="1743"/>
                  </a:cubicBezTo>
                  <a:lnTo>
                    <a:pt x="372" y="1743"/>
                  </a:lnTo>
                  <a:lnTo>
                    <a:pt x="639" y="1722"/>
                  </a:lnTo>
                  <a:lnTo>
                    <a:pt x="630" y="1599"/>
                  </a:lnTo>
                  <a:lnTo>
                    <a:pt x="362" y="1619"/>
                  </a:lnTo>
                  <a:lnTo>
                    <a:pt x="351" y="1619"/>
                  </a:lnTo>
                  <a:cubicBezTo>
                    <a:pt x="289" y="1619"/>
                    <a:pt x="227" y="1599"/>
                    <a:pt x="197" y="1557"/>
                  </a:cubicBezTo>
                  <a:cubicBezTo>
                    <a:pt x="157" y="1518"/>
                    <a:pt x="127" y="1460"/>
                    <a:pt x="124" y="1401"/>
                  </a:cubicBezTo>
                  <a:lnTo>
                    <a:pt x="124" y="1401"/>
                  </a:lnTo>
                  <a:lnTo>
                    <a:pt x="372" y="21"/>
                  </a:lnTo>
                  <a:lnTo>
                    <a:pt x="248"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5" name="Google Shape;2060;p78">
              <a:extLst>
                <a:ext uri="{FF2B5EF4-FFF2-40B4-BE49-F238E27FC236}">
                  <a16:creationId xmlns:a16="http://schemas.microsoft.com/office/drawing/2014/main" id="{C597DF3D-18D2-C99E-8640-9734558EA3EE}"/>
                </a:ext>
              </a:extLst>
            </p:cNvPr>
            <p:cNvSpPr/>
            <p:nvPr/>
          </p:nvSpPr>
          <p:spPr>
            <a:xfrm>
              <a:off x="1521476" y="2291005"/>
              <a:ext cx="46408" cy="29810"/>
            </a:xfrm>
            <a:custGeom>
              <a:avLst/>
              <a:gdLst/>
              <a:ahLst/>
              <a:cxnLst/>
              <a:rect l="l" t="t" r="r" b="b"/>
              <a:pathLst>
                <a:path w="836" h="537" extrusionOk="0">
                  <a:moveTo>
                    <a:pt x="732" y="1"/>
                  </a:moveTo>
                  <a:cubicBezTo>
                    <a:pt x="732" y="1"/>
                    <a:pt x="670" y="104"/>
                    <a:pt x="557" y="207"/>
                  </a:cubicBezTo>
                  <a:cubicBezTo>
                    <a:pt x="506" y="259"/>
                    <a:pt x="433" y="310"/>
                    <a:pt x="351" y="351"/>
                  </a:cubicBezTo>
                  <a:cubicBezTo>
                    <a:pt x="268" y="392"/>
                    <a:pt x="165" y="413"/>
                    <a:pt x="62" y="413"/>
                  </a:cubicBezTo>
                  <a:lnTo>
                    <a:pt x="11" y="413"/>
                  </a:lnTo>
                  <a:lnTo>
                    <a:pt x="0" y="537"/>
                  </a:lnTo>
                  <a:lnTo>
                    <a:pt x="62" y="537"/>
                  </a:lnTo>
                  <a:cubicBezTo>
                    <a:pt x="186" y="537"/>
                    <a:pt x="309" y="506"/>
                    <a:pt x="403" y="465"/>
                  </a:cubicBezTo>
                  <a:cubicBezTo>
                    <a:pt x="547" y="392"/>
                    <a:pt x="660" y="289"/>
                    <a:pt x="732" y="207"/>
                  </a:cubicBezTo>
                  <a:cubicBezTo>
                    <a:pt x="804" y="125"/>
                    <a:pt x="835" y="63"/>
                    <a:pt x="835" y="53"/>
                  </a:cubicBezTo>
                  <a:lnTo>
                    <a:pt x="732"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6" name="Google Shape;2061;p78">
              <a:extLst>
                <a:ext uri="{FF2B5EF4-FFF2-40B4-BE49-F238E27FC236}">
                  <a16:creationId xmlns:a16="http://schemas.microsoft.com/office/drawing/2014/main" id="{66BD502E-A688-7032-941E-8B1211AE420A}"/>
                </a:ext>
              </a:extLst>
            </p:cNvPr>
            <p:cNvSpPr/>
            <p:nvPr/>
          </p:nvSpPr>
          <p:spPr>
            <a:xfrm>
              <a:off x="1534022" y="2326478"/>
              <a:ext cx="28145" cy="16099"/>
            </a:xfrm>
            <a:custGeom>
              <a:avLst/>
              <a:gdLst/>
              <a:ahLst/>
              <a:cxnLst/>
              <a:rect l="l" t="t" r="r" b="b"/>
              <a:pathLst>
                <a:path w="507" h="290" extrusionOk="0">
                  <a:moveTo>
                    <a:pt x="434" y="1"/>
                  </a:moveTo>
                  <a:cubicBezTo>
                    <a:pt x="434" y="1"/>
                    <a:pt x="383" y="42"/>
                    <a:pt x="300" y="83"/>
                  </a:cubicBezTo>
                  <a:cubicBezTo>
                    <a:pt x="269" y="104"/>
                    <a:pt x="218" y="124"/>
                    <a:pt x="177" y="135"/>
                  </a:cubicBezTo>
                  <a:cubicBezTo>
                    <a:pt x="135" y="156"/>
                    <a:pt x="83" y="166"/>
                    <a:pt x="42" y="166"/>
                  </a:cubicBezTo>
                  <a:cubicBezTo>
                    <a:pt x="32" y="166"/>
                    <a:pt x="22" y="166"/>
                    <a:pt x="12" y="156"/>
                  </a:cubicBezTo>
                  <a:lnTo>
                    <a:pt x="1" y="279"/>
                  </a:lnTo>
                  <a:cubicBezTo>
                    <a:pt x="12" y="279"/>
                    <a:pt x="32" y="289"/>
                    <a:pt x="42" y="289"/>
                  </a:cubicBezTo>
                  <a:cubicBezTo>
                    <a:pt x="104" y="289"/>
                    <a:pt x="166" y="269"/>
                    <a:pt x="218" y="259"/>
                  </a:cubicBezTo>
                  <a:cubicBezTo>
                    <a:pt x="300" y="228"/>
                    <a:pt x="372" y="186"/>
                    <a:pt x="424" y="156"/>
                  </a:cubicBezTo>
                  <a:cubicBezTo>
                    <a:pt x="475" y="124"/>
                    <a:pt x="506" y="94"/>
                    <a:pt x="506" y="94"/>
                  </a:cubicBezTo>
                  <a:lnTo>
                    <a:pt x="434" y="1"/>
                  </a:lnTo>
                  <a:close/>
                </a:path>
              </a:pathLst>
            </a:custGeom>
            <a:solidFill>
              <a:srgbClr val="F97F5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7" name="Google Shape;2062;p78">
              <a:extLst>
                <a:ext uri="{FF2B5EF4-FFF2-40B4-BE49-F238E27FC236}">
                  <a16:creationId xmlns:a16="http://schemas.microsoft.com/office/drawing/2014/main" id="{ED0FB52D-47C1-41CD-FE8F-E41819A537A6}"/>
                </a:ext>
              </a:extLst>
            </p:cNvPr>
            <p:cNvSpPr/>
            <p:nvPr/>
          </p:nvSpPr>
          <p:spPr>
            <a:xfrm>
              <a:off x="1533522" y="2505563"/>
              <a:ext cx="110414" cy="24648"/>
            </a:xfrm>
            <a:custGeom>
              <a:avLst/>
              <a:gdLst/>
              <a:ahLst/>
              <a:cxnLst/>
              <a:rect l="l" t="t" r="r" b="b"/>
              <a:pathLst>
                <a:path w="1989" h="444" extrusionOk="0">
                  <a:moveTo>
                    <a:pt x="1937" y="1"/>
                  </a:moveTo>
                  <a:lnTo>
                    <a:pt x="1937" y="11"/>
                  </a:lnTo>
                  <a:cubicBezTo>
                    <a:pt x="1927" y="11"/>
                    <a:pt x="1741" y="93"/>
                    <a:pt x="1453" y="166"/>
                  </a:cubicBezTo>
                  <a:cubicBezTo>
                    <a:pt x="1175" y="248"/>
                    <a:pt x="783" y="320"/>
                    <a:pt x="381" y="320"/>
                  </a:cubicBezTo>
                  <a:cubicBezTo>
                    <a:pt x="257" y="320"/>
                    <a:pt x="134" y="320"/>
                    <a:pt x="10" y="299"/>
                  </a:cubicBezTo>
                  <a:lnTo>
                    <a:pt x="0" y="423"/>
                  </a:lnTo>
                  <a:cubicBezTo>
                    <a:pt x="124" y="444"/>
                    <a:pt x="257" y="444"/>
                    <a:pt x="381" y="444"/>
                  </a:cubicBezTo>
                  <a:cubicBezTo>
                    <a:pt x="804" y="444"/>
                    <a:pt x="1205" y="361"/>
                    <a:pt x="1505" y="279"/>
                  </a:cubicBezTo>
                  <a:cubicBezTo>
                    <a:pt x="1793" y="196"/>
                    <a:pt x="1979" y="114"/>
                    <a:pt x="1989" y="114"/>
                  </a:cubicBezTo>
                  <a:lnTo>
                    <a:pt x="1937"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8" name="Google Shape;2063;p78">
              <a:extLst>
                <a:ext uri="{FF2B5EF4-FFF2-40B4-BE49-F238E27FC236}">
                  <a16:creationId xmlns:a16="http://schemas.microsoft.com/office/drawing/2014/main" id="{D6501CA2-E988-14E2-81F1-09068267D7A3}"/>
                </a:ext>
              </a:extLst>
            </p:cNvPr>
            <p:cNvSpPr/>
            <p:nvPr/>
          </p:nvSpPr>
          <p:spPr>
            <a:xfrm>
              <a:off x="1591256" y="2238989"/>
              <a:ext cx="141945" cy="96703"/>
            </a:xfrm>
            <a:custGeom>
              <a:avLst/>
              <a:gdLst/>
              <a:ahLst/>
              <a:cxnLst/>
              <a:rect l="l" t="t" r="r" b="b"/>
              <a:pathLst>
                <a:path w="2557" h="1742" extrusionOk="0">
                  <a:moveTo>
                    <a:pt x="1278" y="0"/>
                  </a:moveTo>
                  <a:cubicBezTo>
                    <a:pt x="568" y="0"/>
                    <a:pt x="0" y="392"/>
                    <a:pt x="0" y="866"/>
                  </a:cubicBezTo>
                  <a:cubicBezTo>
                    <a:pt x="0" y="1350"/>
                    <a:pt x="568" y="1742"/>
                    <a:pt x="1278" y="1742"/>
                  </a:cubicBezTo>
                  <a:cubicBezTo>
                    <a:pt x="1990" y="1742"/>
                    <a:pt x="2556" y="1350"/>
                    <a:pt x="2556" y="866"/>
                  </a:cubicBezTo>
                  <a:cubicBezTo>
                    <a:pt x="2556" y="392"/>
                    <a:pt x="1990" y="0"/>
                    <a:pt x="1278" y="0"/>
                  </a:cubicBez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9" name="Google Shape;2064;p78">
              <a:extLst>
                <a:ext uri="{FF2B5EF4-FFF2-40B4-BE49-F238E27FC236}">
                  <a16:creationId xmlns:a16="http://schemas.microsoft.com/office/drawing/2014/main" id="{68564FE4-5132-D42C-A3C0-552D7589497C}"/>
                </a:ext>
              </a:extLst>
            </p:cNvPr>
            <p:cNvSpPr/>
            <p:nvPr/>
          </p:nvSpPr>
          <p:spPr>
            <a:xfrm>
              <a:off x="1358987" y="2246428"/>
              <a:ext cx="97313" cy="99034"/>
            </a:xfrm>
            <a:custGeom>
              <a:avLst/>
              <a:gdLst/>
              <a:ahLst/>
              <a:cxnLst/>
              <a:rect l="l" t="t" r="r" b="b"/>
              <a:pathLst>
                <a:path w="1753" h="1784" extrusionOk="0">
                  <a:moveTo>
                    <a:pt x="433" y="0"/>
                  </a:moveTo>
                  <a:cubicBezTo>
                    <a:pt x="279" y="0"/>
                    <a:pt x="135" y="21"/>
                    <a:pt x="0" y="52"/>
                  </a:cubicBezTo>
                  <a:lnTo>
                    <a:pt x="0" y="134"/>
                  </a:lnTo>
                  <a:cubicBezTo>
                    <a:pt x="32" y="691"/>
                    <a:pt x="94" y="1247"/>
                    <a:pt x="217" y="1773"/>
                  </a:cubicBezTo>
                  <a:cubicBezTo>
                    <a:pt x="289" y="1783"/>
                    <a:pt x="362" y="1783"/>
                    <a:pt x="433" y="1783"/>
                  </a:cubicBezTo>
                  <a:cubicBezTo>
                    <a:pt x="1155" y="1783"/>
                    <a:pt x="1752" y="1392"/>
                    <a:pt x="1752" y="897"/>
                  </a:cubicBezTo>
                  <a:cubicBezTo>
                    <a:pt x="1752" y="402"/>
                    <a:pt x="1155" y="0"/>
                    <a:pt x="433" y="0"/>
                  </a:cubicBezTo>
                  <a:close/>
                </a:path>
              </a:pathLst>
            </a:custGeom>
            <a:solidFill>
              <a:srgbClr val="FFBC9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0" name="Google Shape;2065;p78">
              <a:extLst>
                <a:ext uri="{FF2B5EF4-FFF2-40B4-BE49-F238E27FC236}">
                  <a16:creationId xmlns:a16="http://schemas.microsoft.com/office/drawing/2014/main" id="{E255ED18-D536-DE76-93A7-A640B5E23E4D}"/>
                </a:ext>
              </a:extLst>
            </p:cNvPr>
            <p:cNvSpPr/>
            <p:nvPr/>
          </p:nvSpPr>
          <p:spPr>
            <a:xfrm>
              <a:off x="1532356" y="2590776"/>
              <a:ext cx="304930" cy="81326"/>
            </a:xfrm>
            <a:custGeom>
              <a:avLst/>
              <a:gdLst/>
              <a:ahLst/>
              <a:cxnLst/>
              <a:rect l="l" t="t" r="r" b="b"/>
              <a:pathLst>
                <a:path w="5493" h="1465" extrusionOk="0">
                  <a:moveTo>
                    <a:pt x="5401" y="1"/>
                  </a:moveTo>
                  <a:cubicBezTo>
                    <a:pt x="4947" y="506"/>
                    <a:pt x="4504" y="846"/>
                    <a:pt x="4071" y="1052"/>
                  </a:cubicBezTo>
                  <a:cubicBezTo>
                    <a:pt x="3638" y="1258"/>
                    <a:pt x="3216" y="1341"/>
                    <a:pt x="2824" y="1341"/>
                  </a:cubicBezTo>
                  <a:cubicBezTo>
                    <a:pt x="2433" y="1341"/>
                    <a:pt x="2071" y="1269"/>
                    <a:pt x="1742" y="1145"/>
                  </a:cubicBezTo>
                  <a:cubicBezTo>
                    <a:pt x="1247" y="970"/>
                    <a:pt x="835" y="692"/>
                    <a:pt x="546" y="465"/>
                  </a:cubicBezTo>
                  <a:cubicBezTo>
                    <a:pt x="402" y="362"/>
                    <a:pt x="289" y="259"/>
                    <a:pt x="207" y="186"/>
                  </a:cubicBezTo>
                  <a:cubicBezTo>
                    <a:pt x="175" y="145"/>
                    <a:pt x="145" y="115"/>
                    <a:pt x="124" y="94"/>
                  </a:cubicBezTo>
                  <a:cubicBezTo>
                    <a:pt x="113" y="83"/>
                    <a:pt x="103" y="83"/>
                    <a:pt x="103" y="74"/>
                  </a:cubicBezTo>
                  <a:cubicBezTo>
                    <a:pt x="93" y="74"/>
                    <a:pt x="93" y="74"/>
                    <a:pt x="93" y="63"/>
                  </a:cubicBezTo>
                  <a:lnTo>
                    <a:pt x="0" y="145"/>
                  </a:lnTo>
                  <a:cubicBezTo>
                    <a:pt x="10" y="156"/>
                    <a:pt x="310" y="475"/>
                    <a:pt x="804" y="805"/>
                  </a:cubicBezTo>
                  <a:cubicBezTo>
                    <a:pt x="1061" y="970"/>
                    <a:pt x="1361" y="1135"/>
                    <a:pt x="1700" y="1258"/>
                  </a:cubicBezTo>
                  <a:cubicBezTo>
                    <a:pt x="2041" y="1382"/>
                    <a:pt x="2422" y="1464"/>
                    <a:pt x="2824" y="1464"/>
                  </a:cubicBezTo>
                  <a:cubicBezTo>
                    <a:pt x="3236" y="1464"/>
                    <a:pt x="3669" y="1382"/>
                    <a:pt x="4123" y="1166"/>
                  </a:cubicBezTo>
                  <a:cubicBezTo>
                    <a:pt x="4576" y="949"/>
                    <a:pt x="5030" y="599"/>
                    <a:pt x="5493" y="83"/>
                  </a:cubicBezTo>
                  <a:lnTo>
                    <a:pt x="5401" y="1"/>
                  </a:ln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1" name="Google Shape;2066;p78">
              <a:extLst>
                <a:ext uri="{FF2B5EF4-FFF2-40B4-BE49-F238E27FC236}">
                  <a16:creationId xmlns:a16="http://schemas.microsoft.com/office/drawing/2014/main" id="{4A1F0EA9-1C39-D0F1-EEC7-9CF71A68F5D7}"/>
                </a:ext>
              </a:extLst>
            </p:cNvPr>
            <p:cNvSpPr/>
            <p:nvPr/>
          </p:nvSpPr>
          <p:spPr>
            <a:xfrm>
              <a:off x="1350994" y="1899137"/>
              <a:ext cx="477741" cy="360498"/>
            </a:xfrm>
            <a:custGeom>
              <a:avLst/>
              <a:gdLst/>
              <a:ahLst/>
              <a:cxnLst/>
              <a:rect l="l" t="t" r="r" b="b"/>
              <a:pathLst>
                <a:path w="8606" h="6494" extrusionOk="0">
                  <a:moveTo>
                    <a:pt x="4164" y="1"/>
                  </a:moveTo>
                  <a:cubicBezTo>
                    <a:pt x="2906" y="1"/>
                    <a:pt x="1917" y="351"/>
                    <a:pt x="1248" y="1062"/>
                  </a:cubicBezTo>
                  <a:cubicBezTo>
                    <a:pt x="21" y="2340"/>
                    <a:pt x="0" y="4442"/>
                    <a:pt x="83" y="6308"/>
                  </a:cubicBezTo>
                  <a:lnTo>
                    <a:pt x="93" y="6493"/>
                  </a:lnTo>
                  <a:lnTo>
                    <a:pt x="196" y="6349"/>
                  </a:lnTo>
                  <a:cubicBezTo>
                    <a:pt x="227" y="6297"/>
                    <a:pt x="980" y="5257"/>
                    <a:pt x="1041" y="4339"/>
                  </a:cubicBezTo>
                  <a:cubicBezTo>
                    <a:pt x="1103" y="4339"/>
                    <a:pt x="1196" y="4350"/>
                    <a:pt x="1319" y="4350"/>
                  </a:cubicBezTo>
                  <a:cubicBezTo>
                    <a:pt x="2020" y="4350"/>
                    <a:pt x="3700" y="4226"/>
                    <a:pt x="4690" y="3216"/>
                  </a:cubicBezTo>
                  <a:lnTo>
                    <a:pt x="4690" y="3216"/>
                  </a:lnTo>
                  <a:cubicBezTo>
                    <a:pt x="4576" y="3680"/>
                    <a:pt x="4432" y="4144"/>
                    <a:pt x="4370" y="4185"/>
                  </a:cubicBezTo>
                  <a:lnTo>
                    <a:pt x="4380" y="4309"/>
                  </a:lnTo>
                  <a:cubicBezTo>
                    <a:pt x="4380" y="4309"/>
                    <a:pt x="4463" y="4319"/>
                    <a:pt x="4596" y="4319"/>
                  </a:cubicBezTo>
                  <a:cubicBezTo>
                    <a:pt x="4937" y="4319"/>
                    <a:pt x="5730" y="4247"/>
                    <a:pt x="6091" y="3659"/>
                  </a:cubicBezTo>
                  <a:cubicBezTo>
                    <a:pt x="6204" y="4154"/>
                    <a:pt x="6658" y="5545"/>
                    <a:pt x="8162" y="5947"/>
                  </a:cubicBezTo>
                  <a:lnTo>
                    <a:pt x="8235" y="5967"/>
                  </a:lnTo>
                  <a:lnTo>
                    <a:pt x="8245" y="5896"/>
                  </a:lnTo>
                  <a:cubicBezTo>
                    <a:pt x="8245" y="5885"/>
                    <a:pt x="8379" y="5174"/>
                    <a:pt x="8595" y="4803"/>
                  </a:cubicBezTo>
                  <a:lnTo>
                    <a:pt x="8606" y="4783"/>
                  </a:lnTo>
                  <a:lnTo>
                    <a:pt x="8606" y="4762"/>
                  </a:lnTo>
                  <a:cubicBezTo>
                    <a:pt x="8430" y="1680"/>
                    <a:pt x="6916" y="31"/>
                    <a:pt x="4246" y="1"/>
                  </a:cubicBezTo>
                  <a:close/>
                </a:path>
              </a:pathLst>
            </a:custGeom>
            <a:solidFill>
              <a:srgbClr val="0207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2591" name="TextBox 2590">
            <a:extLst>
              <a:ext uri="{FF2B5EF4-FFF2-40B4-BE49-F238E27FC236}">
                <a16:creationId xmlns:a16="http://schemas.microsoft.com/office/drawing/2014/main" id="{1B53B215-75F8-2110-616B-A207BF033287}"/>
              </a:ext>
            </a:extLst>
          </p:cNvPr>
          <p:cNvSpPr txBox="1"/>
          <p:nvPr/>
        </p:nvSpPr>
        <p:spPr>
          <a:xfrm>
            <a:off x="977304" y="1613635"/>
            <a:ext cx="4150668" cy="1938992"/>
          </a:xfrm>
          <a:prstGeom prst="rect">
            <a:avLst/>
          </a:prstGeom>
          <a:noFill/>
        </p:spPr>
        <p:txBody>
          <a:bodyPr wrap="square">
            <a:spAutoFit/>
          </a:bodyPr>
          <a:lstStyle/>
          <a:p>
            <a:pPr algn="just"/>
            <a:r>
              <a:rPr lang="vi-VN" sz="2400" i="1">
                <a:solidFill>
                  <a:schemeClr val="tx2"/>
                </a:solidFill>
                <a:latin typeface="+mj-lt"/>
              </a:rPr>
              <a:t>Văn bản thông tin có thể triển khai ý tưởng và thông tin theo những cách nào? Cần lưu ý gì khi triển khai ý tưởng và thông tin trong văn bản thông tin?</a:t>
            </a:r>
            <a:endParaRPr lang="en-US" sz="2400">
              <a:solidFill>
                <a:schemeClr val="tx2"/>
              </a:solidFill>
              <a:latin typeface="+mj-lt"/>
            </a:endParaRPr>
          </a:p>
        </p:txBody>
      </p:sp>
    </p:spTree>
    <p:extLst>
      <p:ext uri="{BB962C8B-B14F-4D97-AF65-F5344CB8AC3E}">
        <p14:creationId xmlns:p14="http://schemas.microsoft.com/office/powerpoint/2010/main" val="1703750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591"/>
                                        </p:tgtEl>
                                        <p:attrNameLst>
                                          <p:attrName>style.visibility</p:attrName>
                                        </p:attrNameLst>
                                      </p:cBhvr>
                                      <p:to>
                                        <p:strVal val="visible"/>
                                      </p:to>
                                    </p:set>
                                    <p:anim calcmode="lin" valueType="num">
                                      <p:cBhvr>
                                        <p:cTn id="19" dur="500" fill="hold"/>
                                        <p:tgtEl>
                                          <p:spTgt spid="2591"/>
                                        </p:tgtEl>
                                        <p:attrNameLst>
                                          <p:attrName>ppt_w</p:attrName>
                                        </p:attrNameLst>
                                      </p:cBhvr>
                                      <p:tavLst>
                                        <p:tav tm="0">
                                          <p:val>
                                            <p:fltVal val="0"/>
                                          </p:val>
                                        </p:tav>
                                        <p:tav tm="100000">
                                          <p:val>
                                            <p:strVal val="#ppt_w"/>
                                          </p:val>
                                        </p:tav>
                                      </p:tavLst>
                                    </p:anim>
                                    <p:anim calcmode="lin" valueType="num">
                                      <p:cBhvr>
                                        <p:cTn id="20" dur="500" fill="hold"/>
                                        <p:tgtEl>
                                          <p:spTgt spid="2591"/>
                                        </p:tgtEl>
                                        <p:attrNameLst>
                                          <p:attrName>ppt_h</p:attrName>
                                        </p:attrNameLst>
                                      </p:cBhvr>
                                      <p:tavLst>
                                        <p:tav tm="0">
                                          <p:val>
                                            <p:fltVal val="0"/>
                                          </p:val>
                                        </p:tav>
                                        <p:tav tm="100000">
                                          <p:val>
                                            <p:strVal val="#ppt_h"/>
                                          </p:val>
                                        </p:tav>
                                      </p:tavLst>
                                    </p:anim>
                                    <p:animEffect transition="in" filter="fade">
                                      <p:cBhvr>
                                        <p:cTn id="21" dur="500"/>
                                        <p:tgtEl>
                                          <p:spTgt spid="2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175992"/>
            <a:ext cx="7704000" cy="75279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400">
                <a:effectLst/>
                <a:latin typeface="Times New Roman" panose="02020603050405020304" pitchFamily="18" charset="0"/>
                <a:ea typeface="Times New Roman" panose="02020603050405020304" pitchFamily="18" charset="0"/>
              </a:rPr>
              <a:t>* Cách triển khai ý tưởng và thông tin trong văn bản thông tin</a:t>
            </a:r>
            <a:endParaRPr sz="40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73" name="Google Shape;1129;p30">
            <a:extLst>
              <a:ext uri="{FF2B5EF4-FFF2-40B4-BE49-F238E27FC236}">
                <a16:creationId xmlns:a16="http://schemas.microsoft.com/office/drawing/2014/main" id="{0688275B-6D39-BA2C-C115-2EA9BD525C73}"/>
              </a:ext>
            </a:extLst>
          </p:cNvPr>
          <p:cNvSpPr/>
          <p:nvPr/>
        </p:nvSpPr>
        <p:spPr>
          <a:xfrm>
            <a:off x="741575" y="1384168"/>
            <a:ext cx="1124100" cy="1124100"/>
          </a:xfrm>
          <a:prstGeom prst="ellipse">
            <a:avLst/>
          </a:pr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4" name="Google Shape;1130;p30">
            <a:extLst>
              <a:ext uri="{FF2B5EF4-FFF2-40B4-BE49-F238E27FC236}">
                <a16:creationId xmlns:a16="http://schemas.microsoft.com/office/drawing/2014/main" id="{DDE105E5-1FD0-69D0-E190-4726792CAF0F}"/>
              </a:ext>
            </a:extLst>
          </p:cNvPr>
          <p:cNvSpPr/>
          <p:nvPr/>
        </p:nvSpPr>
        <p:spPr>
          <a:xfrm>
            <a:off x="3477266" y="1422924"/>
            <a:ext cx="1124100" cy="1124100"/>
          </a:xfrm>
          <a:prstGeom prst="ellipse">
            <a:avLst/>
          </a:pr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5" name="Google Shape;1131;p30">
            <a:extLst>
              <a:ext uri="{FF2B5EF4-FFF2-40B4-BE49-F238E27FC236}">
                <a16:creationId xmlns:a16="http://schemas.microsoft.com/office/drawing/2014/main" id="{688BBD83-EEB9-CCB6-2235-766C9510DE99}"/>
              </a:ext>
            </a:extLst>
          </p:cNvPr>
          <p:cNvSpPr/>
          <p:nvPr/>
        </p:nvSpPr>
        <p:spPr>
          <a:xfrm>
            <a:off x="6319062" y="1422924"/>
            <a:ext cx="1124100" cy="11241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2731" name="Google Shape;1187;p30">
            <a:extLst>
              <a:ext uri="{FF2B5EF4-FFF2-40B4-BE49-F238E27FC236}">
                <a16:creationId xmlns:a16="http://schemas.microsoft.com/office/drawing/2014/main" id="{354C468C-D077-6F3E-70D7-1D66FAD5A22E}"/>
              </a:ext>
            </a:extLst>
          </p:cNvPr>
          <p:cNvCxnSpPr>
            <a:stCxn id="2673" idx="6"/>
            <a:endCxn id="2674" idx="2"/>
          </p:cNvCxnSpPr>
          <p:nvPr/>
        </p:nvCxnSpPr>
        <p:spPr>
          <a:xfrm>
            <a:off x="1865675" y="1946218"/>
            <a:ext cx="1611591" cy="38756"/>
          </a:xfrm>
          <a:prstGeom prst="straightConnector1">
            <a:avLst/>
          </a:prstGeom>
          <a:noFill/>
          <a:ln w="9525" cap="flat" cmpd="sng">
            <a:solidFill>
              <a:srgbClr val="666666"/>
            </a:solidFill>
            <a:prstDash val="solid"/>
            <a:round/>
            <a:headEnd type="none" w="med" len="med"/>
            <a:tailEnd type="stealth" w="med" len="med"/>
          </a:ln>
        </p:spPr>
      </p:cxnSp>
      <p:cxnSp>
        <p:nvCxnSpPr>
          <p:cNvPr id="2732" name="Google Shape;1188;p30">
            <a:extLst>
              <a:ext uri="{FF2B5EF4-FFF2-40B4-BE49-F238E27FC236}">
                <a16:creationId xmlns:a16="http://schemas.microsoft.com/office/drawing/2014/main" id="{FF2E5D78-8866-5960-3251-173F05ED0C60}"/>
              </a:ext>
            </a:extLst>
          </p:cNvPr>
          <p:cNvCxnSpPr>
            <a:stCxn id="2674" idx="6"/>
            <a:endCxn id="2675" idx="2"/>
          </p:cNvCxnSpPr>
          <p:nvPr/>
        </p:nvCxnSpPr>
        <p:spPr>
          <a:xfrm>
            <a:off x="4601366" y="1984974"/>
            <a:ext cx="1717696" cy="0"/>
          </a:xfrm>
          <a:prstGeom prst="straightConnector1">
            <a:avLst/>
          </a:prstGeom>
          <a:noFill/>
          <a:ln w="9525" cap="flat" cmpd="sng">
            <a:solidFill>
              <a:srgbClr val="666666"/>
            </a:solidFill>
            <a:prstDash val="solid"/>
            <a:round/>
            <a:headEnd type="none" w="med" len="med"/>
            <a:tailEnd type="stealth" w="med" len="med"/>
          </a:ln>
        </p:spPr>
      </p:cxnSp>
      <p:grpSp>
        <p:nvGrpSpPr>
          <p:cNvPr id="2733" name="Google Shape;1189;p30">
            <a:extLst>
              <a:ext uri="{FF2B5EF4-FFF2-40B4-BE49-F238E27FC236}">
                <a16:creationId xmlns:a16="http://schemas.microsoft.com/office/drawing/2014/main" id="{83DED670-4249-C271-2900-99887737CB4A}"/>
              </a:ext>
            </a:extLst>
          </p:cNvPr>
          <p:cNvGrpSpPr/>
          <p:nvPr/>
        </p:nvGrpSpPr>
        <p:grpSpPr>
          <a:xfrm>
            <a:off x="3168078" y="1776416"/>
            <a:ext cx="346347" cy="339623"/>
            <a:chOff x="1490050" y="3805975"/>
            <a:chExt cx="491900" cy="482350"/>
          </a:xfrm>
        </p:grpSpPr>
        <p:sp>
          <p:nvSpPr>
            <p:cNvPr id="2734" name="Google Shape;1190;p30">
              <a:extLst>
                <a:ext uri="{FF2B5EF4-FFF2-40B4-BE49-F238E27FC236}">
                  <a16:creationId xmlns:a16="http://schemas.microsoft.com/office/drawing/2014/main" id="{58225BFF-7844-9C39-A32D-7846572E125B}"/>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2735" name="Google Shape;1191;p30">
              <a:extLst>
                <a:ext uri="{FF2B5EF4-FFF2-40B4-BE49-F238E27FC236}">
                  <a16:creationId xmlns:a16="http://schemas.microsoft.com/office/drawing/2014/main" id="{51BE8023-EC0F-B8BA-4302-C539CEC60BA4}"/>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2736" name="Google Shape;1192;p30">
              <a:extLst>
                <a:ext uri="{FF2B5EF4-FFF2-40B4-BE49-F238E27FC236}">
                  <a16:creationId xmlns:a16="http://schemas.microsoft.com/office/drawing/2014/main" id="{8738CB69-11F1-EBE7-F5EA-7FE18F7D2043}"/>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2737" name="Google Shape;1193;p30">
              <a:extLst>
                <a:ext uri="{FF2B5EF4-FFF2-40B4-BE49-F238E27FC236}">
                  <a16:creationId xmlns:a16="http://schemas.microsoft.com/office/drawing/2014/main" id="{1478B65F-8E88-125F-6317-A2F550FBA435}"/>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grpSp>
        <p:nvGrpSpPr>
          <p:cNvPr id="2738" name="Google Shape;1194;p30">
            <a:extLst>
              <a:ext uri="{FF2B5EF4-FFF2-40B4-BE49-F238E27FC236}">
                <a16:creationId xmlns:a16="http://schemas.microsoft.com/office/drawing/2014/main" id="{8EFD6E3C-243F-1076-30F4-3E2BFE82AFD2}"/>
              </a:ext>
            </a:extLst>
          </p:cNvPr>
          <p:cNvGrpSpPr/>
          <p:nvPr/>
        </p:nvGrpSpPr>
        <p:grpSpPr>
          <a:xfrm>
            <a:off x="1134004" y="1776588"/>
            <a:ext cx="339253" cy="339253"/>
            <a:chOff x="5049725" y="3806450"/>
            <a:chExt cx="481825" cy="481825"/>
          </a:xfrm>
        </p:grpSpPr>
        <p:sp>
          <p:nvSpPr>
            <p:cNvPr id="2739" name="Google Shape;1195;p30">
              <a:extLst>
                <a:ext uri="{FF2B5EF4-FFF2-40B4-BE49-F238E27FC236}">
                  <a16:creationId xmlns:a16="http://schemas.microsoft.com/office/drawing/2014/main" id="{61DDB182-F765-0477-1648-67D4275438FD}"/>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2740" name="Google Shape;1196;p30">
              <a:extLst>
                <a:ext uri="{FF2B5EF4-FFF2-40B4-BE49-F238E27FC236}">
                  <a16:creationId xmlns:a16="http://schemas.microsoft.com/office/drawing/2014/main" id="{069FAFA4-B7A3-B669-D792-30345ED12CD2}"/>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sp>
          <p:nvSpPr>
            <p:cNvPr id="2741" name="Google Shape;1197;p30">
              <a:extLst>
                <a:ext uri="{FF2B5EF4-FFF2-40B4-BE49-F238E27FC236}">
                  <a16:creationId xmlns:a16="http://schemas.microsoft.com/office/drawing/2014/main" id="{2BFA2E6C-5700-F51E-5176-18AF832B853F}"/>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435D74"/>
                </a:solidFill>
                <a:effectLst/>
                <a:uLnTx/>
                <a:uFillTx/>
              </a:endParaRPr>
            </a:p>
          </p:txBody>
        </p:sp>
      </p:grpSp>
      <p:sp>
        <p:nvSpPr>
          <p:cNvPr id="2742" name="Google Shape;1198;p30">
            <a:extLst>
              <a:ext uri="{FF2B5EF4-FFF2-40B4-BE49-F238E27FC236}">
                <a16:creationId xmlns:a16="http://schemas.microsoft.com/office/drawing/2014/main" id="{97DA26A7-0505-3474-2CF0-BD24E5026024}"/>
              </a:ext>
            </a:extLst>
          </p:cNvPr>
          <p:cNvSpPr/>
          <p:nvPr/>
        </p:nvSpPr>
        <p:spPr>
          <a:xfrm>
            <a:off x="5246386" y="1760312"/>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3" name="TextBox 2742">
            <a:extLst>
              <a:ext uri="{FF2B5EF4-FFF2-40B4-BE49-F238E27FC236}">
                <a16:creationId xmlns:a16="http://schemas.microsoft.com/office/drawing/2014/main" id="{2CF34EBC-3533-1BA6-2A09-E415D8F8AD3F}"/>
              </a:ext>
            </a:extLst>
          </p:cNvPr>
          <p:cNvSpPr txBox="1"/>
          <p:nvPr/>
        </p:nvSpPr>
        <p:spPr>
          <a:xfrm>
            <a:off x="257427" y="2566395"/>
            <a:ext cx="1992969" cy="2246769"/>
          </a:xfrm>
          <a:prstGeom prst="rect">
            <a:avLst/>
          </a:prstGeom>
          <a:noFill/>
        </p:spPr>
        <p:txBody>
          <a:bodyPr wrap="square">
            <a:spAutoFit/>
          </a:bodyPr>
          <a:lstStyle/>
          <a:p>
            <a:pPr algn="just"/>
            <a:r>
              <a:rPr lang="vi-VN" sz="2000" b="1" dirty="0">
                <a:latin typeface="+mj-lt"/>
              </a:rPr>
              <a:t>theo trật tự thời gian </a:t>
            </a:r>
            <a:r>
              <a:rPr lang="vi-VN" sz="2000" dirty="0">
                <a:latin typeface="+mj-lt"/>
              </a:rPr>
              <a:t>(trình bày thông tin theo thứ tự xuất hiện của sự vật, hiện tượng hay hoạt động); </a:t>
            </a:r>
            <a:endParaRPr lang="en-US" sz="3600" dirty="0">
              <a:latin typeface="+mj-lt"/>
              <a:cs typeface="Times New Roman" panose="02020603050405020304" pitchFamily="18" charset="0"/>
            </a:endParaRPr>
          </a:p>
        </p:txBody>
      </p:sp>
      <p:sp>
        <p:nvSpPr>
          <p:cNvPr id="2744" name="TextBox 2743">
            <a:extLst>
              <a:ext uri="{FF2B5EF4-FFF2-40B4-BE49-F238E27FC236}">
                <a16:creationId xmlns:a16="http://schemas.microsoft.com/office/drawing/2014/main" id="{6F333DA8-36F7-6F2E-399B-26C0962F90BC}"/>
              </a:ext>
            </a:extLst>
          </p:cNvPr>
          <p:cNvSpPr txBox="1"/>
          <p:nvPr/>
        </p:nvSpPr>
        <p:spPr>
          <a:xfrm>
            <a:off x="2826350" y="2524374"/>
            <a:ext cx="2464420" cy="2554545"/>
          </a:xfrm>
          <a:prstGeom prst="rect">
            <a:avLst/>
          </a:prstGeom>
          <a:noFill/>
        </p:spPr>
        <p:txBody>
          <a:bodyPr wrap="square">
            <a:spAutoFit/>
          </a:bodyPr>
          <a:lstStyle/>
          <a:p>
            <a:pPr algn="just"/>
            <a:r>
              <a:rPr lang="vi-VN" sz="2000" b="1" dirty="0">
                <a:latin typeface="+mj-lt"/>
              </a:rPr>
              <a:t>theo quan hệ nhân quả </a:t>
            </a:r>
            <a:r>
              <a:rPr lang="vi-VN" sz="2000" dirty="0">
                <a:latin typeface="+mj-lt"/>
              </a:rPr>
              <a:t>(trình bày thông tin theo quan hệ ý nghĩa nhân quả bằng một số từ ngữ như: lí do (của)…, nguyên nhân (của)..., vì, nên, do đó,...)</a:t>
            </a:r>
            <a:endParaRPr lang="en-US" sz="3600" dirty="0">
              <a:latin typeface="+mj-lt"/>
              <a:cs typeface="Times New Roman" panose="02020603050405020304" pitchFamily="18" charset="0"/>
            </a:endParaRPr>
          </a:p>
        </p:txBody>
      </p:sp>
      <p:sp>
        <p:nvSpPr>
          <p:cNvPr id="2745" name="TextBox 2744">
            <a:extLst>
              <a:ext uri="{FF2B5EF4-FFF2-40B4-BE49-F238E27FC236}">
                <a16:creationId xmlns:a16="http://schemas.microsoft.com/office/drawing/2014/main" id="{4337C29C-5213-B0A7-282D-BF5E3B949447}"/>
              </a:ext>
            </a:extLst>
          </p:cNvPr>
          <p:cNvSpPr txBox="1"/>
          <p:nvPr/>
        </p:nvSpPr>
        <p:spPr>
          <a:xfrm>
            <a:off x="5866725" y="2412506"/>
            <a:ext cx="2542723" cy="2554545"/>
          </a:xfrm>
          <a:prstGeom prst="rect">
            <a:avLst/>
          </a:prstGeom>
          <a:noFill/>
        </p:spPr>
        <p:txBody>
          <a:bodyPr wrap="square">
            <a:spAutoFit/>
          </a:bodyPr>
          <a:lstStyle/>
          <a:p>
            <a:pPr algn="just"/>
            <a:r>
              <a:rPr lang="vi-VN" sz="2000" b="1" dirty="0">
                <a:latin typeface="+mj-lt"/>
              </a:rPr>
              <a:t>theo mức độ quan trọng của thông tin </a:t>
            </a:r>
            <a:r>
              <a:rPr lang="vi-VN" sz="2000" dirty="0">
                <a:latin typeface="+mj-lt"/>
              </a:rPr>
              <a:t>(thông tin chính được ưu tiên trình bảy trước hoặc được làm nổi bật bằng cách in đậm, tô màu, gạch dưới hoặc lặp đi lặp lại,...).</a:t>
            </a:r>
            <a:endParaRPr lang="en-US" sz="2000" dirty="0">
              <a:latin typeface="+mj-lt"/>
            </a:endParaRPr>
          </a:p>
        </p:txBody>
      </p:sp>
    </p:spTree>
    <p:extLst>
      <p:ext uri="{BB962C8B-B14F-4D97-AF65-F5344CB8AC3E}">
        <p14:creationId xmlns:p14="http://schemas.microsoft.com/office/powerpoint/2010/main" val="2329197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73"/>
                                        </p:tgtEl>
                                        <p:attrNameLst>
                                          <p:attrName>style.visibility</p:attrName>
                                        </p:attrNameLst>
                                      </p:cBhvr>
                                      <p:to>
                                        <p:strVal val="visible"/>
                                      </p:to>
                                    </p:set>
                                    <p:animEffect transition="in" filter="barn(inVertical)">
                                      <p:cBhvr>
                                        <p:cTn id="7" dur="500"/>
                                        <p:tgtEl>
                                          <p:spTgt spid="2673"/>
                                        </p:tgtEl>
                                      </p:cBhvr>
                                    </p:animEffect>
                                  </p:childTnLst>
                                </p:cTn>
                              </p:par>
                              <p:par>
                                <p:cTn id="8" presetID="16" presetClass="entr" presetSubtype="21" fill="hold" nodeType="withEffect">
                                  <p:stCondLst>
                                    <p:cond delay="0"/>
                                  </p:stCondLst>
                                  <p:childTnLst>
                                    <p:set>
                                      <p:cBhvr>
                                        <p:cTn id="9" dur="1" fill="hold">
                                          <p:stCondLst>
                                            <p:cond delay="0"/>
                                          </p:stCondLst>
                                        </p:cTn>
                                        <p:tgtEl>
                                          <p:spTgt spid="2738"/>
                                        </p:tgtEl>
                                        <p:attrNameLst>
                                          <p:attrName>style.visibility</p:attrName>
                                        </p:attrNameLst>
                                      </p:cBhvr>
                                      <p:to>
                                        <p:strVal val="visible"/>
                                      </p:to>
                                    </p:set>
                                    <p:animEffect transition="in" filter="barn(inVertical)">
                                      <p:cBhvr>
                                        <p:cTn id="10" dur="500"/>
                                        <p:tgtEl>
                                          <p:spTgt spid="27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43"/>
                                        </p:tgtEl>
                                        <p:attrNameLst>
                                          <p:attrName>style.visibility</p:attrName>
                                        </p:attrNameLst>
                                      </p:cBhvr>
                                      <p:to>
                                        <p:strVal val="visible"/>
                                      </p:to>
                                    </p:set>
                                    <p:animEffect transition="in" filter="barn(inVertical)">
                                      <p:cBhvr>
                                        <p:cTn id="13" dur="500"/>
                                        <p:tgtEl>
                                          <p:spTgt spid="27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731"/>
                                        </p:tgtEl>
                                        <p:attrNameLst>
                                          <p:attrName>style.visibility</p:attrName>
                                        </p:attrNameLst>
                                      </p:cBhvr>
                                      <p:to>
                                        <p:strVal val="visible"/>
                                      </p:to>
                                    </p:set>
                                    <p:animEffect transition="in" filter="barn(inVertical)">
                                      <p:cBhvr>
                                        <p:cTn id="18" dur="500"/>
                                        <p:tgtEl>
                                          <p:spTgt spid="273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74"/>
                                        </p:tgtEl>
                                        <p:attrNameLst>
                                          <p:attrName>style.visibility</p:attrName>
                                        </p:attrNameLst>
                                      </p:cBhvr>
                                      <p:to>
                                        <p:strVal val="visible"/>
                                      </p:to>
                                    </p:set>
                                    <p:animEffect transition="in" filter="barn(inVertical)">
                                      <p:cBhvr>
                                        <p:cTn id="21" dur="500"/>
                                        <p:tgtEl>
                                          <p:spTgt spid="2674"/>
                                        </p:tgtEl>
                                      </p:cBhvr>
                                    </p:animEffect>
                                  </p:childTnLst>
                                </p:cTn>
                              </p:par>
                              <p:par>
                                <p:cTn id="22" presetID="16" presetClass="entr" presetSubtype="21" fill="hold" nodeType="withEffect">
                                  <p:stCondLst>
                                    <p:cond delay="0"/>
                                  </p:stCondLst>
                                  <p:childTnLst>
                                    <p:set>
                                      <p:cBhvr>
                                        <p:cTn id="23" dur="1" fill="hold">
                                          <p:stCondLst>
                                            <p:cond delay="0"/>
                                          </p:stCondLst>
                                        </p:cTn>
                                        <p:tgtEl>
                                          <p:spTgt spid="2733"/>
                                        </p:tgtEl>
                                        <p:attrNameLst>
                                          <p:attrName>style.visibility</p:attrName>
                                        </p:attrNameLst>
                                      </p:cBhvr>
                                      <p:to>
                                        <p:strVal val="visible"/>
                                      </p:to>
                                    </p:set>
                                    <p:animEffect transition="in" filter="barn(inVertical)">
                                      <p:cBhvr>
                                        <p:cTn id="24" dur="500"/>
                                        <p:tgtEl>
                                          <p:spTgt spid="27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744"/>
                                        </p:tgtEl>
                                        <p:attrNameLst>
                                          <p:attrName>style.visibility</p:attrName>
                                        </p:attrNameLst>
                                      </p:cBhvr>
                                      <p:to>
                                        <p:strVal val="visible"/>
                                      </p:to>
                                    </p:set>
                                    <p:animEffect transition="in" filter="barn(inVertical)">
                                      <p:cBhvr>
                                        <p:cTn id="27" dur="500"/>
                                        <p:tgtEl>
                                          <p:spTgt spid="27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732"/>
                                        </p:tgtEl>
                                        <p:attrNameLst>
                                          <p:attrName>style.visibility</p:attrName>
                                        </p:attrNameLst>
                                      </p:cBhvr>
                                      <p:to>
                                        <p:strVal val="visible"/>
                                      </p:to>
                                    </p:set>
                                    <p:animEffect transition="in" filter="wipe(down)">
                                      <p:cBhvr>
                                        <p:cTn id="32" dur="500"/>
                                        <p:tgtEl>
                                          <p:spTgt spid="273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675"/>
                                        </p:tgtEl>
                                        <p:attrNameLst>
                                          <p:attrName>style.visibility</p:attrName>
                                        </p:attrNameLst>
                                      </p:cBhvr>
                                      <p:to>
                                        <p:strVal val="visible"/>
                                      </p:to>
                                    </p:set>
                                    <p:animEffect transition="in" filter="wipe(down)">
                                      <p:cBhvr>
                                        <p:cTn id="35" dur="500"/>
                                        <p:tgtEl>
                                          <p:spTgt spid="2675"/>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742"/>
                                        </p:tgtEl>
                                        <p:attrNameLst>
                                          <p:attrName>style.visibility</p:attrName>
                                        </p:attrNameLst>
                                      </p:cBhvr>
                                      <p:to>
                                        <p:strVal val="visible"/>
                                      </p:to>
                                    </p:set>
                                    <p:animEffect transition="in" filter="wipe(down)">
                                      <p:cBhvr>
                                        <p:cTn id="38" dur="500"/>
                                        <p:tgtEl>
                                          <p:spTgt spid="274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745"/>
                                        </p:tgtEl>
                                        <p:attrNameLst>
                                          <p:attrName>style.visibility</p:attrName>
                                        </p:attrNameLst>
                                      </p:cBhvr>
                                      <p:to>
                                        <p:strVal val="visible"/>
                                      </p:to>
                                    </p:set>
                                    <p:animEffect transition="in" filter="wipe(down)">
                                      <p:cBhvr>
                                        <p:cTn id="41" dur="500"/>
                                        <p:tgtEl>
                                          <p:spTgt spid="2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3" grpId="0" animBg="1"/>
      <p:bldP spid="2674" grpId="0" animBg="1"/>
      <p:bldP spid="2675" grpId="0" animBg="1"/>
      <p:bldP spid="2742" grpId="0" animBg="1"/>
      <p:bldP spid="2743" grpId="0"/>
      <p:bldP spid="2744" grpId="0"/>
      <p:bldP spid="274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p54"/>
          <p:cNvSpPr txBox="1">
            <a:spLocks noGrp="1"/>
          </p:cNvSpPr>
          <p:nvPr>
            <p:ph type="title"/>
          </p:nvPr>
        </p:nvSpPr>
        <p:spPr>
          <a:xfrm>
            <a:off x="1946275" y="877348"/>
            <a:ext cx="5165898" cy="31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a:solidFill>
                  <a:schemeClr val="accent2">
                    <a:lumMod val="50000"/>
                  </a:schemeClr>
                </a:solidFill>
                <a:latin typeface="Times New Roman" panose="02020603050405020304" pitchFamily="18" charset="0"/>
                <a:cs typeface="Times New Roman" panose="02020603050405020304" pitchFamily="18" charset="0"/>
              </a:rPr>
              <a:t>Trải nghiệm cùng văn bản</a:t>
            </a:r>
            <a:endParaRPr sz="660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781" name="Google Shape;3781;p54"/>
          <p:cNvGrpSpPr/>
          <p:nvPr/>
        </p:nvGrpSpPr>
        <p:grpSpPr>
          <a:xfrm>
            <a:off x="6767085" y="2755259"/>
            <a:ext cx="2052321" cy="2305040"/>
            <a:chOff x="3814081" y="25335"/>
            <a:chExt cx="1022174" cy="1147985"/>
          </a:xfrm>
        </p:grpSpPr>
        <p:sp>
          <p:nvSpPr>
            <p:cNvPr id="3782" name="Google Shape;3782;p54"/>
            <p:cNvSpPr/>
            <p:nvPr/>
          </p:nvSpPr>
          <p:spPr>
            <a:xfrm>
              <a:off x="3814081" y="25335"/>
              <a:ext cx="1022174" cy="1147985"/>
            </a:xfrm>
            <a:custGeom>
              <a:avLst/>
              <a:gdLst/>
              <a:ahLst/>
              <a:cxnLst/>
              <a:rect l="l" t="t" r="r" b="b"/>
              <a:pathLst>
                <a:path w="34195" h="38407" extrusionOk="0">
                  <a:moveTo>
                    <a:pt x="14220" y="1"/>
                  </a:moveTo>
                  <a:cubicBezTo>
                    <a:pt x="13813" y="1"/>
                    <a:pt x="13386" y="23"/>
                    <a:pt x="12945" y="74"/>
                  </a:cubicBezTo>
                  <a:cubicBezTo>
                    <a:pt x="7905" y="652"/>
                    <a:pt x="6388" y="2862"/>
                    <a:pt x="6001" y="4618"/>
                  </a:cubicBezTo>
                  <a:cubicBezTo>
                    <a:pt x="5840" y="5352"/>
                    <a:pt x="5879" y="6017"/>
                    <a:pt x="5970" y="6528"/>
                  </a:cubicBezTo>
                  <a:cubicBezTo>
                    <a:pt x="5980" y="6594"/>
                    <a:pt x="5973" y="6662"/>
                    <a:pt x="5946" y="6722"/>
                  </a:cubicBezTo>
                  <a:cubicBezTo>
                    <a:pt x="5391" y="8007"/>
                    <a:pt x="5273" y="10014"/>
                    <a:pt x="6966" y="12166"/>
                  </a:cubicBezTo>
                  <a:cubicBezTo>
                    <a:pt x="7044" y="12262"/>
                    <a:pt x="7067" y="12402"/>
                    <a:pt x="7010" y="12515"/>
                  </a:cubicBezTo>
                  <a:cubicBezTo>
                    <a:pt x="6868" y="12804"/>
                    <a:pt x="6776" y="13116"/>
                    <a:pt x="6743" y="13437"/>
                  </a:cubicBezTo>
                  <a:cubicBezTo>
                    <a:pt x="6743" y="13441"/>
                    <a:pt x="6742" y="13448"/>
                    <a:pt x="6742" y="13454"/>
                  </a:cubicBezTo>
                  <a:cubicBezTo>
                    <a:pt x="6472" y="13133"/>
                    <a:pt x="6098" y="12924"/>
                    <a:pt x="5680" y="12867"/>
                  </a:cubicBezTo>
                  <a:cubicBezTo>
                    <a:pt x="5597" y="12854"/>
                    <a:pt x="5512" y="12848"/>
                    <a:pt x="5428" y="12848"/>
                  </a:cubicBezTo>
                  <a:lnTo>
                    <a:pt x="5391" y="12848"/>
                  </a:lnTo>
                  <a:cubicBezTo>
                    <a:pt x="5066" y="12485"/>
                    <a:pt x="4608" y="12174"/>
                    <a:pt x="3960" y="12174"/>
                  </a:cubicBezTo>
                  <a:cubicBezTo>
                    <a:pt x="3888" y="12174"/>
                    <a:pt x="3813" y="12178"/>
                    <a:pt x="3741" y="12188"/>
                  </a:cubicBezTo>
                  <a:cubicBezTo>
                    <a:pt x="3503" y="12217"/>
                    <a:pt x="3275" y="12296"/>
                    <a:pt x="3072" y="12416"/>
                  </a:cubicBezTo>
                  <a:cubicBezTo>
                    <a:pt x="3024" y="12445"/>
                    <a:pt x="2973" y="12460"/>
                    <a:pt x="2918" y="12464"/>
                  </a:cubicBezTo>
                  <a:cubicBezTo>
                    <a:pt x="2684" y="12480"/>
                    <a:pt x="2455" y="12543"/>
                    <a:pt x="2248" y="12646"/>
                  </a:cubicBezTo>
                  <a:lnTo>
                    <a:pt x="2229" y="12658"/>
                  </a:lnTo>
                  <a:cubicBezTo>
                    <a:pt x="1957" y="12797"/>
                    <a:pt x="1733" y="13002"/>
                    <a:pt x="1570" y="13255"/>
                  </a:cubicBezTo>
                  <a:cubicBezTo>
                    <a:pt x="1541" y="13300"/>
                    <a:pt x="1502" y="13339"/>
                    <a:pt x="1450" y="13368"/>
                  </a:cubicBezTo>
                  <a:cubicBezTo>
                    <a:pt x="1257" y="13476"/>
                    <a:pt x="1083" y="13623"/>
                    <a:pt x="939" y="13807"/>
                  </a:cubicBezTo>
                  <a:cubicBezTo>
                    <a:pt x="729" y="14076"/>
                    <a:pt x="578" y="14442"/>
                    <a:pt x="554" y="14858"/>
                  </a:cubicBezTo>
                  <a:cubicBezTo>
                    <a:pt x="552" y="14909"/>
                    <a:pt x="538" y="14961"/>
                    <a:pt x="514" y="15005"/>
                  </a:cubicBezTo>
                  <a:cubicBezTo>
                    <a:pt x="270" y="15476"/>
                    <a:pt x="1" y="16510"/>
                    <a:pt x="1384" y="17645"/>
                  </a:cubicBezTo>
                  <a:cubicBezTo>
                    <a:pt x="1512" y="17752"/>
                    <a:pt x="1646" y="17851"/>
                    <a:pt x="1766" y="17935"/>
                  </a:cubicBezTo>
                  <a:cubicBezTo>
                    <a:pt x="1799" y="17958"/>
                    <a:pt x="1824" y="17986"/>
                    <a:pt x="1850" y="18019"/>
                  </a:cubicBezTo>
                  <a:cubicBezTo>
                    <a:pt x="1900" y="18092"/>
                    <a:pt x="1957" y="18168"/>
                    <a:pt x="2020" y="18244"/>
                  </a:cubicBezTo>
                  <a:cubicBezTo>
                    <a:pt x="2324" y="18607"/>
                    <a:pt x="2688" y="18875"/>
                    <a:pt x="3086" y="19036"/>
                  </a:cubicBezTo>
                  <a:cubicBezTo>
                    <a:pt x="3126" y="19052"/>
                    <a:pt x="3161" y="19076"/>
                    <a:pt x="3192" y="19105"/>
                  </a:cubicBezTo>
                  <a:cubicBezTo>
                    <a:pt x="4348" y="20249"/>
                    <a:pt x="6104" y="21494"/>
                    <a:pt x="8261" y="21494"/>
                  </a:cubicBezTo>
                  <a:lnTo>
                    <a:pt x="8385" y="21494"/>
                  </a:lnTo>
                  <a:cubicBezTo>
                    <a:pt x="8755" y="21484"/>
                    <a:pt x="9133" y="21451"/>
                    <a:pt x="9510" y="21395"/>
                  </a:cubicBezTo>
                  <a:lnTo>
                    <a:pt x="9542" y="21492"/>
                  </a:lnTo>
                  <a:lnTo>
                    <a:pt x="10170" y="21303"/>
                  </a:lnTo>
                  <a:cubicBezTo>
                    <a:pt x="10203" y="21293"/>
                    <a:pt x="10236" y="21288"/>
                    <a:pt x="10269" y="21288"/>
                  </a:cubicBezTo>
                  <a:cubicBezTo>
                    <a:pt x="10401" y="21288"/>
                    <a:pt x="10526" y="21367"/>
                    <a:pt x="10581" y="21494"/>
                  </a:cubicBezTo>
                  <a:lnTo>
                    <a:pt x="10903" y="22245"/>
                  </a:lnTo>
                  <a:cubicBezTo>
                    <a:pt x="10958" y="22372"/>
                    <a:pt x="11083" y="22448"/>
                    <a:pt x="11215" y="22448"/>
                  </a:cubicBezTo>
                  <a:cubicBezTo>
                    <a:pt x="11259" y="22448"/>
                    <a:pt x="11305" y="22440"/>
                    <a:pt x="11349" y="22421"/>
                  </a:cubicBezTo>
                  <a:lnTo>
                    <a:pt x="12738" y="21818"/>
                  </a:lnTo>
                  <a:cubicBezTo>
                    <a:pt x="12782" y="21799"/>
                    <a:pt x="12827" y="21790"/>
                    <a:pt x="12871" y="21790"/>
                  </a:cubicBezTo>
                  <a:cubicBezTo>
                    <a:pt x="13034" y="21790"/>
                    <a:pt x="13184" y="21909"/>
                    <a:pt x="13208" y="22082"/>
                  </a:cubicBezTo>
                  <a:lnTo>
                    <a:pt x="13406" y="23442"/>
                  </a:lnTo>
                  <a:cubicBezTo>
                    <a:pt x="13418" y="23516"/>
                    <a:pt x="13403" y="23594"/>
                    <a:pt x="13363" y="23662"/>
                  </a:cubicBezTo>
                  <a:lnTo>
                    <a:pt x="10954" y="27780"/>
                  </a:lnTo>
                  <a:cubicBezTo>
                    <a:pt x="10858" y="27948"/>
                    <a:pt x="10920" y="28166"/>
                    <a:pt x="11094" y="28253"/>
                  </a:cubicBezTo>
                  <a:lnTo>
                    <a:pt x="11228" y="28322"/>
                  </a:lnTo>
                  <a:cubicBezTo>
                    <a:pt x="11369" y="28394"/>
                    <a:pt x="11437" y="28557"/>
                    <a:pt x="11397" y="28711"/>
                  </a:cubicBezTo>
                  <a:lnTo>
                    <a:pt x="11397" y="28712"/>
                  </a:lnTo>
                  <a:cubicBezTo>
                    <a:pt x="11267" y="29219"/>
                    <a:pt x="11222" y="29683"/>
                    <a:pt x="11256" y="30131"/>
                  </a:cubicBezTo>
                  <a:cubicBezTo>
                    <a:pt x="11305" y="30750"/>
                    <a:pt x="11538" y="31239"/>
                    <a:pt x="11710" y="31596"/>
                  </a:cubicBezTo>
                  <a:lnTo>
                    <a:pt x="11743" y="31662"/>
                  </a:lnTo>
                  <a:cubicBezTo>
                    <a:pt x="12001" y="32204"/>
                    <a:pt x="12275" y="32739"/>
                    <a:pt x="12550" y="33270"/>
                  </a:cubicBezTo>
                  <a:cubicBezTo>
                    <a:pt x="12622" y="33411"/>
                    <a:pt x="12584" y="33579"/>
                    <a:pt x="12466" y="33685"/>
                  </a:cubicBezTo>
                  <a:cubicBezTo>
                    <a:pt x="12329" y="33810"/>
                    <a:pt x="12209" y="33959"/>
                    <a:pt x="12117" y="34128"/>
                  </a:cubicBezTo>
                  <a:cubicBezTo>
                    <a:pt x="12106" y="34145"/>
                    <a:pt x="12099" y="34160"/>
                    <a:pt x="12090" y="34179"/>
                  </a:cubicBezTo>
                  <a:cubicBezTo>
                    <a:pt x="11411" y="34873"/>
                    <a:pt x="10835" y="35695"/>
                    <a:pt x="10975" y="36650"/>
                  </a:cubicBezTo>
                  <a:cubicBezTo>
                    <a:pt x="11037" y="37105"/>
                    <a:pt x="11246" y="37516"/>
                    <a:pt x="11589" y="37836"/>
                  </a:cubicBezTo>
                  <a:cubicBezTo>
                    <a:pt x="11997" y="38216"/>
                    <a:pt x="12533" y="38406"/>
                    <a:pt x="13191" y="38406"/>
                  </a:cubicBezTo>
                  <a:cubicBezTo>
                    <a:pt x="14951" y="38406"/>
                    <a:pt x="18366" y="36807"/>
                    <a:pt x="19172" y="36076"/>
                  </a:cubicBezTo>
                  <a:cubicBezTo>
                    <a:pt x="19805" y="35498"/>
                    <a:pt x="20003" y="34637"/>
                    <a:pt x="19692" y="33850"/>
                  </a:cubicBezTo>
                  <a:cubicBezTo>
                    <a:pt x="19461" y="33239"/>
                    <a:pt x="18949" y="32728"/>
                    <a:pt x="18450" y="32351"/>
                  </a:cubicBezTo>
                  <a:lnTo>
                    <a:pt x="18367" y="32159"/>
                  </a:lnTo>
                  <a:cubicBezTo>
                    <a:pt x="18217" y="31799"/>
                    <a:pt x="18080" y="31470"/>
                    <a:pt x="17951" y="31160"/>
                  </a:cubicBezTo>
                  <a:cubicBezTo>
                    <a:pt x="17862" y="30938"/>
                    <a:pt x="18021" y="30694"/>
                    <a:pt x="18261" y="30691"/>
                  </a:cubicBezTo>
                  <a:cubicBezTo>
                    <a:pt x="18367" y="30688"/>
                    <a:pt x="18476" y="30688"/>
                    <a:pt x="18563" y="30687"/>
                  </a:cubicBezTo>
                  <a:cubicBezTo>
                    <a:pt x="18682" y="30687"/>
                    <a:pt x="18792" y="30620"/>
                    <a:pt x="18851" y="30517"/>
                  </a:cubicBezTo>
                  <a:lnTo>
                    <a:pt x="19858" y="28773"/>
                  </a:lnTo>
                  <a:cubicBezTo>
                    <a:pt x="19920" y="28663"/>
                    <a:pt x="20034" y="28601"/>
                    <a:pt x="20151" y="28601"/>
                  </a:cubicBezTo>
                  <a:cubicBezTo>
                    <a:pt x="20208" y="28601"/>
                    <a:pt x="20266" y="28616"/>
                    <a:pt x="20319" y="28647"/>
                  </a:cubicBezTo>
                  <a:lnTo>
                    <a:pt x="21664" y="29423"/>
                  </a:lnTo>
                  <a:cubicBezTo>
                    <a:pt x="21715" y="29452"/>
                    <a:pt x="21774" y="29468"/>
                    <a:pt x="21833" y="29468"/>
                  </a:cubicBezTo>
                  <a:cubicBezTo>
                    <a:pt x="21857" y="29468"/>
                    <a:pt x="21881" y="29465"/>
                    <a:pt x="21906" y="29460"/>
                  </a:cubicBezTo>
                  <a:lnTo>
                    <a:pt x="22384" y="29358"/>
                  </a:lnTo>
                  <a:cubicBezTo>
                    <a:pt x="22456" y="29340"/>
                    <a:pt x="22610" y="29303"/>
                    <a:pt x="22824" y="29220"/>
                  </a:cubicBezTo>
                  <a:cubicBezTo>
                    <a:pt x="22864" y="29205"/>
                    <a:pt x="22905" y="29198"/>
                    <a:pt x="22946" y="29198"/>
                  </a:cubicBezTo>
                  <a:cubicBezTo>
                    <a:pt x="23019" y="29198"/>
                    <a:pt x="23092" y="29221"/>
                    <a:pt x="23151" y="29267"/>
                  </a:cubicBezTo>
                  <a:lnTo>
                    <a:pt x="23235" y="29329"/>
                  </a:lnTo>
                  <a:cubicBezTo>
                    <a:pt x="23238" y="29332"/>
                    <a:pt x="24249" y="30094"/>
                    <a:pt x="25252" y="30869"/>
                  </a:cubicBezTo>
                  <a:cubicBezTo>
                    <a:pt x="25851" y="31332"/>
                    <a:pt x="26449" y="31796"/>
                    <a:pt x="26833" y="32097"/>
                  </a:cubicBezTo>
                  <a:cubicBezTo>
                    <a:pt x="26877" y="32132"/>
                    <a:pt x="26909" y="32176"/>
                    <a:pt x="26932" y="32229"/>
                  </a:cubicBezTo>
                  <a:cubicBezTo>
                    <a:pt x="27151" y="32733"/>
                    <a:pt x="27474" y="33263"/>
                    <a:pt x="27938" y="33603"/>
                  </a:cubicBezTo>
                  <a:cubicBezTo>
                    <a:pt x="28291" y="33863"/>
                    <a:pt x="28698" y="34002"/>
                    <a:pt x="29121" y="34002"/>
                  </a:cubicBezTo>
                  <a:cubicBezTo>
                    <a:pt x="29492" y="34002"/>
                    <a:pt x="29855" y="33892"/>
                    <a:pt x="30185" y="33686"/>
                  </a:cubicBezTo>
                  <a:cubicBezTo>
                    <a:pt x="30871" y="33249"/>
                    <a:pt x="31905" y="31971"/>
                    <a:pt x="32406" y="31285"/>
                  </a:cubicBezTo>
                  <a:cubicBezTo>
                    <a:pt x="33333" y="30015"/>
                    <a:pt x="34194" y="28550"/>
                    <a:pt x="33549" y="27315"/>
                  </a:cubicBezTo>
                  <a:cubicBezTo>
                    <a:pt x="33334" y="26915"/>
                    <a:pt x="33003" y="26612"/>
                    <a:pt x="32600" y="26440"/>
                  </a:cubicBezTo>
                  <a:cubicBezTo>
                    <a:pt x="32351" y="26332"/>
                    <a:pt x="32077" y="26277"/>
                    <a:pt x="31789" y="26277"/>
                  </a:cubicBezTo>
                  <a:cubicBezTo>
                    <a:pt x="31292" y="26277"/>
                    <a:pt x="30758" y="26438"/>
                    <a:pt x="30101" y="26794"/>
                  </a:cubicBezTo>
                  <a:cubicBezTo>
                    <a:pt x="30077" y="26807"/>
                    <a:pt x="30053" y="26815"/>
                    <a:pt x="30029" y="26821"/>
                  </a:cubicBezTo>
                  <a:cubicBezTo>
                    <a:pt x="29886" y="26859"/>
                    <a:pt x="29749" y="26910"/>
                    <a:pt x="29622" y="26979"/>
                  </a:cubicBezTo>
                  <a:cubicBezTo>
                    <a:pt x="29570" y="27007"/>
                    <a:pt x="29513" y="27022"/>
                    <a:pt x="29456" y="27022"/>
                  </a:cubicBezTo>
                  <a:cubicBezTo>
                    <a:pt x="29373" y="27022"/>
                    <a:pt x="29291" y="26992"/>
                    <a:pt x="29226" y="26932"/>
                  </a:cubicBezTo>
                  <a:lnTo>
                    <a:pt x="28665" y="26411"/>
                  </a:lnTo>
                  <a:lnTo>
                    <a:pt x="27327" y="25190"/>
                  </a:lnTo>
                  <a:cubicBezTo>
                    <a:pt x="27209" y="25084"/>
                    <a:pt x="27180" y="24911"/>
                    <a:pt x="27262" y="24771"/>
                  </a:cubicBezTo>
                  <a:lnTo>
                    <a:pt x="27348" y="24623"/>
                  </a:lnTo>
                  <a:cubicBezTo>
                    <a:pt x="27430" y="24486"/>
                    <a:pt x="27405" y="24314"/>
                    <a:pt x="27289" y="24204"/>
                  </a:cubicBezTo>
                  <a:lnTo>
                    <a:pt x="23633" y="20794"/>
                  </a:lnTo>
                  <a:cubicBezTo>
                    <a:pt x="23594" y="20758"/>
                    <a:pt x="23566" y="20715"/>
                    <a:pt x="23549" y="20664"/>
                  </a:cubicBezTo>
                  <a:lnTo>
                    <a:pt x="22335" y="17400"/>
                  </a:lnTo>
                  <a:cubicBezTo>
                    <a:pt x="22275" y="17248"/>
                    <a:pt x="22336" y="17076"/>
                    <a:pt x="22476" y="16991"/>
                  </a:cubicBezTo>
                  <a:lnTo>
                    <a:pt x="24911" y="15522"/>
                  </a:lnTo>
                  <a:cubicBezTo>
                    <a:pt x="25053" y="15436"/>
                    <a:pt x="25113" y="15258"/>
                    <a:pt x="25049" y="15102"/>
                  </a:cubicBezTo>
                  <a:lnTo>
                    <a:pt x="24762" y="14405"/>
                  </a:lnTo>
                  <a:lnTo>
                    <a:pt x="24843" y="14349"/>
                  </a:lnTo>
                  <a:cubicBezTo>
                    <a:pt x="24928" y="14288"/>
                    <a:pt x="25018" y="14217"/>
                    <a:pt x="25110" y="14144"/>
                  </a:cubicBezTo>
                  <a:lnTo>
                    <a:pt x="25247" y="14034"/>
                  </a:lnTo>
                  <a:cubicBezTo>
                    <a:pt x="25309" y="13983"/>
                    <a:pt x="25376" y="13932"/>
                    <a:pt x="25447" y="13877"/>
                  </a:cubicBezTo>
                  <a:cubicBezTo>
                    <a:pt x="25635" y="13726"/>
                    <a:pt x="25870" y="13540"/>
                    <a:pt x="26110" y="13324"/>
                  </a:cubicBezTo>
                  <a:lnTo>
                    <a:pt x="26523" y="12957"/>
                  </a:lnTo>
                  <a:cubicBezTo>
                    <a:pt x="26661" y="12837"/>
                    <a:pt x="26777" y="12720"/>
                    <a:pt x="26881" y="12618"/>
                  </a:cubicBezTo>
                  <a:cubicBezTo>
                    <a:pt x="26923" y="12576"/>
                    <a:pt x="27124" y="12381"/>
                    <a:pt x="27169" y="12337"/>
                  </a:cubicBezTo>
                  <a:cubicBezTo>
                    <a:pt x="27279" y="12231"/>
                    <a:pt x="27388" y="12126"/>
                    <a:pt x="27498" y="12007"/>
                  </a:cubicBezTo>
                  <a:lnTo>
                    <a:pt x="28105" y="11363"/>
                  </a:lnTo>
                  <a:lnTo>
                    <a:pt x="28616" y="10778"/>
                  </a:lnTo>
                  <a:cubicBezTo>
                    <a:pt x="28732" y="10642"/>
                    <a:pt x="28835" y="10518"/>
                    <a:pt x="28922" y="10406"/>
                  </a:cubicBezTo>
                  <a:cubicBezTo>
                    <a:pt x="28952" y="10370"/>
                    <a:pt x="28993" y="10340"/>
                    <a:pt x="29035" y="10317"/>
                  </a:cubicBezTo>
                  <a:cubicBezTo>
                    <a:pt x="29394" y="10142"/>
                    <a:pt x="29717" y="9877"/>
                    <a:pt x="29986" y="9535"/>
                  </a:cubicBezTo>
                  <a:lnTo>
                    <a:pt x="30013" y="9502"/>
                  </a:lnTo>
                  <a:cubicBezTo>
                    <a:pt x="30071" y="9423"/>
                    <a:pt x="30126" y="9344"/>
                    <a:pt x="30171" y="9267"/>
                  </a:cubicBezTo>
                  <a:cubicBezTo>
                    <a:pt x="30293" y="9177"/>
                    <a:pt x="30427" y="9077"/>
                    <a:pt x="30559" y="8971"/>
                  </a:cubicBezTo>
                  <a:cubicBezTo>
                    <a:pt x="31962" y="7822"/>
                    <a:pt x="31682" y="6779"/>
                    <a:pt x="31433" y="6305"/>
                  </a:cubicBezTo>
                  <a:cubicBezTo>
                    <a:pt x="31406" y="6259"/>
                    <a:pt x="31394" y="6210"/>
                    <a:pt x="31391" y="6156"/>
                  </a:cubicBezTo>
                  <a:cubicBezTo>
                    <a:pt x="31375" y="5772"/>
                    <a:pt x="31244" y="5401"/>
                    <a:pt x="31003" y="5085"/>
                  </a:cubicBezTo>
                  <a:cubicBezTo>
                    <a:pt x="30862" y="4902"/>
                    <a:pt x="30686" y="4753"/>
                    <a:pt x="30490" y="4645"/>
                  </a:cubicBezTo>
                  <a:cubicBezTo>
                    <a:pt x="30438" y="4615"/>
                    <a:pt x="30396" y="4575"/>
                    <a:pt x="30363" y="4525"/>
                  </a:cubicBezTo>
                  <a:cubicBezTo>
                    <a:pt x="30184" y="4235"/>
                    <a:pt x="29937" y="4029"/>
                    <a:pt x="29717" y="3911"/>
                  </a:cubicBezTo>
                  <a:lnTo>
                    <a:pt x="29698" y="3899"/>
                  </a:lnTo>
                  <a:cubicBezTo>
                    <a:pt x="29485" y="3789"/>
                    <a:pt x="29251" y="3722"/>
                    <a:pt x="29008" y="3705"/>
                  </a:cubicBezTo>
                  <a:cubicBezTo>
                    <a:pt x="28952" y="3699"/>
                    <a:pt x="28895" y="3681"/>
                    <a:pt x="28849" y="3651"/>
                  </a:cubicBezTo>
                  <a:cubicBezTo>
                    <a:pt x="28641" y="3523"/>
                    <a:pt x="28411" y="3436"/>
                    <a:pt x="28166" y="3404"/>
                  </a:cubicBezTo>
                  <a:cubicBezTo>
                    <a:pt x="28087" y="3394"/>
                    <a:pt x="28005" y="3388"/>
                    <a:pt x="27924" y="3388"/>
                  </a:cubicBezTo>
                  <a:cubicBezTo>
                    <a:pt x="27244" y="3388"/>
                    <a:pt x="26765" y="3734"/>
                    <a:pt x="26432" y="4129"/>
                  </a:cubicBezTo>
                  <a:lnTo>
                    <a:pt x="26377" y="4129"/>
                  </a:lnTo>
                  <a:cubicBezTo>
                    <a:pt x="26266" y="4129"/>
                    <a:pt x="26150" y="4138"/>
                    <a:pt x="26020" y="4163"/>
                  </a:cubicBezTo>
                  <a:cubicBezTo>
                    <a:pt x="25605" y="4249"/>
                    <a:pt x="24283" y="4695"/>
                    <a:pt x="24722" y="6864"/>
                  </a:cubicBezTo>
                  <a:cubicBezTo>
                    <a:pt x="24730" y="6912"/>
                    <a:pt x="24738" y="6958"/>
                    <a:pt x="24750" y="7003"/>
                  </a:cubicBezTo>
                  <a:cubicBezTo>
                    <a:pt x="24717" y="7111"/>
                    <a:pt x="24690" y="7199"/>
                    <a:pt x="24659" y="7308"/>
                  </a:cubicBezTo>
                  <a:cubicBezTo>
                    <a:pt x="24291" y="7679"/>
                    <a:pt x="23868" y="8090"/>
                    <a:pt x="23426" y="8457"/>
                  </a:cubicBezTo>
                  <a:cubicBezTo>
                    <a:pt x="23369" y="8504"/>
                    <a:pt x="23314" y="8553"/>
                    <a:pt x="23258" y="8598"/>
                  </a:cubicBezTo>
                  <a:cubicBezTo>
                    <a:pt x="23190" y="8659"/>
                    <a:pt x="23121" y="8717"/>
                    <a:pt x="23057" y="8768"/>
                  </a:cubicBezTo>
                  <a:lnTo>
                    <a:pt x="22949" y="8852"/>
                  </a:lnTo>
                  <a:cubicBezTo>
                    <a:pt x="22929" y="8610"/>
                    <a:pt x="22874" y="8365"/>
                    <a:pt x="22788" y="8131"/>
                  </a:cubicBezTo>
                  <a:cubicBezTo>
                    <a:pt x="22525" y="7431"/>
                    <a:pt x="21993" y="6899"/>
                    <a:pt x="21331" y="6628"/>
                  </a:cubicBezTo>
                  <a:cubicBezTo>
                    <a:pt x="21220" y="6581"/>
                    <a:pt x="21145" y="6474"/>
                    <a:pt x="21131" y="6354"/>
                  </a:cubicBezTo>
                  <a:cubicBezTo>
                    <a:pt x="21073" y="5854"/>
                    <a:pt x="20973" y="5304"/>
                    <a:pt x="20805" y="4742"/>
                  </a:cubicBezTo>
                  <a:cubicBezTo>
                    <a:pt x="19893" y="1686"/>
                    <a:pt x="17557" y="1"/>
                    <a:pt x="14220"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4"/>
            <p:cNvSpPr/>
            <p:nvPr/>
          </p:nvSpPr>
          <p:spPr>
            <a:xfrm>
              <a:off x="4658275" y="858758"/>
              <a:ext cx="127970" cy="134744"/>
            </a:xfrm>
            <a:custGeom>
              <a:avLst/>
              <a:gdLst/>
              <a:ahLst/>
              <a:cxnLst/>
              <a:rect l="l" t="t" r="r" b="b"/>
              <a:pathLst>
                <a:path w="4281" h="4508" extrusionOk="0">
                  <a:moveTo>
                    <a:pt x="3543" y="0"/>
                  </a:moveTo>
                  <a:cubicBezTo>
                    <a:pt x="3176" y="0"/>
                    <a:pt x="2582" y="321"/>
                    <a:pt x="2049" y="667"/>
                  </a:cubicBezTo>
                  <a:cubicBezTo>
                    <a:pt x="1421" y="1075"/>
                    <a:pt x="877" y="1518"/>
                    <a:pt x="877" y="1518"/>
                  </a:cubicBezTo>
                  <a:lnTo>
                    <a:pt x="1" y="3237"/>
                  </a:lnTo>
                  <a:cubicBezTo>
                    <a:pt x="1" y="3237"/>
                    <a:pt x="259" y="4140"/>
                    <a:pt x="649" y="4423"/>
                  </a:cubicBezTo>
                  <a:cubicBezTo>
                    <a:pt x="721" y="4476"/>
                    <a:pt x="798" y="4508"/>
                    <a:pt x="879" y="4508"/>
                  </a:cubicBezTo>
                  <a:cubicBezTo>
                    <a:pt x="943" y="4508"/>
                    <a:pt x="1009" y="4488"/>
                    <a:pt x="1078" y="4445"/>
                  </a:cubicBezTo>
                  <a:cubicBezTo>
                    <a:pt x="1700" y="4047"/>
                    <a:pt x="4280" y="948"/>
                    <a:pt x="3880" y="185"/>
                  </a:cubicBezTo>
                  <a:cubicBezTo>
                    <a:pt x="3841" y="113"/>
                    <a:pt x="3785" y="61"/>
                    <a:pt x="3714" y="32"/>
                  </a:cubicBezTo>
                  <a:cubicBezTo>
                    <a:pt x="3665" y="10"/>
                    <a:pt x="3608" y="0"/>
                    <a:pt x="35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4"/>
            <p:cNvSpPr/>
            <p:nvPr/>
          </p:nvSpPr>
          <p:spPr>
            <a:xfrm>
              <a:off x="4677645" y="859685"/>
              <a:ext cx="108599" cy="133818"/>
            </a:xfrm>
            <a:custGeom>
              <a:avLst/>
              <a:gdLst/>
              <a:ahLst/>
              <a:cxnLst/>
              <a:rect l="l" t="t" r="r" b="b"/>
              <a:pathLst>
                <a:path w="3633" h="4477" extrusionOk="0">
                  <a:moveTo>
                    <a:pt x="3066" y="1"/>
                  </a:moveTo>
                  <a:cubicBezTo>
                    <a:pt x="2801" y="774"/>
                    <a:pt x="1987" y="2626"/>
                    <a:pt x="1" y="4392"/>
                  </a:cubicBezTo>
                  <a:cubicBezTo>
                    <a:pt x="73" y="4445"/>
                    <a:pt x="150" y="4477"/>
                    <a:pt x="231" y="4477"/>
                  </a:cubicBezTo>
                  <a:cubicBezTo>
                    <a:pt x="295" y="4477"/>
                    <a:pt x="361" y="4457"/>
                    <a:pt x="430" y="4414"/>
                  </a:cubicBezTo>
                  <a:cubicBezTo>
                    <a:pt x="1052" y="4016"/>
                    <a:pt x="3632" y="917"/>
                    <a:pt x="3232" y="154"/>
                  </a:cubicBezTo>
                  <a:cubicBezTo>
                    <a:pt x="3193" y="82"/>
                    <a:pt x="3137" y="30"/>
                    <a:pt x="3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4"/>
            <p:cNvSpPr/>
            <p:nvPr/>
          </p:nvSpPr>
          <p:spPr>
            <a:xfrm>
              <a:off x="4696328" y="889186"/>
              <a:ext cx="13392" cy="29322"/>
            </a:xfrm>
            <a:custGeom>
              <a:avLst/>
              <a:gdLst/>
              <a:ahLst/>
              <a:cxnLst/>
              <a:rect l="l" t="t" r="r" b="b"/>
              <a:pathLst>
                <a:path w="448" h="981" extrusionOk="0">
                  <a:moveTo>
                    <a:pt x="147" y="1"/>
                  </a:moveTo>
                  <a:cubicBezTo>
                    <a:pt x="86" y="1"/>
                    <a:pt x="22" y="45"/>
                    <a:pt x="16" y="126"/>
                  </a:cubicBezTo>
                  <a:cubicBezTo>
                    <a:pt x="1" y="400"/>
                    <a:pt x="16" y="672"/>
                    <a:pt x="160" y="913"/>
                  </a:cubicBezTo>
                  <a:cubicBezTo>
                    <a:pt x="187" y="961"/>
                    <a:pt x="226" y="980"/>
                    <a:pt x="265" y="980"/>
                  </a:cubicBezTo>
                  <a:cubicBezTo>
                    <a:pt x="356" y="980"/>
                    <a:pt x="448" y="872"/>
                    <a:pt x="386" y="761"/>
                  </a:cubicBezTo>
                  <a:cubicBezTo>
                    <a:pt x="275" y="561"/>
                    <a:pt x="269" y="339"/>
                    <a:pt x="259" y="117"/>
                  </a:cubicBezTo>
                  <a:cubicBezTo>
                    <a:pt x="255" y="38"/>
                    <a:pt x="202"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4"/>
            <p:cNvSpPr/>
            <p:nvPr/>
          </p:nvSpPr>
          <p:spPr>
            <a:xfrm>
              <a:off x="4708733" y="880996"/>
              <a:ext cx="12316" cy="29292"/>
            </a:xfrm>
            <a:custGeom>
              <a:avLst/>
              <a:gdLst/>
              <a:ahLst/>
              <a:cxnLst/>
              <a:rect l="l" t="t" r="r" b="b"/>
              <a:pathLst>
                <a:path w="412" h="980" extrusionOk="0">
                  <a:moveTo>
                    <a:pt x="143" y="0"/>
                  </a:moveTo>
                  <a:cubicBezTo>
                    <a:pt x="77" y="0"/>
                    <a:pt x="9" y="46"/>
                    <a:pt x="8" y="133"/>
                  </a:cubicBezTo>
                  <a:cubicBezTo>
                    <a:pt x="1" y="389"/>
                    <a:pt x="38" y="636"/>
                    <a:pt x="114" y="881"/>
                  </a:cubicBezTo>
                  <a:cubicBezTo>
                    <a:pt x="135" y="950"/>
                    <a:pt x="188" y="979"/>
                    <a:pt x="241" y="979"/>
                  </a:cubicBezTo>
                  <a:cubicBezTo>
                    <a:pt x="326" y="979"/>
                    <a:pt x="412" y="905"/>
                    <a:pt x="376" y="796"/>
                  </a:cubicBezTo>
                  <a:cubicBezTo>
                    <a:pt x="306" y="578"/>
                    <a:pt x="271" y="353"/>
                    <a:pt x="265" y="125"/>
                  </a:cubicBezTo>
                  <a:cubicBezTo>
                    <a:pt x="264" y="40"/>
                    <a:pt x="204"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4"/>
            <p:cNvSpPr/>
            <p:nvPr/>
          </p:nvSpPr>
          <p:spPr>
            <a:xfrm>
              <a:off x="4719793" y="873554"/>
              <a:ext cx="13242" cy="29292"/>
            </a:xfrm>
            <a:custGeom>
              <a:avLst/>
              <a:gdLst/>
              <a:ahLst/>
              <a:cxnLst/>
              <a:rect l="l" t="t" r="r" b="b"/>
              <a:pathLst>
                <a:path w="443" h="980" extrusionOk="0">
                  <a:moveTo>
                    <a:pt x="137" y="1"/>
                  </a:moveTo>
                  <a:cubicBezTo>
                    <a:pt x="94" y="1"/>
                    <a:pt x="52" y="26"/>
                    <a:pt x="43" y="77"/>
                  </a:cubicBezTo>
                  <a:cubicBezTo>
                    <a:pt x="1" y="337"/>
                    <a:pt x="83" y="640"/>
                    <a:pt x="162" y="889"/>
                  </a:cubicBezTo>
                  <a:cubicBezTo>
                    <a:pt x="182" y="952"/>
                    <a:pt x="232" y="980"/>
                    <a:pt x="282" y="980"/>
                  </a:cubicBezTo>
                  <a:cubicBezTo>
                    <a:pt x="362" y="980"/>
                    <a:pt x="443" y="910"/>
                    <a:pt x="409" y="810"/>
                  </a:cubicBezTo>
                  <a:cubicBezTo>
                    <a:pt x="328" y="566"/>
                    <a:pt x="307" y="313"/>
                    <a:pt x="232" y="70"/>
                  </a:cubicBezTo>
                  <a:cubicBezTo>
                    <a:pt x="219" y="23"/>
                    <a:pt x="178"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4"/>
            <p:cNvSpPr/>
            <p:nvPr/>
          </p:nvSpPr>
          <p:spPr>
            <a:xfrm>
              <a:off x="4478800" y="750975"/>
              <a:ext cx="212117" cy="205733"/>
            </a:xfrm>
            <a:custGeom>
              <a:avLst/>
              <a:gdLst/>
              <a:ahLst/>
              <a:cxnLst/>
              <a:rect l="l" t="t" r="r" b="b"/>
              <a:pathLst>
                <a:path w="7096" h="6883" extrusionOk="0">
                  <a:moveTo>
                    <a:pt x="1647" y="0"/>
                  </a:moveTo>
                  <a:lnTo>
                    <a:pt x="0" y="2299"/>
                  </a:lnTo>
                  <a:lnTo>
                    <a:pt x="1632" y="3516"/>
                  </a:lnTo>
                  <a:lnTo>
                    <a:pt x="1639" y="3522"/>
                  </a:lnTo>
                  <a:lnTo>
                    <a:pt x="1969" y="3769"/>
                  </a:lnTo>
                  <a:cubicBezTo>
                    <a:pt x="1969" y="3769"/>
                    <a:pt x="2987" y="4537"/>
                    <a:pt x="3996" y="5316"/>
                  </a:cubicBezTo>
                  <a:cubicBezTo>
                    <a:pt x="5005" y="6094"/>
                    <a:pt x="6009" y="6883"/>
                    <a:pt x="6009" y="6883"/>
                  </a:cubicBezTo>
                  <a:cubicBezTo>
                    <a:pt x="6544" y="6326"/>
                    <a:pt x="6829" y="5769"/>
                    <a:pt x="7096" y="4953"/>
                  </a:cubicBezTo>
                  <a:cubicBezTo>
                    <a:pt x="7096" y="4953"/>
                    <a:pt x="6217" y="4136"/>
                    <a:pt x="5336" y="3320"/>
                  </a:cubicBezTo>
                  <a:lnTo>
                    <a:pt x="3560" y="1701"/>
                  </a:lnTo>
                  <a:lnTo>
                    <a:pt x="3254" y="1424"/>
                  </a:lnTo>
                  <a:lnTo>
                    <a:pt x="3242" y="1414"/>
                  </a:lnTo>
                  <a:lnTo>
                    <a:pt x="1647"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4"/>
            <p:cNvSpPr/>
            <p:nvPr/>
          </p:nvSpPr>
          <p:spPr>
            <a:xfrm>
              <a:off x="4478800" y="750915"/>
              <a:ext cx="97330" cy="105302"/>
            </a:xfrm>
            <a:custGeom>
              <a:avLst/>
              <a:gdLst/>
              <a:ahLst/>
              <a:cxnLst/>
              <a:rect l="l" t="t" r="r" b="b"/>
              <a:pathLst>
                <a:path w="3256" h="3523" extrusionOk="0">
                  <a:moveTo>
                    <a:pt x="1647" y="1"/>
                  </a:moveTo>
                  <a:lnTo>
                    <a:pt x="0" y="2299"/>
                  </a:lnTo>
                  <a:lnTo>
                    <a:pt x="1632" y="3517"/>
                  </a:lnTo>
                  <a:lnTo>
                    <a:pt x="1639" y="3522"/>
                  </a:lnTo>
                  <a:cubicBezTo>
                    <a:pt x="2229" y="2862"/>
                    <a:pt x="2768" y="2162"/>
                    <a:pt x="3255" y="1423"/>
                  </a:cubicBezTo>
                  <a:lnTo>
                    <a:pt x="3242" y="1415"/>
                  </a:lnTo>
                  <a:lnTo>
                    <a:pt x="1647"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4"/>
            <p:cNvSpPr/>
            <p:nvPr/>
          </p:nvSpPr>
          <p:spPr>
            <a:xfrm>
              <a:off x="4188096" y="1022884"/>
              <a:ext cx="171583" cy="102254"/>
            </a:xfrm>
            <a:custGeom>
              <a:avLst/>
              <a:gdLst/>
              <a:ahLst/>
              <a:cxnLst/>
              <a:rect l="l" t="t" r="r" b="b"/>
              <a:pathLst>
                <a:path w="5740" h="3421" extrusionOk="0">
                  <a:moveTo>
                    <a:pt x="4587" y="0"/>
                  </a:moveTo>
                  <a:lnTo>
                    <a:pt x="2480" y="441"/>
                  </a:lnTo>
                  <a:cubicBezTo>
                    <a:pt x="2480" y="441"/>
                    <a:pt x="1845" y="896"/>
                    <a:pt x="1224" y="1453"/>
                  </a:cubicBezTo>
                  <a:cubicBezTo>
                    <a:pt x="606" y="2007"/>
                    <a:pt x="0" y="2664"/>
                    <a:pt x="57" y="3059"/>
                  </a:cubicBezTo>
                  <a:cubicBezTo>
                    <a:pt x="69" y="3145"/>
                    <a:pt x="107" y="3220"/>
                    <a:pt x="175" y="3283"/>
                  </a:cubicBezTo>
                  <a:cubicBezTo>
                    <a:pt x="278" y="3379"/>
                    <a:pt x="452" y="3421"/>
                    <a:pt x="677" y="3421"/>
                  </a:cubicBezTo>
                  <a:cubicBezTo>
                    <a:pt x="1995" y="3421"/>
                    <a:pt x="5052" y="1983"/>
                    <a:pt x="5571" y="1512"/>
                  </a:cubicBezTo>
                  <a:cubicBezTo>
                    <a:pt x="5722" y="1375"/>
                    <a:pt x="5739" y="1210"/>
                    <a:pt x="5673" y="1045"/>
                  </a:cubicBezTo>
                  <a:cubicBezTo>
                    <a:pt x="5482" y="542"/>
                    <a:pt x="4587" y="0"/>
                    <a:pt x="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4"/>
            <p:cNvSpPr/>
            <p:nvPr/>
          </p:nvSpPr>
          <p:spPr>
            <a:xfrm>
              <a:off x="4189769" y="1054089"/>
              <a:ext cx="169909" cy="71049"/>
            </a:xfrm>
            <a:custGeom>
              <a:avLst/>
              <a:gdLst/>
              <a:ahLst/>
              <a:cxnLst/>
              <a:rect l="l" t="t" r="r" b="b"/>
              <a:pathLst>
                <a:path w="5684" h="2377" extrusionOk="0">
                  <a:moveTo>
                    <a:pt x="5618" y="1"/>
                  </a:moveTo>
                  <a:cubicBezTo>
                    <a:pt x="3137" y="1620"/>
                    <a:pt x="910" y="1956"/>
                    <a:pt x="1" y="2015"/>
                  </a:cubicBezTo>
                  <a:cubicBezTo>
                    <a:pt x="13" y="2101"/>
                    <a:pt x="51" y="2176"/>
                    <a:pt x="119" y="2239"/>
                  </a:cubicBezTo>
                  <a:cubicBezTo>
                    <a:pt x="222" y="2335"/>
                    <a:pt x="396" y="2377"/>
                    <a:pt x="621" y="2377"/>
                  </a:cubicBezTo>
                  <a:cubicBezTo>
                    <a:pt x="1939" y="2377"/>
                    <a:pt x="4996" y="939"/>
                    <a:pt x="5515" y="468"/>
                  </a:cubicBezTo>
                  <a:cubicBezTo>
                    <a:pt x="5666" y="331"/>
                    <a:pt x="5683" y="166"/>
                    <a:pt x="5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4"/>
            <p:cNvSpPr/>
            <p:nvPr/>
          </p:nvSpPr>
          <p:spPr>
            <a:xfrm>
              <a:off x="4239331" y="1046019"/>
              <a:ext cx="34705" cy="18980"/>
            </a:xfrm>
            <a:custGeom>
              <a:avLst/>
              <a:gdLst/>
              <a:ahLst/>
              <a:cxnLst/>
              <a:rect l="l" t="t" r="r" b="b"/>
              <a:pathLst>
                <a:path w="1161" h="635" extrusionOk="0">
                  <a:moveTo>
                    <a:pt x="213" y="0"/>
                  </a:moveTo>
                  <a:cubicBezTo>
                    <a:pt x="66" y="0"/>
                    <a:pt x="0" y="210"/>
                    <a:pt x="165" y="262"/>
                  </a:cubicBezTo>
                  <a:cubicBezTo>
                    <a:pt x="401" y="337"/>
                    <a:pt x="639" y="408"/>
                    <a:pt x="821" y="587"/>
                  </a:cubicBezTo>
                  <a:cubicBezTo>
                    <a:pt x="856" y="620"/>
                    <a:pt x="897" y="635"/>
                    <a:pt x="935" y="635"/>
                  </a:cubicBezTo>
                  <a:cubicBezTo>
                    <a:pt x="1056" y="635"/>
                    <a:pt x="1161" y="498"/>
                    <a:pt x="1053" y="386"/>
                  </a:cubicBezTo>
                  <a:cubicBezTo>
                    <a:pt x="835" y="163"/>
                    <a:pt x="544" y="63"/>
                    <a:pt x="247" y="4"/>
                  </a:cubicBezTo>
                  <a:cubicBezTo>
                    <a:pt x="235" y="2"/>
                    <a:pt x="22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4"/>
            <p:cNvSpPr/>
            <p:nvPr/>
          </p:nvSpPr>
          <p:spPr>
            <a:xfrm>
              <a:off x="4226866" y="1056690"/>
              <a:ext cx="35213" cy="18621"/>
            </a:xfrm>
            <a:custGeom>
              <a:avLst/>
              <a:gdLst/>
              <a:ahLst/>
              <a:cxnLst/>
              <a:rect l="l" t="t" r="r" b="b"/>
              <a:pathLst>
                <a:path w="1178" h="623" extrusionOk="0">
                  <a:moveTo>
                    <a:pt x="216" y="0"/>
                  </a:moveTo>
                  <a:cubicBezTo>
                    <a:pt x="63" y="0"/>
                    <a:pt x="1" y="229"/>
                    <a:pt x="172" y="281"/>
                  </a:cubicBezTo>
                  <a:cubicBezTo>
                    <a:pt x="418" y="353"/>
                    <a:pt x="647" y="457"/>
                    <a:pt x="863" y="595"/>
                  </a:cubicBezTo>
                  <a:cubicBezTo>
                    <a:pt x="893" y="615"/>
                    <a:pt x="922" y="623"/>
                    <a:pt x="950" y="623"/>
                  </a:cubicBezTo>
                  <a:cubicBezTo>
                    <a:pt x="1086" y="623"/>
                    <a:pt x="1177" y="430"/>
                    <a:pt x="1032" y="337"/>
                  </a:cubicBezTo>
                  <a:cubicBezTo>
                    <a:pt x="791" y="183"/>
                    <a:pt x="534" y="72"/>
                    <a:pt x="257" y="5"/>
                  </a:cubicBezTo>
                  <a:cubicBezTo>
                    <a:pt x="243" y="2"/>
                    <a:pt x="229"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4"/>
            <p:cNvSpPr/>
            <p:nvPr/>
          </p:nvSpPr>
          <p:spPr>
            <a:xfrm>
              <a:off x="4216673" y="1067151"/>
              <a:ext cx="33659" cy="18980"/>
            </a:xfrm>
            <a:custGeom>
              <a:avLst/>
              <a:gdLst/>
              <a:ahLst/>
              <a:cxnLst/>
              <a:rect l="l" t="t" r="r" b="b"/>
              <a:pathLst>
                <a:path w="1126" h="635" extrusionOk="0">
                  <a:moveTo>
                    <a:pt x="142" y="1"/>
                  </a:moveTo>
                  <a:cubicBezTo>
                    <a:pt x="39" y="1"/>
                    <a:pt x="0" y="145"/>
                    <a:pt x="90" y="202"/>
                  </a:cubicBezTo>
                  <a:cubicBezTo>
                    <a:pt x="330" y="353"/>
                    <a:pt x="597" y="449"/>
                    <a:pt x="835" y="608"/>
                  </a:cubicBezTo>
                  <a:cubicBezTo>
                    <a:pt x="863" y="627"/>
                    <a:pt x="890" y="635"/>
                    <a:pt x="917" y="635"/>
                  </a:cubicBezTo>
                  <a:cubicBezTo>
                    <a:pt x="1040" y="635"/>
                    <a:pt x="1126" y="454"/>
                    <a:pt x="992" y="367"/>
                  </a:cubicBezTo>
                  <a:cubicBezTo>
                    <a:pt x="746" y="207"/>
                    <a:pt x="444" y="31"/>
                    <a:pt x="154" y="1"/>
                  </a:cubicBezTo>
                  <a:cubicBezTo>
                    <a:pt x="150" y="1"/>
                    <a:pt x="14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4"/>
            <p:cNvSpPr/>
            <p:nvPr/>
          </p:nvSpPr>
          <p:spPr>
            <a:xfrm>
              <a:off x="4197781" y="812279"/>
              <a:ext cx="128807" cy="229286"/>
            </a:xfrm>
            <a:custGeom>
              <a:avLst/>
              <a:gdLst/>
              <a:ahLst/>
              <a:cxnLst/>
              <a:rect l="l" t="t" r="r" b="b"/>
              <a:pathLst>
                <a:path w="4309" h="7671" extrusionOk="0">
                  <a:moveTo>
                    <a:pt x="1551" y="0"/>
                  </a:moveTo>
                  <a:cubicBezTo>
                    <a:pt x="944" y="831"/>
                    <a:pt x="376" y="1777"/>
                    <a:pt x="118" y="2785"/>
                  </a:cubicBezTo>
                  <a:cubicBezTo>
                    <a:pt x="44" y="3076"/>
                    <a:pt x="1" y="3379"/>
                    <a:pt x="23" y="3680"/>
                  </a:cubicBezTo>
                  <a:cubicBezTo>
                    <a:pt x="50" y="4026"/>
                    <a:pt x="208" y="4332"/>
                    <a:pt x="356" y="4640"/>
                  </a:cubicBezTo>
                  <a:cubicBezTo>
                    <a:pt x="668" y="5292"/>
                    <a:pt x="1004" y="5934"/>
                    <a:pt x="1337" y="6576"/>
                  </a:cubicBezTo>
                  <a:cubicBezTo>
                    <a:pt x="1527" y="6942"/>
                    <a:pt x="1719" y="7307"/>
                    <a:pt x="1913" y="7670"/>
                  </a:cubicBezTo>
                  <a:cubicBezTo>
                    <a:pt x="2529" y="7640"/>
                    <a:pt x="3143" y="7560"/>
                    <a:pt x="3721" y="7338"/>
                  </a:cubicBezTo>
                  <a:cubicBezTo>
                    <a:pt x="3857" y="7286"/>
                    <a:pt x="3991" y="7227"/>
                    <a:pt x="4122" y="7162"/>
                  </a:cubicBezTo>
                  <a:cubicBezTo>
                    <a:pt x="4151" y="7148"/>
                    <a:pt x="4293" y="7098"/>
                    <a:pt x="4306" y="7067"/>
                  </a:cubicBezTo>
                  <a:cubicBezTo>
                    <a:pt x="4309" y="7060"/>
                    <a:pt x="4292" y="7039"/>
                    <a:pt x="4292" y="7032"/>
                  </a:cubicBezTo>
                  <a:cubicBezTo>
                    <a:pt x="4285" y="6971"/>
                    <a:pt x="4235" y="6898"/>
                    <a:pt x="4211" y="6842"/>
                  </a:cubicBezTo>
                  <a:cubicBezTo>
                    <a:pt x="4158" y="6712"/>
                    <a:pt x="4103" y="6583"/>
                    <a:pt x="4049" y="6455"/>
                  </a:cubicBezTo>
                  <a:cubicBezTo>
                    <a:pt x="3800" y="5863"/>
                    <a:pt x="3553" y="5271"/>
                    <a:pt x="3314" y="4676"/>
                  </a:cubicBezTo>
                  <a:cubicBezTo>
                    <a:pt x="3191" y="4371"/>
                    <a:pt x="3057" y="4065"/>
                    <a:pt x="2951" y="3755"/>
                  </a:cubicBezTo>
                  <a:cubicBezTo>
                    <a:pt x="2931" y="3701"/>
                    <a:pt x="2910" y="3635"/>
                    <a:pt x="2915" y="3577"/>
                  </a:cubicBezTo>
                  <a:cubicBezTo>
                    <a:pt x="2920" y="3513"/>
                    <a:pt x="2972" y="3455"/>
                    <a:pt x="2993" y="3421"/>
                  </a:cubicBezTo>
                  <a:cubicBezTo>
                    <a:pt x="3134" y="3204"/>
                    <a:pt x="3250" y="2974"/>
                    <a:pt x="3398" y="2758"/>
                  </a:cubicBezTo>
                  <a:cubicBezTo>
                    <a:pt x="3562" y="2520"/>
                    <a:pt x="3738" y="2289"/>
                    <a:pt x="3928" y="2071"/>
                  </a:cubicBezTo>
                  <a:cubicBezTo>
                    <a:pt x="3123" y="1396"/>
                    <a:pt x="2317" y="718"/>
                    <a:pt x="1551"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4"/>
            <p:cNvSpPr/>
            <p:nvPr/>
          </p:nvSpPr>
          <p:spPr>
            <a:xfrm>
              <a:off x="4207526" y="812220"/>
              <a:ext cx="107643" cy="102164"/>
            </a:xfrm>
            <a:custGeom>
              <a:avLst/>
              <a:gdLst/>
              <a:ahLst/>
              <a:cxnLst/>
              <a:rect l="l" t="t" r="r" b="b"/>
              <a:pathLst>
                <a:path w="3601" h="3418" extrusionOk="0">
                  <a:moveTo>
                    <a:pt x="1226" y="1"/>
                  </a:moveTo>
                  <a:cubicBezTo>
                    <a:pt x="1226" y="1"/>
                    <a:pt x="1201" y="34"/>
                    <a:pt x="1160" y="91"/>
                  </a:cubicBezTo>
                  <a:cubicBezTo>
                    <a:pt x="1120" y="147"/>
                    <a:pt x="1065" y="225"/>
                    <a:pt x="1002" y="320"/>
                  </a:cubicBezTo>
                  <a:cubicBezTo>
                    <a:pt x="873" y="510"/>
                    <a:pt x="708" y="770"/>
                    <a:pt x="556" y="1035"/>
                  </a:cubicBezTo>
                  <a:cubicBezTo>
                    <a:pt x="402" y="1299"/>
                    <a:pt x="262" y="1574"/>
                    <a:pt x="163" y="1785"/>
                  </a:cubicBezTo>
                  <a:cubicBezTo>
                    <a:pt x="66" y="1995"/>
                    <a:pt x="9" y="2139"/>
                    <a:pt x="9" y="2139"/>
                  </a:cubicBezTo>
                  <a:lnTo>
                    <a:pt x="1" y="2156"/>
                  </a:lnTo>
                  <a:cubicBezTo>
                    <a:pt x="849" y="2658"/>
                    <a:pt x="1765" y="3027"/>
                    <a:pt x="2669" y="3418"/>
                  </a:cubicBezTo>
                  <a:lnTo>
                    <a:pt x="2670" y="3414"/>
                  </a:lnTo>
                  <a:cubicBezTo>
                    <a:pt x="2670" y="3414"/>
                    <a:pt x="2705" y="3344"/>
                    <a:pt x="2774" y="3224"/>
                  </a:cubicBezTo>
                  <a:cubicBezTo>
                    <a:pt x="2844" y="3106"/>
                    <a:pt x="2949" y="2935"/>
                    <a:pt x="3071" y="2760"/>
                  </a:cubicBezTo>
                  <a:cubicBezTo>
                    <a:pt x="3191" y="2585"/>
                    <a:pt x="3326" y="2407"/>
                    <a:pt x="3431" y="2277"/>
                  </a:cubicBezTo>
                  <a:cubicBezTo>
                    <a:pt x="3535" y="2146"/>
                    <a:pt x="3600" y="2070"/>
                    <a:pt x="3600" y="2070"/>
                  </a:cubicBezTo>
                  <a:cubicBezTo>
                    <a:pt x="3600" y="2070"/>
                    <a:pt x="2997" y="1566"/>
                    <a:pt x="2402" y="1049"/>
                  </a:cubicBezTo>
                  <a:cubicBezTo>
                    <a:pt x="2104" y="791"/>
                    <a:pt x="1809" y="530"/>
                    <a:pt x="1589" y="332"/>
                  </a:cubicBezTo>
                  <a:cubicBezTo>
                    <a:pt x="1369" y="135"/>
                    <a:pt x="1226" y="1"/>
                    <a:pt x="1226"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4"/>
            <p:cNvSpPr/>
            <p:nvPr/>
          </p:nvSpPr>
          <p:spPr>
            <a:xfrm>
              <a:off x="3869740" y="437279"/>
              <a:ext cx="112007" cy="114120"/>
            </a:xfrm>
            <a:custGeom>
              <a:avLst/>
              <a:gdLst/>
              <a:ahLst/>
              <a:cxnLst/>
              <a:rect l="l" t="t" r="r" b="b"/>
              <a:pathLst>
                <a:path w="3747" h="3818" extrusionOk="0">
                  <a:moveTo>
                    <a:pt x="2099" y="1"/>
                  </a:moveTo>
                  <a:cubicBezTo>
                    <a:pt x="2091" y="1"/>
                    <a:pt x="2083" y="1"/>
                    <a:pt x="2075" y="2"/>
                  </a:cubicBezTo>
                  <a:cubicBezTo>
                    <a:pt x="1928" y="20"/>
                    <a:pt x="1937" y="300"/>
                    <a:pt x="2000" y="585"/>
                  </a:cubicBezTo>
                  <a:cubicBezTo>
                    <a:pt x="2063" y="869"/>
                    <a:pt x="2177" y="1144"/>
                    <a:pt x="2177" y="1144"/>
                  </a:cubicBezTo>
                  <a:cubicBezTo>
                    <a:pt x="2177" y="1144"/>
                    <a:pt x="1975" y="904"/>
                    <a:pt x="1746" y="674"/>
                  </a:cubicBezTo>
                  <a:cubicBezTo>
                    <a:pt x="1548" y="477"/>
                    <a:pt x="1334" y="287"/>
                    <a:pt x="1179" y="287"/>
                  </a:cubicBezTo>
                  <a:cubicBezTo>
                    <a:pt x="1154" y="287"/>
                    <a:pt x="1130" y="292"/>
                    <a:pt x="1108" y="303"/>
                  </a:cubicBezTo>
                  <a:cubicBezTo>
                    <a:pt x="953" y="383"/>
                    <a:pt x="1051" y="706"/>
                    <a:pt x="1203" y="996"/>
                  </a:cubicBezTo>
                  <a:cubicBezTo>
                    <a:pt x="1355" y="1287"/>
                    <a:pt x="1556" y="1546"/>
                    <a:pt x="1556" y="1546"/>
                  </a:cubicBezTo>
                  <a:cubicBezTo>
                    <a:pt x="1556" y="1546"/>
                    <a:pt x="1292" y="1377"/>
                    <a:pt x="1011" y="1215"/>
                  </a:cubicBezTo>
                  <a:cubicBezTo>
                    <a:pt x="794" y="1091"/>
                    <a:pt x="566" y="970"/>
                    <a:pt x="436" y="970"/>
                  </a:cubicBezTo>
                  <a:cubicBezTo>
                    <a:pt x="398" y="970"/>
                    <a:pt x="368" y="981"/>
                    <a:pt x="349" y="1004"/>
                  </a:cubicBezTo>
                  <a:cubicBezTo>
                    <a:pt x="201" y="1196"/>
                    <a:pt x="383" y="1502"/>
                    <a:pt x="607" y="1742"/>
                  </a:cubicBezTo>
                  <a:cubicBezTo>
                    <a:pt x="832" y="1984"/>
                    <a:pt x="1097" y="2160"/>
                    <a:pt x="1097" y="2160"/>
                  </a:cubicBezTo>
                  <a:cubicBezTo>
                    <a:pt x="1097" y="2160"/>
                    <a:pt x="885" y="2047"/>
                    <a:pt x="652" y="1958"/>
                  </a:cubicBezTo>
                  <a:cubicBezTo>
                    <a:pt x="521" y="1909"/>
                    <a:pt x="381" y="1867"/>
                    <a:pt x="270" y="1867"/>
                  </a:cubicBezTo>
                  <a:cubicBezTo>
                    <a:pt x="187" y="1867"/>
                    <a:pt x="121" y="1890"/>
                    <a:pt x="85" y="1951"/>
                  </a:cubicBezTo>
                  <a:cubicBezTo>
                    <a:pt x="0" y="2095"/>
                    <a:pt x="260" y="2385"/>
                    <a:pt x="547" y="2622"/>
                  </a:cubicBezTo>
                  <a:cubicBezTo>
                    <a:pt x="835" y="2862"/>
                    <a:pt x="1152" y="3045"/>
                    <a:pt x="1152" y="3045"/>
                  </a:cubicBezTo>
                  <a:cubicBezTo>
                    <a:pt x="1152" y="3045"/>
                    <a:pt x="1228" y="3234"/>
                    <a:pt x="1391" y="3429"/>
                  </a:cubicBezTo>
                  <a:cubicBezTo>
                    <a:pt x="1552" y="3621"/>
                    <a:pt x="1801" y="3817"/>
                    <a:pt x="2113" y="3817"/>
                  </a:cubicBezTo>
                  <a:cubicBezTo>
                    <a:pt x="2114" y="3817"/>
                    <a:pt x="2115" y="3817"/>
                    <a:pt x="2116" y="3817"/>
                  </a:cubicBezTo>
                  <a:cubicBezTo>
                    <a:pt x="2426" y="3817"/>
                    <a:pt x="2768" y="3534"/>
                    <a:pt x="3027" y="3189"/>
                  </a:cubicBezTo>
                  <a:cubicBezTo>
                    <a:pt x="3285" y="2845"/>
                    <a:pt x="3478" y="2438"/>
                    <a:pt x="3475" y="2162"/>
                  </a:cubicBezTo>
                  <a:cubicBezTo>
                    <a:pt x="3475" y="2162"/>
                    <a:pt x="3559" y="1788"/>
                    <a:pt x="3628" y="1422"/>
                  </a:cubicBezTo>
                  <a:cubicBezTo>
                    <a:pt x="3693" y="1056"/>
                    <a:pt x="3746" y="698"/>
                    <a:pt x="3591" y="677"/>
                  </a:cubicBezTo>
                  <a:cubicBezTo>
                    <a:pt x="3582" y="675"/>
                    <a:pt x="3573" y="675"/>
                    <a:pt x="3564" y="675"/>
                  </a:cubicBezTo>
                  <a:cubicBezTo>
                    <a:pt x="3418" y="675"/>
                    <a:pt x="3271" y="851"/>
                    <a:pt x="3169" y="1037"/>
                  </a:cubicBezTo>
                  <a:cubicBezTo>
                    <a:pt x="3059" y="1231"/>
                    <a:pt x="2994" y="1440"/>
                    <a:pt x="2994" y="1440"/>
                  </a:cubicBezTo>
                  <a:cubicBezTo>
                    <a:pt x="2994" y="1440"/>
                    <a:pt x="2843" y="1072"/>
                    <a:pt x="2668" y="702"/>
                  </a:cubicBezTo>
                  <a:cubicBezTo>
                    <a:pt x="2494" y="349"/>
                    <a:pt x="2302" y="1"/>
                    <a:pt x="2099"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4"/>
            <p:cNvSpPr/>
            <p:nvPr/>
          </p:nvSpPr>
          <p:spPr>
            <a:xfrm>
              <a:off x="3933621" y="481636"/>
              <a:ext cx="24422" cy="23613"/>
            </a:xfrm>
            <a:custGeom>
              <a:avLst/>
              <a:gdLst/>
              <a:ahLst/>
              <a:cxnLst/>
              <a:rect l="l" t="t" r="r" b="b"/>
              <a:pathLst>
                <a:path w="817" h="790" extrusionOk="0">
                  <a:moveTo>
                    <a:pt x="758" y="0"/>
                  </a:moveTo>
                  <a:cubicBezTo>
                    <a:pt x="757" y="0"/>
                    <a:pt x="756" y="0"/>
                    <a:pt x="756" y="0"/>
                  </a:cubicBezTo>
                  <a:cubicBezTo>
                    <a:pt x="568" y="9"/>
                    <a:pt x="381" y="83"/>
                    <a:pt x="240" y="213"/>
                  </a:cubicBezTo>
                  <a:cubicBezTo>
                    <a:pt x="202" y="247"/>
                    <a:pt x="171" y="284"/>
                    <a:pt x="142" y="325"/>
                  </a:cubicBezTo>
                  <a:cubicBezTo>
                    <a:pt x="58" y="439"/>
                    <a:pt x="9" y="577"/>
                    <a:pt x="2" y="720"/>
                  </a:cubicBezTo>
                  <a:cubicBezTo>
                    <a:pt x="0" y="755"/>
                    <a:pt x="29" y="786"/>
                    <a:pt x="64" y="789"/>
                  </a:cubicBezTo>
                  <a:cubicBezTo>
                    <a:pt x="65" y="789"/>
                    <a:pt x="66" y="789"/>
                    <a:pt x="67" y="789"/>
                  </a:cubicBezTo>
                  <a:cubicBezTo>
                    <a:pt x="101" y="789"/>
                    <a:pt x="129" y="763"/>
                    <a:pt x="130" y="728"/>
                  </a:cubicBezTo>
                  <a:cubicBezTo>
                    <a:pt x="136" y="610"/>
                    <a:pt x="177" y="494"/>
                    <a:pt x="243" y="398"/>
                  </a:cubicBezTo>
                  <a:cubicBezTo>
                    <a:pt x="266" y="366"/>
                    <a:pt x="294" y="333"/>
                    <a:pt x="325" y="305"/>
                  </a:cubicBezTo>
                  <a:cubicBezTo>
                    <a:pt x="439" y="196"/>
                    <a:pt x="597" y="130"/>
                    <a:pt x="753" y="123"/>
                  </a:cubicBezTo>
                  <a:cubicBezTo>
                    <a:pt x="788" y="122"/>
                    <a:pt x="815" y="92"/>
                    <a:pt x="816" y="58"/>
                  </a:cubicBezTo>
                  <a:cubicBezTo>
                    <a:pt x="816" y="26"/>
                    <a:pt x="792"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4"/>
            <p:cNvSpPr/>
            <p:nvPr/>
          </p:nvSpPr>
          <p:spPr>
            <a:xfrm>
              <a:off x="3932903" y="510570"/>
              <a:ext cx="244282" cy="109069"/>
            </a:xfrm>
            <a:custGeom>
              <a:avLst/>
              <a:gdLst/>
              <a:ahLst/>
              <a:cxnLst/>
              <a:rect l="l" t="t" r="r" b="b"/>
              <a:pathLst>
                <a:path w="8172" h="3649" extrusionOk="0">
                  <a:moveTo>
                    <a:pt x="1312" y="0"/>
                  </a:moveTo>
                  <a:cubicBezTo>
                    <a:pt x="1065" y="257"/>
                    <a:pt x="818" y="509"/>
                    <a:pt x="572" y="767"/>
                  </a:cubicBezTo>
                  <a:cubicBezTo>
                    <a:pt x="421" y="925"/>
                    <a:pt x="269" y="1086"/>
                    <a:pt x="118" y="1245"/>
                  </a:cubicBezTo>
                  <a:cubicBezTo>
                    <a:pt x="92" y="1271"/>
                    <a:pt x="22" y="1320"/>
                    <a:pt x="12" y="1355"/>
                  </a:cubicBezTo>
                  <a:cubicBezTo>
                    <a:pt x="0" y="1395"/>
                    <a:pt x="112" y="1485"/>
                    <a:pt x="142" y="1516"/>
                  </a:cubicBezTo>
                  <a:cubicBezTo>
                    <a:pt x="1214" y="2638"/>
                    <a:pt x="2677" y="3649"/>
                    <a:pt x="4287" y="3649"/>
                  </a:cubicBezTo>
                  <a:cubicBezTo>
                    <a:pt x="4316" y="3649"/>
                    <a:pt x="4345" y="3648"/>
                    <a:pt x="4373" y="3648"/>
                  </a:cubicBezTo>
                  <a:cubicBezTo>
                    <a:pt x="5694" y="3619"/>
                    <a:pt x="7001" y="3217"/>
                    <a:pt x="8172" y="2619"/>
                  </a:cubicBezTo>
                  <a:cubicBezTo>
                    <a:pt x="8124" y="2534"/>
                    <a:pt x="8074" y="2448"/>
                    <a:pt x="8025" y="2363"/>
                  </a:cubicBezTo>
                  <a:cubicBezTo>
                    <a:pt x="7677" y="1758"/>
                    <a:pt x="7332" y="1155"/>
                    <a:pt x="6984" y="551"/>
                  </a:cubicBezTo>
                  <a:cubicBezTo>
                    <a:pt x="6637" y="760"/>
                    <a:pt x="6279" y="939"/>
                    <a:pt x="5903" y="1084"/>
                  </a:cubicBezTo>
                  <a:cubicBezTo>
                    <a:pt x="5519" y="1233"/>
                    <a:pt x="5121" y="1348"/>
                    <a:pt x="4718" y="1426"/>
                  </a:cubicBezTo>
                  <a:cubicBezTo>
                    <a:pt x="4531" y="1462"/>
                    <a:pt x="4335" y="1497"/>
                    <a:pt x="4144" y="1497"/>
                  </a:cubicBezTo>
                  <a:cubicBezTo>
                    <a:pt x="4127" y="1497"/>
                    <a:pt x="4110" y="1497"/>
                    <a:pt x="4094" y="1497"/>
                  </a:cubicBezTo>
                  <a:cubicBezTo>
                    <a:pt x="3892" y="1490"/>
                    <a:pt x="3684" y="1446"/>
                    <a:pt x="3488" y="1389"/>
                  </a:cubicBezTo>
                  <a:cubicBezTo>
                    <a:pt x="2654" y="1149"/>
                    <a:pt x="1926" y="599"/>
                    <a:pt x="1312"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4"/>
            <p:cNvSpPr/>
            <p:nvPr/>
          </p:nvSpPr>
          <p:spPr>
            <a:xfrm>
              <a:off x="4108372" y="527009"/>
              <a:ext cx="68813" cy="81211"/>
            </a:xfrm>
            <a:custGeom>
              <a:avLst/>
              <a:gdLst/>
              <a:ahLst/>
              <a:cxnLst/>
              <a:rect l="l" t="t" r="r" b="b"/>
              <a:pathLst>
                <a:path w="2302" h="2717" extrusionOk="0">
                  <a:moveTo>
                    <a:pt x="1114" y="1"/>
                  </a:moveTo>
                  <a:cubicBezTo>
                    <a:pt x="1114" y="1"/>
                    <a:pt x="1050" y="40"/>
                    <a:pt x="951" y="98"/>
                  </a:cubicBezTo>
                  <a:cubicBezTo>
                    <a:pt x="852" y="156"/>
                    <a:pt x="718" y="231"/>
                    <a:pt x="577" y="297"/>
                  </a:cubicBezTo>
                  <a:cubicBezTo>
                    <a:pt x="297" y="436"/>
                    <a:pt x="1" y="547"/>
                    <a:pt x="1" y="547"/>
                  </a:cubicBezTo>
                  <a:lnTo>
                    <a:pt x="726" y="2717"/>
                  </a:lnTo>
                  <a:cubicBezTo>
                    <a:pt x="726" y="2717"/>
                    <a:pt x="1124" y="2597"/>
                    <a:pt x="1518" y="2436"/>
                  </a:cubicBezTo>
                  <a:cubicBezTo>
                    <a:pt x="1716" y="2358"/>
                    <a:pt x="1912" y="2266"/>
                    <a:pt x="2059" y="2194"/>
                  </a:cubicBezTo>
                  <a:cubicBezTo>
                    <a:pt x="2204" y="2118"/>
                    <a:pt x="2302" y="2069"/>
                    <a:pt x="2302" y="2069"/>
                  </a:cubicBezTo>
                  <a:lnTo>
                    <a:pt x="1114"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4"/>
            <p:cNvSpPr/>
            <p:nvPr/>
          </p:nvSpPr>
          <p:spPr>
            <a:xfrm>
              <a:off x="4596427" y="174696"/>
              <a:ext cx="117089" cy="118245"/>
            </a:xfrm>
            <a:custGeom>
              <a:avLst/>
              <a:gdLst/>
              <a:ahLst/>
              <a:cxnLst/>
              <a:rect l="l" t="t" r="r" b="b"/>
              <a:pathLst>
                <a:path w="3917" h="3956" extrusionOk="0">
                  <a:moveTo>
                    <a:pt x="1745" y="0"/>
                  </a:moveTo>
                  <a:cubicBezTo>
                    <a:pt x="1531" y="0"/>
                    <a:pt x="1324" y="367"/>
                    <a:pt x="1138" y="743"/>
                  </a:cubicBezTo>
                  <a:cubicBezTo>
                    <a:pt x="1046" y="939"/>
                    <a:pt x="956" y="1135"/>
                    <a:pt x="895" y="1285"/>
                  </a:cubicBezTo>
                  <a:cubicBezTo>
                    <a:pt x="836" y="1435"/>
                    <a:pt x="795" y="1533"/>
                    <a:pt x="795" y="1533"/>
                  </a:cubicBezTo>
                  <a:cubicBezTo>
                    <a:pt x="795" y="1533"/>
                    <a:pt x="726" y="1317"/>
                    <a:pt x="607" y="1110"/>
                  </a:cubicBezTo>
                  <a:cubicBezTo>
                    <a:pt x="500" y="919"/>
                    <a:pt x="352" y="738"/>
                    <a:pt x="199" y="738"/>
                  </a:cubicBezTo>
                  <a:cubicBezTo>
                    <a:pt x="187" y="738"/>
                    <a:pt x="175" y="739"/>
                    <a:pt x="163" y="742"/>
                  </a:cubicBezTo>
                  <a:cubicBezTo>
                    <a:pt x="1" y="775"/>
                    <a:pt x="43" y="1159"/>
                    <a:pt x="123" y="1553"/>
                  </a:cubicBezTo>
                  <a:cubicBezTo>
                    <a:pt x="200" y="1943"/>
                    <a:pt x="303" y="2335"/>
                    <a:pt x="303" y="2335"/>
                  </a:cubicBezTo>
                  <a:cubicBezTo>
                    <a:pt x="317" y="2633"/>
                    <a:pt x="548" y="3039"/>
                    <a:pt x="850" y="3377"/>
                  </a:cubicBezTo>
                  <a:cubicBezTo>
                    <a:pt x="1147" y="3703"/>
                    <a:pt x="1515" y="3956"/>
                    <a:pt x="1826" y="3956"/>
                  </a:cubicBezTo>
                  <a:cubicBezTo>
                    <a:pt x="1833" y="3956"/>
                    <a:pt x="1841" y="3956"/>
                    <a:pt x="1848" y="3956"/>
                  </a:cubicBezTo>
                  <a:cubicBezTo>
                    <a:pt x="2159" y="3939"/>
                    <a:pt x="2392" y="3740"/>
                    <a:pt x="2544" y="3545"/>
                  </a:cubicBezTo>
                  <a:cubicBezTo>
                    <a:pt x="2691" y="3347"/>
                    <a:pt x="2759" y="3157"/>
                    <a:pt x="2759" y="3157"/>
                  </a:cubicBezTo>
                  <a:cubicBezTo>
                    <a:pt x="2759" y="3157"/>
                    <a:pt x="2836" y="3109"/>
                    <a:pt x="2953" y="3034"/>
                  </a:cubicBezTo>
                  <a:cubicBezTo>
                    <a:pt x="3069" y="2956"/>
                    <a:pt x="3216" y="2846"/>
                    <a:pt x="3363" y="2728"/>
                  </a:cubicBezTo>
                  <a:cubicBezTo>
                    <a:pt x="3653" y="2490"/>
                    <a:pt x="3916" y="2198"/>
                    <a:pt x="3829" y="2053"/>
                  </a:cubicBezTo>
                  <a:cubicBezTo>
                    <a:pt x="3789" y="1988"/>
                    <a:pt x="3716" y="1963"/>
                    <a:pt x="3627" y="1963"/>
                  </a:cubicBezTo>
                  <a:cubicBezTo>
                    <a:pt x="3513" y="1963"/>
                    <a:pt x="3372" y="2003"/>
                    <a:pt x="3239" y="2050"/>
                  </a:cubicBezTo>
                  <a:cubicBezTo>
                    <a:pt x="3121" y="2095"/>
                    <a:pt x="3006" y="2146"/>
                    <a:pt x="2924" y="2187"/>
                  </a:cubicBezTo>
                  <a:cubicBezTo>
                    <a:pt x="2839" y="2225"/>
                    <a:pt x="2784" y="2253"/>
                    <a:pt x="2784" y="2253"/>
                  </a:cubicBezTo>
                  <a:cubicBezTo>
                    <a:pt x="2784" y="2253"/>
                    <a:pt x="2853" y="2210"/>
                    <a:pt x="2948" y="2133"/>
                  </a:cubicBezTo>
                  <a:cubicBezTo>
                    <a:pt x="3044" y="2057"/>
                    <a:pt x="3168" y="1950"/>
                    <a:pt x="3285" y="1830"/>
                  </a:cubicBezTo>
                  <a:cubicBezTo>
                    <a:pt x="3399" y="1707"/>
                    <a:pt x="3505" y="1569"/>
                    <a:pt x="3563" y="1436"/>
                  </a:cubicBezTo>
                  <a:cubicBezTo>
                    <a:pt x="3622" y="1301"/>
                    <a:pt x="3631" y="1175"/>
                    <a:pt x="3555" y="1075"/>
                  </a:cubicBezTo>
                  <a:cubicBezTo>
                    <a:pt x="3535" y="1049"/>
                    <a:pt x="3502" y="1037"/>
                    <a:pt x="3461" y="1037"/>
                  </a:cubicBezTo>
                  <a:cubicBezTo>
                    <a:pt x="3325" y="1037"/>
                    <a:pt x="3090" y="1159"/>
                    <a:pt x="2864" y="1281"/>
                  </a:cubicBezTo>
                  <a:cubicBezTo>
                    <a:pt x="2720" y="1364"/>
                    <a:pt x="2579" y="1449"/>
                    <a:pt x="2473" y="1512"/>
                  </a:cubicBezTo>
                  <a:cubicBezTo>
                    <a:pt x="2369" y="1577"/>
                    <a:pt x="2300" y="1622"/>
                    <a:pt x="2300" y="1622"/>
                  </a:cubicBezTo>
                  <a:cubicBezTo>
                    <a:pt x="2300" y="1622"/>
                    <a:pt x="2352" y="1553"/>
                    <a:pt x="2424" y="1449"/>
                  </a:cubicBezTo>
                  <a:cubicBezTo>
                    <a:pt x="2496" y="1347"/>
                    <a:pt x="2588" y="1202"/>
                    <a:pt x="2667" y="1052"/>
                  </a:cubicBezTo>
                  <a:cubicBezTo>
                    <a:pt x="2828" y="753"/>
                    <a:pt x="2938" y="418"/>
                    <a:pt x="2776" y="332"/>
                  </a:cubicBezTo>
                  <a:cubicBezTo>
                    <a:pt x="2752" y="320"/>
                    <a:pt x="2726" y="314"/>
                    <a:pt x="2698" y="314"/>
                  </a:cubicBezTo>
                  <a:cubicBezTo>
                    <a:pt x="2536" y="314"/>
                    <a:pt x="2311" y="508"/>
                    <a:pt x="2102" y="712"/>
                  </a:cubicBezTo>
                  <a:cubicBezTo>
                    <a:pt x="1981" y="830"/>
                    <a:pt x="1869" y="953"/>
                    <a:pt x="1785" y="1046"/>
                  </a:cubicBezTo>
                  <a:cubicBezTo>
                    <a:pt x="1703" y="1141"/>
                    <a:pt x="1649" y="1205"/>
                    <a:pt x="1649" y="1205"/>
                  </a:cubicBezTo>
                  <a:cubicBezTo>
                    <a:pt x="1649" y="1205"/>
                    <a:pt x="1679" y="1130"/>
                    <a:pt x="1718" y="1021"/>
                  </a:cubicBezTo>
                  <a:cubicBezTo>
                    <a:pt x="1756" y="911"/>
                    <a:pt x="1804" y="763"/>
                    <a:pt x="1838" y="615"/>
                  </a:cubicBezTo>
                  <a:cubicBezTo>
                    <a:pt x="1910" y="318"/>
                    <a:pt x="1923" y="22"/>
                    <a:pt x="1771" y="2"/>
                  </a:cubicBezTo>
                  <a:cubicBezTo>
                    <a:pt x="1762" y="1"/>
                    <a:pt x="1753" y="0"/>
                    <a:pt x="174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4"/>
            <p:cNvSpPr/>
            <p:nvPr/>
          </p:nvSpPr>
          <p:spPr>
            <a:xfrm>
              <a:off x="4621417" y="221772"/>
              <a:ext cx="26066" cy="24002"/>
            </a:xfrm>
            <a:custGeom>
              <a:avLst/>
              <a:gdLst/>
              <a:ahLst/>
              <a:cxnLst/>
              <a:rect l="l" t="t" r="r" b="b"/>
              <a:pathLst>
                <a:path w="872" h="803" extrusionOk="0">
                  <a:moveTo>
                    <a:pt x="66" y="1"/>
                  </a:moveTo>
                  <a:cubicBezTo>
                    <a:pt x="30" y="1"/>
                    <a:pt x="2" y="29"/>
                    <a:pt x="0" y="64"/>
                  </a:cubicBezTo>
                  <a:cubicBezTo>
                    <a:pt x="0" y="100"/>
                    <a:pt x="30" y="131"/>
                    <a:pt x="66" y="131"/>
                  </a:cubicBezTo>
                  <a:cubicBezTo>
                    <a:pt x="230" y="132"/>
                    <a:pt x="398" y="196"/>
                    <a:pt x="520" y="307"/>
                  </a:cubicBezTo>
                  <a:cubicBezTo>
                    <a:pt x="552" y="335"/>
                    <a:pt x="582" y="366"/>
                    <a:pt x="607" y="402"/>
                  </a:cubicBezTo>
                  <a:cubicBezTo>
                    <a:pt x="679" y="499"/>
                    <a:pt x="724" y="619"/>
                    <a:pt x="734" y="740"/>
                  </a:cubicBezTo>
                  <a:cubicBezTo>
                    <a:pt x="737" y="775"/>
                    <a:pt x="766" y="803"/>
                    <a:pt x="801" y="803"/>
                  </a:cubicBezTo>
                  <a:cubicBezTo>
                    <a:pt x="803" y="803"/>
                    <a:pt x="804" y="803"/>
                    <a:pt x="806" y="802"/>
                  </a:cubicBezTo>
                  <a:cubicBezTo>
                    <a:pt x="843" y="798"/>
                    <a:pt x="871" y="767"/>
                    <a:pt x="868" y="730"/>
                  </a:cubicBezTo>
                  <a:cubicBezTo>
                    <a:pt x="857" y="584"/>
                    <a:pt x="802" y="443"/>
                    <a:pt x="714" y="324"/>
                  </a:cubicBezTo>
                  <a:cubicBezTo>
                    <a:pt x="685" y="282"/>
                    <a:pt x="649" y="245"/>
                    <a:pt x="610" y="210"/>
                  </a:cubicBezTo>
                  <a:cubicBezTo>
                    <a:pt x="460" y="77"/>
                    <a:pt x="265" y="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4"/>
            <p:cNvSpPr/>
            <p:nvPr/>
          </p:nvSpPr>
          <p:spPr>
            <a:xfrm>
              <a:off x="4438385" y="253635"/>
              <a:ext cx="213253" cy="197633"/>
            </a:xfrm>
            <a:custGeom>
              <a:avLst/>
              <a:gdLst/>
              <a:ahLst/>
              <a:cxnLst/>
              <a:rect l="l" t="t" r="r" b="b"/>
              <a:pathLst>
                <a:path w="7134" h="6612" extrusionOk="0">
                  <a:moveTo>
                    <a:pt x="5660" y="0"/>
                  </a:moveTo>
                  <a:cubicBezTo>
                    <a:pt x="5660" y="0"/>
                    <a:pt x="5601" y="71"/>
                    <a:pt x="5489" y="188"/>
                  </a:cubicBezTo>
                  <a:cubicBezTo>
                    <a:pt x="5378" y="307"/>
                    <a:pt x="5227" y="478"/>
                    <a:pt x="5035" y="675"/>
                  </a:cubicBezTo>
                  <a:cubicBezTo>
                    <a:pt x="4647" y="1069"/>
                    <a:pt x="4126" y="1587"/>
                    <a:pt x="3563" y="2054"/>
                  </a:cubicBezTo>
                  <a:cubicBezTo>
                    <a:pt x="3422" y="2171"/>
                    <a:pt x="3287" y="2294"/>
                    <a:pt x="3145" y="2404"/>
                  </a:cubicBezTo>
                  <a:cubicBezTo>
                    <a:pt x="3002" y="2513"/>
                    <a:pt x="2863" y="2622"/>
                    <a:pt x="2728" y="2725"/>
                  </a:cubicBezTo>
                  <a:cubicBezTo>
                    <a:pt x="2463" y="2941"/>
                    <a:pt x="2194" y="3110"/>
                    <a:pt x="1972" y="3267"/>
                  </a:cubicBezTo>
                  <a:cubicBezTo>
                    <a:pt x="1859" y="3343"/>
                    <a:pt x="1757" y="3416"/>
                    <a:pt x="1666" y="3476"/>
                  </a:cubicBezTo>
                  <a:cubicBezTo>
                    <a:pt x="1572" y="3532"/>
                    <a:pt x="1489" y="3583"/>
                    <a:pt x="1423" y="3624"/>
                  </a:cubicBezTo>
                  <a:cubicBezTo>
                    <a:pt x="1289" y="3704"/>
                    <a:pt x="1211" y="3752"/>
                    <a:pt x="1211" y="3752"/>
                  </a:cubicBezTo>
                  <a:cubicBezTo>
                    <a:pt x="1211" y="3752"/>
                    <a:pt x="1136" y="3797"/>
                    <a:pt x="1026" y="3865"/>
                  </a:cubicBezTo>
                  <a:cubicBezTo>
                    <a:pt x="970" y="3899"/>
                    <a:pt x="908" y="3941"/>
                    <a:pt x="836" y="3978"/>
                  </a:cubicBezTo>
                  <a:cubicBezTo>
                    <a:pt x="762" y="4015"/>
                    <a:pt x="687" y="4056"/>
                    <a:pt x="610" y="4097"/>
                  </a:cubicBezTo>
                  <a:cubicBezTo>
                    <a:pt x="308" y="4255"/>
                    <a:pt x="0" y="4416"/>
                    <a:pt x="0" y="4416"/>
                  </a:cubicBezTo>
                  <a:lnTo>
                    <a:pt x="1165" y="6612"/>
                  </a:lnTo>
                  <a:lnTo>
                    <a:pt x="1849" y="6193"/>
                  </a:lnTo>
                  <a:cubicBezTo>
                    <a:pt x="1934" y="6139"/>
                    <a:pt x="2021" y="6087"/>
                    <a:pt x="2100" y="6037"/>
                  </a:cubicBezTo>
                  <a:cubicBezTo>
                    <a:pt x="2179" y="5988"/>
                    <a:pt x="2249" y="5934"/>
                    <a:pt x="2312" y="5892"/>
                  </a:cubicBezTo>
                  <a:cubicBezTo>
                    <a:pt x="2433" y="5806"/>
                    <a:pt x="2517" y="5749"/>
                    <a:pt x="2517" y="5749"/>
                  </a:cubicBezTo>
                  <a:cubicBezTo>
                    <a:pt x="2517" y="5749"/>
                    <a:pt x="2600" y="5692"/>
                    <a:pt x="2745" y="5587"/>
                  </a:cubicBezTo>
                  <a:cubicBezTo>
                    <a:pt x="2819" y="5536"/>
                    <a:pt x="2908" y="5473"/>
                    <a:pt x="3009" y="5402"/>
                  </a:cubicBezTo>
                  <a:cubicBezTo>
                    <a:pt x="3110" y="5329"/>
                    <a:pt x="3217" y="5240"/>
                    <a:pt x="3337" y="5145"/>
                  </a:cubicBezTo>
                  <a:cubicBezTo>
                    <a:pt x="3574" y="4953"/>
                    <a:pt x="3861" y="4743"/>
                    <a:pt x="4139" y="4486"/>
                  </a:cubicBezTo>
                  <a:cubicBezTo>
                    <a:pt x="4280" y="4361"/>
                    <a:pt x="4425" y="4232"/>
                    <a:pt x="4573" y="4099"/>
                  </a:cubicBezTo>
                  <a:cubicBezTo>
                    <a:pt x="4724" y="3968"/>
                    <a:pt x="4861" y="3824"/>
                    <a:pt x="5008" y="3684"/>
                  </a:cubicBezTo>
                  <a:cubicBezTo>
                    <a:pt x="5151" y="3543"/>
                    <a:pt x="5297" y="3408"/>
                    <a:pt x="5433" y="3265"/>
                  </a:cubicBezTo>
                  <a:cubicBezTo>
                    <a:pt x="5567" y="3123"/>
                    <a:pt x="5701" y="2981"/>
                    <a:pt x="5828" y="2845"/>
                  </a:cubicBezTo>
                  <a:cubicBezTo>
                    <a:pt x="5892" y="2777"/>
                    <a:pt x="5955" y="2709"/>
                    <a:pt x="6017" y="2644"/>
                  </a:cubicBezTo>
                  <a:cubicBezTo>
                    <a:pt x="6075" y="2576"/>
                    <a:pt x="6133" y="2510"/>
                    <a:pt x="6189" y="2447"/>
                  </a:cubicBezTo>
                  <a:cubicBezTo>
                    <a:pt x="6302" y="2318"/>
                    <a:pt x="6408" y="2195"/>
                    <a:pt x="6506" y="2082"/>
                  </a:cubicBezTo>
                  <a:cubicBezTo>
                    <a:pt x="6702" y="1857"/>
                    <a:pt x="6851" y="1659"/>
                    <a:pt x="6963" y="1525"/>
                  </a:cubicBezTo>
                  <a:cubicBezTo>
                    <a:pt x="7072" y="1389"/>
                    <a:pt x="7134" y="1313"/>
                    <a:pt x="7134" y="1313"/>
                  </a:cubicBezTo>
                  <a:lnTo>
                    <a:pt x="5660"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4"/>
            <p:cNvSpPr/>
            <p:nvPr/>
          </p:nvSpPr>
          <p:spPr>
            <a:xfrm>
              <a:off x="4438385" y="365783"/>
              <a:ext cx="75239" cy="85485"/>
            </a:xfrm>
            <a:custGeom>
              <a:avLst/>
              <a:gdLst/>
              <a:ahLst/>
              <a:cxnLst/>
              <a:rect l="l" t="t" r="r" b="b"/>
              <a:pathLst>
                <a:path w="2517" h="2860" extrusionOk="0">
                  <a:moveTo>
                    <a:pt x="1214" y="0"/>
                  </a:moveTo>
                  <a:cubicBezTo>
                    <a:pt x="1214" y="0"/>
                    <a:pt x="1141" y="45"/>
                    <a:pt x="1029" y="113"/>
                  </a:cubicBezTo>
                  <a:cubicBezTo>
                    <a:pt x="973" y="147"/>
                    <a:pt x="910" y="189"/>
                    <a:pt x="839" y="226"/>
                  </a:cubicBezTo>
                  <a:cubicBezTo>
                    <a:pt x="767" y="263"/>
                    <a:pt x="690" y="304"/>
                    <a:pt x="613" y="345"/>
                  </a:cubicBezTo>
                  <a:cubicBezTo>
                    <a:pt x="308" y="503"/>
                    <a:pt x="0" y="664"/>
                    <a:pt x="0" y="664"/>
                  </a:cubicBezTo>
                  <a:lnTo>
                    <a:pt x="1165" y="2860"/>
                  </a:lnTo>
                  <a:lnTo>
                    <a:pt x="1849" y="2441"/>
                  </a:lnTo>
                  <a:cubicBezTo>
                    <a:pt x="1934" y="2387"/>
                    <a:pt x="2021" y="2335"/>
                    <a:pt x="2100" y="2285"/>
                  </a:cubicBezTo>
                  <a:cubicBezTo>
                    <a:pt x="2179" y="2236"/>
                    <a:pt x="2249" y="2182"/>
                    <a:pt x="2312" y="2140"/>
                  </a:cubicBezTo>
                  <a:cubicBezTo>
                    <a:pt x="2433" y="2054"/>
                    <a:pt x="2517" y="1997"/>
                    <a:pt x="2517" y="1997"/>
                  </a:cubicBezTo>
                  <a:lnTo>
                    <a:pt x="1214"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4"/>
            <p:cNvSpPr/>
            <p:nvPr/>
          </p:nvSpPr>
          <p:spPr>
            <a:xfrm>
              <a:off x="4203281" y="672484"/>
              <a:ext cx="371355" cy="222262"/>
            </a:xfrm>
            <a:custGeom>
              <a:avLst/>
              <a:gdLst/>
              <a:ahLst/>
              <a:cxnLst/>
              <a:rect l="l" t="t" r="r" b="b"/>
              <a:pathLst>
                <a:path w="12423" h="7436" extrusionOk="0">
                  <a:moveTo>
                    <a:pt x="9174" y="1"/>
                  </a:moveTo>
                  <a:lnTo>
                    <a:pt x="2077" y="2238"/>
                  </a:lnTo>
                  <a:lnTo>
                    <a:pt x="1893" y="2550"/>
                  </a:lnTo>
                  <a:lnTo>
                    <a:pt x="339" y="5208"/>
                  </a:lnTo>
                  <a:lnTo>
                    <a:pt x="0" y="5786"/>
                  </a:lnTo>
                  <a:cubicBezTo>
                    <a:pt x="1738" y="6681"/>
                    <a:pt x="3413" y="7435"/>
                    <a:pt x="4750" y="7435"/>
                  </a:cubicBezTo>
                  <a:cubicBezTo>
                    <a:pt x="4766" y="7435"/>
                    <a:pt x="4782" y="7435"/>
                    <a:pt x="4798" y="7435"/>
                  </a:cubicBezTo>
                  <a:lnTo>
                    <a:pt x="5077" y="6948"/>
                  </a:lnTo>
                  <a:lnTo>
                    <a:pt x="6417" y="4625"/>
                  </a:lnTo>
                  <a:lnTo>
                    <a:pt x="9024" y="6132"/>
                  </a:lnTo>
                  <a:cubicBezTo>
                    <a:pt x="10517" y="5273"/>
                    <a:pt x="11703" y="4263"/>
                    <a:pt x="12423" y="3030"/>
                  </a:cubicBezTo>
                  <a:lnTo>
                    <a:pt x="9260" y="80"/>
                  </a:lnTo>
                  <a:lnTo>
                    <a:pt x="9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4"/>
            <p:cNvSpPr/>
            <p:nvPr/>
          </p:nvSpPr>
          <p:spPr>
            <a:xfrm>
              <a:off x="4259867" y="672454"/>
              <a:ext cx="220218" cy="78073"/>
            </a:xfrm>
            <a:custGeom>
              <a:avLst/>
              <a:gdLst/>
              <a:ahLst/>
              <a:cxnLst/>
              <a:rect l="l" t="t" r="r" b="b"/>
              <a:pathLst>
                <a:path w="7367" h="2612" extrusionOk="0">
                  <a:moveTo>
                    <a:pt x="7281" y="0"/>
                  </a:moveTo>
                  <a:lnTo>
                    <a:pt x="184" y="2238"/>
                  </a:lnTo>
                  <a:lnTo>
                    <a:pt x="0" y="2549"/>
                  </a:lnTo>
                  <a:cubicBezTo>
                    <a:pt x="297" y="2592"/>
                    <a:pt x="594" y="2611"/>
                    <a:pt x="889" y="2611"/>
                  </a:cubicBezTo>
                  <a:cubicBezTo>
                    <a:pt x="3866" y="2611"/>
                    <a:pt x="6650" y="630"/>
                    <a:pt x="7367" y="79"/>
                  </a:cubicBezTo>
                  <a:lnTo>
                    <a:pt x="7281"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4"/>
            <p:cNvSpPr/>
            <p:nvPr/>
          </p:nvSpPr>
          <p:spPr>
            <a:xfrm>
              <a:off x="4358722" y="697442"/>
              <a:ext cx="37575" cy="111400"/>
            </a:xfrm>
            <a:custGeom>
              <a:avLst/>
              <a:gdLst/>
              <a:ahLst/>
              <a:cxnLst/>
              <a:rect l="l" t="t" r="r" b="b"/>
              <a:pathLst>
                <a:path w="1257" h="3727" extrusionOk="0">
                  <a:moveTo>
                    <a:pt x="74" y="1"/>
                  </a:moveTo>
                  <a:cubicBezTo>
                    <a:pt x="67" y="1"/>
                    <a:pt x="61" y="2"/>
                    <a:pt x="54" y="4"/>
                  </a:cubicBezTo>
                  <a:cubicBezTo>
                    <a:pt x="19" y="14"/>
                    <a:pt x="0" y="54"/>
                    <a:pt x="10" y="89"/>
                  </a:cubicBezTo>
                  <a:lnTo>
                    <a:pt x="1117" y="3678"/>
                  </a:lnTo>
                  <a:cubicBezTo>
                    <a:pt x="1125" y="3707"/>
                    <a:pt x="1153" y="3726"/>
                    <a:pt x="1182" y="3726"/>
                  </a:cubicBezTo>
                  <a:cubicBezTo>
                    <a:pt x="1189" y="3726"/>
                    <a:pt x="1196" y="3726"/>
                    <a:pt x="1201" y="3723"/>
                  </a:cubicBezTo>
                  <a:cubicBezTo>
                    <a:pt x="1237" y="3712"/>
                    <a:pt x="1256" y="3674"/>
                    <a:pt x="1245" y="3639"/>
                  </a:cubicBezTo>
                  <a:lnTo>
                    <a:pt x="138" y="48"/>
                  </a:lnTo>
                  <a:cubicBezTo>
                    <a:pt x="131" y="19"/>
                    <a:pt x="103"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4"/>
            <p:cNvSpPr/>
            <p:nvPr/>
          </p:nvSpPr>
          <p:spPr>
            <a:xfrm>
              <a:off x="4375043" y="690657"/>
              <a:ext cx="26604" cy="84140"/>
            </a:xfrm>
            <a:custGeom>
              <a:avLst/>
              <a:gdLst/>
              <a:ahLst/>
              <a:cxnLst/>
              <a:rect l="l" t="t" r="r" b="b"/>
              <a:pathLst>
                <a:path w="890" h="2815" extrusionOk="0">
                  <a:moveTo>
                    <a:pt x="79" y="1"/>
                  </a:moveTo>
                  <a:cubicBezTo>
                    <a:pt x="71" y="1"/>
                    <a:pt x="62" y="2"/>
                    <a:pt x="54" y="5"/>
                  </a:cubicBezTo>
                  <a:cubicBezTo>
                    <a:pt x="19" y="19"/>
                    <a:pt x="0" y="58"/>
                    <a:pt x="15" y="93"/>
                  </a:cubicBezTo>
                  <a:cubicBezTo>
                    <a:pt x="20" y="111"/>
                    <a:pt x="648" y="1756"/>
                    <a:pt x="703" y="2214"/>
                  </a:cubicBezTo>
                  <a:cubicBezTo>
                    <a:pt x="753" y="2612"/>
                    <a:pt x="315" y="2677"/>
                    <a:pt x="295" y="2680"/>
                  </a:cubicBezTo>
                  <a:cubicBezTo>
                    <a:pt x="259" y="2684"/>
                    <a:pt x="232" y="2718"/>
                    <a:pt x="238" y="2755"/>
                  </a:cubicBezTo>
                  <a:cubicBezTo>
                    <a:pt x="242" y="2789"/>
                    <a:pt x="270" y="2814"/>
                    <a:pt x="304" y="2814"/>
                  </a:cubicBezTo>
                  <a:cubicBezTo>
                    <a:pt x="305" y="2814"/>
                    <a:pt x="307" y="2813"/>
                    <a:pt x="309" y="2813"/>
                  </a:cubicBezTo>
                  <a:cubicBezTo>
                    <a:pt x="310" y="2813"/>
                    <a:pt x="311" y="2813"/>
                    <a:pt x="312" y="2814"/>
                  </a:cubicBezTo>
                  <a:cubicBezTo>
                    <a:pt x="517" y="2786"/>
                    <a:pt x="890" y="2624"/>
                    <a:pt x="839" y="2196"/>
                  </a:cubicBezTo>
                  <a:cubicBezTo>
                    <a:pt x="782" y="1722"/>
                    <a:pt x="168" y="113"/>
                    <a:pt x="142" y="43"/>
                  </a:cubicBezTo>
                  <a:cubicBezTo>
                    <a:pt x="131" y="16"/>
                    <a:pt x="106"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4"/>
            <p:cNvSpPr/>
            <p:nvPr/>
          </p:nvSpPr>
          <p:spPr>
            <a:xfrm>
              <a:off x="4452943" y="668150"/>
              <a:ext cx="52043" cy="37034"/>
            </a:xfrm>
            <a:custGeom>
              <a:avLst/>
              <a:gdLst/>
              <a:ahLst/>
              <a:cxnLst/>
              <a:rect l="l" t="t" r="r" b="b"/>
              <a:pathLst>
                <a:path w="1741" h="1239" extrusionOk="0">
                  <a:moveTo>
                    <a:pt x="78" y="0"/>
                  </a:moveTo>
                  <a:cubicBezTo>
                    <a:pt x="66" y="0"/>
                    <a:pt x="54" y="3"/>
                    <a:pt x="42" y="10"/>
                  </a:cubicBezTo>
                  <a:cubicBezTo>
                    <a:pt x="11" y="29"/>
                    <a:pt x="0" y="71"/>
                    <a:pt x="20" y="103"/>
                  </a:cubicBezTo>
                  <a:cubicBezTo>
                    <a:pt x="45" y="144"/>
                    <a:pt x="614" y="1097"/>
                    <a:pt x="1224" y="1224"/>
                  </a:cubicBezTo>
                  <a:cubicBezTo>
                    <a:pt x="1268" y="1233"/>
                    <a:pt x="1311" y="1238"/>
                    <a:pt x="1355" y="1238"/>
                  </a:cubicBezTo>
                  <a:cubicBezTo>
                    <a:pt x="1481" y="1238"/>
                    <a:pt x="1598" y="1199"/>
                    <a:pt x="1704" y="1120"/>
                  </a:cubicBezTo>
                  <a:cubicBezTo>
                    <a:pt x="1735" y="1097"/>
                    <a:pt x="1740" y="1055"/>
                    <a:pt x="1719" y="1024"/>
                  </a:cubicBezTo>
                  <a:cubicBezTo>
                    <a:pt x="1706" y="1005"/>
                    <a:pt x="1685" y="995"/>
                    <a:pt x="1664" y="995"/>
                  </a:cubicBezTo>
                  <a:cubicBezTo>
                    <a:pt x="1650" y="995"/>
                    <a:pt x="1636" y="999"/>
                    <a:pt x="1623" y="1008"/>
                  </a:cubicBezTo>
                  <a:cubicBezTo>
                    <a:pt x="1539" y="1069"/>
                    <a:pt x="1452" y="1099"/>
                    <a:pt x="1357" y="1099"/>
                  </a:cubicBezTo>
                  <a:cubicBezTo>
                    <a:pt x="1322" y="1099"/>
                    <a:pt x="1286" y="1095"/>
                    <a:pt x="1249" y="1087"/>
                  </a:cubicBezTo>
                  <a:cubicBezTo>
                    <a:pt x="702" y="974"/>
                    <a:pt x="141" y="41"/>
                    <a:pt x="137" y="33"/>
                  </a:cubicBezTo>
                  <a:cubicBezTo>
                    <a:pt x="124" y="12"/>
                    <a:pt x="102"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4"/>
            <p:cNvSpPr/>
            <p:nvPr/>
          </p:nvSpPr>
          <p:spPr>
            <a:xfrm>
              <a:off x="4247611" y="722579"/>
              <a:ext cx="35781" cy="51829"/>
            </a:xfrm>
            <a:custGeom>
              <a:avLst/>
              <a:gdLst/>
              <a:ahLst/>
              <a:cxnLst/>
              <a:rect l="l" t="t" r="r" b="b"/>
              <a:pathLst>
                <a:path w="1197" h="1734" extrusionOk="0">
                  <a:moveTo>
                    <a:pt x="1096" y="1"/>
                  </a:moveTo>
                  <a:cubicBezTo>
                    <a:pt x="1086" y="1"/>
                    <a:pt x="1076" y="3"/>
                    <a:pt x="1066" y="7"/>
                  </a:cubicBezTo>
                  <a:cubicBezTo>
                    <a:pt x="1038" y="21"/>
                    <a:pt x="1024" y="54"/>
                    <a:pt x="1031" y="83"/>
                  </a:cubicBezTo>
                  <a:cubicBezTo>
                    <a:pt x="1034" y="191"/>
                    <a:pt x="889" y="1107"/>
                    <a:pt x="495" y="1461"/>
                  </a:cubicBezTo>
                  <a:cubicBezTo>
                    <a:pt x="393" y="1555"/>
                    <a:pt x="286" y="1600"/>
                    <a:pt x="170" y="1600"/>
                  </a:cubicBezTo>
                  <a:cubicBezTo>
                    <a:pt x="142" y="1600"/>
                    <a:pt x="114" y="1598"/>
                    <a:pt x="85" y="1592"/>
                  </a:cubicBezTo>
                  <a:cubicBezTo>
                    <a:pt x="81" y="1592"/>
                    <a:pt x="77" y="1591"/>
                    <a:pt x="73" y="1591"/>
                  </a:cubicBezTo>
                  <a:cubicBezTo>
                    <a:pt x="41" y="1591"/>
                    <a:pt x="14" y="1614"/>
                    <a:pt x="8" y="1647"/>
                  </a:cubicBezTo>
                  <a:cubicBezTo>
                    <a:pt x="1" y="1683"/>
                    <a:pt x="25" y="1718"/>
                    <a:pt x="63" y="1725"/>
                  </a:cubicBezTo>
                  <a:cubicBezTo>
                    <a:pt x="100" y="1729"/>
                    <a:pt x="135" y="1733"/>
                    <a:pt x="170" y="1733"/>
                  </a:cubicBezTo>
                  <a:cubicBezTo>
                    <a:pt x="375" y="1733"/>
                    <a:pt x="560" y="1626"/>
                    <a:pt x="721" y="1412"/>
                  </a:cubicBezTo>
                  <a:cubicBezTo>
                    <a:pt x="1048" y="973"/>
                    <a:pt x="1196" y="117"/>
                    <a:pt x="1158" y="38"/>
                  </a:cubicBezTo>
                  <a:cubicBezTo>
                    <a:pt x="1145" y="14"/>
                    <a:pt x="112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4"/>
            <p:cNvSpPr/>
            <p:nvPr/>
          </p:nvSpPr>
          <p:spPr>
            <a:xfrm>
              <a:off x="4121196" y="356786"/>
              <a:ext cx="384597" cy="382532"/>
            </a:xfrm>
            <a:custGeom>
              <a:avLst/>
              <a:gdLst/>
              <a:ahLst/>
              <a:cxnLst/>
              <a:rect l="l" t="t" r="r" b="b"/>
              <a:pathLst>
                <a:path w="12866" h="12798" extrusionOk="0">
                  <a:moveTo>
                    <a:pt x="11376" y="1"/>
                  </a:moveTo>
                  <a:lnTo>
                    <a:pt x="10268" y="550"/>
                  </a:lnTo>
                  <a:lnTo>
                    <a:pt x="1874" y="4698"/>
                  </a:lnTo>
                  <a:lnTo>
                    <a:pt x="1" y="5624"/>
                  </a:lnTo>
                  <a:lnTo>
                    <a:pt x="1604" y="9346"/>
                  </a:lnTo>
                  <a:lnTo>
                    <a:pt x="4161" y="8242"/>
                  </a:lnTo>
                  <a:lnTo>
                    <a:pt x="4369" y="9675"/>
                  </a:lnTo>
                  <a:lnTo>
                    <a:pt x="4823" y="12797"/>
                  </a:lnTo>
                  <a:cubicBezTo>
                    <a:pt x="7589" y="12453"/>
                    <a:pt x="10008" y="11761"/>
                    <a:pt x="11920" y="10561"/>
                  </a:cubicBezTo>
                  <a:lnTo>
                    <a:pt x="11376" y="9100"/>
                  </a:lnTo>
                  <a:lnTo>
                    <a:pt x="9982" y="5353"/>
                  </a:lnTo>
                  <a:lnTo>
                    <a:pt x="12865" y="3613"/>
                  </a:lnTo>
                  <a:lnTo>
                    <a:pt x="11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4"/>
            <p:cNvSpPr/>
            <p:nvPr/>
          </p:nvSpPr>
          <p:spPr>
            <a:xfrm>
              <a:off x="4177155" y="373195"/>
              <a:ext cx="251007" cy="138570"/>
            </a:xfrm>
            <a:custGeom>
              <a:avLst/>
              <a:gdLst/>
              <a:ahLst/>
              <a:cxnLst/>
              <a:rect l="l" t="t" r="r" b="b"/>
              <a:pathLst>
                <a:path w="8397" h="4636" extrusionOk="0">
                  <a:moveTo>
                    <a:pt x="8396" y="1"/>
                  </a:moveTo>
                  <a:lnTo>
                    <a:pt x="1" y="4150"/>
                  </a:lnTo>
                  <a:cubicBezTo>
                    <a:pt x="481" y="4375"/>
                    <a:pt x="1235" y="4635"/>
                    <a:pt x="2153" y="4635"/>
                  </a:cubicBezTo>
                  <a:cubicBezTo>
                    <a:pt x="2866" y="4635"/>
                    <a:pt x="3678" y="4479"/>
                    <a:pt x="4538" y="4029"/>
                  </a:cubicBezTo>
                  <a:cubicBezTo>
                    <a:pt x="6812" y="2842"/>
                    <a:pt x="8054" y="1021"/>
                    <a:pt x="8396" y="1"/>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4"/>
            <p:cNvSpPr/>
            <p:nvPr/>
          </p:nvSpPr>
          <p:spPr>
            <a:xfrm>
              <a:off x="4228002" y="441315"/>
              <a:ext cx="77780" cy="74964"/>
            </a:xfrm>
            <a:custGeom>
              <a:avLst/>
              <a:gdLst/>
              <a:ahLst/>
              <a:cxnLst/>
              <a:rect l="l" t="t" r="r" b="b"/>
              <a:pathLst>
                <a:path w="2602" h="2508" extrusionOk="0">
                  <a:moveTo>
                    <a:pt x="2589" y="1574"/>
                  </a:moveTo>
                  <a:lnTo>
                    <a:pt x="2599" y="1589"/>
                  </a:lnTo>
                  <a:cubicBezTo>
                    <a:pt x="2601" y="1582"/>
                    <a:pt x="2598" y="1577"/>
                    <a:pt x="2589" y="1574"/>
                  </a:cubicBezTo>
                  <a:close/>
                  <a:moveTo>
                    <a:pt x="1072" y="1"/>
                  </a:moveTo>
                  <a:cubicBezTo>
                    <a:pt x="897" y="1"/>
                    <a:pt x="703" y="62"/>
                    <a:pt x="523" y="250"/>
                  </a:cubicBezTo>
                  <a:cubicBezTo>
                    <a:pt x="0" y="792"/>
                    <a:pt x="856" y="2508"/>
                    <a:pt x="856" y="2508"/>
                  </a:cubicBezTo>
                  <a:cubicBezTo>
                    <a:pt x="934" y="1934"/>
                    <a:pt x="2265" y="1569"/>
                    <a:pt x="2547" y="1569"/>
                  </a:cubicBezTo>
                  <a:cubicBezTo>
                    <a:pt x="2566" y="1569"/>
                    <a:pt x="2580" y="1571"/>
                    <a:pt x="2589" y="1574"/>
                  </a:cubicBezTo>
                  <a:lnTo>
                    <a:pt x="2589" y="1574"/>
                  </a:lnTo>
                  <a:lnTo>
                    <a:pt x="1673" y="220"/>
                  </a:lnTo>
                  <a:cubicBezTo>
                    <a:pt x="1673" y="220"/>
                    <a:pt x="1404"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4"/>
            <p:cNvSpPr/>
            <p:nvPr/>
          </p:nvSpPr>
          <p:spPr>
            <a:xfrm>
              <a:off x="4304288" y="420212"/>
              <a:ext cx="66062" cy="65907"/>
            </a:xfrm>
            <a:custGeom>
              <a:avLst/>
              <a:gdLst/>
              <a:ahLst/>
              <a:cxnLst/>
              <a:rect l="l" t="t" r="r" b="b"/>
              <a:pathLst>
                <a:path w="2210" h="2205" extrusionOk="0">
                  <a:moveTo>
                    <a:pt x="1044" y="0"/>
                  </a:moveTo>
                  <a:cubicBezTo>
                    <a:pt x="683" y="0"/>
                    <a:pt x="181" y="204"/>
                    <a:pt x="102" y="263"/>
                  </a:cubicBezTo>
                  <a:cubicBezTo>
                    <a:pt x="0" y="339"/>
                    <a:pt x="240" y="2205"/>
                    <a:pt x="240" y="2205"/>
                  </a:cubicBezTo>
                  <a:cubicBezTo>
                    <a:pt x="888" y="1605"/>
                    <a:pt x="1660" y="1528"/>
                    <a:pt x="2014" y="1528"/>
                  </a:cubicBezTo>
                  <a:cubicBezTo>
                    <a:pt x="2137" y="1528"/>
                    <a:pt x="2209" y="1537"/>
                    <a:pt x="2209" y="1537"/>
                  </a:cubicBezTo>
                  <a:cubicBezTo>
                    <a:pt x="2209" y="1537"/>
                    <a:pt x="1612" y="277"/>
                    <a:pt x="1323" y="69"/>
                  </a:cubicBezTo>
                  <a:cubicBezTo>
                    <a:pt x="1255" y="20"/>
                    <a:pt x="1156"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4"/>
            <p:cNvSpPr/>
            <p:nvPr/>
          </p:nvSpPr>
          <p:spPr>
            <a:xfrm>
              <a:off x="4250690" y="432856"/>
              <a:ext cx="82772" cy="56552"/>
            </a:xfrm>
            <a:custGeom>
              <a:avLst/>
              <a:gdLst/>
              <a:ahLst/>
              <a:cxnLst/>
              <a:rect l="l" t="t" r="r" b="b"/>
              <a:pathLst>
                <a:path w="2769" h="1892" extrusionOk="0">
                  <a:moveTo>
                    <a:pt x="2769" y="0"/>
                  </a:moveTo>
                  <a:lnTo>
                    <a:pt x="1" y="876"/>
                  </a:lnTo>
                  <a:cubicBezTo>
                    <a:pt x="1" y="876"/>
                    <a:pt x="979" y="1891"/>
                    <a:pt x="1687" y="1891"/>
                  </a:cubicBezTo>
                  <a:cubicBezTo>
                    <a:pt x="1739" y="1891"/>
                    <a:pt x="1791" y="1886"/>
                    <a:pt x="1840" y="1874"/>
                  </a:cubicBezTo>
                  <a:cubicBezTo>
                    <a:pt x="2551" y="1698"/>
                    <a:pt x="2769" y="1"/>
                    <a:pt x="2769"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4"/>
            <p:cNvSpPr/>
            <p:nvPr/>
          </p:nvSpPr>
          <p:spPr>
            <a:xfrm>
              <a:off x="4374236" y="265412"/>
              <a:ext cx="82473" cy="74516"/>
            </a:xfrm>
            <a:custGeom>
              <a:avLst/>
              <a:gdLst/>
              <a:ahLst/>
              <a:cxnLst/>
              <a:rect l="l" t="t" r="r" b="b"/>
              <a:pathLst>
                <a:path w="2759" h="2493" extrusionOk="0">
                  <a:moveTo>
                    <a:pt x="1562" y="0"/>
                  </a:moveTo>
                  <a:cubicBezTo>
                    <a:pt x="1369" y="0"/>
                    <a:pt x="1166" y="48"/>
                    <a:pt x="969" y="148"/>
                  </a:cubicBezTo>
                  <a:cubicBezTo>
                    <a:pt x="332" y="473"/>
                    <a:pt x="1" y="1228"/>
                    <a:pt x="226" y="1835"/>
                  </a:cubicBezTo>
                  <a:cubicBezTo>
                    <a:pt x="382" y="2255"/>
                    <a:pt x="765" y="2493"/>
                    <a:pt x="1197" y="2493"/>
                  </a:cubicBezTo>
                  <a:cubicBezTo>
                    <a:pt x="1390" y="2493"/>
                    <a:pt x="1593" y="2445"/>
                    <a:pt x="1790" y="2345"/>
                  </a:cubicBezTo>
                  <a:cubicBezTo>
                    <a:pt x="2427" y="2020"/>
                    <a:pt x="2759" y="1265"/>
                    <a:pt x="2533" y="658"/>
                  </a:cubicBezTo>
                  <a:cubicBezTo>
                    <a:pt x="2377" y="239"/>
                    <a:pt x="1994" y="0"/>
                    <a:pt x="1562"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4"/>
            <p:cNvSpPr/>
            <p:nvPr/>
          </p:nvSpPr>
          <p:spPr>
            <a:xfrm>
              <a:off x="4396386" y="289324"/>
              <a:ext cx="40116" cy="35988"/>
            </a:xfrm>
            <a:custGeom>
              <a:avLst/>
              <a:gdLst/>
              <a:ahLst/>
              <a:cxnLst/>
              <a:rect l="l" t="t" r="r" b="b"/>
              <a:pathLst>
                <a:path w="1342" h="1204" extrusionOk="0">
                  <a:moveTo>
                    <a:pt x="1006" y="0"/>
                  </a:moveTo>
                  <a:cubicBezTo>
                    <a:pt x="755" y="0"/>
                    <a:pt x="548" y="64"/>
                    <a:pt x="387" y="193"/>
                  </a:cubicBezTo>
                  <a:cubicBezTo>
                    <a:pt x="61" y="451"/>
                    <a:pt x="27" y="898"/>
                    <a:pt x="15" y="1068"/>
                  </a:cubicBezTo>
                  <a:cubicBezTo>
                    <a:pt x="13" y="1090"/>
                    <a:pt x="12" y="1110"/>
                    <a:pt x="11" y="1118"/>
                  </a:cubicBezTo>
                  <a:cubicBezTo>
                    <a:pt x="1" y="1155"/>
                    <a:pt x="25" y="1192"/>
                    <a:pt x="60" y="1202"/>
                  </a:cubicBezTo>
                  <a:cubicBezTo>
                    <a:pt x="67" y="1203"/>
                    <a:pt x="71" y="1203"/>
                    <a:pt x="77" y="1203"/>
                  </a:cubicBezTo>
                  <a:cubicBezTo>
                    <a:pt x="106" y="1203"/>
                    <a:pt x="133" y="1182"/>
                    <a:pt x="142" y="1154"/>
                  </a:cubicBezTo>
                  <a:cubicBezTo>
                    <a:pt x="146" y="1141"/>
                    <a:pt x="149" y="1114"/>
                    <a:pt x="152" y="1078"/>
                  </a:cubicBezTo>
                  <a:cubicBezTo>
                    <a:pt x="162" y="926"/>
                    <a:pt x="191" y="520"/>
                    <a:pt x="472" y="298"/>
                  </a:cubicBezTo>
                  <a:cubicBezTo>
                    <a:pt x="607" y="190"/>
                    <a:pt x="786" y="136"/>
                    <a:pt x="1006" y="136"/>
                  </a:cubicBezTo>
                  <a:cubicBezTo>
                    <a:pt x="1085" y="136"/>
                    <a:pt x="1170" y="143"/>
                    <a:pt x="1260" y="157"/>
                  </a:cubicBezTo>
                  <a:cubicBezTo>
                    <a:pt x="1264" y="158"/>
                    <a:pt x="1268" y="158"/>
                    <a:pt x="1272" y="158"/>
                  </a:cubicBezTo>
                  <a:cubicBezTo>
                    <a:pt x="1305" y="158"/>
                    <a:pt x="1332" y="133"/>
                    <a:pt x="1337" y="99"/>
                  </a:cubicBezTo>
                  <a:cubicBezTo>
                    <a:pt x="1342" y="63"/>
                    <a:pt x="1318" y="27"/>
                    <a:pt x="1281" y="23"/>
                  </a:cubicBezTo>
                  <a:cubicBezTo>
                    <a:pt x="1184" y="8"/>
                    <a:pt x="1092"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4"/>
            <p:cNvSpPr/>
            <p:nvPr/>
          </p:nvSpPr>
          <p:spPr>
            <a:xfrm>
              <a:off x="4400571" y="300891"/>
              <a:ext cx="30520" cy="16350"/>
            </a:xfrm>
            <a:custGeom>
              <a:avLst/>
              <a:gdLst/>
              <a:ahLst/>
              <a:cxnLst/>
              <a:rect l="l" t="t" r="r" b="b"/>
              <a:pathLst>
                <a:path w="1021" h="547" extrusionOk="0">
                  <a:moveTo>
                    <a:pt x="306" y="1"/>
                  </a:moveTo>
                  <a:cubicBezTo>
                    <a:pt x="223" y="1"/>
                    <a:pt x="137" y="19"/>
                    <a:pt x="48" y="61"/>
                  </a:cubicBezTo>
                  <a:cubicBezTo>
                    <a:pt x="14" y="77"/>
                    <a:pt x="0" y="117"/>
                    <a:pt x="16" y="151"/>
                  </a:cubicBezTo>
                  <a:cubicBezTo>
                    <a:pt x="28" y="175"/>
                    <a:pt x="52" y="189"/>
                    <a:pt x="77" y="189"/>
                  </a:cubicBezTo>
                  <a:cubicBezTo>
                    <a:pt x="87" y="189"/>
                    <a:pt x="97" y="187"/>
                    <a:pt x="106" y="182"/>
                  </a:cubicBezTo>
                  <a:cubicBezTo>
                    <a:pt x="178" y="148"/>
                    <a:pt x="247" y="134"/>
                    <a:pt x="312" y="134"/>
                  </a:cubicBezTo>
                  <a:cubicBezTo>
                    <a:pt x="639" y="134"/>
                    <a:pt x="875" y="495"/>
                    <a:pt x="887" y="514"/>
                  </a:cubicBezTo>
                  <a:cubicBezTo>
                    <a:pt x="898" y="535"/>
                    <a:pt x="919" y="547"/>
                    <a:pt x="943" y="547"/>
                  </a:cubicBezTo>
                  <a:cubicBezTo>
                    <a:pt x="955" y="547"/>
                    <a:pt x="969" y="542"/>
                    <a:pt x="980" y="535"/>
                  </a:cubicBezTo>
                  <a:cubicBezTo>
                    <a:pt x="1011" y="515"/>
                    <a:pt x="1021" y="473"/>
                    <a:pt x="1001" y="442"/>
                  </a:cubicBezTo>
                  <a:cubicBezTo>
                    <a:pt x="889" y="267"/>
                    <a:pt x="62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4"/>
            <p:cNvSpPr/>
            <p:nvPr/>
          </p:nvSpPr>
          <p:spPr>
            <a:xfrm>
              <a:off x="4035225" y="95517"/>
              <a:ext cx="390306" cy="382383"/>
            </a:xfrm>
            <a:custGeom>
              <a:avLst/>
              <a:gdLst/>
              <a:ahLst/>
              <a:cxnLst/>
              <a:rect l="l" t="t" r="r" b="b"/>
              <a:pathLst>
                <a:path w="13057" h="12793" extrusionOk="0">
                  <a:moveTo>
                    <a:pt x="6349" y="0"/>
                  </a:moveTo>
                  <a:cubicBezTo>
                    <a:pt x="5558" y="0"/>
                    <a:pt x="4751" y="164"/>
                    <a:pt x="3974" y="513"/>
                  </a:cubicBezTo>
                  <a:cubicBezTo>
                    <a:pt x="1367" y="1681"/>
                    <a:pt x="0" y="4641"/>
                    <a:pt x="801" y="7385"/>
                  </a:cubicBezTo>
                  <a:cubicBezTo>
                    <a:pt x="1038" y="8201"/>
                    <a:pt x="1436" y="8918"/>
                    <a:pt x="1945" y="9521"/>
                  </a:cubicBezTo>
                  <a:cubicBezTo>
                    <a:pt x="2348" y="9994"/>
                    <a:pt x="2628" y="10552"/>
                    <a:pt x="2827" y="11140"/>
                  </a:cubicBezTo>
                  <a:cubicBezTo>
                    <a:pt x="3076" y="11875"/>
                    <a:pt x="3790" y="12793"/>
                    <a:pt x="5576" y="12793"/>
                  </a:cubicBezTo>
                  <a:cubicBezTo>
                    <a:pt x="6371" y="12793"/>
                    <a:pt x="7380" y="12610"/>
                    <a:pt x="8656" y="12149"/>
                  </a:cubicBezTo>
                  <a:cubicBezTo>
                    <a:pt x="12863" y="10624"/>
                    <a:pt x="13057" y="8840"/>
                    <a:pt x="12639" y="7799"/>
                  </a:cubicBezTo>
                  <a:cubicBezTo>
                    <a:pt x="12349" y="7076"/>
                    <a:pt x="12152" y="6321"/>
                    <a:pt x="12121" y="5544"/>
                  </a:cubicBezTo>
                  <a:cubicBezTo>
                    <a:pt x="12100" y="4966"/>
                    <a:pt x="11988" y="4384"/>
                    <a:pt x="11779" y="3813"/>
                  </a:cubicBezTo>
                  <a:cubicBezTo>
                    <a:pt x="10928" y="1462"/>
                    <a:pt x="8712" y="0"/>
                    <a:pt x="634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4"/>
            <p:cNvSpPr/>
            <p:nvPr/>
          </p:nvSpPr>
          <p:spPr>
            <a:xfrm>
              <a:off x="4065775" y="121432"/>
              <a:ext cx="331837" cy="280518"/>
            </a:xfrm>
            <a:custGeom>
              <a:avLst/>
              <a:gdLst/>
              <a:ahLst/>
              <a:cxnLst/>
              <a:rect l="l" t="t" r="r" b="b"/>
              <a:pathLst>
                <a:path w="11101" h="9385" extrusionOk="0">
                  <a:moveTo>
                    <a:pt x="8425" y="1"/>
                  </a:moveTo>
                  <a:cubicBezTo>
                    <a:pt x="6319" y="1"/>
                    <a:pt x="569" y="1721"/>
                    <a:pt x="294" y="2483"/>
                  </a:cubicBezTo>
                  <a:cubicBezTo>
                    <a:pt x="0" y="3294"/>
                    <a:pt x="30" y="8164"/>
                    <a:pt x="1544" y="9385"/>
                  </a:cubicBezTo>
                  <a:cubicBezTo>
                    <a:pt x="1544" y="9385"/>
                    <a:pt x="1997" y="6042"/>
                    <a:pt x="1299" y="4697"/>
                  </a:cubicBezTo>
                  <a:cubicBezTo>
                    <a:pt x="1299" y="4697"/>
                    <a:pt x="6188" y="4020"/>
                    <a:pt x="8622" y="2099"/>
                  </a:cubicBezTo>
                  <a:cubicBezTo>
                    <a:pt x="8622" y="2099"/>
                    <a:pt x="10548" y="3728"/>
                    <a:pt x="11100" y="4676"/>
                  </a:cubicBezTo>
                  <a:cubicBezTo>
                    <a:pt x="11100" y="4676"/>
                    <a:pt x="10482" y="276"/>
                    <a:pt x="8791" y="24"/>
                  </a:cubicBezTo>
                  <a:cubicBezTo>
                    <a:pt x="8686" y="8"/>
                    <a:pt x="8563" y="1"/>
                    <a:pt x="842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4"/>
            <p:cNvSpPr/>
            <p:nvPr/>
          </p:nvSpPr>
          <p:spPr>
            <a:xfrm>
              <a:off x="3980313" y="73339"/>
              <a:ext cx="423666" cy="335246"/>
            </a:xfrm>
            <a:custGeom>
              <a:avLst/>
              <a:gdLst/>
              <a:ahLst/>
              <a:cxnLst/>
              <a:rect l="l" t="t" r="r" b="b"/>
              <a:pathLst>
                <a:path w="14173" h="11216" extrusionOk="0">
                  <a:moveTo>
                    <a:pt x="8656" y="1"/>
                  </a:moveTo>
                  <a:cubicBezTo>
                    <a:pt x="8314" y="1"/>
                    <a:pt x="7950" y="22"/>
                    <a:pt x="7564" y="66"/>
                  </a:cubicBezTo>
                  <a:cubicBezTo>
                    <a:pt x="3508" y="530"/>
                    <a:pt x="2292" y="2072"/>
                    <a:pt x="2009" y="3355"/>
                  </a:cubicBezTo>
                  <a:cubicBezTo>
                    <a:pt x="1784" y="4384"/>
                    <a:pt x="2159" y="5242"/>
                    <a:pt x="2159" y="5242"/>
                  </a:cubicBezTo>
                  <a:cubicBezTo>
                    <a:pt x="2159" y="5242"/>
                    <a:pt x="1" y="7874"/>
                    <a:pt x="4395" y="11215"/>
                  </a:cubicBezTo>
                  <a:cubicBezTo>
                    <a:pt x="4395" y="11215"/>
                    <a:pt x="4645" y="7856"/>
                    <a:pt x="3283" y="5722"/>
                  </a:cubicBezTo>
                  <a:cubicBezTo>
                    <a:pt x="3283" y="5722"/>
                    <a:pt x="6248" y="5689"/>
                    <a:pt x="11647" y="2895"/>
                  </a:cubicBezTo>
                  <a:cubicBezTo>
                    <a:pt x="11647" y="2895"/>
                    <a:pt x="13749" y="5904"/>
                    <a:pt x="13993" y="6710"/>
                  </a:cubicBezTo>
                  <a:cubicBezTo>
                    <a:pt x="13993" y="6710"/>
                    <a:pt x="14172" y="5186"/>
                    <a:pt x="13697" y="3593"/>
                  </a:cubicBezTo>
                  <a:cubicBezTo>
                    <a:pt x="13174" y="1840"/>
                    <a:pt x="11861" y="1"/>
                    <a:pt x="8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4"/>
            <p:cNvSpPr/>
            <p:nvPr/>
          </p:nvSpPr>
          <p:spPr>
            <a:xfrm>
              <a:off x="4040367" y="73339"/>
              <a:ext cx="349384" cy="107425"/>
            </a:xfrm>
            <a:custGeom>
              <a:avLst/>
              <a:gdLst/>
              <a:ahLst/>
              <a:cxnLst/>
              <a:rect l="l" t="t" r="r" b="b"/>
              <a:pathLst>
                <a:path w="11688" h="3594" extrusionOk="0">
                  <a:moveTo>
                    <a:pt x="6647" y="1"/>
                  </a:moveTo>
                  <a:cubicBezTo>
                    <a:pt x="6305" y="1"/>
                    <a:pt x="5941" y="22"/>
                    <a:pt x="5555" y="66"/>
                  </a:cubicBezTo>
                  <a:cubicBezTo>
                    <a:pt x="1499" y="530"/>
                    <a:pt x="283" y="2072"/>
                    <a:pt x="0" y="3355"/>
                  </a:cubicBezTo>
                  <a:cubicBezTo>
                    <a:pt x="633" y="2457"/>
                    <a:pt x="2036" y="1301"/>
                    <a:pt x="5079" y="1219"/>
                  </a:cubicBezTo>
                  <a:cubicBezTo>
                    <a:pt x="5230" y="1215"/>
                    <a:pt x="5378" y="1213"/>
                    <a:pt x="5523" y="1213"/>
                  </a:cubicBezTo>
                  <a:cubicBezTo>
                    <a:pt x="8927" y="1213"/>
                    <a:pt x="10675" y="2277"/>
                    <a:pt x="11688" y="3593"/>
                  </a:cubicBezTo>
                  <a:cubicBezTo>
                    <a:pt x="11166" y="1840"/>
                    <a:pt x="9853" y="1"/>
                    <a:pt x="6647"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4"/>
            <p:cNvSpPr/>
            <p:nvPr/>
          </p:nvSpPr>
          <p:spPr>
            <a:xfrm>
              <a:off x="4193386" y="362883"/>
              <a:ext cx="21463" cy="25108"/>
            </a:xfrm>
            <a:custGeom>
              <a:avLst/>
              <a:gdLst/>
              <a:ahLst/>
              <a:cxnLst/>
              <a:rect l="l" t="t" r="r" b="b"/>
              <a:pathLst>
                <a:path w="718" h="840" extrusionOk="0">
                  <a:moveTo>
                    <a:pt x="265" y="1"/>
                  </a:moveTo>
                  <a:cubicBezTo>
                    <a:pt x="239" y="1"/>
                    <a:pt x="214" y="6"/>
                    <a:pt x="190" y="15"/>
                  </a:cubicBezTo>
                  <a:cubicBezTo>
                    <a:pt x="43" y="77"/>
                    <a:pt x="1" y="309"/>
                    <a:pt x="94" y="531"/>
                  </a:cubicBezTo>
                  <a:cubicBezTo>
                    <a:pt x="173" y="716"/>
                    <a:pt x="320" y="839"/>
                    <a:pt x="452" y="839"/>
                  </a:cubicBezTo>
                  <a:cubicBezTo>
                    <a:pt x="479" y="839"/>
                    <a:pt x="504" y="834"/>
                    <a:pt x="529" y="824"/>
                  </a:cubicBezTo>
                  <a:cubicBezTo>
                    <a:pt x="676" y="762"/>
                    <a:pt x="718" y="531"/>
                    <a:pt x="623" y="309"/>
                  </a:cubicBezTo>
                  <a:cubicBezTo>
                    <a:pt x="545" y="122"/>
                    <a:pt x="39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4"/>
            <p:cNvSpPr/>
            <p:nvPr/>
          </p:nvSpPr>
          <p:spPr>
            <a:xfrm>
              <a:off x="4324794" y="308453"/>
              <a:ext cx="19729" cy="25915"/>
            </a:xfrm>
            <a:custGeom>
              <a:avLst/>
              <a:gdLst/>
              <a:ahLst/>
              <a:cxnLst/>
              <a:rect l="l" t="t" r="r" b="b"/>
              <a:pathLst>
                <a:path w="660" h="867" extrusionOk="0">
                  <a:moveTo>
                    <a:pt x="284" y="0"/>
                  </a:moveTo>
                  <a:cubicBezTo>
                    <a:pt x="271" y="0"/>
                    <a:pt x="258" y="2"/>
                    <a:pt x="246" y="4"/>
                  </a:cubicBezTo>
                  <a:cubicBezTo>
                    <a:pt x="88" y="34"/>
                    <a:pt x="0" y="253"/>
                    <a:pt x="48" y="488"/>
                  </a:cubicBezTo>
                  <a:cubicBezTo>
                    <a:pt x="91" y="708"/>
                    <a:pt x="234" y="866"/>
                    <a:pt x="378" y="866"/>
                  </a:cubicBezTo>
                  <a:cubicBezTo>
                    <a:pt x="390" y="866"/>
                    <a:pt x="403" y="865"/>
                    <a:pt x="415" y="862"/>
                  </a:cubicBezTo>
                  <a:cubicBezTo>
                    <a:pt x="572" y="833"/>
                    <a:pt x="659" y="614"/>
                    <a:pt x="613" y="378"/>
                  </a:cubicBezTo>
                  <a:cubicBezTo>
                    <a:pt x="569" y="159"/>
                    <a:pt x="427"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4290657" y="221205"/>
              <a:ext cx="63013" cy="25287"/>
            </a:xfrm>
            <a:custGeom>
              <a:avLst/>
              <a:gdLst/>
              <a:ahLst/>
              <a:cxnLst/>
              <a:rect l="l" t="t" r="r" b="b"/>
              <a:pathLst>
                <a:path w="2108" h="846" extrusionOk="0">
                  <a:moveTo>
                    <a:pt x="1196" y="1"/>
                  </a:moveTo>
                  <a:cubicBezTo>
                    <a:pt x="384" y="1"/>
                    <a:pt x="39" y="639"/>
                    <a:pt x="34" y="646"/>
                  </a:cubicBezTo>
                  <a:cubicBezTo>
                    <a:pt x="0" y="714"/>
                    <a:pt x="26" y="795"/>
                    <a:pt x="92" y="830"/>
                  </a:cubicBezTo>
                  <a:cubicBezTo>
                    <a:pt x="112" y="841"/>
                    <a:pt x="133" y="845"/>
                    <a:pt x="154" y="845"/>
                  </a:cubicBezTo>
                  <a:cubicBezTo>
                    <a:pt x="204" y="845"/>
                    <a:pt x="252" y="820"/>
                    <a:pt x="276" y="772"/>
                  </a:cubicBezTo>
                  <a:cubicBezTo>
                    <a:pt x="290" y="745"/>
                    <a:pt x="546" y="269"/>
                    <a:pt x="1189" y="269"/>
                  </a:cubicBezTo>
                  <a:cubicBezTo>
                    <a:pt x="1387" y="269"/>
                    <a:pt x="1623" y="315"/>
                    <a:pt x="1900" y="433"/>
                  </a:cubicBezTo>
                  <a:cubicBezTo>
                    <a:pt x="1918" y="441"/>
                    <a:pt x="1936" y="445"/>
                    <a:pt x="1954" y="445"/>
                  </a:cubicBezTo>
                  <a:cubicBezTo>
                    <a:pt x="2007" y="445"/>
                    <a:pt x="2056" y="414"/>
                    <a:pt x="2080" y="363"/>
                  </a:cubicBezTo>
                  <a:cubicBezTo>
                    <a:pt x="2108" y="294"/>
                    <a:pt x="2075" y="215"/>
                    <a:pt x="2006" y="185"/>
                  </a:cubicBezTo>
                  <a:cubicBezTo>
                    <a:pt x="1696" y="52"/>
                    <a:pt x="142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4"/>
            <p:cNvSpPr/>
            <p:nvPr/>
          </p:nvSpPr>
          <p:spPr>
            <a:xfrm>
              <a:off x="4125859" y="289832"/>
              <a:ext cx="59187" cy="33835"/>
            </a:xfrm>
            <a:custGeom>
              <a:avLst/>
              <a:gdLst/>
              <a:ahLst/>
              <a:cxnLst/>
              <a:rect l="l" t="t" r="r" b="b"/>
              <a:pathLst>
                <a:path w="1980" h="1132" extrusionOk="0">
                  <a:moveTo>
                    <a:pt x="1395" y="1"/>
                  </a:moveTo>
                  <a:cubicBezTo>
                    <a:pt x="1009" y="1"/>
                    <a:pt x="466" y="164"/>
                    <a:pt x="37" y="928"/>
                  </a:cubicBezTo>
                  <a:cubicBezTo>
                    <a:pt x="0" y="994"/>
                    <a:pt x="23" y="1076"/>
                    <a:pt x="88" y="1114"/>
                  </a:cubicBezTo>
                  <a:cubicBezTo>
                    <a:pt x="109" y="1125"/>
                    <a:pt x="133" y="1131"/>
                    <a:pt x="155" y="1131"/>
                  </a:cubicBezTo>
                  <a:cubicBezTo>
                    <a:pt x="203" y="1131"/>
                    <a:pt x="249" y="1107"/>
                    <a:pt x="274" y="1062"/>
                  </a:cubicBezTo>
                  <a:cubicBezTo>
                    <a:pt x="641" y="406"/>
                    <a:pt x="1087" y="269"/>
                    <a:pt x="1395" y="269"/>
                  </a:cubicBezTo>
                  <a:cubicBezTo>
                    <a:pt x="1606" y="269"/>
                    <a:pt x="1752" y="333"/>
                    <a:pt x="1767" y="339"/>
                  </a:cubicBezTo>
                  <a:cubicBezTo>
                    <a:pt x="1785" y="347"/>
                    <a:pt x="1804" y="351"/>
                    <a:pt x="1823" y="351"/>
                  </a:cubicBezTo>
                  <a:cubicBezTo>
                    <a:pt x="1875" y="351"/>
                    <a:pt x="1924" y="321"/>
                    <a:pt x="1948" y="271"/>
                  </a:cubicBezTo>
                  <a:cubicBezTo>
                    <a:pt x="1979" y="205"/>
                    <a:pt x="1951" y="123"/>
                    <a:pt x="1883" y="92"/>
                  </a:cubicBezTo>
                  <a:cubicBezTo>
                    <a:pt x="1878" y="90"/>
                    <a:pt x="1679"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4"/>
            <p:cNvSpPr/>
            <p:nvPr/>
          </p:nvSpPr>
          <p:spPr>
            <a:xfrm>
              <a:off x="4250690" y="378157"/>
              <a:ext cx="85941" cy="62859"/>
            </a:xfrm>
            <a:custGeom>
              <a:avLst/>
              <a:gdLst/>
              <a:ahLst/>
              <a:cxnLst/>
              <a:rect l="l" t="t" r="r" b="b"/>
              <a:pathLst>
                <a:path w="2875" h="2103" extrusionOk="0">
                  <a:moveTo>
                    <a:pt x="2335" y="1"/>
                  </a:moveTo>
                  <a:cubicBezTo>
                    <a:pt x="2318" y="1"/>
                    <a:pt x="2302" y="6"/>
                    <a:pt x="2289" y="15"/>
                  </a:cubicBezTo>
                  <a:cubicBezTo>
                    <a:pt x="2111" y="139"/>
                    <a:pt x="457" y="564"/>
                    <a:pt x="198" y="581"/>
                  </a:cubicBezTo>
                  <a:cubicBezTo>
                    <a:pt x="136" y="586"/>
                    <a:pt x="88" y="656"/>
                    <a:pt x="64" y="768"/>
                  </a:cubicBezTo>
                  <a:cubicBezTo>
                    <a:pt x="1" y="1029"/>
                    <a:pt x="60" y="1500"/>
                    <a:pt x="358" y="1808"/>
                  </a:cubicBezTo>
                  <a:cubicBezTo>
                    <a:pt x="525" y="1982"/>
                    <a:pt x="769" y="2102"/>
                    <a:pt x="1111" y="2102"/>
                  </a:cubicBezTo>
                  <a:cubicBezTo>
                    <a:pt x="1273" y="2102"/>
                    <a:pt x="1458" y="2075"/>
                    <a:pt x="1666" y="2014"/>
                  </a:cubicBezTo>
                  <a:cubicBezTo>
                    <a:pt x="2261" y="1839"/>
                    <a:pt x="2557" y="1534"/>
                    <a:pt x="2677" y="1215"/>
                  </a:cubicBezTo>
                  <a:cubicBezTo>
                    <a:pt x="2875" y="690"/>
                    <a:pt x="2601" y="125"/>
                    <a:pt x="2400" y="20"/>
                  </a:cubicBezTo>
                  <a:cubicBezTo>
                    <a:pt x="2377" y="7"/>
                    <a:pt x="2355" y="1"/>
                    <a:pt x="2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4"/>
            <p:cNvSpPr/>
            <p:nvPr/>
          </p:nvSpPr>
          <p:spPr>
            <a:xfrm>
              <a:off x="4261362" y="406947"/>
              <a:ext cx="69351" cy="34732"/>
            </a:xfrm>
            <a:custGeom>
              <a:avLst/>
              <a:gdLst/>
              <a:ahLst/>
              <a:cxnLst/>
              <a:rect l="l" t="t" r="r" b="b"/>
              <a:pathLst>
                <a:path w="2320" h="1162" extrusionOk="0">
                  <a:moveTo>
                    <a:pt x="1470" y="1"/>
                  </a:moveTo>
                  <a:cubicBezTo>
                    <a:pt x="1252" y="1"/>
                    <a:pt x="1037" y="48"/>
                    <a:pt x="839" y="136"/>
                  </a:cubicBezTo>
                  <a:cubicBezTo>
                    <a:pt x="506" y="285"/>
                    <a:pt x="222" y="549"/>
                    <a:pt x="1" y="867"/>
                  </a:cubicBezTo>
                  <a:cubicBezTo>
                    <a:pt x="168" y="1041"/>
                    <a:pt x="412" y="1161"/>
                    <a:pt x="754" y="1161"/>
                  </a:cubicBezTo>
                  <a:cubicBezTo>
                    <a:pt x="916" y="1161"/>
                    <a:pt x="1101" y="1134"/>
                    <a:pt x="1309" y="1073"/>
                  </a:cubicBezTo>
                  <a:cubicBezTo>
                    <a:pt x="1904" y="898"/>
                    <a:pt x="2200" y="593"/>
                    <a:pt x="2320" y="274"/>
                  </a:cubicBezTo>
                  <a:cubicBezTo>
                    <a:pt x="2273" y="239"/>
                    <a:pt x="2227" y="208"/>
                    <a:pt x="2175" y="181"/>
                  </a:cubicBezTo>
                  <a:cubicBezTo>
                    <a:pt x="1952" y="58"/>
                    <a:pt x="1710" y="1"/>
                    <a:pt x="14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4"/>
            <p:cNvSpPr/>
            <p:nvPr/>
          </p:nvSpPr>
          <p:spPr>
            <a:xfrm>
              <a:off x="4252633" y="377523"/>
              <a:ext cx="69829" cy="26184"/>
            </a:xfrm>
            <a:custGeom>
              <a:avLst/>
              <a:gdLst/>
              <a:ahLst/>
              <a:cxnLst/>
              <a:rect l="l" t="t" r="r" b="b"/>
              <a:pathLst>
                <a:path w="2336" h="876" extrusionOk="0">
                  <a:moveTo>
                    <a:pt x="2271" y="1"/>
                  </a:moveTo>
                  <a:cubicBezTo>
                    <a:pt x="2254" y="1"/>
                    <a:pt x="2238" y="6"/>
                    <a:pt x="2225" y="16"/>
                  </a:cubicBezTo>
                  <a:cubicBezTo>
                    <a:pt x="2047" y="140"/>
                    <a:pt x="394" y="566"/>
                    <a:pt x="135" y="582"/>
                  </a:cubicBezTo>
                  <a:cubicBezTo>
                    <a:pt x="73" y="587"/>
                    <a:pt x="25" y="658"/>
                    <a:pt x="1" y="768"/>
                  </a:cubicBezTo>
                  <a:cubicBezTo>
                    <a:pt x="172" y="841"/>
                    <a:pt x="357" y="876"/>
                    <a:pt x="539" y="876"/>
                  </a:cubicBezTo>
                  <a:cubicBezTo>
                    <a:pt x="562" y="876"/>
                    <a:pt x="585" y="875"/>
                    <a:pt x="608" y="874"/>
                  </a:cubicBezTo>
                  <a:cubicBezTo>
                    <a:pt x="955" y="858"/>
                    <a:pt x="1285" y="736"/>
                    <a:pt x="1598" y="590"/>
                  </a:cubicBezTo>
                  <a:cubicBezTo>
                    <a:pt x="1795" y="503"/>
                    <a:pt x="1987" y="404"/>
                    <a:pt x="2152" y="260"/>
                  </a:cubicBezTo>
                  <a:cubicBezTo>
                    <a:pt x="2225" y="195"/>
                    <a:pt x="2294" y="116"/>
                    <a:pt x="2335" y="20"/>
                  </a:cubicBezTo>
                  <a:cubicBezTo>
                    <a:pt x="2313" y="7"/>
                    <a:pt x="2291" y="1"/>
                    <a:pt x="2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4"/>
            <p:cNvSpPr/>
            <p:nvPr/>
          </p:nvSpPr>
          <p:spPr>
            <a:xfrm>
              <a:off x="4278640" y="248255"/>
              <a:ext cx="134367" cy="128138"/>
            </a:xfrm>
            <a:custGeom>
              <a:avLst/>
              <a:gdLst/>
              <a:ahLst/>
              <a:cxnLst/>
              <a:rect l="l" t="t" r="r" b="b"/>
              <a:pathLst>
                <a:path w="4495" h="4287" extrusionOk="0">
                  <a:moveTo>
                    <a:pt x="2206" y="272"/>
                  </a:moveTo>
                  <a:cubicBezTo>
                    <a:pt x="2606" y="272"/>
                    <a:pt x="2993" y="399"/>
                    <a:pt x="3319" y="643"/>
                  </a:cubicBezTo>
                  <a:cubicBezTo>
                    <a:pt x="3719" y="941"/>
                    <a:pt x="3981" y="1379"/>
                    <a:pt x="4053" y="1873"/>
                  </a:cubicBezTo>
                  <a:cubicBezTo>
                    <a:pt x="4204" y="2893"/>
                    <a:pt x="3495" y="3846"/>
                    <a:pt x="2475" y="3996"/>
                  </a:cubicBezTo>
                  <a:cubicBezTo>
                    <a:pt x="2383" y="4009"/>
                    <a:pt x="2291" y="4016"/>
                    <a:pt x="2201" y="4016"/>
                  </a:cubicBezTo>
                  <a:cubicBezTo>
                    <a:pt x="1288" y="4016"/>
                    <a:pt x="488" y="3346"/>
                    <a:pt x="352" y="2416"/>
                  </a:cubicBezTo>
                  <a:cubicBezTo>
                    <a:pt x="280" y="1922"/>
                    <a:pt x="402" y="1428"/>
                    <a:pt x="700" y="1027"/>
                  </a:cubicBezTo>
                  <a:cubicBezTo>
                    <a:pt x="999" y="628"/>
                    <a:pt x="1437" y="367"/>
                    <a:pt x="1931" y="293"/>
                  </a:cubicBezTo>
                  <a:cubicBezTo>
                    <a:pt x="2023" y="279"/>
                    <a:pt x="2115" y="272"/>
                    <a:pt x="2206" y="272"/>
                  </a:cubicBezTo>
                  <a:close/>
                  <a:moveTo>
                    <a:pt x="2208" y="0"/>
                  </a:moveTo>
                  <a:cubicBezTo>
                    <a:pt x="2103" y="0"/>
                    <a:pt x="1997" y="8"/>
                    <a:pt x="1892" y="24"/>
                  </a:cubicBezTo>
                  <a:cubicBezTo>
                    <a:pt x="1326" y="107"/>
                    <a:pt x="826" y="406"/>
                    <a:pt x="484" y="865"/>
                  </a:cubicBezTo>
                  <a:cubicBezTo>
                    <a:pt x="143" y="1324"/>
                    <a:pt x="0" y="1888"/>
                    <a:pt x="83" y="2456"/>
                  </a:cubicBezTo>
                  <a:cubicBezTo>
                    <a:pt x="239" y="3519"/>
                    <a:pt x="1156" y="4286"/>
                    <a:pt x="2201" y="4286"/>
                  </a:cubicBezTo>
                  <a:cubicBezTo>
                    <a:pt x="2305" y="4286"/>
                    <a:pt x="2408" y="4279"/>
                    <a:pt x="2514" y="4264"/>
                  </a:cubicBezTo>
                  <a:cubicBezTo>
                    <a:pt x="3684" y="4090"/>
                    <a:pt x="4494" y="3001"/>
                    <a:pt x="4324" y="1832"/>
                  </a:cubicBezTo>
                  <a:cubicBezTo>
                    <a:pt x="4239" y="1266"/>
                    <a:pt x="3940" y="766"/>
                    <a:pt x="3481" y="425"/>
                  </a:cubicBezTo>
                  <a:cubicBezTo>
                    <a:pt x="3108" y="146"/>
                    <a:pt x="2664" y="0"/>
                    <a:pt x="2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4"/>
            <p:cNvSpPr/>
            <p:nvPr/>
          </p:nvSpPr>
          <p:spPr>
            <a:xfrm>
              <a:off x="4128460" y="306301"/>
              <a:ext cx="134367" cy="128138"/>
            </a:xfrm>
            <a:custGeom>
              <a:avLst/>
              <a:gdLst/>
              <a:ahLst/>
              <a:cxnLst/>
              <a:rect l="l" t="t" r="r" b="b"/>
              <a:pathLst>
                <a:path w="4495" h="4287" extrusionOk="0">
                  <a:moveTo>
                    <a:pt x="2208" y="274"/>
                  </a:moveTo>
                  <a:cubicBezTo>
                    <a:pt x="2608" y="274"/>
                    <a:pt x="2996" y="402"/>
                    <a:pt x="3322" y="644"/>
                  </a:cubicBezTo>
                  <a:cubicBezTo>
                    <a:pt x="3723" y="941"/>
                    <a:pt x="3984" y="1379"/>
                    <a:pt x="4056" y="1873"/>
                  </a:cubicBezTo>
                  <a:cubicBezTo>
                    <a:pt x="4205" y="2894"/>
                    <a:pt x="3498" y="3846"/>
                    <a:pt x="2476" y="3996"/>
                  </a:cubicBezTo>
                  <a:cubicBezTo>
                    <a:pt x="2384" y="4009"/>
                    <a:pt x="2292" y="4016"/>
                    <a:pt x="2201" y="4016"/>
                  </a:cubicBezTo>
                  <a:cubicBezTo>
                    <a:pt x="1801" y="4016"/>
                    <a:pt x="1414" y="3890"/>
                    <a:pt x="1087" y="3647"/>
                  </a:cubicBezTo>
                  <a:cubicBezTo>
                    <a:pt x="687" y="3348"/>
                    <a:pt x="427" y="2910"/>
                    <a:pt x="354" y="2416"/>
                  </a:cubicBezTo>
                  <a:cubicBezTo>
                    <a:pt x="282" y="1922"/>
                    <a:pt x="406" y="1428"/>
                    <a:pt x="704" y="1029"/>
                  </a:cubicBezTo>
                  <a:cubicBezTo>
                    <a:pt x="1001" y="628"/>
                    <a:pt x="1439" y="367"/>
                    <a:pt x="1933" y="295"/>
                  </a:cubicBezTo>
                  <a:cubicBezTo>
                    <a:pt x="2025" y="281"/>
                    <a:pt x="2116" y="274"/>
                    <a:pt x="2208" y="274"/>
                  </a:cubicBezTo>
                  <a:close/>
                  <a:moveTo>
                    <a:pt x="2209" y="1"/>
                  </a:moveTo>
                  <a:cubicBezTo>
                    <a:pt x="2104" y="1"/>
                    <a:pt x="1998" y="8"/>
                    <a:pt x="1892" y="24"/>
                  </a:cubicBezTo>
                  <a:cubicBezTo>
                    <a:pt x="1326" y="107"/>
                    <a:pt x="826" y="408"/>
                    <a:pt x="485" y="867"/>
                  </a:cubicBezTo>
                  <a:cubicBezTo>
                    <a:pt x="145" y="1325"/>
                    <a:pt x="1" y="1890"/>
                    <a:pt x="84" y="2456"/>
                  </a:cubicBezTo>
                  <a:cubicBezTo>
                    <a:pt x="169" y="3022"/>
                    <a:pt x="466" y="3522"/>
                    <a:pt x="925" y="3863"/>
                  </a:cubicBezTo>
                  <a:cubicBezTo>
                    <a:pt x="1299" y="4141"/>
                    <a:pt x="1742" y="4287"/>
                    <a:pt x="2200" y="4287"/>
                  </a:cubicBezTo>
                  <a:cubicBezTo>
                    <a:pt x="2306" y="4287"/>
                    <a:pt x="2410" y="4280"/>
                    <a:pt x="2516" y="4264"/>
                  </a:cubicBezTo>
                  <a:cubicBezTo>
                    <a:pt x="3685" y="4092"/>
                    <a:pt x="4495" y="3001"/>
                    <a:pt x="4324" y="1833"/>
                  </a:cubicBezTo>
                  <a:cubicBezTo>
                    <a:pt x="4239" y="1266"/>
                    <a:pt x="3942" y="766"/>
                    <a:pt x="3483" y="425"/>
                  </a:cubicBezTo>
                  <a:cubicBezTo>
                    <a:pt x="3110" y="146"/>
                    <a:pt x="2665" y="1"/>
                    <a:pt x="2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4"/>
            <p:cNvSpPr/>
            <p:nvPr/>
          </p:nvSpPr>
          <p:spPr>
            <a:xfrm>
              <a:off x="4236133" y="306032"/>
              <a:ext cx="49323" cy="23314"/>
            </a:xfrm>
            <a:custGeom>
              <a:avLst/>
              <a:gdLst/>
              <a:ahLst/>
              <a:cxnLst/>
              <a:rect l="l" t="t" r="r" b="b"/>
              <a:pathLst>
                <a:path w="1650" h="780" extrusionOk="0">
                  <a:moveTo>
                    <a:pt x="1170" y="0"/>
                  </a:moveTo>
                  <a:cubicBezTo>
                    <a:pt x="303" y="0"/>
                    <a:pt x="3" y="665"/>
                    <a:pt x="1" y="672"/>
                  </a:cubicBezTo>
                  <a:lnTo>
                    <a:pt x="249" y="780"/>
                  </a:lnTo>
                  <a:cubicBezTo>
                    <a:pt x="250" y="774"/>
                    <a:pt x="479" y="271"/>
                    <a:pt x="1173" y="271"/>
                  </a:cubicBezTo>
                  <a:cubicBezTo>
                    <a:pt x="1296" y="271"/>
                    <a:pt x="1433" y="287"/>
                    <a:pt x="1586" y="324"/>
                  </a:cubicBezTo>
                  <a:lnTo>
                    <a:pt x="1649" y="61"/>
                  </a:lnTo>
                  <a:cubicBezTo>
                    <a:pt x="1473" y="19"/>
                    <a:pt x="1314" y="0"/>
                    <a:pt x="1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4"/>
            <p:cNvSpPr/>
            <p:nvPr/>
          </p:nvSpPr>
          <p:spPr>
            <a:xfrm>
              <a:off x="4097461" y="374092"/>
              <a:ext cx="39518" cy="32939"/>
            </a:xfrm>
            <a:custGeom>
              <a:avLst/>
              <a:gdLst/>
              <a:ahLst/>
              <a:cxnLst/>
              <a:rect l="l" t="t" r="r" b="b"/>
              <a:pathLst>
                <a:path w="1322" h="1102" extrusionOk="0">
                  <a:moveTo>
                    <a:pt x="1156" y="0"/>
                  </a:moveTo>
                  <a:lnTo>
                    <a:pt x="0" y="885"/>
                  </a:lnTo>
                  <a:lnTo>
                    <a:pt x="165" y="1101"/>
                  </a:lnTo>
                  <a:lnTo>
                    <a:pt x="1321" y="215"/>
                  </a:lnTo>
                  <a:lnTo>
                    <a:pt x="11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4"/>
            <p:cNvSpPr/>
            <p:nvPr/>
          </p:nvSpPr>
          <p:spPr>
            <a:xfrm>
              <a:off x="4058183" y="397854"/>
              <a:ext cx="88841" cy="68867"/>
            </a:xfrm>
            <a:custGeom>
              <a:avLst/>
              <a:gdLst/>
              <a:ahLst/>
              <a:cxnLst/>
              <a:rect l="l" t="t" r="r" b="b"/>
              <a:pathLst>
                <a:path w="2972" h="2304" extrusionOk="0">
                  <a:moveTo>
                    <a:pt x="1585" y="0"/>
                  </a:moveTo>
                  <a:cubicBezTo>
                    <a:pt x="1278" y="0"/>
                    <a:pt x="961" y="95"/>
                    <a:pt x="696" y="288"/>
                  </a:cubicBezTo>
                  <a:cubicBezTo>
                    <a:pt x="114" y="707"/>
                    <a:pt x="0" y="1434"/>
                    <a:pt x="438" y="1912"/>
                  </a:cubicBezTo>
                  <a:cubicBezTo>
                    <a:pt x="675" y="2171"/>
                    <a:pt x="1026" y="2303"/>
                    <a:pt x="1389" y="2303"/>
                  </a:cubicBezTo>
                  <a:cubicBezTo>
                    <a:pt x="1697" y="2303"/>
                    <a:pt x="2013" y="2209"/>
                    <a:pt x="2278" y="2017"/>
                  </a:cubicBezTo>
                  <a:cubicBezTo>
                    <a:pt x="2857" y="1596"/>
                    <a:pt x="2971" y="869"/>
                    <a:pt x="2535" y="391"/>
                  </a:cubicBezTo>
                  <a:cubicBezTo>
                    <a:pt x="2298" y="133"/>
                    <a:pt x="1948" y="0"/>
                    <a:pt x="15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4"/>
            <p:cNvSpPr/>
            <p:nvPr/>
          </p:nvSpPr>
          <p:spPr>
            <a:xfrm>
              <a:off x="4079675" y="420690"/>
              <a:ext cx="44390" cy="24928"/>
            </a:xfrm>
            <a:custGeom>
              <a:avLst/>
              <a:gdLst/>
              <a:ahLst/>
              <a:cxnLst/>
              <a:rect l="l" t="t" r="r" b="b"/>
              <a:pathLst>
                <a:path w="1485" h="834" extrusionOk="0">
                  <a:moveTo>
                    <a:pt x="947" y="0"/>
                  </a:moveTo>
                  <a:cubicBezTo>
                    <a:pt x="400" y="0"/>
                    <a:pt x="138" y="383"/>
                    <a:pt x="14" y="743"/>
                  </a:cubicBezTo>
                  <a:cubicBezTo>
                    <a:pt x="1" y="779"/>
                    <a:pt x="21" y="818"/>
                    <a:pt x="56" y="831"/>
                  </a:cubicBezTo>
                  <a:cubicBezTo>
                    <a:pt x="63" y="832"/>
                    <a:pt x="70" y="834"/>
                    <a:pt x="77" y="834"/>
                  </a:cubicBezTo>
                  <a:cubicBezTo>
                    <a:pt x="105" y="834"/>
                    <a:pt x="132" y="817"/>
                    <a:pt x="142" y="790"/>
                  </a:cubicBezTo>
                  <a:cubicBezTo>
                    <a:pt x="291" y="356"/>
                    <a:pt x="563" y="138"/>
                    <a:pt x="951" y="138"/>
                  </a:cubicBezTo>
                  <a:cubicBezTo>
                    <a:pt x="1074" y="138"/>
                    <a:pt x="1209" y="160"/>
                    <a:pt x="1356" y="204"/>
                  </a:cubicBezTo>
                  <a:cubicBezTo>
                    <a:pt x="1374" y="210"/>
                    <a:pt x="1386" y="213"/>
                    <a:pt x="1396" y="214"/>
                  </a:cubicBezTo>
                  <a:cubicBezTo>
                    <a:pt x="1401" y="216"/>
                    <a:pt x="1407" y="216"/>
                    <a:pt x="1412" y="216"/>
                  </a:cubicBezTo>
                  <a:cubicBezTo>
                    <a:pt x="1442" y="216"/>
                    <a:pt x="1469" y="194"/>
                    <a:pt x="1476" y="163"/>
                  </a:cubicBezTo>
                  <a:cubicBezTo>
                    <a:pt x="1484" y="127"/>
                    <a:pt x="1462" y="91"/>
                    <a:pt x="1425" y="83"/>
                  </a:cubicBezTo>
                  <a:cubicBezTo>
                    <a:pt x="1418" y="80"/>
                    <a:pt x="1410" y="77"/>
                    <a:pt x="1396" y="73"/>
                  </a:cubicBezTo>
                  <a:cubicBezTo>
                    <a:pt x="1228" y="23"/>
                    <a:pt x="1079"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4"/>
            <p:cNvSpPr/>
            <p:nvPr/>
          </p:nvSpPr>
          <p:spPr>
            <a:xfrm>
              <a:off x="4094203" y="420541"/>
              <a:ext cx="14976" cy="30428"/>
            </a:xfrm>
            <a:custGeom>
              <a:avLst/>
              <a:gdLst/>
              <a:ahLst/>
              <a:cxnLst/>
              <a:rect l="l" t="t" r="r" b="b"/>
              <a:pathLst>
                <a:path w="501" h="1018" extrusionOk="0">
                  <a:moveTo>
                    <a:pt x="423" y="1"/>
                  </a:moveTo>
                  <a:cubicBezTo>
                    <a:pt x="409" y="1"/>
                    <a:pt x="394" y="6"/>
                    <a:pt x="382" y="16"/>
                  </a:cubicBezTo>
                  <a:cubicBezTo>
                    <a:pt x="1" y="307"/>
                    <a:pt x="166" y="779"/>
                    <a:pt x="305" y="987"/>
                  </a:cubicBezTo>
                  <a:cubicBezTo>
                    <a:pt x="318" y="1007"/>
                    <a:pt x="341" y="1018"/>
                    <a:pt x="362" y="1018"/>
                  </a:cubicBezTo>
                  <a:cubicBezTo>
                    <a:pt x="376" y="1018"/>
                    <a:pt x="389" y="1014"/>
                    <a:pt x="399" y="1005"/>
                  </a:cubicBezTo>
                  <a:cubicBezTo>
                    <a:pt x="431" y="986"/>
                    <a:pt x="439" y="943"/>
                    <a:pt x="418" y="912"/>
                  </a:cubicBezTo>
                  <a:cubicBezTo>
                    <a:pt x="404" y="891"/>
                    <a:pt x="88" y="411"/>
                    <a:pt x="465" y="123"/>
                  </a:cubicBezTo>
                  <a:cubicBezTo>
                    <a:pt x="495" y="101"/>
                    <a:pt x="500" y="58"/>
                    <a:pt x="476" y="27"/>
                  </a:cubicBezTo>
                  <a:cubicBezTo>
                    <a:pt x="463" y="10"/>
                    <a:pt x="44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4"/>
            <p:cNvSpPr/>
            <p:nvPr/>
          </p:nvSpPr>
          <p:spPr>
            <a:xfrm>
              <a:off x="4345420" y="312040"/>
              <a:ext cx="51774" cy="34403"/>
            </a:xfrm>
            <a:custGeom>
              <a:avLst/>
              <a:gdLst/>
              <a:ahLst/>
              <a:cxnLst/>
              <a:rect l="l" t="t" r="r" b="b"/>
              <a:pathLst>
                <a:path w="1732" h="1151" extrusionOk="0">
                  <a:moveTo>
                    <a:pt x="1190" y="0"/>
                  </a:moveTo>
                  <a:cubicBezTo>
                    <a:pt x="1025" y="0"/>
                    <a:pt x="833" y="47"/>
                    <a:pt x="646" y="142"/>
                  </a:cubicBezTo>
                  <a:cubicBezTo>
                    <a:pt x="235" y="353"/>
                    <a:pt x="1" y="717"/>
                    <a:pt x="122" y="954"/>
                  </a:cubicBezTo>
                  <a:cubicBezTo>
                    <a:pt x="188" y="1084"/>
                    <a:pt x="345" y="1151"/>
                    <a:pt x="541" y="1151"/>
                  </a:cubicBezTo>
                  <a:cubicBezTo>
                    <a:pt x="706" y="1151"/>
                    <a:pt x="897" y="1104"/>
                    <a:pt x="1085" y="1008"/>
                  </a:cubicBezTo>
                  <a:cubicBezTo>
                    <a:pt x="1497" y="797"/>
                    <a:pt x="1731" y="435"/>
                    <a:pt x="1610" y="196"/>
                  </a:cubicBezTo>
                  <a:cubicBezTo>
                    <a:pt x="1543" y="67"/>
                    <a:pt x="1385" y="0"/>
                    <a:pt x="1190"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4"/>
            <p:cNvSpPr/>
            <p:nvPr/>
          </p:nvSpPr>
          <p:spPr>
            <a:xfrm>
              <a:off x="4168097" y="390561"/>
              <a:ext cx="52372" cy="31414"/>
            </a:xfrm>
            <a:custGeom>
              <a:avLst/>
              <a:gdLst/>
              <a:ahLst/>
              <a:cxnLst/>
              <a:rect l="l" t="t" r="r" b="b"/>
              <a:pathLst>
                <a:path w="1752" h="1051" extrusionOk="0">
                  <a:moveTo>
                    <a:pt x="1125" y="0"/>
                  </a:moveTo>
                  <a:cubicBezTo>
                    <a:pt x="1002" y="0"/>
                    <a:pt x="868" y="20"/>
                    <a:pt x="733" y="62"/>
                  </a:cubicBezTo>
                  <a:cubicBezTo>
                    <a:pt x="294" y="199"/>
                    <a:pt x="0" y="516"/>
                    <a:pt x="79" y="773"/>
                  </a:cubicBezTo>
                  <a:cubicBezTo>
                    <a:pt x="135" y="950"/>
                    <a:pt x="353" y="1051"/>
                    <a:pt x="627" y="1051"/>
                  </a:cubicBezTo>
                  <a:cubicBezTo>
                    <a:pt x="750" y="1051"/>
                    <a:pt x="884" y="1031"/>
                    <a:pt x="1021" y="988"/>
                  </a:cubicBezTo>
                  <a:cubicBezTo>
                    <a:pt x="1460" y="851"/>
                    <a:pt x="1752" y="533"/>
                    <a:pt x="1673" y="276"/>
                  </a:cubicBezTo>
                  <a:cubicBezTo>
                    <a:pt x="1618" y="100"/>
                    <a:pt x="1400" y="0"/>
                    <a:pt x="1125"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4"/>
            <p:cNvSpPr/>
            <p:nvPr/>
          </p:nvSpPr>
          <p:spPr>
            <a:xfrm>
              <a:off x="4274664" y="342229"/>
              <a:ext cx="29952" cy="32461"/>
            </a:xfrm>
            <a:custGeom>
              <a:avLst/>
              <a:gdLst/>
              <a:ahLst/>
              <a:cxnLst/>
              <a:rect l="l" t="t" r="r" b="b"/>
              <a:pathLst>
                <a:path w="1002" h="1086" extrusionOk="0">
                  <a:moveTo>
                    <a:pt x="79" y="0"/>
                  </a:moveTo>
                  <a:cubicBezTo>
                    <a:pt x="69" y="0"/>
                    <a:pt x="58" y="3"/>
                    <a:pt x="48" y="8"/>
                  </a:cubicBezTo>
                  <a:cubicBezTo>
                    <a:pt x="15" y="26"/>
                    <a:pt x="0" y="65"/>
                    <a:pt x="19" y="99"/>
                  </a:cubicBezTo>
                  <a:lnTo>
                    <a:pt x="321" y="682"/>
                  </a:lnTo>
                  <a:cubicBezTo>
                    <a:pt x="329" y="698"/>
                    <a:pt x="345" y="711"/>
                    <a:pt x="363" y="716"/>
                  </a:cubicBezTo>
                  <a:cubicBezTo>
                    <a:pt x="369" y="718"/>
                    <a:pt x="376" y="718"/>
                    <a:pt x="382" y="718"/>
                  </a:cubicBezTo>
                  <a:cubicBezTo>
                    <a:pt x="394" y="718"/>
                    <a:pt x="407" y="715"/>
                    <a:pt x="417" y="708"/>
                  </a:cubicBezTo>
                  <a:cubicBezTo>
                    <a:pt x="495" y="659"/>
                    <a:pt x="647" y="588"/>
                    <a:pt x="754" y="588"/>
                  </a:cubicBezTo>
                  <a:cubicBezTo>
                    <a:pt x="792" y="588"/>
                    <a:pt x="825" y="597"/>
                    <a:pt x="846" y="620"/>
                  </a:cubicBezTo>
                  <a:cubicBezTo>
                    <a:pt x="860" y="636"/>
                    <a:pt x="866" y="651"/>
                    <a:pt x="864" y="672"/>
                  </a:cubicBezTo>
                  <a:cubicBezTo>
                    <a:pt x="857" y="764"/>
                    <a:pt x="733" y="901"/>
                    <a:pt x="655" y="966"/>
                  </a:cubicBezTo>
                  <a:cubicBezTo>
                    <a:pt x="627" y="989"/>
                    <a:pt x="622" y="1034"/>
                    <a:pt x="647" y="1061"/>
                  </a:cubicBezTo>
                  <a:cubicBezTo>
                    <a:pt x="661" y="1078"/>
                    <a:pt x="681" y="1086"/>
                    <a:pt x="699" y="1086"/>
                  </a:cubicBezTo>
                  <a:cubicBezTo>
                    <a:pt x="716" y="1086"/>
                    <a:pt x="732" y="1080"/>
                    <a:pt x="740" y="1070"/>
                  </a:cubicBezTo>
                  <a:cubicBezTo>
                    <a:pt x="764" y="1049"/>
                    <a:pt x="983" y="862"/>
                    <a:pt x="996" y="684"/>
                  </a:cubicBezTo>
                  <a:cubicBezTo>
                    <a:pt x="1001" y="626"/>
                    <a:pt x="981" y="572"/>
                    <a:pt x="945" y="530"/>
                  </a:cubicBezTo>
                  <a:cubicBezTo>
                    <a:pt x="893" y="473"/>
                    <a:pt x="825" y="452"/>
                    <a:pt x="752" y="452"/>
                  </a:cubicBezTo>
                  <a:cubicBezTo>
                    <a:pt x="626" y="452"/>
                    <a:pt x="488" y="514"/>
                    <a:pt x="408" y="557"/>
                  </a:cubicBezTo>
                  <a:lnTo>
                    <a:pt x="140" y="36"/>
                  </a:lnTo>
                  <a:cubicBezTo>
                    <a:pt x="127" y="14"/>
                    <a:pt x="104"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4"/>
            <p:cNvSpPr/>
            <p:nvPr/>
          </p:nvSpPr>
          <p:spPr>
            <a:xfrm>
              <a:off x="4458712" y="751483"/>
              <a:ext cx="115923" cy="104316"/>
            </a:xfrm>
            <a:custGeom>
              <a:avLst/>
              <a:gdLst/>
              <a:ahLst/>
              <a:cxnLst/>
              <a:rect l="l" t="t" r="r" b="b"/>
              <a:pathLst>
                <a:path w="3878" h="3490" extrusionOk="0">
                  <a:moveTo>
                    <a:pt x="3466" y="0"/>
                  </a:moveTo>
                  <a:cubicBezTo>
                    <a:pt x="3370" y="421"/>
                    <a:pt x="1286" y="2812"/>
                    <a:pt x="0" y="3211"/>
                  </a:cubicBezTo>
                  <a:lnTo>
                    <a:pt x="480" y="3489"/>
                  </a:lnTo>
                  <a:cubicBezTo>
                    <a:pt x="480" y="3489"/>
                    <a:pt x="2153" y="3131"/>
                    <a:pt x="3878" y="387"/>
                  </a:cubicBezTo>
                  <a:lnTo>
                    <a:pt x="3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4"/>
            <p:cNvSpPr/>
            <p:nvPr/>
          </p:nvSpPr>
          <p:spPr>
            <a:xfrm>
              <a:off x="4203221" y="828121"/>
              <a:ext cx="151794" cy="66625"/>
            </a:xfrm>
            <a:custGeom>
              <a:avLst/>
              <a:gdLst/>
              <a:ahLst/>
              <a:cxnLst/>
              <a:rect l="l" t="t" r="r" b="b"/>
              <a:pathLst>
                <a:path w="5078" h="2229" extrusionOk="0">
                  <a:moveTo>
                    <a:pt x="340" y="1"/>
                  </a:moveTo>
                  <a:lnTo>
                    <a:pt x="1" y="579"/>
                  </a:lnTo>
                  <a:cubicBezTo>
                    <a:pt x="1739" y="1474"/>
                    <a:pt x="3413" y="2228"/>
                    <a:pt x="4749" y="2228"/>
                  </a:cubicBezTo>
                  <a:cubicBezTo>
                    <a:pt x="4765" y="2228"/>
                    <a:pt x="4781" y="2228"/>
                    <a:pt x="4797" y="2228"/>
                  </a:cubicBezTo>
                  <a:lnTo>
                    <a:pt x="5078" y="1741"/>
                  </a:lnTo>
                  <a:cubicBezTo>
                    <a:pt x="3524" y="1654"/>
                    <a:pt x="1230" y="485"/>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4"/>
            <p:cNvSpPr/>
            <p:nvPr/>
          </p:nvSpPr>
          <p:spPr>
            <a:xfrm>
              <a:off x="4390438" y="448667"/>
              <a:ext cx="29175" cy="66505"/>
            </a:xfrm>
            <a:custGeom>
              <a:avLst/>
              <a:gdLst/>
              <a:ahLst/>
              <a:cxnLst/>
              <a:rect l="l" t="t" r="r" b="b"/>
              <a:pathLst>
                <a:path w="976" h="2225" extrusionOk="0">
                  <a:moveTo>
                    <a:pt x="31" y="0"/>
                  </a:moveTo>
                  <a:cubicBezTo>
                    <a:pt x="16" y="0"/>
                    <a:pt x="1" y="9"/>
                    <a:pt x="2" y="26"/>
                  </a:cubicBezTo>
                  <a:cubicBezTo>
                    <a:pt x="50" y="822"/>
                    <a:pt x="375" y="1549"/>
                    <a:pt x="838" y="2196"/>
                  </a:cubicBezTo>
                  <a:cubicBezTo>
                    <a:pt x="852" y="2216"/>
                    <a:pt x="872" y="2224"/>
                    <a:pt x="892" y="2224"/>
                  </a:cubicBezTo>
                  <a:cubicBezTo>
                    <a:pt x="935" y="2224"/>
                    <a:pt x="975" y="2185"/>
                    <a:pt x="946" y="2135"/>
                  </a:cubicBezTo>
                  <a:cubicBezTo>
                    <a:pt x="551" y="1462"/>
                    <a:pt x="163" y="812"/>
                    <a:pt x="58" y="22"/>
                  </a:cubicBezTo>
                  <a:cubicBezTo>
                    <a:pt x="57" y="7"/>
                    <a:pt x="4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4"/>
            <p:cNvSpPr/>
            <p:nvPr/>
          </p:nvSpPr>
          <p:spPr>
            <a:xfrm>
              <a:off x="4411094" y="441494"/>
              <a:ext cx="11509" cy="58196"/>
            </a:xfrm>
            <a:custGeom>
              <a:avLst/>
              <a:gdLst/>
              <a:ahLst/>
              <a:cxnLst/>
              <a:rect l="l" t="t" r="r" b="b"/>
              <a:pathLst>
                <a:path w="385" h="1947" extrusionOk="0">
                  <a:moveTo>
                    <a:pt x="27" y="0"/>
                  </a:moveTo>
                  <a:cubicBezTo>
                    <a:pt x="14" y="0"/>
                    <a:pt x="0" y="8"/>
                    <a:pt x="1" y="23"/>
                  </a:cubicBezTo>
                  <a:cubicBezTo>
                    <a:pt x="15" y="654"/>
                    <a:pt x="101" y="1302"/>
                    <a:pt x="278" y="1909"/>
                  </a:cubicBezTo>
                  <a:cubicBezTo>
                    <a:pt x="286" y="1935"/>
                    <a:pt x="306" y="1946"/>
                    <a:pt x="327" y="1946"/>
                  </a:cubicBezTo>
                  <a:cubicBezTo>
                    <a:pt x="355" y="1946"/>
                    <a:pt x="384" y="1924"/>
                    <a:pt x="377" y="1887"/>
                  </a:cubicBezTo>
                  <a:cubicBezTo>
                    <a:pt x="257" y="1264"/>
                    <a:pt x="141" y="646"/>
                    <a:pt x="51" y="18"/>
                  </a:cubicBezTo>
                  <a:cubicBezTo>
                    <a:pt x="49" y="6"/>
                    <a:pt x="3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4"/>
            <p:cNvSpPr/>
            <p:nvPr/>
          </p:nvSpPr>
          <p:spPr>
            <a:xfrm>
              <a:off x="4206509" y="518281"/>
              <a:ext cx="36529" cy="72065"/>
            </a:xfrm>
            <a:custGeom>
              <a:avLst/>
              <a:gdLst/>
              <a:ahLst/>
              <a:cxnLst/>
              <a:rect l="l" t="t" r="r" b="b"/>
              <a:pathLst>
                <a:path w="1222" h="2411" extrusionOk="0">
                  <a:moveTo>
                    <a:pt x="69" y="0"/>
                  </a:moveTo>
                  <a:cubicBezTo>
                    <a:pt x="36" y="0"/>
                    <a:pt x="0" y="39"/>
                    <a:pt x="22" y="73"/>
                  </a:cubicBezTo>
                  <a:cubicBezTo>
                    <a:pt x="478" y="805"/>
                    <a:pt x="862" y="1493"/>
                    <a:pt x="1045" y="2349"/>
                  </a:cubicBezTo>
                  <a:cubicBezTo>
                    <a:pt x="1055" y="2392"/>
                    <a:pt x="1089" y="2411"/>
                    <a:pt x="1123" y="2411"/>
                  </a:cubicBezTo>
                  <a:cubicBezTo>
                    <a:pt x="1172" y="2411"/>
                    <a:pt x="1222" y="2373"/>
                    <a:pt x="1208" y="2311"/>
                  </a:cubicBezTo>
                  <a:cubicBezTo>
                    <a:pt x="1010" y="1457"/>
                    <a:pt x="632" y="708"/>
                    <a:pt x="100" y="16"/>
                  </a:cubicBezTo>
                  <a:cubicBezTo>
                    <a:pt x="91" y="5"/>
                    <a:pt x="80"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4"/>
            <p:cNvSpPr/>
            <p:nvPr/>
          </p:nvSpPr>
          <p:spPr>
            <a:xfrm>
              <a:off x="4242141" y="537321"/>
              <a:ext cx="9297" cy="50574"/>
            </a:xfrm>
            <a:custGeom>
              <a:avLst/>
              <a:gdLst/>
              <a:ahLst/>
              <a:cxnLst/>
              <a:rect l="l" t="t" r="r" b="b"/>
              <a:pathLst>
                <a:path w="311" h="1692" extrusionOk="0">
                  <a:moveTo>
                    <a:pt x="17" y="1"/>
                  </a:moveTo>
                  <a:cubicBezTo>
                    <a:pt x="9" y="1"/>
                    <a:pt x="1" y="8"/>
                    <a:pt x="2" y="16"/>
                  </a:cubicBezTo>
                  <a:cubicBezTo>
                    <a:pt x="79" y="556"/>
                    <a:pt x="115" y="1086"/>
                    <a:pt x="119" y="1629"/>
                  </a:cubicBezTo>
                  <a:cubicBezTo>
                    <a:pt x="119" y="1671"/>
                    <a:pt x="149" y="1692"/>
                    <a:pt x="180" y="1692"/>
                  </a:cubicBezTo>
                  <a:cubicBezTo>
                    <a:pt x="209" y="1692"/>
                    <a:pt x="239" y="1673"/>
                    <a:pt x="244" y="1635"/>
                  </a:cubicBezTo>
                  <a:cubicBezTo>
                    <a:pt x="311" y="1086"/>
                    <a:pt x="230" y="517"/>
                    <a:pt x="26" y="7"/>
                  </a:cubicBezTo>
                  <a:cubicBezTo>
                    <a:pt x="24" y="3"/>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4"/>
            <p:cNvSpPr/>
            <p:nvPr/>
          </p:nvSpPr>
          <p:spPr>
            <a:xfrm>
              <a:off x="4251796" y="628785"/>
              <a:ext cx="225718" cy="110533"/>
            </a:xfrm>
            <a:custGeom>
              <a:avLst/>
              <a:gdLst/>
              <a:ahLst/>
              <a:cxnLst/>
              <a:rect l="l" t="t" r="r" b="b"/>
              <a:pathLst>
                <a:path w="7551" h="3698" extrusionOk="0">
                  <a:moveTo>
                    <a:pt x="7007" y="0"/>
                  </a:moveTo>
                  <a:cubicBezTo>
                    <a:pt x="6036" y="559"/>
                    <a:pt x="4967" y="933"/>
                    <a:pt x="3848" y="1094"/>
                  </a:cubicBezTo>
                  <a:cubicBezTo>
                    <a:pt x="3448" y="1152"/>
                    <a:pt x="3037" y="1185"/>
                    <a:pt x="2627" y="1185"/>
                  </a:cubicBezTo>
                  <a:cubicBezTo>
                    <a:pt x="1708" y="1185"/>
                    <a:pt x="792" y="1017"/>
                    <a:pt x="0" y="575"/>
                  </a:cubicBezTo>
                  <a:lnTo>
                    <a:pt x="0" y="575"/>
                  </a:lnTo>
                  <a:lnTo>
                    <a:pt x="454" y="3697"/>
                  </a:lnTo>
                  <a:cubicBezTo>
                    <a:pt x="3220" y="3353"/>
                    <a:pt x="5641" y="2661"/>
                    <a:pt x="7551" y="1461"/>
                  </a:cubicBezTo>
                  <a:lnTo>
                    <a:pt x="7007"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54"/>
          <p:cNvGrpSpPr/>
          <p:nvPr/>
        </p:nvGrpSpPr>
        <p:grpSpPr>
          <a:xfrm rot="9803818">
            <a:off x="-513980" y="-224301"/>
            <a:ext cx="1992532" cy="994077"/>
            <a:chOff x="3928210" y="1337178"/>
            <a:chExt cx="913545" cy="455852"/>
          </a:xfrm>
        </p:grpSpPr>
        <p:sp>
          <p:nvSpPr>
            <p:cNvPr id="3848" name="Google Shape;3848;p5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4"/>
          <p:cNvGrpSpPr/>
          <p:nvPr/>
        </p:nvGrpSpPr>
        <p:grpSpPr>
          <a:xfrm>
            <a:off x="7386256" y="1114922"/>
            <a:ext cx="2075488" cy="1040440"/>
            <a:chOff x="6554834" y="4413128"/>
            <a:chExt cx="1033713" cy="518173"/>
          </a:xfrm>
        </p:grpSpPr>
        <p:sp>
          <p:nvSpPr>
            <p:cNvPr id="3854" name="Google Shape;3854;p54"/>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4"/>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4"/>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4"/>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4"/>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4"/>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3" name="Google Shape;3863;p54"/>
          <p:cNvGrpSpPr/>
          <p:nvPr/>
        </p:nvGrpSpPr>
        <p:grpSpPr>
          <a:xfrm>
            <a:off x="508608" y="2755277"/>
            <a:ext cx="1559817" cy="2305022"/>
            <a:chOff x="7633326" y="3473715"/>
            <a:chExt cx="1003162" cy="1482424"/>
          </a:xfrm>
        </p:grpSpPr>
        <p:sp>
          <p:nvSpPr>
            <p:cNvPr id="3864" name="Google Shape;3864;p54"/>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4"/>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4"/>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4"/>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4"/>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4"/>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4"/>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4"/>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4"/>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4"/>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4"/>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4"/>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4"/>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4"/>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4"/>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4"/>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4"/>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4"/>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4"/>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4"/>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4"/>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4"/>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4"/>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4"/>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4"/>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4"/>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55;p40">
            <a:extLst>
              <a:ext uri="{FF2B5EF4-FFF2-40B4-BE49-F238E27FC236}">
                <a16:creationId xmlns:a16="http://schemas.microsoft.com/office/drawing/2014/main" id="{B56E9661-A5C4-57EC-CEE0-94BE485DA49B}"/>
              </a:ext>
            </a:extLst>
          </p:cNvPr>
          <p:cNvSpPr/>
          <p:nvPr/>
        </p:nvSpPr>
        <p:spPr>
          <a:xfrm>
            <a:off x="3444164" y="533842"/>
            <a:ext cx="1957756" cy="789309"/>
          </a:xfrm>
          <a:custGeom>
            <a:avLst/>
            <a:gdLst/>
            <a:ahLst/>
            <a:cxnLst/>
            <a:rect l="l" t="t" r="r" b="b"/>
            <a:pathLst>
              <a:path w="47101" h="10309" extrusionOk="0">
                <a:moveTo>
                  <a:pt x="0" y="1"/>
                </a:moveTo>
                <a:lnTo>
                  <a:pt x="2802" y="5138"/>
                </a:lnTo>
                <a:lnTo>
                  <a:pt x="0" y="10308"/>
                </a:lnTo>
                <a:lnTo>
                  <a:pt x="47101" y="10308"/>
                </a:lnTo>
                <a:lnTo>
                  <a:pt x="44265" y="5138"/>
                </a:lnTo>
                <a:lnTo>
                  <a:pt x="4710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3856;p40">
            <a:extLst>
              <a:ext uri="{FF2B5EF4-FFF2-40B4-BE49-F238E27FC236}">
                <a16:creationId xmlns:a16="http://schemas.microsoft.com/office/drawing/2014/main" id="{18029B71-FCFB-19A4-A6B0-5E816C24CA49}"/>
              </a:ext>
            </a:extLst>
          </p:cNvPr>
          <p:cNvSpPr txBox="1">
            <a:spLocks/>
          </p:cNvSpPr>
          <p:nvPr/>
        </p:nvSpPr>
        <p:spPr>
          <a:xfrm>
            <a:off x="2885982" y="504305"/>
            <a:ext cx="3150900" cy="7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rben"/>
              <a:buNone/>
              <a:defRPr sz="5800" b="1" i="0" u="none" strike="noStrike" cap="none">
                <a:solidFill>
                  <a:schemeClr val="dk1"/>
                </a:solidFill>
                <a:latin typeface="Corben"/>
                <a:ea typeface="Corben"/>
                <a:cs typeface="Corben"/>
                <a:sym typeface="Corben"/>
              </a:defRPr>
            </a:lvl1pPr>
            <a:lvl2pPr marR="0" lvl="1"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2pPr>
            <a:lvl3pPr marR="0" lvl="2"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3pPr>
            <a:lvl4pPr marR="0" lvl="3"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4pPr>
            <a:lvl5pPr marR="0" lvl="4"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5pPr>
            <a:lvl6pPr marR="0" lvl="5"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6pPr>
            <a:lvl7pPr marR="0" lvl="6"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7pPr>
            <a:lvl8pPr marR="0" lvl="7"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8pPr>
            <a:lvl9pPr marR="0" lvl="8"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9pPr>
          </a:lstStyle>
          <a:p>
            <a:r>
              <a:rPr lang="en-US">
                <a:latin typeface="Times New Roman" panose="02020603050405020304" pitchFamily="18" charset="0"/>
                <a:cs typeface="Times New Roman" panose="02020603050405020304" pitchFamily="18" charset="0"/>
              </a:rPr>
              <a:t>III</a:t>
            </a:r>
          </a:p>
        </p:txBody>
      </p:sp>
      <p:sp>
        <p:nvSpPr>
          <p:cNvPr id="6" name="Google Shape;3857;p40">
            <a:extLst>
              <a:ext uri="{FF2B5EF4-FFF2-40B4-BE49-F238E27FC236}">
                <a16:creationId xmlns:a16="http://schemas.microsoft.com/office/drawing/2014/main" id="{3533CFA5-B8B5-5880-A2D1-2A65460B98A3}"/>
              </a:ext>
            </a:extLst>
          </p:cNvPr>
          <p:cNvSpPr/>
          <p:nvPr/>
        </p:nvSpPr>
        <p:spPr>
          <a:xfrm>
            <a:off x="2545098" y="859564"/>
            <a:ext cx="1144175" cy="145950"/>
          </a:xfrm>
          <a:custGeom>
            <a:avLst/>
            <a:gdLst/>
            <a:ahLst/>
            <a:cxnLst/>
            <a:rect l="l" t="t" r="r" b="b"/>
            <a:pathLst>
              <a:path w="45767" h="5838" fill="none" extrusionOk="0">
                <a:moveTo>
                  <a:pt x="1" y="4837"/>
                </a:moveTo>
                <a:cubicBezTo>
                  <a:pt x="2102" y="4737"/>
                  <a:pt x="4204" y="3570"/>
                  <a:pt x="5338" y="1768"/>
                </a:cubicBezTo>
                <a:cubicBezTo>
                  <a:pt x="5505" y="1535"/>
                  <a:pt x="5605" y="1268"/>
                  <a:pt x="5605" y="1001"/>
                </a:cubicBezTo>
                <a:cubicBezTo>
                  <a:pt x="5605" y="701"/>
                  <a:pt x="5505" y="401"/>
                  <a:pt x="5238" y="267"/>
                </a:cubicBezTo>
                <a:cubicBezTo>
                  <a:pt x="4771" y="100"/>
                  <a:pt x="4404" y="567"/>
                  <a:pt x="4104" y="934"/>
                </a:cubicBezTo>
                <a:cubicBezTo>
                  <a:pt x="3570" y="1768"/>
                  <a:pt x="3036" y="2836"/>
                  <a:pt x="3537" y="3703"/>
                </a:cubicBezTo>
                <a:cubicBezTo>
                  <a:pt x="3770" y="4170"/>
                  <a:pt x="4337" y="4437"/>
                  <a:pt x="4838" y="4504"/>
                </a:cubicBezTo>
                <a:cubicBezTo>
                  <a:pt x="5371" y="4570"/>
                  <a:pt x="5872" y="4437"/>
                  <a:pt x="6372" y="4270"/>
                </a:cubicBezTo>
                <a:cubicBezTo>
                  <a:pt x="7673" y="3870"/>
                  <a:pt x="8841" y="3069"/>
                  <a:pt x="9741" y="2035"/>
                </a:cubicBezTo>
                <a:cubicBezTo>
                  <a:pt x="9941" y="1768"/>
                  <a:pt x="10175" y="1535"/>
                  <a:pt x="10208" y="1201"/>
                </a:cubicBezTo>
                <a:cubicBezTo>
                  <a:pt x="10242" y="868"/>
                  <a:pt x="10075" y="534"/>
                  <a:pt x="9775" y="434"/>
                </a:cubicBezTo>
                <a:cubicBezTo>
                  <a:pt x="9408" y="367"/>
                  <a:pt x="9107" y="668"/>
                  <a:pt x="8874" y="934"/>
                </a:cubicBezTo>
                <a:cubicBezTo>
                  <a:pt x="8440" y="1435"/>
                  <a:pt x="8007" y="1935"/>
                  <a:pt x="7773" y="2569"/>
                </a:cubicBezTo>
                <a:cubicBezTo>
                  <a:pt x="7573" y="3203"/>
                  <a:pt x="7606" y="3937"/>
                  <a:pt x="8107" y="4404"/>
                </a:cubicBezTo>
                <a:cubicBezTo>
                  <a:pt x="8574" y="4837"/>
                  <a:pt x="9274" y="4871"/>
                  <a:pt x="9908" y="4770"/>
                </a:cubicBezTo>
                <a:cubicBezTo>
                  <a:pt x="11075" y="4604"/>
                  <a:pt x="12176" y="4070"/>
                  <a:pt x="13044" y="3269"/>
                </a:cubicBezTo>
                <a:cubicBezTo>
                  <a:pt x="13377" y="3003"/>
                  <a:pt x="15245" y="1068"/>
                  <a:pt x="14111" y="834"/>
                </a:cubicBezTo>
                <a:cubicBezTo>
                  <a:pt x="13877" y="768"/>
                  <a:pt x="13444" y="1034"/>
                  <a:pt x="13277" y="1168"/>
                </a:cubicBezTo>
                <a:cubicBezTo>
                  <a:pt x="12743" y="1501"/>
                  <a:pt x="12343" y="2069"/>
                  <a:pt x="12243" y="2736"/>
                </a:cubicBezTo>
                <a:cubicBezTo>
                  <a:pt x="12076" y="3903"/>
                  <a:pt x="12943" y="5071"/>
                  <a:pt x="14078" y="5338"/>
                </a:cubicBezTo>
                <a:cubicBezTo>
                  <a:pt x="16246" y="5738"/>
                  <a:pt x="17680" y="4003"/>
                  <a:pt x="18948" y="2202"/>
                </a:cubicBezTo>
                <a:cubicBezTo>
                  <a:pt x="19181" y="1902"/>
                  <a:pt x="19348" y="1602"/>
                  <a:pt x="19381" y="1268"/>
                </a:cubicBezTo>
                <a:cubicBezTo>
                  <a:pt x="19415" y="934"/>
                  <a:pt x="19248" y="567"/>
                  <a:pt x="18914" y="501"/>
                </a:cubicBezTo>
                <a:cubicBezTo>
                  <a:pt x="18414" y="334"/>
                  <a:pt x="18014" y="834"/>
                  <a:pt x="17747" y="1268"/>
                </a:cubicBezTo>
                <a:cubicBezTo>
                  <a:pt x="17280" y="2169"/>
                  <a:pt x="16913" y="3269"/>
                  <a:pt x="17413" y="4103"/>
                </a:cubicBezTo>
                <a:cubicBezTo>
                  <a:pt x="17747" y="4604"/>
                  <a:pt x="18281" y="4871"/>
                  <a:pt x="18881" y="4937"/>
                </a:cubicBezTo>
                <a:cubicBezTo>
                  <a:pt x="19448" y="5004"/>
                  <a:pt x="20049" y="4871"/>
                  <a:pt x="20582" y="4637"/>
                </a:cubicBezTo>
                <a:cubicBezTo>
                  <a:pt x="22017" y="4137"/>
                  <a:pt x="23251" y="3269"/>
                  <a:pt x="24218" y="2135"/>
                </a:cubicBezTo>
                <a:cubicBezTo>
                  <a:pt x="24452" y="1868"/>
                  <a:pt x="24685" y="1568"/>
                  <a:pt x="24752" y="1201"/>
                </a:cubicBezTo>
                <a:cubicBezTo>
                  <a:pt x="24852" y="834"/>
                  <a:pt x="24719" y="401"/>
                  <a:pt x="24418" y="201"/>
                </a:cubicBezTo>
                <a:cubicBezTo>
                  <a:pt x="24085" y="0"/>
                  <a:pt x="23684" y="67"/>
                  <a:pt x="23351" y="301"/>
                </a:cubicBezTo>
                <a:cubicBezTo>
                  <a:pt x="23051" y="567"/>
                  <a:pt x="22851" y="901"/>
                  <a:pt x="22684" y="1235"/>
                </a:cubicBezTo>
                <a:cubicBezTo>
                  <a:pt x="22384" y="1768"/>
                  <a:pt x="22050" y="2369"/>
                  <a:pt x="21950" y="2936"/>
                </a:cubicBezTo>
                <a:cubicBezTo>
                  <a:pt x="21850" y="3570"/>
                  <a:pt x="22017" y="4270"/>
                  <a:pt x="22450" y="4704"/>
                </a:cubicBezTo>
                <a:cubicBezTo>
                  <a:pt x="23051" y="5204"/>
                  <a:pt x="23918" y="5171"/>
                  <a:pt x="24685" y="4937"/>
                </a:cubicBezTo>
                <a:cubicBezTo>
                  <a:pt x="26386" y="4504"/>
                  <a:pt x="27887" y="3403"/>
                  <a:pt x="28788" y="1902"/>
                </a:cubicBezTo>
                <a:cubicBezTo>
                  <a:pt x="29022" y="1602"/>
                  <a:pt x="29188" y="1201"/>
                  <a:pt x="28955" y="868"/>
                </a:cubicBezTo>
                <a:cubicBezTo>
                  <a:pt x="28721" y="501"/>
                  <a:pt x="28088" y="668"/>
                  <a:pt x="27687" y="901"/>
                </a:cubicBezTo>
                <a:cubicBezTo>
                  <a:pt x="25886" y="2202"/>
                  <a:pt x="25219" y="5671"/>
                  <a:pt x="28354" y="5371"/>
                </a:cubicBezTo>
                <a:cubicBezTo>
                  <a:pt x="30423" y="5171"/>
                  <a:pt x="32357" y="3870"/>
                  <a:pt x="33391" y="2069"/>
                </a:cubicBezTo>
                <a:cubicBezTo>
                  <a:pt x="33592" y="1668"/>
                  <a:pt x="33758" y="1101"/>
                  <a:pt x="33425" y="834"/>
                </a:cubicBezTo>
                <a:cubicBezTo>
                  <a:pt x="33191" y="601"/>
                  <a:pt x="32791" y="601"/>
                  <a:pt x="32524" y="834"/>
                </a:cubicBezTo>
                <a:cubicBezTo>
                  <a:pt x="32224" y="1001"/>
                  <a:pt x="32057" y="1268"/>
                  <a:pt x="31890" y="1568"/>
                </a:cubicBezTo>
                <a:cubicBezTo>
                  <a:pt x="31557" y="2069"/>
                  <a:pt x="31257" y="2602"/>
                  <a:pt x="31090" y="3169"/>
                </a:cubicBezTo>
                <a:cubicBezTo>
                  <a:pt x="30956" y="3736"/>
                  <a:pt x="31023" y="4404"/>
                  <a:pt x="31390" y="4871"/>
                </a:cubicBezTo>
                <a:cubicBezTo>
                  <a:pt x="32057" y="5671"/>
                  <a:pt x="33291" y="5504"/>
                  <a:pt x="34259" y="5071"/>
                </a:cubicBezTo>
                <a:cubicBezTo>
                  <a:pt x="35560" y="4504"/>
                  <a:pt x="36727" y="3603"/>
                  <a:pt x="37594" y="2502"/>
                </a:cubicBezTo>
                <a:cubicBezTo>
                  <a:pt x="37961" y="2002"/>
                  <a:pt x="38262" y="1268"/>
                  <a:pt x="37895" y="834"/>
                </a:cubicBezTo>
                <a:cubicBezTo>
                  <a:pt x="37594" y="501"/>
                  <a:pt x="37027" y="534"/>
                  <a:pt x="36627" y="768"/>
                </a:cubicBezTo>
                <a:cubicBezTo>
                  <a:pt x="36260" y="1034"/>
                  <a:pt x="36060" y="1501"/>
                  <a:pt x="35860" y="1902"/>
                </a:cubicBezTo>
                <a:cubicBezTo>
                  <a:pt x="35560" y="2502"/>
                  <a:pt x="35293" y="3103"/>
                  <a:pt x="35293" y="3736"/>
                </a:cubicBezTo>
                <a:cubicBezTo>
                  <a:pt x="35293" y="4370"/>
                  <a:pt x="35560" y="5071"/>
                  <a:pt x="36093" y="5404"/>
                </a:cubicBezTo>
                <a:cubicBezTo>
                  <a:pt x="36861" y="5838"/>
                  <a:pt x="37795" y="5404"/>
                  <a:pt x="38562" y="4937"/>
                </a:cubicBezTo>
                <a:cubicBezTo>
                  <a:pt x="39763" y="4170"/>
                  <a:pt x="40797" y="3169"/>
                  <a:pt x="41631" y="2002"/>
                </a:cubicBezTo>
                <a:cubicBezTo>
                  <a:pt x="41964" y="1568"/>
                  <a:pt x="42231" y="901"/>
                  <a:pt x="41897" y="534"/>
                </a:cubicBezTo>
                <a:cubicBezTo>
                  <a:pt x="41631" y="267"/>
                  <a:pt x="41230" y="234"/>
                  <a:pt x="40930" y="401"/>
                </a:cubicBezTo>
                <a:cubicBezTo>
                  <a:pt x="40597" y="534"/>
                  <a:pt x="40396" y="834"/>
                  <a:pt x="40130" y="1068"/>
                </a:cubicBezTo>
                <a:cubicBezTo>
                  <a:pt x="39529" y="1768"/>
                  <a:pt x="38929" y="2602"/>
                  <a:pt x="39029" y="3570"/>
                </a:cubicBezTo>
                <a:cubicBezTo>
                  <a:pt x="39095" y="4570"/>
                  <a:pt x="40029" y="5338"/>
                  <a:pt x="41030" y="5438"/>
                </a:cubicBezTo>
                <a:cubicBezTo>
                  <a:pt x="41964" y="5571"/>
                  <a:pt x="42965" y="5204"/>
                  <a:pt x="43765" y="4604"/>
                </a:cubicBezTo>
                <a:cubicBezTo>
                  <a:pt x="44566" y="4037"/>
                  <a:pt x="45133" y="3236"/>
                  <a:pt x="45767" y="2435"/>
                </a:cubicBezTo>
              </a:path>
            </a:pathLst>
          </a:custGeom>
          <a:solidFill>
            <a:srgbClr val="FFE2FB"/>
          </a:solidFill>
          <a:ln w="133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706750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0"/>
                                        </p:tgtEl>
                                        <p:attrNameLst>
                                          <p:attrName>style.visibility</p:attrName>
                                        </p:attrNameLst>
                                      </p:cBhvr>
                                      <p:to>
                                        <p:strVal val="visible"/>
                                      </p:to>
                                    </p:set>
                                    <p:animEffect transition="in" filter="fade">
                                      <p:cBhvr>
                                        <p:cTn id="7" dur="1000"/>
                                        <p:tgtEl>
                                          <p:spTgt spid="3780"/>
                                        </p:tgtEl>
                                      </p:cBhvr>
                                    </p:animEffect>
                                    <p:anim calcmode="lin" valueType="num">
                                      <p:cBhvr>
                                        <p:cTn id="8" dur="1000" fill="hold"/>
                                        <p:tgtEl>
                                          <p:spTgt spid="3780"/>
                                        </p:tgtEl>
                                        <p:attrNameLst>
                                          <p:attrName>ppt_x</p:attrName>
                                        </p:attrNameLst>
                                      </p:cBhvr>
                                      <p:tavLst>
                                        <p:tav tm="0">
                                          <p:val>
                                            <p:strVal val="#ppt_x"/>
                                          </p:val>
                                        </p:tav>
                                        <p:tav tm="100000">
                                          <p:val>
                                            <p:strVal val="#ppt_x"/>
                                          </p:val>
                                        </p:tav>
                                      </p:tavLst>
                                    </p:anim>
                                    <p:anim calcmode="lin" valueType="num">
                                      <p:cBhvr>
                                        <p:cTn id="9" dur="1000" fill="hold"/>
                                        <p:tgtEl>
                                          <p:spTgt spid="37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81"/>
                                        </p:tgtEl>
                                        <p:attrNameLst>
                                          <p:attrName>style.visibility</p:attrName>
                                        </p:attrNameLst>
                                      </p:cBhvr>
                                      <p:to>
                                        <p:strVal val="visible"/>
                                      </p:to>
                                    </p:set>
                                    <p:animEffect transition="in" filter="fade">
                                      <p:cBhvr>
                                        <p:cTn id="12" dur="1000"/>
                                        <p:tgtEl>
                                          <p:spTgt spid="3781"/>
                                        </p:tgtEl>
                                      </p:cBhvr>
                                    </p:animEffect>
                                    <p:anim calcmode="lin" valueType="num">
                                      <p:cBhvr>
                                        <p:cTn id="13" dur="1000" fill="hold"/>
                                        <p:tgtEl>
                                          <p:spTgt spid="3781"/>
                                        </p:tgtEl>
                                        <p:attrNameLst>
                                          <p:attrName>ppt_x</p:attrName>
                                        </p:attrNameLst>
                                      </p:cBhvr>
                                      <p:tavLst>
                                        <p:tav tm="0">
                                          <p:val>
                                            <p:strVal val="#ppt_x"/>
                                          </p:val>
                                        </p:tav>
                                        <p:tav tm="100000">
                                          <p:val>
                                            <p:strVal val="#ppt_x"/>
                                          </p:val>
                                        </p:tav>
                                      </p:tavLst>
                                    </p:anim>
                                    <p:anim calcmode="lin" valueType="num">
                                      <p:cBhvr>
                                        <p:cTn id="14" dur="1000" fill="hold"/>
                                        <p:tgtEl>
                                          <p:spTgt spid="37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47"/>
                                        </p:tgtEl>
                                        <p:attrNameLst>
                                          <p:attrName>style.visibility</p:attrName>
                                        </p:attrNameLst>
                                      </p:cBhvr>
                                      <p:to>
                                        <p:strVal val="visible"/>
                                      </p:to>
                                    </p:set>
                                    <p:animEffect transition="in" filter="fade">
                                      <p:cBhvr>
                                        <p:cTn id="17" dur="1000"/>
                                        <p:tgtEl>
                                          <p:spTgt spid="3847"/>
                                        </p:tgtEl>
                                      </p:cBhvr>
                                    </p:animEffect>
                                    <p:anim calcmode="lin" valueType="num">
                                      <p:cBhvr>
                                        <p:cTn id="18" dur="1000" fill="hold"/>
                                        <p:tgtEl>
                                          <p:spTgt spid="3847"/>
                                        </p:tgtEl>
                                        <p:attrNameLst>
                                          <p:attrName>ppt_x</p:attrName>
                                        </p:attrNameLst>
                                      </p:cBhvr>
                                      <p:tavLst>
                                        <p:tav tm="0">
                                          <p:val>
                                            <p:strVal val="#ppt_x"/>
                                          </p:val>
                                        </p:tav>
                                        <p:tav tm="100000">
                                          <p:val>
                                            <p:strVal val="#ppt_x"/>
                                          </p:val>
                                        </p:tav>
                                      </p:tavLst>
                                    </p:anim>
                                    <p:anim calcmode="lin" valueType="num">
                                      <p:cBhvr>
                                        <p:cTn id="19" dur="1000" fill="hold"/>
                                        <p:tgtEl>
                                          <p:spTgt spid="38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53"/>
                                        </p:tgtEl>
                                        <p:attrNameLst>
                                          <p:attrName>style.visibility</p:attrName>
                                        </p:attrNameLst>
                                      </p:cBhvr>
                                      <p:to>
                                        <p:strVal val="visible"/>
                                      </p:to>
                                    </p:set>
                                    <p:animEffect transition="in" filter="fade">
                                      <p:cBhvr>
                                        <p:cTn id="22" dur="1000"/>
                                        <p:tgtEl>
                                          <p:spTgt spid="3853"/>
                                        </p:tgtEl>
                                      </p:cBhvr>
                                    </p:animEffect>
                                    <p:anim calcmode="lin" valueType="num">
                                      <p:cBhvr>
                                        <p:cTn id="23" dur="1000" fill="hold"/>
                                        <p:tgtEl>
                                          <p:spTgt spid="3853"/>
                                        </p:tgtEl>
                                        <p:attrNameLst>
                                          <p:attrName>ppt_x</p:attrName>
                                        </p:attrNameLst>
                                      </p:cBhvr>
                                      <p:tavLst>
                                        <p:tav tm="0">
                                          <p:val>
                                            <p:strVal val="#ppt_x"/>
                                          </p:val>
                                        </p:tav>
                                        <p:tav tm="100000">
                                          <p:val>
                                            <p:strVal val="#ppt_x"/>
                                          </p:val>
                                        </p:tav>
                                      </p:tavLst>
                                    </p:anim>
                                    <p:anim calcmode="lin" valueType="num">
                                      <p:cBhvr>
                                        <p:cTn id="24" dur="1000" fill="hold"/>
                                        <p:tgtEl>
                                          <p:spTgt spid="38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60"/>
                                        </p:tgtEl>
                                        <p:attrNameLst>
                                          <p:attrName>style.visibility</p:attrName>
                                        </p:attrNameLst>
                                      </p:cBhvr>
                                      <p:to>
                                        <p:strVal val="visible"/>
                                      </p:to>
                                    </p:set>
                                    <p:animEffect transition="in" filter="fade">
                                      <p:cBhvr>
                                        <p:cTn id="27" dur="1000"/>
                                        <p:tgtEl>
                                          <p:spTgt spid="3860"/>
                                        </p:tgtEl>
                                      </p:cBhvr>
                                    </p:animEffect>
                                    <p:anim calcmode="lin" valueType="num">
                                      <p:cBhvr>
                                        <p:cTn id="28" dur="1000" fill="hold"/>
                                        <p:tgtEl>
                                          <p:spTgt spid="3860"/>
                                        </p:tgtEl>
                                        <p:attrNameLst>
                                          <p:attrName>ppt_x</p:attrName>
                                        </p:attrNameLst>
                                      </p:cBhvr>
                                      <p:tavLst>
                                        <p:tav tm="0">
                                          <p:val>
                                            <p:strVal val="#ppt_x"/>
                                          </p:val>
                                        </p:tav>
                                        <p:tav tm="100000">
                                          <p:val>
                                            <p:strVal val="#ppt_x"/>
                                          </p:val>
                                        </p:tav>
                                      </p:tavLst>
                                    </p:anim>
                                    <p:anim calcmode="lin" valueType="num">
                                      <p:cBhvr>
                                        <p:cTn id="29" dur="1000" fill="hold"/>
                                        <p:tgtEl>
                                          <p:spTgt spid="386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63"/>
                                        </p:tgtEl>
                                        <p:attrNameLst>
                                          <p:attrName>style.visibility</p:attrName>
                                        </p:attrNameLst>
                                      </p:cBhvr>
                                      <p:to>
                                        <p:strVal val="visible"/>
                                      </p:to>
                                    </p:set>
                                    <p:animEffect transition="in" filter="fade">
                                      <p:cBhvr>
                                        <p:cTn id="32" dur="1000"/>
                                        <p:tgtEl>
                                          <p:spTgt spid="3863"/>
                                        </p:tgtEl>
                                      </p:cBhvr>
                                    </p:animEffect>
                                    <p:anim calcmode="lin" valueType="num">
                                      <p:cBhvr>
                                        <p:cTn id="33" dur="1000" fill="hold"/>
                                        <p:tgtEl>
                                          <p:spTgt spid="3863"/>
                                        </p:tgtEl>
                                        <p:attrNameLst>
                                          <p:attrName>ppt_x</p:attrName>
                                        </p:attrNameLst>
                                      </p:cBhvr>
                                      <p:tavLst>
                                        <p:tav tm="0">
                                          <p:val>
                                            <p:strVal val="#ppt_x"/>
                                          </p:val>
                                        </p:tav>
                                        <p:tav tm="100000">
                                          <p:val>
                                            <p:strVal val="#ppt_x"/>
                                          </p:val>
                                        </p:tav>
                                      </p:tavLst>
                                    </p:anim>
                                    <p:anim calcmode="lin" valueType="num">
                                      <p:cBhvr>
                                        <p:cTn id="34" dur="1000" fill="hold"/>
                                        <p:tgtEl>
                                          <p:spTgt spid="38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12"/>
                                        </p:tgtEl>
                                        <p:attrNameLst>
                                          <p:attrName>style.visibility</p:attrName>
                                        </p:attrNameLst>
                                      </p:cBhvr>
                                      <p:to>
                                        <p:strVal val="visible"/>
                                      </p:to>
                                    </p:set>
                                    <p:animEffect transition="in" filter="fade">
                                      <p:cBhvr>
                                        <p:cTn id="37" dur="1000"/>
                                        <p:tgtEl>
                                          <p:spTgt spid="3912"/>
                                        </p:tgtEl>
                                      </p:cBhvr>
                                    </p:animEffect>
                                    <p:anim calcmode="lin" valueType="num">
                                      <p:cBhvr>
                                        <p:cTn id="38" dur="1000" fill="hold"/>
                                        <p:tgtEl>
                                          <p:spTgt spid="3912"/>
                                        </p:tgtEl>
                                        <p:attrNameLst>
                                          <p:attrName>ppt_x</p:attrName>
                                        </p:attrNameLst>
                                      </p:cBhvr>
                                      <p:tavLst>
                                        <p:tav tm="0">
                                          <p:val>
                                            <p:strVal val="#ppt_x"/>
                                          </p:val>
                                        </p:tav>
                                        <p:tav tm="100000">
                                          <p:val>
                                            <p:strVal val="#ppt_x"/>
                                          </p:val>
                                        </p:tav>
                                      </p:tavLst>
                                    </p:anim>
                                    <p:anim calcmode="lin" valueType="num">
                                      <p:cBhvr>
                                        <p:cTn id="39" dur="1000" fill="hold"/>
                                        <p:tgtEl>
                                          <p:spTgt spid="39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 grpId="0"/>
      <p:bldP spid="3912" grpId="0" animBg="1"/>
      <p:bldP spid="4" grpId="0" animBg="1"/>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1. Đọc</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910;p54">
            <a:extLst>
              <a:ext uri="{FF2B5EF4-FFF2-40B4-BE49-F238E27FC236}">
                <a16:creationId xmlns:a16="http://schemas.microsoft.com/office/drawing/2014/main" id="{E2876C16-92F7-8A07-3D1B-E8A59313049B}"/>
              </a:ext>
            </a:extLst>
          </p:cNvPr>
          <p:cNvGrpSpPr/>
          <p:nvPr/>
        </p:nvGrpSpPr>
        <p:grpSpPr>
          <a:xfrm>
            <a:off x="631305" y="1437446"/>
            <a:ext cx="1901456" cy="1146998"/>
            <a:chOff x="295766" y="2091432"/>
            <a:chExt cx="1282657" cy="910218"/>
          </a:xfrm>
          <a:solidFill>
            <a:srgbClr val="FFFFFF"/>
          </a:solidFill>
        </p:grpSpPr>
        <p:sp>
          <p:nvSpPr>
            <p:cNvPr id="3" name="Google Shape;911;p54">
              <a:extLst>
                <a:ext uri="{FF2B5EF4-FFF2-40B4-BE49-F238E27FC236}">
                  <a16:creationId xmlns:a16="http://schemas.microsoft.com/office/drawing/2014/main" id="{E049B2E2-9668-C11D-6BBE-204932AC952F}"/>
                </a:ext>
              </a:extLst>
            </p:cNvPr>
            <p:cNvSpPr/>
            <p:nvPr/>
          </p:nvSpPr>
          <p:spPr>
            <a:xfrm>
              <a:off x="295766" y="2091432"/>
              <a:ext cx="1282657" cy="699150"/>
            </a:xfrm>
            <a:custGeom>
              <a:avLst/>
              <a:gdLst/>
              <a:ahLst/>
              <a:cxnLst/>
              <a:rect l="l" t="t" r="r" b="b"/>
              <a:pathLst>
                <a:path w="44070" h="27966" extrusionOk="0">
                  <a:moveTo>
                    <a:pt x="27307" y="0"/>
                  </a:moveTo>
                  <a:lnTo>
                    <a:pt x="25536" y="41"/>
                  </a:lnTo>
                  <a:lnTo>
                    <a:pt x="23724" y="82"/>
                  </a:lnTo>
                  <a:lnTo>
                    <a:pt x="21870" y="165"/>
                  </a:lnTo>
                  <a:lnTo>
                    <a:pt x="20058" y="288"/>
                  </a:lnTo>
                  <a:lnTo>
                    <a:pt x="18246" y="412"/>
                  </a:lnTo>
                  <a:lnTo>
                    <a:pt x="16434" y="577"/>
                  </a:lnTo>
                  <a:lnTo>
                    <a:pt x="14704" y="783"/>
                  </a:lnTo>
                  <a:lnTo>
                    <a:pt x="12974" y="988"/>
                  </a:lnTo>
                  <a:lnTo>
                    <a:pt x="11327" y="1236"/>
                  </a:lnTo>
                  <a:lnTo>
                    <a:pt x="9762" y="1524"/>
                  </a:lnTo>
                  <a:lnTo>
                    <a:pt x="8279" y="1812"/>
                  </a:lnTo>
                  <a:lnTo>
                    <a:pt x="6920" y="2101"/>
                  </a:lnTo>
                  <a:lnTo>
                    <a:pt x="5643" y="2471"/>
                  </a:lnTo>
                  <a:lnTo>
                    <a:pt x="4490" y="2842"/>
                  </a:lnTo>
                  <a:lnTo>
                    <a:pt x="3501" y="3213"/>
                  </a:lnTo>
                  <a:lnTo>
                    <a:pt x="2636" y="3624"/>
                  </a:lnTo>
                  <a:lnTo>
                    <a:pt x="2266" y="3830"/>
                  </a:lnTo>
                  <a:lnTo>
                    <a:pt x="1936" y="4036"/>
                  </a:lnTo>
                  <a:lnTo>
                    <a:pt x="1648" y="4283"/>
                  </a:lnTo>
                  <a:lnTo>
                    <a:pt x="1401" y="4489"/>
                  </a:lnTo>
                  <a:lnTo>
                    <a:pt x="1195" y="4736"/>
                  </a:lnTo>
                  <a:lnTo>
                    <a:pt x="1071" y="4984"/>
                  </a:lnTo>
                  <a:lnTo>
                    <a:pt x="907" y="5395"/>
                  </a:lnTo>
                  <a:lnTo>
                    <a:pt x="742" y="5848"/>
                  </a:lnTo>
                  <a:lnTo>
                    <a:pt x="577" y="6343"/>
                  </a:lnTo>
                  <a:lnTo>
                    <a:pt x="453" y="6919"/>
                  </a:lnTo>
                  <a:lnTo>
                    <a:pt x="248" y="8114"/>
                  </a:lnTo>
                  <a:lnTo>
                    <a:pt x="83" y="9432"/>
                  </a:lnTo>
                  <a:lnTo>
                    <a:pt x="42" y="10873"/>
                  </a:lnTo>
                  <a:lnTo>
                    <a:pt x="0" y="12397"/>
                  </a:lnTo>
                  <a:lnTo>
                    <a:pt x="83" y="13921"/>
                  </a:lnTo>
                  <a:lnTo>
                    <a:pt x="206" y="15486"/>
                  </a:lnTo>
                  <a:lnTo>
                    <a:pt x="371" y="17051"/>
                  </a:lnTo>
                  <a:lnTo>
                    <a:pt x="618" y="18534"/>
                  </a:lnTo>
                  <a:lnTo>
                    <a:pt x="948" y="19975"/>
                  </a:lnTo>
                  <a:lnTo>
                    <a:pt x="1318" y="21334"/>
                  </a:lnTo>
                  <a:lnTo>
                    <a:pt x="1524" y="21952"/>
                  </a:lnTo>
                  <a:lnTo>
                    <a:pt x="1730" y="22570"/>
                  </a:lnTo>
                  <a:lnTo>
                    <a:pt x="1977" y="23105"/>
                  </a:lnTo>
                  <a:lnTo>
                    <a:pt x="2224" y="23641"/>
                  </a:lnTo>
                  <a:lnTo>
                    <a:pt x="2513" y="24094"/>
                  </a:lnTo>
                  <a:lnTo>
                    <a:pt x="2801" y="24547"/>
                  </a:lnTo>
                  <a:lnTo>
                    <a:pt x="3089" y="24918"/>
                  </a:lnTo>
                  <a:lnTo>
                    <a:pt x="3378" y="25247"/>
                  </a:lnTo>
                  <a:lnTo>
                    <a:pt x="3748" y="25453"/>
                  </a:lnTo>
                  <a:lnTo>
                    <a:pt x="4201" y="25700"/>
                  </a:lnTo>
                  <a:lnTo>
                    <a:pt x="4819" y="25906"/>
                  </a:lnTo>
                  <a:lnTo>
                    <a:pt x="5561" y="26112"/>
                  </a:lnTo>
                  <a:lnTo>
                    <a:pt x="6425" y="26318"/>
                  </a:lnTo>
                  <a:lnTo>
                    <a:pt x="7373" y="26524"/>
                  </a:lnTo>
                  <a:lnTo>
                    <a:pt x="9556" y="26853"/>
                  </a:lnTo>
                  <a:lnTo>
                    <a:pt x="12068" y="27183"/>
                  </a:lnTo>
                  <a:lnTo>
                    <a:pt x="14827" y="27430"/>
                  </a:lnTo>
                  <a:lnTo>
                    <a:pt x="17752" y="27636"/>
                  </a:lnTo>
                  <a:lnTo>
                    <a:pt x="20758" y="27801"/>
                  </a:lnTo>
                  <a:lnTo>
                    <a:pt x="23765" y="27924"/>
                  </a:lnTo>
                  <a:lnTo>
                    <a:pt x="26730" y="27965"/>
                  </a:lnTo>
                  <a:lnTo>
                    <a:pt x="29572" y="27965"/>
                  </a:lnTo>
                  <a:lnTo>
                    <a:pt x="32208" y="27924"/>
                  </a:lnTo>
                  <a:lnTo>
                    <a:pt x="34556" y="27801"/>
                  </a:lnTo>
                  <a:lnTo>
                    <a:pt x="36574" y="27636"/>
                  </a:lnTo>
                  <a:lnTo>
                    <a:pt x="37398" y="27512"/>
                  </a:lnTo>
                  <a:lnTo>
                    <a:pt x="38139" y="27389"/>
                  </a:lnTo>
                  <a:lnTo>
                    <a:pt x="38715" y="27265"/>
                  </a:lnTo>
                  <a:lnTo>
                    <a:pt x="39210" y="27100"/>
                  </a:lnTo>
                  <a:lnTo>
                    <a:pt x="39704" y="26812"/>
                  </a:lnTo>
                  <a:lnTo>
                    <a:pt x="40157" y="26483"/>
                  </a:lnTo>
                  <a:lnTo>
                    <a:pt x="40610" y="26071"/>
                  </a:lnTo>
                  <a:lnTo>
                    <a:pt x="41022" y="25535"/>
                  </a:lnTo>
                  <a:lnTo>
                    <a:pt x="41434" y="25000"/>
                  </a:lnTo>
                  <a:lnTo>
                    <a:pt x="41763" y="24341"/>
                  </a:lnTo>
                  <a:lnTo>
                    <a:pt x="42093" y="23641"/>
                  </a:lnTo>
                  <a:lnTo>
                    <a:pt x="42422" y="22900"/>
                  </a:lnTo>
                  <a:lnTo>
                    <a:pt x="42669" y="22117"/>
                  </a:lnTo>
                  <a:lnTo>
                    <a:pt x="42958" y="21293"/>
                  </a:lnTo>
                  <a:lnTo>
                    <a:pt x="43164" y="20428"/>
                  </a:lnTo>
                  <a:lnTo>
                    <a:pt x="43370" y="19522"/>
                  </a:lnTo>
                  <a:lnTo>
                    <a:pt x="43534" y="18616"/>
                  </a:lnTo>
                  <a:lnTo>
                    <a:pt x="43699" y="17669"/>
                  </a:lnTo>
                  <a:lnTo>
                    <a:pt x="43823" y="16680"/>
                  </a:lnTo>
                  <a:lnTo>
                    <a:pt x="43905" y="15692"/>
                  </a:lnTo>
                  <a:lnTo>
                    <a:pt x="44029" y="13756"/>
                  </a:lnTo>
                  <a:lnTo>
                    <a:pt x="44070" y="11779"/>
                  </a:lnTo>
                  <a:lnTo>
                    <a:pt x="44029" y="9885"/>
                  </a:lnTo>
                  <a:lnTo>
                    <a:pt x="43905" y="8072"/>
                  </a:lnTo>
                  <a:lnTo>
                    <a:pt x="43699" y="6425"/>
                  </a:lnTo>
                  <a:lnTo>
                    <a:pt x="43575" y="5643"/>
                  </a:lnTo>
                  <a:lnTo>
                    <a:pt x="43411" y="4942"/>
                  </a:lnTo>
                  <a:lnTo>
                    <a:pt x="43246" y="4283"/>
                  </a:lnTo>
                  <a:lnTo>
                    <a:pt x="43081" y="3666"/>
                  </a:lnTo>
                  <a:lnTo>
                    <a:pt x="42875" y="3130"/>
                  </a:lnTo>
                  <a:lnTo>
                    <a:pt x="42628" y="2636"/>
                  </a:lnTo>
                  <a:lnTo>
                    <a:pt x="42505" y="2430"/>
                  </a:lnTo>
                  <a:lnTo>
                    <a:pt x="42299" y="2224"/>
                  </a:lnTo>
                  <a:lnTo>
                    <a:pt x="42093" y="2059"/>
                  </a:lnTo>
                  <a:lnTo>
                    <a:pt x="41804" y="1853"/>
                  </a:lnTo>
                  <a:lnTo>
                    <a:pt x="41475" y="1689"/>
                  </a:lnTo>
                  <a:lnTo>
                    <a:pt x="41104" y="1524"/>
                  </a:lnTo>
                  <a:lnTo>
                    <a:pt x="40239" y="1236"/>
                  </a:lnTo>
                  <a:lnTo>
                    <a:pt x="39251" y="947"/>
                  </a:lnTo>
                  <a:lnTo>
                    <a:pt x="38098" y="700"/>
                  </a:lnTo>
                  <a:lnTo>
                    <a:pt x="36821" y="535"/>
                  </a:lnTo>
                  <a:lnTo>
                    <a:pt x="35462" y="371"/>
                  </a:lnTo>
                  <a:lnTo>
                    <a:pt x="33979" y="206"/>
                  </a:lnTo>
                  <a:lnTo>
                    <a:pt x="32414" y="124"/>
                  </a:lnTo>
                  <a:lnTo>
                    <a:pt x="30767" y="41"/>
                  </a:lnTo>
                  <a:lnTo>
                    <a:pt x="29078" y="0"/>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912;p54">
              <a:extLst>
                <a:ext uri="{FF2B5EF4-FFF2-40B4-BE49-F238E27FC236}">
                  <a16:creationId xmlns:a16="http://schemas.microsoft.com/office/drawing/2014/main" id="{6C4E292E-6534-844D-4954-DA6BA0AA9DEF}"/>
                </a:ext>
              </a:extLst>
            </p:cNvPr>
            <p:cNvSpPr/>
            <p:nvPr/>
          </p:nvSpPr>
          <p:spPr>
            <a:xfrm>
              <a:off x="313275" y="2758625"/>
              <a:ext cx="149325" cy="149325"/>
            </a:xfrm>
            <a:custGeom>
              <a:avLst/>
              <a:gdLst/>
              <a:ahLst/>
              <a:cxnLst/>
              <a:rect l="l" t="t" r="r" b="b"/>
              <a:pathLst>
                <a:path w="5973" h="5973" extrusionOk="0">
                  <a:moveTo>
                    <a:pt x="2966" y="1"/>
                  </a:moveTo>
                  <a:lnTo>
                    <a:pt x="2678" y="42"/>
                  </a:lnTo>
                  <a:lnTo>
                    <a:pt x="2389" y="83"/>
                  </a:lnTo>
                  <a:lnTo>
                    <a:pt x="2101" y="124"/>
                  </a:lnTo>
                  <a:lnTo>
                    <a:pt x="1813" y="248"/>
                  </a:lnTo>
                  <a:lnTo>
                    <a:pt x="1566" y="371"/>
                  </a:lnTo>
                  <a:lnTo>
                    <a:pt x="1319" y="536"/>
                  </a:lnTo>
                  <a:lnTo>
                    <a:pt x="1071" y="701"/>
                  </a:lnTo>
                  <a:lnTo>
                    <a:pt x="866" y="866"/>
                  </a:lnTo>
                  <a:lnTo>
                    <a:pt x="660" y="1113"/>
                  </a:lnTo>
                  <a:lnTo>
                    <a:pt x="495" y="1319"/>
                  </a:lnTo>
                  <a:lnTo>
                    <a:pt x="330" y="1566"/>
                  </a:lnTo>
                  <a:lnTo>
                    <a:pt x="207" y="1854"/>
                  </a:lnTo>
                  <a:lnTo>
                    <a:pt x="124" y="2101"/>
                  </a:lnTo>
                  <a:lnTo>
                    <a:pt x="42" y="2389"/>
                  </a:lnTo>
                  <a:lnTo>
                    <a:pt x="1" y="2678"/>
                  </a:lnTo>
                  <a:lnTo>
                    <a:pt x="1" y="3007"/>
                  </a:lnTo>
                  <a:lnTo>
                    <a:pt x="1" y="3296"/>
                  </a:lnTo>
                  <a:lnTo>
                    <a:pt x="42" y="3584"/>
                  </a:lnTo>
                  <a:lnTo>
                    <a:pt x="124" y="3872"/>
                  </a:lnTo>
                  <a:lnTo>
                    <a:pt x="207" y="4160"/>
                  </a:lnTo>
                  <a:lnTo>
                    <a:pt x="330" y="4408"/>
                  </a:lnTo>
                  <a:lnTo>
                    <a:pt x="495" y="4655"/>
                  </a:lnTo>
                  <a:lnTo>
                    <a:pt x="660" y="4902"/>
                  </a:lnTo>
                  <a:lnTo>
                    <a:pt x="866" y="5108"/>
                  </a:lnTo>
                  <a:lnTo>
                    <a:pt x="1071" y="5314"/>
                  </a:lnTo>
                  <a:lnTo>
                    <a:pt x="1319" y="5478"/>
                  </a:lnTo>
                  <a:lnTo>
                    <a:pt x="1566" y="5643"/>
                  </a:lnTo>
                  <a:lnTo>
                    <a:pt x="1813" y="5767"/>
                  </a:lnTo>
                  <a:lnTo>
                    <a:pt x="2101" y="5849"/>
                  </a:lnTo>
                  <a:lnTo>
                    <a:pt x="2389" y="5931"/>
                  </a:lnTo>
                  <a:lnTo>
                    <a:pt x="2678" y="5973"/>
                  </a:lnTo>
                  <a:lnTo>
                    <a:pt x="3295" y="5973"/>
                  </a:lnTo>
                  <a:lnTo>
                    <a:pt x="3584" y="5931"/>
                  </a:lnTo>
                  <a:lnTo>
                    <a:pt x="3872" y="5849"/>
                  </a:lnTo>
                  <a:lnTo>
                    <a:pt x="4119" y="5767"/>
                  </a:lnTo>
                  <a:lnTo>
                    <a:pt x="4408" y="5643"/>
                  </a:lnTo>
                  <a:lnTo>
                    <a:pt x="4655" y="5478"/>
                  </a:lnTo>
                  <a:lnTo>
                    <a:pt x="4861" y="5314"/>
                  </a:lnTo>
                  <a:lnTo>
                    <a:pt x="5108" y="5108"/>
                  </a:lnTo>
                  <a:lnTo>
                    <a:pt x="5272" y="4902"/>
                  </a:lnTo>
                  <a:lnTo>
                    <a:pt x="5437" y="4655"/>
                  </a:lnTo>
                  <a:lnTo>
                    <a:pt x="5602" y="4408"/>
                  </a:lnTo>
                  <a:lnTo>
                    <a:pt x="5725" y="4160"/>
                  </a:lnTo>
                  <a:lnTo>
                    <a:pt x="5849" y="3872"/>
                  </a:lnTo>
                  <a:lnTo>
                    <a:pt x="5890" y="3584"/>
                  </a:lnTo>
                  <a:lnTo>
                    <a:pt x="5973" y="3296"/>
                  </a:lnTo>
                  <a:lnTo>
                    <a:pt x="5973" y="3007"/>
                  </a:lnTo>
                  <a:lnTo>
                    <a:pt x="5973" y="2678"/>
                  </a:lnTo>
                  <a:lnTo>
                    <a:pt x="5890" y="2389"/>
                  </a:lnTo>
                  <a:lnTo>
                    <a:pt x="5849" y="2101"/>
                  </a:lnTo>
                  <a:lnTo>
                    <a:pt x="5725" y="1854"/>
                  </a:lnTo>
                  <a:lnTo>
                    <a:pt x="5602" y="1566"/>
                  </a:lnTo>
                  <a:lnTo>
                    <a:pt x="5437" y="1319"/>
                  </a:lnTo>
                  <a:lnTo>
                    <a:pt x="5272" y="1113"/>
                  </a:lnTo>
                  <a:lnTo>
                    <a:pt x="5108" y="866"/>
                  </a:lnTo>
                  <a:lnTo>
                    <a:pt x="4861" y="701"/>
                  </a:lnTo>
                  <a:lnTo>
                    <a:pt x="4655" y="536"/>
                  </a:lnTo>
                  <a:lnTo>
                    <a:pt x="4408" y="371"/>
                  </a:lnTo>
                  <a:lnTo>
                    <a:pt x="4119" y="248"/>
                  </a:lnTo>
                  <a:lnTo>
                    <a:pt x="3872" y="124"/>
                  </a:lnTo>
                  <a:lnTo>
                    <a:pt x="3584" y="83"/>
                  </a:lnTo>
                  <a:lnTo>
                    <a:pt x="3295" y="42"/>
                  </a:lnTo>
                  <a:lnTo>
                    <a:pt x="2966"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913;p54">
              <a:extLst>
                <a:ext uri="{FF2B5EF4-FFF2-40B4-BE49-F238E27FC236}">
                  <a16:creationId xmlns:a16="http://schemas.microsoft.com/office/drawing/2014/main" id="{059BE138-4428-E53B-CA38-5F46A9725C93}"/>
                </a:ext>
              </a:extLst>
            </p:cNvPr>
            <p:cNvSpPr/>
            <p:nvPr/>
          </p:nvSpPr>
          <p:spPr>
            <a:xfrm>
              <a:off x="408000" y="2930575"/>
              <a:ext cx="71075" cy="71075"/>
            </a:xfrm>
            <a:custGeom>
              <a:avLst/>
              <a:gdLst/>
              <a:ahLst/>
              <a:cxnLst/>
              <a:rect l="l" t="t" r="r" b="b"/>
              <a:pathLst>
                <a:path w="2843" h="2843" extrusionOk="0">
                  <a:moveTo>
                    <a:pt x="1154" y="1"/>
                  </a:moveTo>
                  <a:lnTo>
                    <a:pt x="866" y="83"/>
                  </a:lnTo>
                  <a:lnTo>
                    <a:pt x="619" y="248"/>
                  </a:lnTo>
                  <a:lnTo>
                    <a:pt x="413" y="413"/>
                  </a:lnTo>
                  <a:lnTo>
                    <a:pt x="248" y="619"/>
                  </a:lnTo>
                  <a:lnTo>
                    <a:pt x="124" y="866"/>
                  </a:lnTo>
                  <a:lnTo>
                    <a:pt x="42" y="1113"/>
                  </a:lnTo>
                  <a:lnTo>
                    <a:pt x="1" y="1401"/>
                  </a:lnTo>
                  <a:lnTo>
                    <a:pt x="42" y="1689"/>
                  </a:lnTo>
                  <a:lnTo>
                    <a:pt x="124" y="1978"/>
                  </a:lnTo>
                  <a:lnTo>
                    <a:pt x="248" y="2225"/>
                  </a:lnTo>
                  <a:lnTo>
                    <a:pt x="413" y="2431"/>
                  </a:lnTo>
                  <a:lnTo>
                    <a:pt x="619" y="2595"/>
                  </a:lnTo>
                  <a:lnTo>
                    <a:pt x="866" y="2719"/>
                  </a:lnTo>
                  <a:lnTo>
                    <a:pt x="1154" y="2801"/>
                  </a:lnTo>
                  <a:lnTo>
                    <a:pt x="1442" y="2843"/>
                  </a:lnTo>
                  <a:lnTo>
                    <a:pt x="1731" y="2801"/>
                  </a:lnTo>
                  <a:lnTo>
                    <a:pt x="1978" y="2719"/>
                  </a:lnTo>
                  <a:lnTo>
                    <a:pt x="2225" y="2595"/>
                  </a:lnTo>
                  <a:lnTo>
                    <a:pt x="2431" y="2431"/>
                  </a:lnTo>
                  <a:lnTo>
                    <a:pt x="2595" y="2225"/>
                  </a:lnTo>
                  <a:lnTo>
                    <a:pt x="2760" y="1978"/>
                  </a:lnTo>
                  <a:lnTo>
                    <a:pt x="2843" y="1689"/>
                  </a:lnTo>
                  <a:lnTo>
                    <a:pt x="2843" y="1401"/>
                  </a:lnTo>
                  <a:lnTo>
                    <a:pt x="2843" y="1113"/>
                  </a:lnTo>
                  <a:lnTo>
                    <a:pt x="2760" y="866"/>
                  </a:lnTo>
                  <a:lnTo>
                    <a:pt x="2595" y="619"/>
                  </a:lnTo>
                  <a:lnTo>
                    <a:pt x="2431" y="413"/>
                  </a:lnTo>
                  <a:lnTo>
                    <a:pt x="2225" y="248"/>
                  </a:lnTo>
                  <a:lnTo>
                    <a:pt x="1978" y="83"/>
                  </a:lnTo>
                  <a:lnTo>
                    <a:pt x="1731"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 name="TextBox 5">
            <a:extLst>
              <a:ext uri="{FF2B5EF4-FFF2-40B4-BE49-F238E27FC236}">
                <a16:creationId xmlns:a16="http://schemas.microsoft.com/office/drawing/2014/main" id="{BE59FA62-E8A9-0C78-9EB6-8908581E5710}"/>
              </a:ext>
            </a:extLst>
          </p:cNvPr>
          <p:cNvSpPr txBox="1"/>
          <p:nvPr/>
        </p:nvSpPr>
        <p:spPr>
          <a:xfrm>
            <a:off x="878626" y="1380770"/>
            <a:ext cx="1602851" cy="95410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rgbClr val="212529"/>
                </a:solidFill>
                <a:effectLst/>
                <a:uLnTx/>
                <a:uFillTx/>
                <a:latin typeface="Times New Roman" panose="02020603050405020304" pitchFamily="18" charset="0"/>
                <a:ea typeface="Times New Roman" panose="02020603050405020304" pitchFamily="18" charset="0"/>
              </a:rPr>
              <a:t>Những</a:t>
            </a:r>
            <a:r>
              <a:rPr kumimoji="0" lang="en-US" sz="2800" b="1" i="1" u="none" strike="noStrike" kern="0" cap="none" spc="0" normalizeH="0" noProof="0">
                <a:ln>
                  <a:noFill/>
                </a:ln>
                <a:solidFill>
                  <a:srgbClr val="212529"/>
                </a:solidFill>
                <a:effectLst/>
                <a:uLnTx/>
                <a:uFillTx/>
                <a:latin typeface="Times New Roman" panose="02020603050405020304" pitchFamily="18" charset="0"/>
                <a:ea typeface="Times New Roman" panose="02020603050405020304" pitchFamily="18" charset="0"/>
              </a:rPr>
              <a:t> từ ngữ</a:t>
            </a:r>
            <a:endParaRPr kumimoji="0" lang="en-US" sz="2800" b="0" i="1" u="none" strike="noStrike" kern="0" cap="none" spc="0" normalizeH="0" baseline="0" noProof="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id="{9C4B853F-6B0E-9844-1B28-65C6EAD6C464}"/>
              </a:ext>
            </a:extLst>
          </p:cNvPr>
          <p:cNvPicPr>
            <a:picLocks noChangeAspect="1"/>
          </p:cNvPicPr>
          <p:nvPr/>
        </p:nvPicPr>
        <p:blipFill>
          <a:blip r:embed="rId3"/>
          <a:stretch>
            <a:fillRect/>
          </a:stretch>
        </p:blipFill>
        <p:spPr>
          <a:xfrm>
            <a:off x="737433" y="2584444"/>
            <a:ext cx="2654469" cy="2432685"/>
          </a:xfrm>
          <a:prstGeom prst="rect">
            <a:avLst/>
          </a:prstGeom>
        </p:spPr>
      </p:pic>
      <p:sp>
        <p:nvSpPr>
          <p:cNvPr id="8" name="Google Shape;2306;p42">
            <a:extLst>
              <a:ext uri="{FF2B5EF4-FFF2-40B4-BE49-F238E27FC236}">
                <a16:creationId xmlns:a16="http://schemas.microsoft.com/office/drawing/2014/main" id="{44BB7FC4-1865-0B0E-C083-2D92227669DD}"/>
              </a:ext>
            </a:extLst>
          </p:cNvPr>
          <p:cNvSpPr/>
          <p:nvPr/>
        </p:nvSpPr>
        <p:spPr>
          <a:xfrm>
            <a:off x="7312657" y="1220496"/>
            <a:ext cx="784200" cy="784200"/>
          </a:xfrm>
          <a:prstGeom prst="ellipse">
            <a:avLst/>
          </a:pr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3" name="Google Shape;2311;p42">
            <a:extLst>
              <a:ext uri="{FF2B5EF4-FFF2-40B4-BE49-F238E27FC236}">
                <a16:creationId xmlns:a16="http://schemas.microsoft.com/office/drawing/2014/main" id="{131DACFF-E1C4-E913-BF35-8D67DAD602C4}"/>
              </a:ext>
            </a:extLst>
          </p:cNvPr>
          <p:cNvGrpSpPr/>
          <p:nvPr/>
        </p:nvGrpSpPr>
        <p:grpSpPr>
          <a:xfrm>
            <a:off x="7555603" y="1435318"/>
            <a:ext cx="298377" cy="354519"/>
            <a:chOff x="-48233050" y="3569725"/>
            <a:chExt cx="252050" cy="299475"/>
          </a:xfrm>
        </p:grpSpPr>
        <p:sp>
          <p:nvSpPr>
            <p:cNvPr id="14" name="Google Shape;2312;p42">
              <a:extLst>
                <a:ext uri="{FF2B5EF4-FFF2-40B4-BE49-F238E27FC236}">
                  <a16:creationId xmlns:a16="http://schemas.microsoft.com/office/drawing/2014/main" id="{F501E6A2-6F1D-82D7-A5DB-6FAD7C1F718F}"/>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313;p42">
              <a:extLst>
                <a:ext uri="{FF2B5EF4-FFF2-40B4-BE49-F238E27FC236}">
                  <a16:creationId xmlns:a16="http://schemas.microsoft.com/office/drawing/2014/main" id="{78A37B34-FCDD-F9BA-CB58-867C41691740}"/>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314;p42">
              <a:extLst>
                <a:ext uri="{FF2B5EF4-FFF2-40B4-BE49-F238E27FC236}">
                  <a16:creationId xmlns:a16="http://schemas.microsoft.com/office/drawing/2014/main" id="{F058C195-4F9A-6089-6A0C-84CF14B84ECA}"/>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Google Shape;2319;p42">
            <a:extLst>
              <a:ext uri="{FF2B5EF4-FFF2-40B4-BE49-F238E27FC236}">
                <a16:creationId xmlns:a16="http://schemas.microsoft.com/office/drawing/2014/main" id="{DDD3438C-7957-78DE-EAE3-134675F6B6D3}"/>
              </a:ext>
            </a:extLst>
          </p:cNvPr>
          <p:cNvSpPr/>
          <p:nvPr/>
        </p:nvSpPr>
        <p:spPr>
          <a:xfrm>
            <a:off x="3542207" y="2600521"/>
            <a:ext cx="784200" cy="784200"/>
          </a:xfrm>
          <a:prstGeom prst="ellipse">
            <a:avLst/>
          </a:pr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8" name="Google Shape;2320;p42">
            <a:extLst>
              <a:ext uri="{FF2B5EF4-FFF2-40B4-BE49-F238E27FC236}">
                <a16:creationId xmlns:a16="http://schemas.microsoft.com/office/drawing/2014/main" id="{863AA351-F8D5-B87E-3CC3-9AF43D9BE9FE}"/>
              </a:ext>
            </a:extLst>
          </p:cNvPr>
          <p:cNvGrpSpPr/>
          <p:nvPr/>
        </p:nvGrpSpPr>
        <p:grpSpPr>
          <a:xfrm>
            <a:off x="3744554" y="2813582"/>
            <a:ext cx="379497" cy="358070"/>
            <a:chOff x="-46422300" y="3936925"/>
            <a:chExt cx="320575" cy="302475"/>
          </a:xfrm>
        </p:grpSpPr>
        <p:sp>
          <p:nvSpPr>
            <p:cNvPr id="19" name="Google Shape;2321;p42">
              <a:extLst>
                <a:ext uri="{FF2B5EF4-FFF2-40B4-BE49-F238E27FC236}">
                  <a16:creationId xmlns:a16="http://schemas.microsoft.com/office/drawing/2014/main" id="{27F7437D-6926-3A7F-D385-7D62502FEDA2}"/>
                </a:ext>
              </a:extLst>
            </p:cNvPr>
            <p:cNvSpPr/>
            <p:nvPr/>
          </p:nvSpPr>
          <p:spPr>
            <a:xfrm>
              <a:off x="-46254550" y="3936925"/>
              <a:ext cx="152825" cy="300900"/>
            </a:xfrm>
            <a:custGeom>
              <a:avLst/>
              <a:gdLst/>
              <a:ahLst/>
              <a:cxnLst/>
              <a:rect l="l" t="t" r="r" b="b"/>
              <a:pathLst>
                <a:path w="6113" h="12036" extrusionOk="0">
                  <a:moveTo>
                    <a:pt x="1418" y="0"/>
                  </a:moveTo>
                  <a:cubicBezTo>
                    <a:pt x="631" y="0"/>
                    <a:pt x="1" y="630"/>
                    <a:pt x="1" y="1418"/>
                  </a:cubicBezTo>
                  <a:lnTo>
                    <a:pt x="1" y="10617"/>
                  </a:lnTo>
                  <a:cubicBezTo>
                    <a:pt x="1" y="11405"/>
                    <a:pt x="631" y="12035"/>
                    <a:pt x="1418" y="12035"/>
                  </a:cubicBezTo>
                  <a:cubicBezTo>
                    <a:pt x="2332" y="12035"/>
                    <a:pt x="3120" y="11405"/>
                    <a:pt x="3403" y="10554"/>
                  </a:cubicBezTo>
                  <a:lnTo>
                    <a:pt x="3403" y="10554"/>
                  </a:lnTo>
                  <a:cubicBezTo>
                    <a:pt x="3309" y="10554"/>
                    <a:pt x="3246" y="10617"/>
                    <a:pt x="3151" y="10617"/>
                  </a:cubicBezTo>
                  <a:cubicBezTo>
                    <a:pt x="2332" y="10617"/>
                    <a:pt x="1513" y="10302"/>
                    <a:pt x="914" y="9672"/>
                  </a:cubicBezTo>
                  <a:cubicBezTo>
                    <a:pt x="788" y="9546"/>
                    <a:pt x="788" y="9294"/>
                    <a:pt x="914" y="9137"/>
                  </a:cubicBezTo>
                  <a:cubicBezTo>
                    <a:pt x="1024" y="9095"/>
                    <a:pt x="1128" y="9072"/>
                    <a:pt x="1221" y="9072"/>
                  </a:cubicBezTo>
                  <a:cubicBezTo>
                    <a:pt x="1341" y="9072"/>
                    <a:pt x="1442" y="9111"/>
                    <a:pt x="1513" y="9200"/>
                  </a:cubicBezTo>
                  <a:cubicBezTo>
                    <a:pt x="1998" y="9685"/>
                    <a:pt x="2614" y="9906"/>
                    <a:pt x="3224" y="9906"/>
                  </a:cubicBezTo>
                  <a:cubicBezTo>
                    <a:pt x="4477" y="9906"/>
                    <a:pt x="5703" y="8971"/>
                    <a:pt x="5703" y="7467"/>
                  </a:cubicBezTo>
                  <a:cubicBezTo>
                    <a:pt x="5703" y="7215"/>
                    <a:pt x="5672" y="6994"/>
                    <a:pt x="5609" y="6742"/>
                  </a:cubicBezTo>
                  <a:cubicBezTo>
                    <a:pt x="5010" y="7372"/>
                    <a:pt x="4191" y="7814"/>
                    <a:pt x="3246" y="7814"/>
                  </a:cubicBezTo>
                  <a:cubicBezTo>
                    <a:pt x="3025" y="7814"/>
                    <a:pt x="2868" y="7656"/>
                    <a:pt x="2868" y="7467"/>
                  </a:cubicBezTo>
                  <a:cubicBezTo>
                    <a:pt x="2868" y="7246"/>
                    <a:pt x="3025" y="7089"/>
                    <a:pt x="3246" y="7089"/>
                  </a:cubicBezTo>
                  <a:cubicBezTo>
                    <a:pt x="4065" y="7089"/>
                    <a:pt x="4821" y="6679"/>
                    <a:pt x="5231" y="6049"/>
                  </a:cubicBezTo>
                  <a:cubicBezTo>
                    <a:pt x="6113" y="4789"/>
                    <a:pt x="5640" y="3088"/>
                    <a:pt x="4254" y="2426"/>
                  </a:cubicBezTo>
                  <a:cubicBezTo>
                    <a:pt x="4128" y="3844"/>
                    <a:pt x="2931" y="4978"/>
                    <a:pt x="1450" y="4978"/>
                  </a:cubicBezTo>
                  <a:cubicBezTo>
                    <a:pt x="1261" y="4978"/>
                    <a:pt x="1103" y="4821"/>
                    <a:pt x="1103" y="4632"/>
                  </a:cubicBezTo>
                  <a:cubicBezTo>
                    <a:pt x="1103" y="4411"/>
                    <a:pt x="1261" y="4253"/>
                    <a:pt x="1450" y="4253"/>
                  </a:cubicBezTo>
                  <a:cubicBezTo>
                    <a:pt x="2616" y="4253"/>
                    <a:pt x="3561" y="3308"/>
                    <a:pt x="3561" y="2174"/>
                  </a:cubicBezTo>
                  <a:lnTo>
                    <a:pt x="3561" y="2143"/>
                  </a:lnTo>
                  <a:cubicBezTo>
                    <a:pt x="3561" y="945"/>
                    <a:pt x="2616" y="0"/>
                    <a:pt x="14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322;p42">
              <a:extLst>
                <a:ext uri="{FF2B5EF4-FFF2-40B4-BE49-F238E27FC236}">
                  <a16:creationId xmlns:a16="http://schemas.microsoft.com/office/drawing/2014/main" id="{CF2A8634-F44B-529C-D38E-50898A46CC2D}"/>
                </a:ext>
              </a:extLst>
            </p:cNvPr>
            <p:cNvSpPr/>
            <p:nvPr/>
          </p:nvSpPr>
          <p:spPr>
            <a:xfrm>
              <a:off x="-46422300" y="3938500"/>
              <a:ext cx="152025" cy="300900"/>
            </a:xfrm>
            <a:custGeom>
              <a:avLst/>
              <a:gdLst/>
              <a:ahLst/>
              <a:cxnLst/>
              <a:rect l="l" t="t" r="r" b="b"/>
              <a:pathLst>
                <a:path w="6081" h="12036" extrusionOk="0">
                  <a:moveTo>
                    <a:pt x="4726" y="0"/>
                  </a:moveTo>
                  <a:cubicBezTo>
                    <a:pt x="3529" y="0"/>
                    <a:pt x="2584" y="977"/>
                    <a:pt x="2584" y="2111"/>
                  </a:cubicBezTo>
                  <a:lnTo>
                    <a:pt x="2584" y="2143"/>
                  </a:lnTo>
                  <a:cubicBezTo>
                    <a:pt x="2584" y="3308"/>
                    <a:pt x="3529" y="4253"/>
                    <a:pt x="4663" y="4253"/>
                  </a:cubicBezTo>
                  <a:cubicBezTo>
                    <a:pt x="4883" y="4253"/>
                    <a:pt x="5041" y="4411"/>
                    <a:pt x="5041" y="4600"/>
                  </a:cubicBezTo>
                  <a:cubicBezTo>
                    <a:pt x="5041" y="4789"/>
                    <a:pt x="4883" y="4947"/>
                    <a:pt x="4663" y="4947"/>
                  </a:cubicBezTo>
                  <a:cubicBezTo>
                    <a:pt x="3214" y="4947"/>
                    <a:pt x="2048" y="3812"/>
                    <a:pt x="1890" y="2395"/>
                  </a:cubicBezTo>
                  <a:cubicBezTo>
                    <a:pt x="441" y="3056"/>
                    <a:pt x="0" y="4758"/>
                    <a:pt x="882" y="6018"/>
                  </a:cubicBezTo>
                  <a:cubicBezTo>
                    <a:pt x="1323" y="6648"/>
                    <a:pt x="2111" y="7057"/>
                    <a:pt x="2930" y="7057"/>
                  </a:cubicBezTo>
                  <a:cubicBezTo>
                    <a:pt x="3151" y="7057"/>
                    <a:pt x="3277" y="7215"/>
                    <a:pt x="3277" y="7435"/>
                  </a:cubicBezTo>
                  <a:cubicBezTo>
                    <a:pt x="3277" y="7625"/>
                    <a:pt x="3151" y="7782"/>
                    <a:pt x="2930" y="7782"/>
                  </a:cubicBezTo>
                  <a:cubicBezTo>
                    <a:pt x="1985" y="7782"/>
                    <a:pt x="1166" y="7341"/>
                    <a:pt x="567" y="6711"/>
                  </a:cubicBezTo>
                  <a:cubicBezTo>
                    <a:pt x="504" y="6963"/>
                    <a:pt x="441" y="7183"/>
                    <a:pt x="441" y="7435"/>
                  </a:cubicBezTo>
                  <a:cubicBezTo>
                    <a:pt x="441" y="8940"/>
                    <a:pt x="1695" y="9874"/>
                    <a:pt x="2958" y="9874"/>
                  </a:cubicBezTo>
                  <a:cubicBezTo>
                    <a:pt x="3572" y="9874"/>
                    <a:pt x="4188" y="9653"/>
                    <a:pt x="4663" y="9168"/>
                  </a:cubicBezTo>
                  <a:cubicBezTo>
                    <a:pt x="4726" y="9105"/>
                    <a:pt x="4813" y="9074"/>
                    <a:pt x="4903" y="9074"/>
                  </a:cubicBezTo>
                  <a:cubicBezTo>
                    <a:pt x="4994" y="9074"/>
                    <a:pt x="5088" y="9105"/>
                    <a:pt x="5167" y="9168"/>
                  </a:cubicBezTo>
                  <a:cubicBezTo>
                    <a:pt x="5293" y="9263"/>
                    <a:pt x="5293" y="9515"/>
                    <a:pt x="5167" y="9672"/>
                  </a:cubicBezTo>
                  <a:cubicBezTo>
                    <a:pt x="4600" y="10271"/>
                    <a:pt x="3812" y="10617"/>
                    <a:pt x="2930" y="10617"/>
                  </a:cubicBezTo>
                  <a:cubicBezTo>
                    <a:pt x="2867" y="10617"/>
                    <a:pt x="2773" y="10617"/>
                    <a:pt x="2710" y="10586"/>
                  </a:cubicBezTo>
                  <a:lnTo>
                    <a:pt x="2710" y="10586"/>
                  </a:lnTo>
                  <a:cubicBezTo>
                    <a:pt x="2962" y="11405"/>
                    <a:pt x="3749" y="12035"/>
                    <a:pt x="4663" y="12035"/>
                  </a:cubicBezTo>
                  <a:cubicBezTo>
                    <a:pt x="5450" y="12035"/>
                    <a:pt x="6081" y="11405"/>
                    <a:pt x="6081" y="10617"/>
                  </a:cubicBezTo>
                  <a:lnTo>
                    <a:pt x="6081" y="1450"/>
                  </a:lnTo>
                  <a:cubicBezTo>
                    <a:pt x="6081" y="599"/>
                    <a:pt x="5450" y="0"/>
                    <a:pt x="472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1" name="Google Shape;2323;p42">
            <a:extLst>
              <a:ext uri="{FF2B5EF4-FFF2-40B4-BE49-F238E27FC236}">
                <a16:creationId xmlns:a16="http://schemas.microsoft.com/office/drawing/2014/main" id="{13F0AEF0-83A5-2AAC-EF4D-5615DC2AF4C1}"/>
              </a:ext>
            </a:extLst>
          </p:cNvPr>
          <p:cNvSpPr/>
          <p:nvPr/>
        </p:nvSpPr>
        <p:spPr>
          <a:xfrm>
            <a:off x="5427432" y="1919996"/>
            <a:ext cx="784200" cy="784200"/>
          </a:xfrm>
          <a:prstGeom prst="ellipse">
            <a:avLst/>
          </a:pr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6" name="Google Shape;2328;p42">
            <a:extLst>
              <a:ext uri="{FF2B5EF4-FFF2-40B4-BE49-F238E27FC236}">
                <a16:creationId xmlns:a16="http://schemas.microsoft.com/office/drawing/2014/main" id="{9EE0B66F-5B84-FD52-725F-20D2F30405C8}"/>
              </a:ext>
            </a:extLst>
          </p:cNvPr>
          <p:cNvGrpSpPr/>
          <p:nvPr/>
        </p:nvGrpSpPr>
        <p:grpSpPr>
          <a:xfrm>
            <a:off x="5683856" y="2134060"/>
            <a:ext cx="271357" cy="356057"/>
            <a:chOff x="-46007225" y="3937825"/>
            <a:chExt cx="229225" cy="300775"/>
          </a:xfrm>
        </p:grpSpPr>
        <p:sp>
          <p:nvSpPr>
            <p:cNvPr id="27" name="Google Shape;2329;p42">
              <a:extLst>
                <a:ext uri="{FF2B5EF4-FFF2-40B4-BE49-F238E27FC236}">
                  <a16:creationId xmlns:a16="http://schemas.microsoft.com/office/drawing/2014/main" id="{3FB6D36A-3730-90D1-35F4-19EB36192B22}"/>
                </a:ext>
              </a:extLst>
            </p:cNvPr>
            <p:cNvSpPr/>
            <p:nvPr/>
          </p:nvSpPr>
          <p:spPr>
            <a:xfrm>
              <a:off x="-45813475" y="3990475"/>
              <a:ext cx="35475" cy="17350"/>
            </a:xfrm>
            <a:custGeom>
              <a:avLst/>
              <a:gdLst/>
              <a:ahLst/>
              <a:cxnLst/>
              <a:rect l="l" t="t" r="r" b="b"/>
              <a:pathLst>
                <a:path w="1419" h="694" extrusionOk="0">
                  <a:moveTo>
                    <a:pt x="347" y="1"/>
                  </a:moveTo>
                  <a:cubicBezTo>
                    <a:pt x="158" y="1"/>
                    <a:pt x="0" y="158"/>
                    <a:pt x="0" y="347"/>
                  </a:cubicBezTo>
                  <a:cubicBezTo>
                    <a:pt x="0" y="536"/>
                    <a:pt x="158" y="694"/>
                    <a:pt x="347" y="694"/>
                  </a:cubicBezTo>
                  <a:lnTo>
                    <a:pt x="1072" y="694"/>
                  </a:lnTo>
                  <a:cubicBezTo>
                    <a:pt x="1261" y="694"/>
                    <a:pt x="1418" y="536"/>
                    <a:pt x="1418" y="347"/>
                  </a:cubicBezTo>
                  <a:cubicBezTo>
                    <a:pt x="1418" y="158"/>
                    <a:pt x="1261" y="1"/>
                    <a:pt x="10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330;p42">
              <a:extLst>
                <a:ext uri="{FF2B5EF4-FFF2-40B4-BE49-F238E27FC236}">
                  <a16:creationId xmlns:a16="http://schemas.microsoft.com/office/drawing/2014/main" id="{F3650B95-EB51-3EBE-D52A-85976E8A4ED4}"/>
                </a:ext>
              </a:extLst>
            </p:cNvPr>
            <p:cNvSpPr/>
            <p:nvPr/>
          </p:nvSpPr>
          <p:spPr>
            <a:xfrm>
              <a:off x="-46007225" y="39904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71" y="694"/>
                  </a:lnTo>
                  <a:cubicBezTo>
                    <a:pt x="1260" y="694"/>
                    <a:pt x="1418" y="536"/>
                    <a:pt x="1418" y="347"/>
                  </a:cubicBezTo>
                  <a:cubicBezTo>
                    <a:pt x="1418" y="158"/>
                    <a:pt x="1260" y="1"/>
                    <a:pt x="10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331;p42">
              <a:extLst>
                <a:ext uri="{FF2B5EF4-FFF2-40B4-BE49-F238E27FC236}">
                  <a16:creationId xmlns:a16="http://schemas.microsoft.com/office/drawing/2014/main" id="{C4DDA142-999E-BF1D-0670-6123BAA96BEA}"/>
                </a:ext>
              </a:extLst>
            </p:cNvPr>
            <p:cNvSpPr/>
            <p:nvPr/>
          </p:nvSpPr>
          <p:spPr>
            <a:xfrm>
              <a:off x="-45826875" y="3937825"/>
              <a:ext cx="35475" cy="26750"/>
            </a:xfrm>
            <a:custGeom>
              <a:avLst/>
              <a:gdLst/>
              <a:ahLst/>
              <a:cxnLst/>
              <a:rect l="l" t="t" r="r" b="b"/>
              <a:pathLst>
                <a:path w="1419" h="1070" extrusionOk="0">
                  <a:moveTo>
                    <a:pt x="993" y="0"/>
                  </a:moveTo>
                  <a:cubicBezTo>
                    <a:pt x="932" y="0"/>
                    <a:pt x="871" y="18"/>
                    <a:pt x="820" y="59"/>
                  </a:cubicBezTo>
                  <a:lnTo>
                    <a:pt x="221" y="405"/>
                  </a:lnTo>
                  <a:cubicBezTo>
                    <a:pt x="64" y="500"/>
                    <a:pt x="1" y="720"/>
                    <a:pt x="127" y="878"/>
                  </a:cubicBezTo>
                  <a:cubicBezTo>
                    <a:pt x="188" y="1000"/>
                    <a:pt x="288" y="1070"/>
                    <a:pt x="403" y="1070"/>
                  </a:cubicBezTo>
                  <a:cubicBezTo>
                    <a:pt x="466" y="1070"/>
                    <a:pt x="533" y="1049"/>
                    <a:pt x="599" y="1004"/>
                  </a:cubicBezTo>
                  <a:lnTo>
                    <a:pt x="1167" y="657"/>
                  </a:lnTo>
                  <a:cubicBezTo>
                    <a:pt x="1324" y="563"/>
                    <a:pt x="1419" y="342"/>
                    <a:pt x="1293" y="185"/>
                  </a:cubicBezTo>
                  <a:cubicBezTo>
                    <a:pt x="1250" y="78"/>
                    <a:pt x="1121" y="0"/>
                    <a:pt x="9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332;p42">
              <a:extLst>
                <a:ext uri="{FF2B5EF4-FFF2-40B4-BE49-F238E27FC236}">
                  <a16:creationId xmlns:a16="http://schemas.microsoft.com/office/drawing/2014/main" id="{21735BFB-B457-1D53-7C0E-63717B8431CF}"/>
                </a:ext>
              </a:extLst>
            </p:cNvPr>
            <p:cNvSpPr/>
            <p:nvPr/>
          </p:nvSpPr>
          <p:spPr>
            <a:xfrm>
              <a:off x="-45993850" y="4034625"/>
              <a:ext cx="35475" cy="25850"/>
            </a:xfrm>
            <a:custGeom>
              <a:avLst/>
              <a:gdLst/>
              <a:ahLst/>
              <a:cxnLst/>
              <a:rect l="l" t="t" r="r" b="b"/>
              <a:pathLst>
                <a:path w="1419" h="1034" extrusionOk="0">
                  <a:moveTo>
                    <a:pt x="1014" y="0"/>
                  </a:moveTo>
                  <a:cubicBezTo>
                    <a:pt x="958" y="0"/>
                    <a:pt x="901" y="10"/>
                    <a:pt x="851" y="30"/>
                  </a:cubicBezTo>
                  <a:lnTo>
                    <a:pt x="253" y="377"/>
                  </a:lnTo>
                  <a:cubicBezTo>
                    <a:pt x="95" y="472"/>
                    <a:pt x="1" y="692"/>
                    <a:pt x="127" y="850"/>
                  </a:cubicBezTo>
                  <a:cubicBezTo>
                    <a:pt x="191" y="956"/>
                    <a:pt x="313" y="1034"/>
                    <a:pt x="433" y="1034"/>
                  </a:cubicBezTo>
                  <a:cubicBezTo>
                    <a:pt x="491" y="1034"/>
                    <a:pt x="549" y="1016"/>
                    <a:pt x="599" y="976"/>
                  </a:cubicBezTo>
                  <a:lnTo>
                    <a:pt x="1198" y="629"/>
                  </a:lnTo>
                  <a:cubicBezTo>
                    <a:pt x="1356" y="566"/>
                    <a:pt x="1419" y="314"/>
                    <a:pt x="1324" y="156"/>
                  </a:cubicBezTo>
                  <a:cubicBezTo>
                    <a:pt x="1259" y="49"/>
                    <a:pt x="1136" y="0"/>
                    <a:pt x="101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333;p42">
              <a:extLst>
                <a:ext uri="{FF2B5EF4-FFF2-40B4-BE49-F238E27FC236}">
                  <a16:creationId xmlns:a16="http://schemas.microsoft.com/office/drawing/2014/main" id="{3D773397-E633-9AE0-1158-BDF8216EC888}"/>
                </a:ext>
              </a:extLst>
            </p:cNvPr>
            <p:cNvSpPr/>
            <p:nvPr/>
          </p:nvSpPr>
          <p:spPr>
            <a:xfrm>
              <a:off x="-45825300" y="4034625"/>
              <a:ext cx="34675" cy="25725"/>
            </a:xfrm>
            <a:custGeom>
              <a:avLst/>
              <a:gdLst/>
              <a:ahLst/>
              <a:cxnLst/>
              <a:rect l="l" t="t" r="r" b="b"/>
              <a:pathLst>
                <a:path w="1387" h="1029" extrusionOk="0">
                  <a:moveTo>
                    <a:pt x="399" y="0"/>
                  </a:moveTo>
                  <a:cubicBezTo>
                    <a:pt x="270" y="0"/>
                    <a:pt x="138" y="49"/>
                    <a:pt x="95" y="156"/>
                  </a:cubicBezTo>
                  <a:cubicBezTo>
                    <a:pt x="1" y="314"/>
                    <a:pt x="32" y="566"/>
                    <a:pt x="190" y="629"/>
                  </a:cubicBezTo>
                  <a:lnTo>
                    <a:pt x="789" y="976"/>
                  </a:lnTo>
                  <a:cubicBezTo>
                    <a:pt x="848" y="1011"/>
                    <a:pt x="920" y="1029"/>
                    <a:pt x="991" y="1029"/>
                  </a:cubicBezTo>
                  <a:cubicBezTo>
                    <a:pt x="1108" y="1029"/>
                    <a:pt x="1222" y="980"/>
                    <a:pt x="1261" y="881"/>
                  </a:cubicBezTo>
                  <a:cubicBezTo>
                    <a:pt x="1387" y="692"/>
                    <a:pt x="1324" y="503"/>
                    <a:pt x="1135" y="408"/>
                  </a:cubicBezTo>
                  <a:lnTo>
                    <a:pt x="568" y="30"/>
                  </a:lnTo>
                  <a:cubicBezTo>
                    <a:pt x="518" y="10"/>
                    <a:pt x="459" y="0"/>
                    <a:pt x="39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334;p42">
              <a:extLst>
                <a:ext uri="{FF2B5EF4-FFF2-40B4-BE49-F238E27FC236}">
                  <a16:creationId xmlns:a16="http://schemas.microsoft.com/office/drawing/2014/main" id="{A2B13C90-602E-7AFF-3F8B-AC47DE0013FD}"/>
                </a:ext>
              </a:extLst>
            </p:cNvPr>
            <p:cNvSpPr/>
            <p:nvPr/>
          </p:nvSpPr>
          <p:spPr>
            <a:xfrm>
              <a:off x="-45992275" y="3938175"/>
              <a:ext cx="33900" cy="25525"/>
            </a:xfrm>
            <a:custGeom>
              <a:avLst/>
              <a:gdLst/>
              <a:ahLst/>
              <a:cxnLst/>
              <a:rect l="l" t="t" r="r" b="b"/>
              <a:pathLst>
                <a:path w="1356" h="1021" extrusionOk="0">
                  <a:moveTo>
                    <a:pt x="372" y="0"/>
                  </a:moveTo>
                  <a:cubicBezTo>
                    <a:pt x="250" y="0"/>
                    <a:pt x="128" y="64"/>
                    <a:pt x="64" y="171"/>
                  </a:cubicBezTo>
                  <a:cubicBezTo>
                    <a:pt x="1" y="328"/>
                    <a:pt x="32" y="549"/>
                    <a:pt x="190" y="643"/>
                  </a:cubicBezTo>
                  <a:lnTo>
                    <a:pt x="788" y="990"/>
                  </a:lnTo>
                  <a:cubicBezTo>
                    <a:pt x="838" y="1010"/>
                    <a:pt x="895" y="1020"/>
                    <a:pt x="951" y="1020"/>
                  </a:cubicBezTo>
                  <a:cubicBezTo>
                    <a:pt x="1073" y="1020"/>
                    <a:pt x="1196" y="972"/>
                    <a:pt x="1261" y="864"/>
                  </a:cubicBezTo>
                  <a:cubicBezTo>
                    <a:pt x="1356" y="706"/>
                    <a:pt x="1293" y="517"/>
                    <a:pt x="1135" y="391"/>
                  </a:cubicBezTo>
                  <a:lnTo>
                    <a:pt x="536" y="45"/>
                  </a:lnTo>
                  <a:cubicBezTo>
                    <a:pt x="486" y="15"/>
                    <a:pt x="429" y="0"/>
                    <a:pt x="37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335;p42">
              <a:extLst>
                <a:ext uri="{FF2B5EF4-FFF2-40B4-BE49-F238E27FC236}">
                  <a16:creationId xmlns:a16="http://schemas.microsoft.com/office/drawing/2014/main" id="{EA9746B8-24C1-E122-286D-11DD60A8140D}"/>
                </a:ext>
              </a:extLst>
            </p:cNvPr>
            <p:cNvSpPr/>
            <p:nvPr/>
          </p:nvSpPr>
          <p:spPr>
            <a:xfrm>
              <a:off x="-45953675" y="4078700"/>
              <a:ext cx="122900" cy="35450"/>
            </a:xfrm>
            <a:custGeom>
              <a:avLst/>
              <a:gdLst/>
              <a:ahLst/>
              <a:cxnLst/>
              <a:rect l="l" t="t" r="r" b="b"/>
              <a:pathLst>
                <a:path w="4916" h="1418" extrusionOk="0">
                  <a:moveTo>
                    <a:pt x="347" y="0"/>
                  </a:moveTo>
                  <a:cubicBezTo>
                    <a:pt x="158" y="0"/>
                    <a:pt x="1" y="158"/>
                    <a:pt x="1" y="378"/>
                  </a:cubicBezTo>
                  <a:cubicBezTo>
                    <a:pt x="1" y="567"/>
                    <a:pt x="158" y="725"/>
                    <a:pt x="347" y="725"/>
                  </a:cubicBezTo>
                  <a:lnTo>
                    <a:pt x="1040" y="725"/>
                  </a:lnTo>
                  <a:lnTo>
                    <a:pt x="1040" y="1418"/>
                  </a:lnTo>
                  <a:lnTo>
                    <a:pt x="3844" y="1418"/>
                  </a:lnTo>
                  <a:lnTo>
                    <a:pt x="3844" y="725"/>
                  </a:lnTo>
                  <a:lnTo>
                    <a:pt x="4569" y="725"/>
                  </a:lnTo>
                  <a:cubicBezTo>
                    <a:pt x="4758" y="725"/>
                    <a:pt x="4915" y="567"/>
                    <a:pt x="4915" y="378"/>
                  </a:cubicBezTo>
                  <a:cubicBezTo>
                    <a:pt x="4915" y="158"/>
                    <a:pt x="4758" y="0"/>
                    <a:pt x="453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336;p42">
              <a:extLst>
                <a:ext uri="{FF2B5EF4-FFF2-40B4-BE49-F238E27FC236}">
                  <a16:creationId xmlns:a16="http://schemas.microsoft.com/office/drawing/2014/main" id="{29630B09-965B-2763-5316-1AF13912719C}"/>
                </a:ext>
              </a:extLst>
            </p:cNvPr>
            <p:cNvSpPr/>
            <p:nvPr/>
          </p:nvSpPr>
          <p:spPr>
            <a:xfrm>
              <a:off x="-45956025" y="3938325"/>
              <a:ext cx="126025" cy="123075"/>
            </a:xfrm>
            <a:custGeom>
              <a:avLst/>
              <a:gdLst/>
              <a:ahLst/>
              <a:cxnLst/>
              <a:rect l="l" t="t" r="r" b="b"/>
              <a:pathLst>
                <a:path w="5041" h="4923" extrusionOk="0">
                  <a:moveTo>
                    <a:pt x="2557" y="1"/>
                  </a:moveTo>
                  <a:cubicBezTo>
                    <a:pt x="2408" y="1"/>
                    <a:pt x="2259" y="13"/>
                    <a:pt x="2111" y="39"/>
                  </a:cubicBezTo>
                  <a:cubicBezTo>
                    <a:pt x="1134" y="196"/>
                    <a:pt x="315" y="1016"/>
                    <a:pt x="158" y="1992"/>
                  </a:cubicBezTo>
                  <a:cubicBezTo>
                    <a:pt x="0" y="2874"/>
                    <a:pt x="284" y="3410"/>
                    <a:pt x="693" y="4103"/>
                  </a:cubicBezTo>
                  <a:cubicBezTo>
                    <a:pt x="914" y="4355"/>
                    <a:pt x="1071" y="4639"/>
                    <a:pt x="1134" y="4922"/>
                  </a:cubicBezTo>
                  <a:lnTo>
                    <a:pt x="2237" y="4922"/>
                  </a:lnTo>
                  <a:lnTo>
                    <a:pt x="2237" y="2780"/>
                  </a:lnTo>
                  <a:lnTo>
                    <a:pt x="1890" y="2780"/>
                  </a:lnTo>
                  <a:cubicBezTo>
                    <a:pt x="1701" y="2780"/>
                    <a:pt x="1544" y="2622"/>
                    <a:pt x="1544" y="2433"/>
                  </a:cubicBezTo>
                  <a:cubicBezTo>
                    <a:pt x="1544" y="2244"/>
                    <a:pt x="1701" y="2087"/>
                    <a:pt x="1890" y="2087"/>
                  </a:cubicBezTo>
                  <a:lnTo>
                    <a:pt x="3308" y="2087"/>
                  </a:lnTo>
                  <a:cubicBezTo>
                    <a:pt x="3497" y="2087"/>
                    <a:pt x="3655" y="2244"/>
                    <a:pt x="3655" y="2433"/>
                  </a:cubicBezTo>
                  <a:cubicBezTo>
                    <a:pt x="3655" y="2622"/>
                    <a:pt x="3497" y="2780"/>
                    <a:pt x="3308" y="2780"/>
                  </a:cubicBezTo>
                  <a:lnTo>
                    <a:pt x="2962" y="2780"/>
                  </a:lnTo>
                  <a:lnTo>
                    <a:pt x="2962" y="4922"/>
                  </a:lnTo>
                  <a:lnTo>
                    <a:pt x="4064" y="4922"/>
                  </a:lnTo>
                  <a:cubicBezTo>
                    <a:pt x="4127" y="4639"/>
                    <a:pt x="4348" y="4355"/>
                    <a:pt x="4505" y="4040"/>
                  </a:cubicBezTo>
                  <a:cubicBezTo>
                    <a:pt x="4820" y="3536"/>
                    <a:pt x="5041" y="3158"/>
                    <a:pt x="5041" y="2433"/>
                  </a:cubicBezTo>
                  <a:cubicBezTo>
                    <a:pt x="5041" y="1740"/>
                    <a:pt x="4726" y="1016"/>
                    <a:pt x="4190" y="543"/>
                  </a:cubicBezTo>
                  <a:cubicBezTo>
                    <a:pt x="3714" y="192"/>
                    <a:pt x="3138" y="1"/>
                    <a:pt x="25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337;p42">
              <a:extLst>
                <a:ext uri="{FF2B5EF4-FFF2-40B4-BE49-F238E27FC236}">
                  <a16:creationId xmlns:a16="http://schemas.microsoft.com/office/drawing/2014/main" id="{0D2D31D6-21BB-5494-232F-8B865FF214BB}"/>
                </a:ext>
              </a:extLst>
            </p:cNvPr>
            <p:cNvSpPr/>
            <p:nvPr/>
          </p:nvSpPr>
          <p:spPr>
            <a:xfrm>
              <a:off x="-45927675" y="4132250"/>
              <a:ext cx="70125" cy="39400"/>
            </a:xfrm>
            <a:custGeom>
              <a:avLst/>
              <a:gdLst/>
              <a:ahLst/>
              <a:cxnLst/>
              <a:rect l="l" t="t" r="r" b="b"/>
              <a:pathLst>
                <a:path w="2805" h="1576" extrusionOk="0">
                  <a:moveTo>
                    <a:pt x="0" y="1"/>
                  </a:moveTo>
                  <a:lnTo>
                    <a:pt x="0" y="1576"/>
                  </a:lnTo>
                  <a:lnTo>
                    <a:pt x="158" y="1450"/>
                  </a:lnTo>
                  <a:cubicBezTo>
                    <a:pt x="536" y="1198"/>
                    <a:pt x="969" y="1072"/>
                    <a:pt x="1402" y="1072"/>
                  </a:cubicBezTo>
                  <a:cubicBezTo>
                    <a:pt x="1835" y="1072"/>
                    <a:pt x="2269" y="1198"/>
                    <a:pt x="2647" y="1450"/>
                  </a:cubicBezTo>
                  <a:lnTo>
                    <a:pt x="2804" y="1576"/>
                  </a:lnTo>
                  <a:lnTo>
                    <a:pt x="280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338;p42">
              <a:extLst>
                <a:ext uri="{FF2B5EF4-FFF2-40B4-BE49-F238E27FC236}">
                  <a16:creationId xmlns:a16="http://schemas.microsoft.com/office/drawing/2014/main" id="{DCE37F05-647E-E2F3-4F78-50B837042F00}"/>
                </a:ext>
              </a:extLst>
            </p:cNvPr>
            <p:cNvSpPr/>
            <p:nvPr/>
          </p:nvSpPr>
          <p:spPr>
            <a:xfrm>
              <a:off x="-45921375" y="4176950"/>
              <a:ext cx="59100" cy="61650"/>
            </a:xfrm>
            <a:custGeom>
              <a:avLst/>
              <a:gdLst/>
              <a:ahLst/>
              <a:cxnLst/>
              <a:rect l="l" t="t" r="r" b="b"/>
              <a:pathLst>
                <a:path w="2364" h="2466" extrusionOk="0">
                  <a:moveTo>
                    <a:pt x="1158" y="0"/>
                  </a:moveTo>
                  <a:cubicBezTo>
                    <a:pt x="859" y="0"/>
                    <a:pt x="567" y="87"/>
                    <a:pt x="315" y="260"/>
                  </a:cubicBezTo>
                  <a:lnTo>
                    <a:pt x="0" y="481"/>
                  </a:lnTo>
                  <a:lnTo>
                    <a:pt x="851" y="2277"/>
                  </a:lnTo>
                  <a:cubicBezTo>
                    <a:pt x="945" y="2371"/>
                    <a:pt x="1040" y="2466"/>
                    <a:pt x="1166" y="2466"/>
                  </a:cubicBezTo>
                  <a:cubicBezTo>
                    <a:pt x="1292" y="2466"/>
                    <a:pt x="1418" y="2371"/>
                    <a:pt x="1481" y="2277"/>
                  </a:cubicBezTo>
                  <a:lnTo>
                    <a:pt x="2363" y="481"/>
                  </a:lnTo>
                  <a:lnTo>
                    <a:pt x="2048" y="260"/>
                  </a:lnTo>
                  <a:cubicBezTo>
                    <a:pt x="1765" y="87"/>
                    <a:pt x="1457" y="0"/>
                    <a:pt x="1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cxnSp>
        <p:nvCxnSpPr>
          <p:cNvPr id="37" name="Google Shape;2339;p42">
            <a:extLst>
              <a:ext uri="{FF2B5EF4-FFF2-40B4-BE49-F238E27FC236}">
                <a16:creationId xmlns:a16="http://schemas.microsoft.com/office/drawing/2014/main" id="{98A6A679-8EAB-E13C-9796-AAD0550D3041}"/>
              </a:ext>
            </a:extLst>
          </p:cNvPr>
          <p:cNvCxnSpPr>
            <a:stCxn id="17" idx="6"/>
            <a:endCxn id="21" idx="2"/>
          </p:cNvCxnSpPr>
          <p:nvPr/>
        </p:nvCxnSpPr>
        <p:spPr>
          <a:xfrm rot="10800000" flipH="1">
            <a:off x="4326407" y="2312221"/>
            <a:ext cx="1101000" cy="680400"/>
          </a:xfrm>
          <a:prstGeom prst="bentConnector3">
            <a:avLst>
              <a:gd name="adj1" fmla="val 50001"/>
            </a:avLst>
          </a:prstGeom>
          <a:noFill/>
          <a:ln w="9525" cap="flat" cmpd="sng">
            <a:solidFill>
              <a:srgbClr val="666666"/>
            </a:solidFill>
            <a:prstDash val="solid"/>
            <a:round/>
            <a:headEnd type="none" w="med" len="med"/>
            <a:tailEnd type="triangle" w="med" len="med"/>
          </a:ln>
        </p:spPr>
      </p:cxnSp>
      <p:cxnSp>
        <p:nvCxnSpPr>
          <p:cNvPr id="38" name="Google Shape;2340;p42">
            <a:extLst>
              <a:ext uri="{FF2B5EF4-FFF2-40B4-BE49-F238E27FC236}">
                <a16:creationId xmlns:a16="http://schemas.microsoft.com/office/drawing/2014/main" id="{77055A86-0CB9-5602-22AB-0628A58A8717}"/>
              </a:ext>
            </a:extLst>
          </p:cNvPr>
          <p:cNvCxnSpPr>
            <a:stCxn id="21" idx="6"/>
            <a:endCxn id="8" idx="2"/>
          </p:cNvCxnSpPr>
          <p:nvPr/>
        </p:nvCxnSpPr>
        <p:spPr>
          <a:xfrm rot="10800000" flipH="1">
            <a:off x="6211632" y="1612496"/>
            <a:ext cx="1101000" cy="699600"/>
          </a:xfrm>
          <a:prstGeom prst="bentConnector3">
            <a:avLst>
              <a:gd name="adj1" fmla="val 50001"/>
            </a:avLst>
          </a:prstGeom>
          <a:noFill/>
          <a:ln w="9525" cap="flat" cmpd="sng">
            <a:solidFill>
              <a:srgbClr val="666666"/>
            </a:solidFill>
            <a:prstDash val="solid"/>
            <a:round/>
            <a:headEnd type="none" w="med" len="med"/>
            <a:tailEnd type="triangle" w="med" len="med"/>
          </a:ln>
        </p:spPr>
      </p:cxnSp>
      <p:sp>
        <p:nvSpPr>
          <p:cNvPr id="40" name="TextBox 39">
            <a:extLst>
              <a:ext uri="{FF2B5EF4-FFF2-40B4-BE49-F238E27FC236}">
                <a16:creationId xmlns:a16="http://schemas.microsoft.com/office/drawing/2014/main" id="{A7422DA7-46CE-FA48-4556-47DB989AEC90}"/>
              </a:ext>
            </a:extLst>
          </p:cNvPr>
          <p:cNvSpPr txBox="1"/>
          <p:nvPr/>
        </p:nvSpPr>
        <p:spPr>
          <a:xfrm>
            <a:off x="3493694" y="3424609"/>
            <a:ext cx="4798088" cy="661207"/>
          </a:xfrm>
          <a:prstGeom prst="rect">
            <a:avLst/>
          </a:prstGeom>
          <a:noFill/>
        </p:spPr>
        <p:txBody>
          <a:bodyPr wrap="square">
            <a:spAutoFit/>
          </a:bodyPr>
          <a:lstStyle/>
          <a:p>
            <a:pPr algn="just">
              <a:lnSpc>
                <a:spcPct val="150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Đầu tiên</a:t>
            </a:r>
            <a:endParaRPr lang="en-US" sz="2400">
              <a:effectLst/>
              <a:latin typeface=".VnTime"/>
              <a:ea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1CD98E79-3C00-4211-1570-B8F7591AF1AE}"/>
              </a:ext>
            </a:extLst>
          </p:cNvPr>
          <p:cNvSpPr txBox="1"/>
          <p:nvPr/>
        </p:nvSpPr>
        <p:spPr>
          <a:xfrm>
            <a:off x="5338624" y="2784885"/>
            <a:ext cx="4798088" cy="661207"/>
          </a:xfrm>
          <a:prstGeom prst="rect">
            <a:avLst/>
          </a:prstGeom>
          <a:noFill/>
        </p:spPr>
        <p:txBody>
          <a:bodyPr wrap="square">
            <a:spAutoFit/>
          </a:bodyPr>
          <a:lstStyle/>
          <a:p>
            <a:pPr algn="just">
              <a:lnSpc>
                <a:spcPct val="150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Tiếp theo</a:t>
            </a:r>
            <a:endParaRPr lang="en-US" sz="2400">
              <a:effectLst/>
              <a:latin typeface=".VnTime"/>
              <a:ea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CCE8565B-A299-B290-DC43-B7B2D9E28256}"/>
              </a:ext>
            </a:extLst>
          </p:cNvPr>
          <p:cNvSpPr txBox="1"/>
          <p:nvPr/>
        </p:nvSpPr>
        <p:spPr>
          <a:xfrm>
            <a:off x="7172565" y="2001784"/>
            <a:ext cx="4798088" cy="661207"/>
          </a:xfrm>
          <a:prstGeom prst="rect">
            <a:avLst/>
          </a:prstGeom>
          <a:noFill/>
        </p:spPr>
        <p:txBody>
          <a:bodyPr wrap="square">
            <a:spAutoFit/>
          </a:bodyPr>
          <a:lstStyle/>
          <a:p>
            <a:pPr algn="just">
              <a:lnSpc>
                <a:spcPct val="150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Sau đó</a:t>
            </a:r>
            <a:endParaRPr lang="en-US" sz="2400">
              <a:effectLst/>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273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barn(inVertical)">
                                      <p:cBhvr>
                                        <p:cTn id="24" dur="5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barn(inVertical)">
                                      <p:cBhvr>
                                        <p:cTn id="38" dur="500"/>
                                        <p:tgtEl>
                                          <p:spTgt spid="4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down)">
                                      <p:cBhvr>
                                        <p:cTn id="43" dur="500"/>
                                        <p:tgtEl>
                                          <p:spTgt spid="3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down)">
                                      <p:cBhvr>
                                        <p:cTn id="46" dur="500"/>
                                        <p:tgtEl>
                                          <p:spTgt spid="8"/>
                                        </p:tgtEl>
                                      </p:cBhvr>
                                    </p:animEffect>
                                  </p:childTnLst>
                                </p:cTn>
                              </p:par>
                              <p:par>
                                <p:cTn id="47" presetID="2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down)">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7" grpId="0" animBg="1"/>
      <p:bldP spid="21" grpId="0" animBg="1"/>
      <p:bldP spid="40" grpId="0"/>
      <p:bldP spid="42" grpId="0"/>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1261;p51">
            <a:extLst>
              <a:ext uri="{FF2B5EF4-FFF2-40B4-BE49-F238E27FC236}">
                <a16:creationId xmlns:a16="http://schemas.microsoft.com/office/drawing/2014/main" id="{F47F71C7-0723-5FFD-C697-BEB91ECCD590}"/>
              </a:ext>
            </a:extLst>
          </p:cNvPr>
          <p:cNvGrpSpPr/>
          <p:nvPr/>
        </p:nvGrpSpPr>
        <p:grpSpPr>
          <a:xfrm flipH="1">
            <a:off x="275010" y="1406983"/>
            <a:ext cx="4819585" cy="2398479"/>
            <a:chOff x="2516483" y="702500"/>
            <a:chExt cx="7022565" cy="3594300"/>
          </a:xfrm>
          <a:solidFill>
            <a:srgbClr val="FFECD5">
              <a:lumMod val="75000"/>
            </a:srgbClr>
          </a:solidFill>
        </p:grpSpPr>
        <p:sp>
          <p:nvSpPr>
            <p:cNvPr id="33" name="Google Shape;1262;p51">
              <a:extLst>
                <a:ext uri="{FF2B5EF4-FFF2-40B4-BE49-F238E27FC236}">
                  <a16:creationId xmlns:a16="http://schemas.microsoft.com/office/drawing/2014/main" id="{35509E51-6306-F8D1-2621-BAF4B85CB32A}"/>
                </a:ext>
              </a:extLst>
            </p:cNvPr>
            <p:cNvSpPr/>
            <p:nvPr/>
          </p:nvSpPr>
          <p:spPr>
            <a:xfrm>
              <a:off x="2894775" y="702500"/>
              <a:ext cx="6176400" cy="3594300"/>
            </a:xfrm>
            <a:prstGeom prst="wedgeEllipseCallout">
              <a:avLst>
                <a:gd name="adj1" fmla="val -40962"/>
                <a:gd name="adj2" fmla="val 50806"/>
              </a:avLst>
            </a:pr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34" name="Google Shape;1263;p51">
              <a:extLst>
                <a:ext uri="{FF2B5EF4-FFF2-40B4-BE49-F238E27FC236}">
                  <a16:creationId xmlns:a16="http://schemas.microsoft.com/office/drawing/2014/main" id="{5A73A8FC-2395-21FF-41AC-C455B6FD2673}"/>
                </a:ext>
              </a:extLst>
            </p:cNvPr>
            <p:cNvGrpSpPr/>
            <p:nvPr/>
          </p:nvGrpSpPr>
          <p:grpSpPr>
            <a:xfrm>
              <a:off x="2516483" y="1938572"/>
              <a:ext cx="7022565" cy="633170"/>
              <a:chOff x="2977600" y="2841597"/>
              <a:chExt cx="4043859" cy="364603"/>
            </a:xfrm>
            <a:grpFill/>
          </p:grpSpPr>
          <p:sp>
            <p:nvSpPr>
              <p:cNvPr id="35" name="Google Shape;1264;p51">
                <a:extLst>
                  <a:ext uri="{FF2B5EF4-FFF2-40B4-BE49-F238E27FC236}">
                    <a16:creationId xmlns:a16="http://schemas.microsoft.com/office/drawing/2014/main" id="{1D18E590-6FC0-2B15-7A2A-166B24527A6F}"/>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6" name="Google Shape;1265;p51">
                <a:extLst>
                  <a:ext uri="{FF2B5EF4-FFF2-40B4-BE49-F238E27FC236}">
                    <a16:creationId xmlns:a16="http://schemas.microsoft.com/office/drawing/2014/main" id="{ECAE117D-F9D5-BF85-71F2-39DF50D32432}"/>
                  </a:ext>
                </a:extLst>
              </p:cNvPr>
              <p:cNvSpPr/>
              <p:nvPr/>
            </p:nvSpPr>
            <p:spPr>
              <a:xfrm rot="2104647">
                <a:off x="6764591" y="2886614"/>
                <a:ext cx="213706" cy="180480"/>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7" name="Google Shape;1266;p51">
                <a:extLst>
                  <a:ext uri="{FF2B5EF4-FFF2-40B4-BE49-F238E27FC236}">
                    <a16:creationId xmlns:a16="http://schemas.microsoft.com/office/drawing/2014/main" id="{34A583C3-185E-D5C4-2B2C-28259BEF8B2E}"/>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38" name="Google Shape;1267;p51">
                <a:extLst>
                  <a:ext uri="{FF2B5EF4-FFF2-40B4-BE49-F238E27FC236}">
                    <a16:creationId xmlns:a16="http://schemas.microsoft.com/office/drawing/2014/main" id="{C0CA6AD6-3B9D-BAE4-E354-307F282A8029}"/>
                  </a:ext>
                </a:extLst>
              </p:cNvPr>
              <p:cNvSpPr/>
              <p:nvPr/>
            </p:nvSpPr>
            <p:spPr>
              <a:xfrm rot="2104647">
                <a:off x="6907153" y="2873784"/>
                <a:ext cx="101553" cy="76477"/>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sp>
        <p:nvSpPr>
          <p:cNvPr id="39" name="Google Shape;1268;p51">
            <a:extLst>
              <a:ext uri="{FF2B5EF4-FFF2-40B4-BE49-F238E27FC236}">
                <a16:creationId xmlns:a16="http://schemas.microsoft.com/office/drawing/2014/main" id="{7C9512C2-70BC-6A8C-32F3-413981654F96}"/>
              </a:ext>
            </a:extLst>
          </p:cNvPr>
          <p:cNvSpPr txBox="1">
            <a:spLocks/>
          </p:cNvSpPr>
          <p:nvPr/>
        </p:nvSpPr>
        <p:spPr>
          <a:xfrm flipH="1">
            <a:off x="976853" y="2291267"/>
            <a:ext cx="3433902" cy="7477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ancois One"/>
              <a:buNone/>
              <a:defRPr sz="5000" b="0" i="0" u="none" strike="noStrike" cap="none">
                <a:solidFill>
                  <a:schemeClr val="lt2"/>
                </a:solidFill>
                <a:latin typeface="Francois One"/>
                <a:ea typeface="Francois One"/>
                <a:cs typeface="Francois One"/>
                <a:sym typeface="Francois One"/>
              </a:defRPr>
            </a:lvl1pPr>
            <a:lvl2pPr marR="0" lvl="1"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2pPr>
            <a:lvl3pPr marR="0" lvl="2"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3pPr>
            <a:lvl4pPr marR="0" lvl="3"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4pPr>
            <a:lvl5pPr marR="0" lvl="4"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5pPr>
            <a:lvl6pPr marR="0" lvl="5"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6pPr>
            <a:lvl7pPr marR="0" lvl="6"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7pPr>
            <a:lvl8pPr marR="0" lvl="7"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8pPr>
            <a:lvl9pPr marR="0" lvl="8" algn="ctr" rtl="0">
              <a:lnSpc>
                <a:spcPct val="100000"/>
              </a:lnSpc>
              <a:spcBef>
                <a:spcPts val="0"/>
              </a:spcBef>
              <a:spcAft>
                <a:spcPts val="0"/>
              </a:spcAft>
              <a:buClr>
                <a:schemeClr val="dk1"/>
              </a:buClr>
              <a:buSzPts val="3600"/>
              <a:buFont typeface="Francois One"/>
              <a:buNone/>
              <a:defRPr sz="3600" b="0" i="0" u="none" strike="noStrike" cap="none">
                <a:solidFill>
                  <a:schemeClr val="dk1"/>
                </a:solidFill>
                <a:latin typeface="Francois One"/>
                <a:ea typeface="Francois One"/>
                <a:cs typeface="Francois One"/>
                <a:sym typeface="Francois One"/>
              </a:defRPr>
            </a:lvl9pPr>
          </a:lstStyle>
          <a:p>
            <a:r>
              <a:rPr lang="vi-VN" sz="3600" i="1">
                <a:solidFill>
                  <a:schemeClr val="tx1"/>
                </a:solidFill>
                <a:latin typeface="Times New Roman" panose="02020603050405020304" pitchFamily="18" charset="0"/>
                <a:cs typeface="Times New Roman" panose="02020603050405020304" pitchFamily="18" charset="0"/>
              </a:rPr>
              <a:t>Những hình ảnh </a:t>
            </a:r>
            <a:r>
              <a:rPr lang="en-US" sz="3600" i="1">
                <a:solidFill>
                  <a:schemeClr val="tx1"/>
                </a:solidFill>
                <a:latin typeface="Times New Roman" panose="02020603050405020304" pitchFamily="18" charset="0"/>
                <a:cs typeface="Times New Roman" panose="02020603050405020304" pitchFamily="18" charset="0"/>
              </a:rPr>
              <a:t>sau</a:t>
            </a:r>
            <a:r>
              <a:rPr lang="vi-VN" sz="3600" i="1">
                <a:solidFill>
                  <a:schemeClr val="tx1"/>
                </a:solidFill>
                <a:latin typeface="Times New Roman" panose="02020603050405020304" pitchFamily="18" charset="0"/>
                <a:cs typeface="Times New Roman" panose="02020603050405020304" pitchFamily="18" charset="0"/>
              </a:rPr>
              <a:t> gợi cho em điều gì?</a:t>
            </a:r>
            <a:endParaRPr lang="en-US" sz="3600">
              <a:solidFill>
                <a:schemeClr val="tx1"/>
              </a:solidFill>
              <a:latin typeface="Times New Roman" panose="02020603050405020304" pitchFamily="18" charset="0"/>
              <a:cs typeface="Times New Roman" panose="02020603050405020304" pitchFamily="18" charset="0"/>
            </a:endParaRPr>
          </a:p>
        </p:txBody>
      </p:sp>
      <p:grpSp>
        <p:nvGrpSpPr>
          <p:cNvPr id="40" name="Google Shape;1279;p51">
            <a:extLst>
              <a:ext uri="{FF2B5EF4-FFF2-40B4-BE49-F238E27FC236}">
                <a16:creationId xmlns:a16="http://schemas.microsoft.com/office/drawing/2014/main" id="{CFE33C94-E4A0-8FA4-29F5-7A4BC957561D}"/>
              </a:ext>
            </a:extLst>
          </p:cNvPr>
          <p:cNvGrpSpPr/>
          <p:nvPr/>
        </p:nvGrpSpPr>
        <p:grpSpPr>
          <a:xfrm rot="788979">
            <a:off x="7118027" y="1333681"/>
            <a:ext cx="1326419" cy="733654"/>
            <a:chOff x="5479850" y="93588"/>
            <a:chExt cx="1625975" cy="891625"/>
          </a:xfrm>
        </p:grpSpPr>
        <p:grpSp>
          <p:nvGrpSpPr>
            <p:cNvPr id="41" name="Google Shape;1280;p51">
              <a:extLst>
                <a:ext uri="{FF2B5EF4-FFF2-40B4-BE49-F238E27FC236}">
                  <a16:creationId xmlns:a16="http://schemas.microsoft.com/office/drawing/2014/main" id="{8737F0DA-2729-E89F-D6A2-1128E8712A18}"/>
                </a:ext>
              </a:extLst>
            </p:cNvPr>
            <p:cNvGrpSpPr/>
            <p:nvPr/>
          </p:nvGrpSpPr>
          <p:grpSpPr>
            <a:xfrm flipH="1">
              <a:off x="5479850" y="93588"/>
              <a:ext cx="1625975" cy="891625"/>
              <a:chOff x="2977600" y="2496900"/>
              <a:chExt cx="1625975" cy="891625"/>
            </a:xfrm>
          </p:grpSpPr>
          <p:sp>
            <p:nvSpPr>
              <p:cNvPr id="43" name="Google Shape;1281;p51">
                <a:extLst>
                  <a:ext uri="{FF2B5EF4-FFF2-40B4-BE49-F238E27FC236}">
                    <a16:creationId xmlns:a16="http://schemas.microsoft.com/office/drawing/2014/main" id="{01442F0F-E1A2-D2A9-F99A-8452D1DDF94B}"/>
                  </a:ext>
                </a:extLst>
              </p:cNvPr>
              <p:cNvSpPr/>
              <p:nvPr/>
            </p:nvSpPr>
            <p:spPr>
              <a:xfrm>
                <a:off x="2977600" y="2892900"/>
                <a:ext cx="97125" cy="313300"/>
              </a:xfrm>
              <a:custGeom>
                <a:avLst/>
                <a:gdLst/>
                <a:ahLst/>
                <a:cxnLst/>
                <a:rect l="l" t="t" r="r" b="b"/>
                <a:pathLst>
                  <a:path w="3885" h="12532" extrusionOk="0">
                    <a:moveTo>
                      <a:pt x="3885" y="12356"/>
                    </a:moveTo>
                    <a:cubicBezTo>
                      <a:pt x="3083" y="12531"/>
                      <a:pt x="2556" y="12356"/>
                      <a:pt x="2130" y="11855"/>
                    </a:cubicBezTo>
                    <a:cubicBezTo>
                      <a:pt x="1905" y="11579"/>
                      <a:pt x="1679" y="11328"/>
                      <a:pt x="1479" y="11028"/>
                    </a:cubicBezTo>
                    <a:cubicBezTo>
                      <a:pt x="1253" y="10702"/>
                      <a:pt x="1103" y="10301"/>
                      <a:pt x="852" y="9950"/>
                    </a:cubicBezTo>
                    <a:cubicBezTo>
                      <a:pt x="251" y="9098"/>
                      <a:pt x="75" y="8120"/>
                      <a:pt x="25" y="7093"/>
                    </a:cubicBezTo>
                    <a:cubicBezTo>
                      <a:pt x="0" y="5514"/>
                      <a:pt x="50" y="3960"/>
                      <a:pt x="451" y="2431"/>
                    </a:cubicBezTo>
                    <a:cubicBezTo>
                      <a:pt x="677" y="1554"/>
                      <a:pt x="1178" y="877"/>
                      <a:pt x="1679" y="150"/>
                    </a:cubicBezTo>
                    <a:cubicBezTo>
                      <a:pt x="1754" y="50"/>
                      <a:pt x="2005" y="0"/>
                      <a:pt x="2130" y="50"/>
                    </a:cubicBezTo>
                    <a:cubicBezTo>
                      <a:pt x="2256" y="125"/>
                      <a:pt x="2381" y="326"/>
                      <a:pt x="2356" y="476"/>
                    </a:cubicBezTo>
                    <a:cubicBezTo>
                      <a:pt x="2331" y="752"/>
                      <a:pt x="2231" y="1003"/>
                      <a:pt x="2105" y="1253"/>
                    </a:cubicBezTo>
                    <a:cubicBezTo>
                      <a:pt x="1554" y="2556"/>
                      <a:pt x="1379" y="3935"/>
                      <a:pt x="1429" y="5338"/>
                    </a:cubicBezTo>
                    <a:cubicBezTo>
                      <a:pt x="1454" y="6090"/>
                      <a:pt x="1479" y="6867"/>
                      <a:pt x="1504" y="7644"/>
                    </a:cubicBezTo>
                    <a:cubicBezTo>
                      <a:pt x="1529" y="8120"/>
                      <a:pt x="1679" y="8572"/>
                      <a:pt x="1930" y="9023"/>
                    </a:cubicBezTo>
                    <a:cubicBezTo>
                      <a:pt x="2506" y="10125"/>
                      <a:pt x="3008" y="11278"/>
                      <a:pt x="3885" y="12356"/>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4" name="Google Shape;1282;p51">
                <a:extLst>
                  <a:ext uri="{FF2B5EF4-FFF2-40B4-BE49-F238E27FC236}">
                    <a16:creationId xmlns:a16="http://schemas.microsoft.com/office/drawing/2014/main" id="{8B4047C7-AD3A-0EAF-8EBB-30AD4B454CFD}"/>
                  </a:ext>
                </a:extLst>
              </p:cNvPr>
              <p:cNvSpPr/>
              <p:nvPr/>
            </p:nvSpPr>
            <p:spPr>
              <a:xfrm>
                <a:off x="4352900" y="2547650"/>
                <a:ext cx="213700" cy="180475"/>
              </a:xfrm>
              <a:custGeom>
                <a:avLst/>
                <a:gdLst/>
                <a:ahLst/>
                <a:cxnLst/>
                <a:rect l="l" t="t" r="r" b="b"/>
                <a:pathLst>
                  <a:path w="8548" h="7219" extrusionOk="0">
                    <a:moveTo>
                      <a:pt x="1" y="527"/>
                    </a:moveTo>
                    <a:cubicBezTo>
                      <a:pt x="377" y="51"/>
                      <a:pt x="778" y="0"/>
                      <a:pt x="1204" y="126"/>
                    </a:cubicBezTo>
                    <a:cubicBezTo>
                      <a:pt x="2156" y="401"/>
                      <a:pt x="3159" y="627"/>
                      <a:pt x="4036" y="1128"/>
                    </a:cubicBezTo>
                    <a:cubicBezTo>
                      <a:pt x="4161" y="1203"/>
                      <a:pt x="4262" y="1304"/>
                      <a:pt x="4412" y="1329"/>
                    </a:cubicBezTo>
                    <a:cubicBezTo>
                      <a:pt x="5565" y="1780"/>
                      <a:pt x="6317" y="2682"/>
                      <a:pt x="7018" y="3660"/>
                    </a:cubicBezTo>
                    <a:cubicBezTo>
                      <a:pt x="7570" y="4437"/>
                      <a:pt x="8146" y="5239"/>
                      <a:pt x="8397" y="6191"/>
                    </a:cubicBezTo>
                    <a:cubicBezTo>
                      <a:pt x="8447" y="6366"/>
                      <a:pt x="8547" y="6517"/>
                      <a:pt x="8547" y="6692"/>
                    </a:cubicBezTo>
                    <a:cubicBezTo>
                      <a:pt x="8547" y="6843"/>
                      <a:pt x="8497" y="7068"/>
                      <a:pt x="8397" y="7143"/>
                    </a:cubicBezTo>
                    <a:cubicBezTo>
                      <a:pt x="8272" y="7219"/>
                      <a:pt x="8021" y="7168"/>
                      <a:pt x="7921" y="7093"/>
                    </a:cubicBezTo>
                    <a:cubicBezTo>
                      <a:pt x="7620" y="6792"/>
                      <a:pt x="7319" y="6492"/>
                      <a:pt x="7119" y="6141"/>
                    </a:cubicBezTo>
                    <a:cubicBezTo>
                      <a:pt x="6617" y="5188"/>
                      <a:pt x="5916" y="4361"/>
                      <a:pt x="5264" y="3484"/>
                    </a:cubicBezTo>
                    <a:cubicBezTo>
                      <a:pt x="5139" y="3309"/>
                      <a:pt x="4963" y="3108"/>
                      <a:pt x="4763" y="2983"/>
                    </a:cubicBezTo>
                    <a:cubicBezTo>
                      <a:pt x="3710" y="2381"/>
                      <a:pt x="2758" y="1579"/>
                      <a:pt x="1580" y="1229"/>
                    </a:cubicBezTo>
                    <a:cubicBezTo>
                      <a:pt x="1179" y="1128"/>
                      <a:pt x="778" y="953"/>
                      <a:pt x="402" y="802"/>
                    </a:cubicBezTo>
                    <a:cubicBezTo>
                      <a:pt x="277" y="752"/>
                      <a:pt x="176" y="652"/>
                      <a:pt x="1" y="527"/>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5" name="Google Shape;1283;p51">
                <a:extLst>
                  <a:ext uri="{FF2B5EF4-FFF2-40B4-BE49-F238E27FC236}">
                    <a16:creationId xmlns:a16="http://schemas.microsoft.com/office/drawing/2014/main" id="{12ECF7DD-3D5D-AFF3-DE32-7D7FD921017F}"/>
                  </a:ext>
                </a:extLst>
              </p:cNvPr>
              <p:cNvSpPr/>
              <p:nvPr/>
            </p:nvSpPr>
            <p:spPr>
              <a:xfrm>
                <a:off x="4351650" y="3107800"/>
                <a:ext cx="188000" cy="152275"/>
              </a:xfrm>
              <a:custGeom>
                <a:avLst/>
                <a:gdLst/>
                <a:ahLst/>
                <a:cxnLst/>
                <a:rect l="l" t="t" r="r" b="b"/>
                <a:pathLst>
                  <a:path w="7520" h="6091" extrusionOk="0">
                    <a:moveTo>
                      <a:pt x="1" y="5865"/>
                    </a:moveTo>
                    <a:cubicBezTo>
                      <a:pt x="928" y="5214"/>
                      <a:pt x="1605" y="4687"/>
                      <a:pt x="2357" y="4261"/>
                    </a:cubicBezTo>
                    <a:cubicBezTo>
                      <a:pt x="3560" y="3585"/>
                      <a:pt x="4587" y="2707"/>
                      <a:pt x="5540" y="1755"/>
                    </a:cubicBezTo>
                    <a:cubicBezTo>
                      <a:pt x="5865" y="1454"/>
                      <a:pt x="6116" y="1078"/>
                      <a:pt x="6417" y="727"/>
                    </a:cubicBezTo>
                    <a:cubicBezTo>
                      <a:pt x="6667" y="452"/>
                      <a:pt x="6868" y="101"/>
                      <a:pt x="7219" y="1"/>
                    </a:cubicBezTo>
                    <a:cubicBezTo>
                      <a:pt x="7520" y="151"/>
                      <a:pt x="7495" y="351"/>
                      <a:pt x="7444" y="552"/>
                    </a:cubicBezTo>
                    <a:cubicBezTo>
                      <a:pt x="7169" y="1254"/>
                      <a:pt x="6818" y="1880"/>
                      <a:pt x="6317" y="2432"/>
                    </a:cubicBezTo>
                    <a:cubicBezTo>
                      <a:pt x="5013" y="3860"/>
                      <a:pt x="3434" y="4938"/>
                      <a:pt x="1705" y="5790"/>
                    </a:cubicBezTo>
                    <a:cubicBezTo>
                      <a:pt x="1229" y="6016"/>
                      <a:pt x="753" y="6091"/>
                      <a:pt x="1" y="5865"/>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6" name="Google Shape;1284;p51">
                <a:extLst>
                  <a:ext uri="{FF2B5EF4-FFF2-40B4-BE49-F238E27FC236}">
                    <a16:creationId xmlns:a16="http://schemas.microsoft.com/office/drawing/2014/main" id="{E3BDA6AE-C6E6-13BD-A93E-3C9970CD2D93}"/>
                  </a:ext>
                </a:extLst>
              </p:cNvPr>
              <p:cNvSpPr/>
              <p:nvPr/>
            </p:nvSpPr>
            <p:spPr>
              <a:xfrm>
                <a:off x="3070325" y="2921075"/>
                <a:ext cx="44500" cy="201800"/>
              </a:xfrm>
              <a:custGeom>
                <a:avLst/>
                <a:gdLst/>
                <a:ahLst/>
                <a:cxnLst/>
                <a:rect l="l" t="t" r="r" b="b"/>
                <a:pathLst>
                  <a:path w="1780" h="8072" extrusionOk="0">
                    <a:moveTo>
                      <a:pt x="1755" y="7946"/>
                    </a:moveTo>
                    <a:cubicBezTo>
                      <a:pt x="1329" y="8071"/>
                      <a:pt x="1053" y="7971"/>
                      <a:pt x="853" y="7670"/>
                    </a:cubicBezTo>
                    <a:cubicBezTo>
                      <a:pt x="401" y="7018"/>
                      <a:pt x="0" y="6342"/>
                      <a:pt x="51" y="5465"/>
                    </a:cubicBezTo>
                    <a:cubicBezTo>
                      <a:pt x="126" y="4637"/>
                      <a:pt x="101" y="3810"/>
                      <a:pt x="101" y="2958"/>
                    </a:cubicBezTo>
                    <a:cubicBezTo>
                      <a:pt x="101" y="2106"/>
                      <a:pt x="376" y="1329"/>
                      <a:pt x="727" y="552"/>
                    </a:cubicBezTo>
                    <a:cubicBezTo>
                      <a:pt x="777" y="402"/>
                      <a:pt x="878" y="226"/>
                      <a:pt x="1003" y="126"/>
                    </a:cubicBezTo>
                    <a:cubicBezTo>
                      <a:pt x="1078" y="51"/>
                      <a:pt x="1254" y="1"/>
                      <a:pt x="1379" y="26"/>
                    </a:cubicBezTo>
                    <a:cubicBezTo>
                      <a:pt x="1479" y="76"/>
                      <a:pt x="1629" y="226"/>
                      <a:pt x="1604" y="327"/>
                    </a:cubicBezTo>
                    <a:cubicBezTo>
                      <a:pt x="1604" y="653"/>
                      <a:pt x="1579" y="1028"/>
                      <a:pt x="1479" y="1329"/>
                    </a:cubicBezTo>
                    <a:cubicBezTo>
                      <a:pt x="1228" y="2081"/>
                      <a:pt x="1153" y="2833"/>
                      <a:pt x="1228" y="3610"/>
                    </a:cubicBezTo>
                    <a:cubicBezTo>
                      <a:pt x="1228" y="3835"/>
                      <a:pt x="1254" y="4086"/>
                      <a:pt x="1254" y="4337"/>
                    </a:cubicBezTo>
                    <a:cubicBezTo>
                      <a:pt x="1203" y="5414"/>
                      <a:pt x="1178" y="6492"/>
                      <a:pt x="1730" y="7495"/>
                    </a:cubicBezTo>
                    <a:cubicBezTo>
                      <a:pt x="1780" y="7595"/>
                      <a:pt x="1755" y="7745"/>
                      <a:pt x="1755" y="7946"/>
                    </a:cubicBezTo>
                    <a:close/>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7" name="Google Shape;1285;p51">
                <a:extLst>
                  <a:ext uri="{FF2B5EF4-FFF2-40B4-BE49-F238E27FC236}">
                    <a16:creationId xmlns:a16="http://schemas.microsoft.com/office/drawing/2014/main" id="{920774CE-0AB7-3687-57C8-BA8DE4F1EB30}"/>
                  </a:ext>
                </a:extLst>
              </p:cNvPr>
              <p:cNvSpPr/>
              <p:nvPr/>
            </p:nvSpPr>
            <p:spPr>
              <a:xfrm>
                <a:off x="4537125" y="3151025"/>
                <a:ext cx="66450" cy="84000"/>
              </a:xfrm>
              <a:custGeom>
                <a:avLst/>
                <a:gdLst/>
                <a:ahLst/>
                <a:cxnLst/>
                <a:rect l="l" t="t" r="r" b="b"/>
                <a:pathLst>
                  <a:path w="2658" h="3360" extrusionOk="0">
                    <a:moveTo>
                      <a:pt x="2356" y="1"/>
                    </a:moveTo>
                    <a:cubicBezTo>
                      <a:pt x="2457" y="151"/>
                      <a:pt x="2557" y="226"/>
                      <a:pt x="2607" y="352"/>
                    </a:cubicBezTo>
                    <a:cubicBezTo>
                      <a:pt x="2657" y="427"/>
                      <a:pt x="2657" y="552"/>
                      <a:pt x="2632" y="653"/>
                    </a:cubicBezTo>
                    <a:cubicBezTo>
                      <a:pt x="2331" y="1605"/>
                      <a:pt x="1880" y="2482"/>
                      <a:pt x="1028" y="3109"/>
                    </a:cubicBezTo>
                    <a:cubicBezTo>
                      <a:pt x="903" y="3209"/>
                      <a:pt x="727" y="3309"/>
                      <a:pt x="577" y="3334"/>
                    </a:cubicBezTo>
                    <a:cubicBezTo>
                      <a:pt x="426" y="3359"/>
                      <a:pt x="226" y="3309"/>
                      <a:pt x="126" y="3209"/>
                    </a:cubicBezTo>
                    <a:cubicBezTo>
                      <a:pt x="25" y="3109"/>
                      <a:pt x="0" y="2883"/>
                      <a:pt x="51" y="2733"/>
                    </a:cubicBezTo>
                    <a:cubicBezTo>
                      <a:pt x="76" y="2582"/>
                      <a:pt x="176" y="2407"/>
                      <a:pt x="276" y="2282"/>
                    </a:cubicBezTo>
                    <a:cubicBezTo>
                      <a:pt x="853" y="1680"/>
                      <a:pt x="1379" y="1054"/>
                      <a:pt x="1830" y="352"/>
                    </a:cubicBezTo>
                    <a:cubicBezTo>
                      <a:pt x="1905" y="201"/>
                      <a:pt x="2156" y="126"/>
                      <a:pt x="2356" y="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8" name="Google Shape;1286;p51">
                <a:extLst>
                  <a:ext uri="{FF2B5EF4-FFF2-40B4-BE49-F238E27FC236}">
                    <a16:creationId xmlns:a16="http://schemas.microsoft.com/office/drawing/2014/main" id="{2526AA05-9E54-A55E-75B5-7AB70FE7A88C}"/>
                  </a:ext>
                </a:extLst>
              </p:cNvPr>
              <p:cNvSpPr/>
              <p:nvPr/>
            </p:nvSpPr>
            <p:spPr>
              <a:xfrm>
                <a:off x="4442500" y="2496900"/>
                <a:ext cx="101550" cy="76475"/>
              </a:xfrm>
              <a:custGeom>
                <a:avLst/>
                <a:gdLst/>
                <a:ahLst/>
                <a:cxnLst/>
                <a:rect l="l" t="t" r="r" b="b"/>
                <a:pathLst>
                  <a:path w="4062" h="3059" extrusionOk="0">
                    <a:moveTo>
                      <a:pt x="1" y="351"/>
                    </a:moveTo>
                    <a:cubicBezTo>
                      <a:pt x="277" y="0"/>
                      <a:pt x="653" y="0"/>
                      <a:pt x="1003" y="151"/>
                    </a:cubicBezTo>
                    <a:cubicBezTo>
                      <a:pt x="1505" y="376"/>
                      <a:pt x="2006" y="652"/>
                      <a:pt x="2457" y="953"/>
                    </a:cubicBezTo>
                    <a:cubicBezTo>
                      <a:pt x="2858" y="1228"/>
                      <a:pt x="3184" y="1579"/>
                      <a:pt x="3560" y="1905"/>
                    </a:cubicBezTo>
                    <a:cubicBezTo>
                      <a:pt x="3836" y="2131"/>
                      <a:pt x="3961" y="2457"/>
                      <a:pt x="4036" y="2807"/>
                    </a:cubicBezTo>
                    <a:cubicBezTo>
                      <a:pt x="4061" y="2883"/>
                      <a:pt x="3961" y="2958"/>
                      <a:pt x="3936" y="3033"/>
                    </a:cubicBezTo>
                    <a:cubicBezTo>
                      <a:pt x="3836" y="3033"/>
                      <a:pt x="3760" y="3058"/>
                      <a:pt x="3710" y="3033"/>
                    </a:cubicBezTo>
                    <a:cubicBezTo>
                      <a:pt x="3284" y="2732"/>
                      <a:pt x="2833" y="2457"/>
                      <a:pt x="2482" y="2081"/>
                    </a:cubicBezTo>
                    <a:cubicBezTo>
                      <a:pt x="1780" y="1429"/>
                      <a:pt x="1003" y="928"/>
                      <a:pt x="151" y="552"/>
                    </a:cubicBezTo>
                    <a:cubicBezTo>
                      <a:pt x="101" y="527"/>
                      <a:pt x="51" y="451"/>
                      <a:pt x="1" y="351"/>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49" name="Google Shape;1287;p51">
                <a:extLst>
                  <a:ext uri="{FF2B5EF4-FFF2-40B4-BE49-F238E27FC236}">
                    <a16:creationId xmlns:a16="http://schemas.microsoft.com/office/drawing/2014/main" id="{1DB9960F-5EF3-C6FC-20C4-21465DDF4ADE}"/>
                  </a:ext>
                </a:extLst>
              </p:cNvPr>
              <p:cNvSpPr/>
              <p:nvPr/>
            </p:nvSpPr>
            <p:spPr>
              <a:xfrm>
                <a:off x="3159300" y="2599025"/>
                <a:ext cx="1362800" cy="789500"/>
              </a:xfrm>
              <a:custGeom>
                <a:avLst/>
                <a:gdLst/>
                <a:ahLst/>
                <a:cxnLst/>
                <a:rect l="l" t="t" r="r" b="b"/>
                <a:pathLst>
                  <a:path w="54512" h="31580" extrusionOk="0">
                    <a:moveTo>
                      <a:pt x="10677" y="29274"/>
                    </a:moveTo>
                    <a:cubicBezTo>
                      <a:pt x="11253" y="29149"/>
                      <a:pt x="11855" y="29249"/>
                      <a:pt x="12457" y="29249"/>
                    </a:cubicBezTo>
                    <a:cubicBezTo>
                      <a:pt x="13033" y="29249"/>
                      <a:pt x="13634" y="29324"/>
                      <a:pt x="14236" y="29324"/>
                    </a:cubicBezTo>
                    <a:cubicBezTo>
                      <a:pt x="15013" y="29324"/>
                      <a:pt x="15815" y="29299"/>
                      <a:pt x="16617" y="29249"/>
                    </a:cubicBezTo>
                    <a:cubicBezTo>
                      <a:pt x="18121" y="29174"/>
                      <a:pt x="19599" y="29073"/>
                      <a:pt x="21103" y="28998"/>
                    </a:cubicBezTo>
                    <a:cubicBezTo>
                      <a:pt x="21279" y="28973"/>
                      <a:pt x="21429" y="28923"/>
                      <a:pt x="21604" y="28898"/>
                    </a:cubicBezTo>
                    <a:cubicBezTo>
                      <a:pt x="21955" y="28848"/>
                      <a:pt x="22306" y="28823"/>
                      <a:pt x="22657" y="28798"/>
                    </a:cubicBezTo>
                    <a:cubicBezTo>
                      <a:pt x="23309" y="28723"/>
                      <a:pt x="23960" y="28672"/>
                      <a:pt x="24612" y="28622"/>
                    </a:cubicBezTo>
                    <a:cubicBezTo>
                      <a:pt x="25063" y="28572"/>
                      <a:pt x="25514" y="28422"/>
                      <a:pt x="25965" y="28422"/>
                    </a:cubicBezTo>
                    <a:cubicBezTo>
                      <a:pt x="27469" y="28347"/>
                      <a:pt x="28923" y="28121"/>
                      <a:pt x="30351" y="27670"/>
                    </a:cubicBezTo>
                    <a:cubicBezTo>
                      <a:pt x="31504" y="27294"/>
                      <a:pt x="32732" y="27068"/>
                      <a:pt x="33910" y="26793"/>
                    </a:cubicBezTo>
                    <a:cubicBezTo>
                      <a:pt x="35464" y="26442"/>
                      <a:pt x="37018" y="26066"/>
                      <a:pt x="38572" y="25690"/>
                    </a:cubicBezTo>
                    <a:cubicBezTo>
                      <a:pt x="40652" y="25239"/>
                      <a:pt x="42707" y="24788"/>
                      <a:pt x="44687" y="23961"/>
                    </a:cubicBezTo>
                    <a:cubicBezTo>
                      <a:pt x="46191" y="23334"/>
                      <a:pt x="47670" y="22632"/>
                      <a:pt x="48923" y="21580"/>
                    </a:cubicBezTo>
                    <a:cubicBezTo>
                      <a:pt x="50502" y="20251"/>
                      <a:pt x="52031" y="18898"/>
                      <a:pt x="53083" y="17093"/>
                    </a:cubicBezTo>
                    <a:cubicBezTo>
                      <a:pt x="53534" y="16342"/>
                      <a:pt x="53860" y="15540"/>
                      <a:pt x="54211" y="14738"/>
                    </a:cubicBezTo>
                    <a:cubicBezTo>
                      <a:pt x="54412" y="14261"/>
                      <a:pt x="54487" y="13735"/>
                      <a:pt x="54487" y="13209"/>
                    </a:cubicBezTo>
                    <a:cubicBezTo>
                      <a:pt x="54462" y="12733"/>
                      <a:pt x="54462" y="12231"/>
                      <a:pt x="54462" y="11755"/>
                    </a:cubicBezTo>
                    <a:cubicBezTo>
                      <a:pt x="54512" y="10352"/>
                      <a:pt x="54086" y="9073"/>
                      <a:pt x="53509" y="7845"/>
                    </a:cubicBezTo>
                    <a:cubicBezTo>
                      <a:pt x="53359" y="7545"/>
                      <a:pt x="53133" y="7269"/>
                      <a:pt x="52983" y="6943"/>
                    </a:cubicBezTo>
                    <a:cubicBezTo>
                      <a:pt x="52181" y="5414"/>
                      <a:pt x="51003" y="4211"/>
                      <a:pt x="49575" y="3234"/>
                    </a:cubicBezTo>
                    <a:cubicBezTo>
                      <a:pt x="48346" y="2407"/>
                      <a:pt x="47018" y="1805"/>
                      <a:pt x="45590" y="1429"/>
                    </a:cubicBezTo>
                    <a:cubicBezTo>
                      <a:pt x="44712" y="1204"/>
                      <a:pt x="43885" y="853"/>
                      <a:pt x="43033" y="577"/>
                    </a:cubicBezTo>
                    <a:cubicBezTo>
                      <a:pt x="42482" y="377"/>
                      <a:pt x="41905" y="176"/>
                      <a:pt x="41329" y="176"/>
                    </a:cubicBezTo>
                    <a:cubicBezTo>
                      <a:pt x="38472" y="251"/>
                      <a:pt x="35615" y="1"/>
                      <a:pt x="32782" y="452"/>
                    </a:cubicBezTo>
                    <a:cubicBezTo>
                      <a:pt x="31755" y="602"/>
                      <a:pt x="30702" y="727"/>
                      <a:pt x="29700" y="953"/>
                    </a:cubicBezTo>
                    <a:cubicBezTo>
                      <a:pt x="28898" y="1153"/>
                      <a:pt x="28121" y="1229"/>
                      <a:pt x="27319" y="1229"/>
                    </a:cubicBezTo>
                    <a:cubicBezTo>
                      <a:pt x="26767" y="1229"/>
                      <a:pt x="26216" y="1304"/>
                      <a:pt x="25715" y="1554"/>
                    </a:cubicBezTo>
                    <a:cubicBezTo>
                      <a:pt x="25289" y="1755"/>
                      <a:pt x="24863" y="1855"/>
                      <a:pt x="24411" y="1905"/>
                    </a:cubicBezTo>
                    <a:cubicBezTo>
                      <a:pt x="22908" y="2156"/>
                      <a:pt x="21379" y="2357"/>
                      <a:pt x="19850" y="2532"/>
                    </a:cubicBezTo>
                    <a:cubicBezTo>
                      <a:pt x="19148" y="2582"/>
                      <a:pt x="18421" y="2758"/>
                      <a:pt x="17720" y="2933"/>
                    </a:cubicBezTo>
                    <a:cubicBezTo>
                      <a:pt x="16040" y="3409"/>
                      <a:pt x="14386" y="3910"/>
                      <a:pt x="12707" y="4387"/>
                    </a:cubicBezTo>
                    <a:cubicBezTo>
                      <a:pt x="12131" y="4562"/>
                      <a:pt x="11604" y="4813"/>
                      <a:pt x="11103" y="5138"/>
                    </a:cubicBezTo>
                    <a:cubicBezTo>
                      <a:pt x="9850" y="5940"/>
                      <a:pt x="8547" y="6692"/>
                      <a:pt x="7294" y="7519"/>
                    </a:cubicBezTo>
                    <a:cubicBezTo>
                      <a:pt x="5790" y="8522"/>
                      <a:pt x="4411" y="9650"/>
                      <a:pt x="3309" y="11154"/>
                    </a:cubicBezTo>
                    <a:cubicBezTo>
                      <a:pt x="1680" y="13409"/>
                      <a:pt x="1680" y="13384"/>
                      <a:pt x="577" y="15941"/>
                    </a:cubicBezTo>
                    <a:cubicBezTo>
                      <a:pt x="151" y="16893"/>
                      <a:pt x="0" y="17845"/>
                      <a:pt x="50" y="18873"/>
                    </a:cubicBezTo>
                    <a:cubicBezTo>
                      <a:pt x="151" y="20728"/>
                      <a:pt x="351" y="22532"/>
                      <a:pt x="1604" y="24061"/>
                    </a:cubicBezTo>
                    <a:cubicBezTo>
                      <a:pt x="1980" y="24562"/>
                      <a:pt x="2356" y="25063"/>
                      <a:pt x="2857" y="25414"/>
                    </a:cubicBezTo>
                    <a:cubicBezTo>
                      <a:pt x="3258" y="25715"/>
                      <a:pt x="3634" y="26016"/>
                      <a:pt x="3985" y="26317"/>
                    </a:cubicBezTo>
                    <a:cubicBezTo>
                      <a:pt x="4111" y="28146"/>
                      <a:pt x="3584" y="29800"/>
                      <a:pt x="2832" y="31454"/>
                    </a:cubicBezTo>
                    <a:cubicBezTo>
                      <a:pt x="3484" y="31555"/>
                      <a:pt x="4086" y="31580"/>
                      <a:pt x="4637" y="31479"/>
                    </a:cubicBezTo>
                    <a:cubicBezTo>
                      <a:pt x="5489" y="31329"/>
                      <a:pt x="6341" y="31078"/>
                      <a:pt x="7018" y="30452"/>
                    </a:cubicBezTo>
                    <a:cubicBezTo>
                      <a:pt x="7494" y="30026"/>
                      <a:pt x="8020" y="29625"/>
                      <a:pt x="8572" y="29174"/>
                    </a:cubicBezTo>
                    <a:cubicBezTo>
                      <a:pt x="9248" y="29500"/>
                      <a:pt x="9950" y="29449"/>
                      <a:pt x="10677" y="29274"/>
                    </a:cubicBezTo>
                  </a:path>
                </a:pathLst>
              </a:custGeom>
              <a:solidFill>
                <a:srgbClr val="4C6F8A">
                  <a:alpha val="3661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42" name="Google Shape;1288;p51">
              <a:extLst>
                <a:ext uri="{FF2B5EF4-FFF2-40B4-BE49-F238E27FC236}">
                  <a16:creationId xmlns:a16="http://schemas.microsoft.com/office/drawing/2014/main" id="{3514907A-C980-89B8-E493-B6C1C56271C0}"/>
                </a:ext>
              </a:extLst>
            </p:cNvPr>
            <p:cNvSpPr/>
            <p:nvPr/>
          </p:nvSpPr>
          <p:spPr>
            <a:xfrm rot="616563">
              <a:off x="5791438" y="546482"/>
              <a:ext cx="1019886" cy="273524"/>
            </a:xfrm>
            <a:prstGeom prst="rect">
              <a:avLst/>
            </a:prstGeom>
          </p:spPr>
          <p:txBody>
            <a:bodyPr>
              <a:prstTxWarp prst="textPlain">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B5E5E2"/>
                </a:solidFill>
                <a:effectLst/>
                <a:uLnTx/>
                <a:uFillTx/>
                <a:latin typeface="Bahiana"/>
                <a:ea typeface="+mn-ea"/>
              </a:endParaRPr>
            </a:p>
          </p:txBody>
        </p:sp>
      </p:grpSp>
      <p:grpSp>
        <p:nvGrpSpPr>
          <p:cNvPr id="50" name="Google Shape;1289;p51">
            <a:extLst>
              <a:ext uri="{FF2B5EF4-FFF2-40B4-BE49-F238E27FC236}">
                <a16:creationId xmlns:a16="http://schemas.microsoft.com/office/drawing/2014/main" id="{4EFFAFDC-5592-8E15-0D7E-796DEBC2C40F}"/>
              </a:ext>
            </a:extLst>
          </p:cNvPr>
          <p:cNvGrpSpPr/>
          <p:nvPr/>
        </p:nvGrpSpPr>
        <p:grpSpPr>
          <a:xfrm>
            <a:off x="5875617" y="2488019"/>
            <a:ext cx="2745068" cy="2782076"/>
            <a:chOff x="5687246" y="2571810"/>
            <a:chExt cx="2743664" cy="2769961"/>
          </a:xfrm>
        </p:grpSpPr>
        <p:sp>
          <p:nvSpPr>
            <p:cNvPr id="51" name="Google Shape;1290;p51">
              <a:extLst>
                <a:ext uri="{FF2B5EF4-FFF2-40B4-BE49-F238E27FC236}">
                  <a16:creationId xmlns:a16="http://schemas.microsoft.com/office/drawing/2014/main" id="{C427795E-7A0F-C1A2-DB8F-67CF1EBF990D}"/>
                </a:ext>
              </a:extLst>
            </p:cNvPr>
            <p:cNvSpPr/>
            <p:nvPr/>
          </p:nvSpPr>
          <p:spPr>
            <a:xfrm>
              <a:off x="5687246" y="4093814"/>
              <a:ext cx="1057118" cy="1247957"/>
            </a:xfrm>
            <a:custGeom>
              <a:avLst/>
              <a:gdLst/>
              <a:ahLst/>
              <a:cxnLst/>
              <a:rect l="l" t="t" r="r" b="b"/>
              <a:pathLst>
                <a:path w="19432" h="22940" extrusionOk="0">
                  <a:moveTo>
                    <a:pt x="4881" y="3602"/>
                  </a:moveTo>
                  <a:cubicBezTo>
                    <a:pt x="5058" y="3602"/>
                    <a:pt x="7157" y="3625"/>
                    <a:pt x="7327" y="5131"/>
                  </a:cubicBezTo>
                  <a:lnTo>
                    <a:pt x="7151" y="5156"/>
                  </a:lnTo>
                  <a:cubicBezTo>
                    <a:pt x="6976" y="3752"/>
                    <a:pt x="4921" y="3802"/>
                    <a:pt x="4896" y="3777"/>
                  </a:cubicBezTo>
                  <a:lnTo>
                    <a:pt x="4870" y="3602"/>
                  </a:lnTo>
                  <a:cubicBezTo>
                    <a:pt x="4872" y="3602"/>
                    <a:pt x="4876" y="3602"/>
                    <a:pt x="4881" y="3602"/>
                  </a:cubicBezTo>
                  <a:close/>
                  <a:moveTo>
                    <a:pt x="2637" y="1"/>
                  </a:moveTo>
                  <a:cubicBezTo>
                    <a:pt x="2380" y="1"/>
                    <a:pt x="2202" y="44"/>
                    <a:pt x="2139" y="143"/>
                  </a:cubicBezTo>
                  <a:cubicBezTo>
                    <a:pt x="1838" y="619"/>
                    <a:pt x="4094" y="1547"/>
                    <a:pt x="4870" y="1847"/>
                  </a:cubicBezTo>
                  <a:cubicBezTo>
                    <a:pt x="4174" y="1603"/>
                    <a:pt x="2249" y="977"/>
                    <a:pt x="1269" y="977"/>
                  </a:cubicBezTo>
                  <a:cubicBezTo>
                    <a:pt x="944" y="977"/>
                    <a:pt x="722" y="1046"/>
                    <a:pt x="685" y="1221"/>
                  </a:cubicBezTo>
                  <a:cubicBezTo>
                    <a:pt x="635" y="1597"/>
                    <a:pt x="2665" y="2299"/>
                    <a:pt x="3743" y="2649"/>
                  </a:cubicBezTo>
                  <a:cubicBezTo>
                    <a:pt x="3743" y="2649"/>
                    <a:pt x="3718" y="2675"/>
                    <a:pt x="3718" y="2675"/>
                  </a:cubicBezTo>
                  <a:cubicBezTo>
                    <a:pt x="2891" y="2495"/>
                    <a:pt x="1524" y="2225"/>
                    <a:pt x="779" y="2225"/>
                  </a:cubicBezTo>
                  <a:cubicBezTo>
                    <a:pt x="485" y="2225"/>
                    <a:pt x="287" y="2267"/>
                    <a:pt x="259" y="2374"/>
                  </a:cubicBezTo>
                  <a:cubicBezTo>
                    <a:pt x="159" y="2800"/>
                    <a:pt x="2489" y="3401"/>
                    <a:pt x="3517" y="3652"/>
                  </a:cubicBezTo>
                  <a:cubicBezTo>
                    <a:pt x="2789" y="3534"/>
                    <a:pt x="1433" y="3312"/>
                    <a:pt x="636" y="3312"/>
                  </a:cubicBezTo>
                  <a:cubicBezTo>
                    <a:pt x="254" y="3312"/>
                    <a:pt x="0" y="3363"/>
                    <a:pt x="8" y="3502"/>
                  </a:cubicBezTo>
                  <a:cubicBezTo>
                    <a:pt x="8" y="4078"/>
                    <a:pt x="2515" y="4705"/>
                    <a:pt x="3492" y="4955"/>
                  </a:cubicBezTo>
                  <a:lnTo>
                    <a:pt x="3567" y="4880"/>
                  </a:lnTo>
                  <a:cubicBezTo>
                    <a:pt x="3667" y="5607"/>
                    <a:pt x="3843" y="6484"/>
                    <a:pt x="4169" y="7587"/>
                  </a:cubicBezTo>
                  <a:cubicBezTo>
                    <a:pt x="4169" y="7587"/>
                    <a:pt x="4369" y="13903"/>
                    <a:pt x="6449" y="19442"/>
                  </a:cubicBezTo>
                  <a:cubicBezTo>
                    <a:pt x="7282" y="21640"/>
                    <a:pt x="9511" y="22940"/>
                    <a:pt x="12104" y="22940"/>
                  </a:cubicBezTo>
                  <a:cubicBezTo>
                    <a:pt x="14509" y="22940"/>
                    <a:pt x="17225" y="21822"/>
                    <a:pt x="19432" y="19266"/>
                  </a:cubicBezTo>
                  <a:cubicBezTo>
                    <a:pt x="16424" y="18289"/>
                    <a:pt x="13718" y="16660"/>
                    <a:pt x="12189" y="13903"/>
                  </a:cubicBezTo>
                  <a:cubicBezTo>
                    <a:pt x="11988" y="14229"/>
                    <a:pt x="11888" y="14404"/>
                    <a:pt x="11888" y="14404"/>
                  </a:cubicBezTo>
                  <a:lnTo>
                    <a:pt x="10134" y="9692"/>
                  </a:lnTo>
                  <a:lnTo>
                    <a:pt x="9858" y="8690"/>
                  </a:lnTo>
                  <a:cubicBezTo>
                    <a:pt x="9858" y="8690"/>
                    <a:pt x="8855" y="5983"/>
                    <a:pt x="8730" y="5256"/>
                  </a:cubicBezTo>
                  <a:cubicBezTo>
                    <a:pt x="8605" y="4379"/>
                    <a:pt x="9357" y="1822"/>
                    <a:pt x="9282" y="820"/>
                  </a:cubicBezTo>
                  <a:cubicBezTo>
                    <a:pt x="9260" y="573"/>
                    <a:pt x="9152" y="477"/>
                    <a:pt x="8996" y="477"/>
                  </a:cubicBezTo>
                  <a:cubicBezTo>
                    <a:pt x="8597" y="477"/>
                    <a:pt x="7887" y="1104"/>
                    <a:pt x="7527" y="1446"/>
                  </a:cubicBezTo>
                  <a:cubicBezTo>
                    <a:pt x="6582" y="892"/>
                    <a:pt x="3802" y="1"/>
                    <a:pt x="2637"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2" name="Google Shape;1291;p51">
              <a:extLst>
                <a:ext uri="{FF2B5EF4-FFF2-40B4-BE49-F238E27FC236}">
                  <a16:creationId xmlns:a16="http://schemas.microsoft.com/office/drawing/2014/main" id="{6FC3AD34-5369-E8E1-7199-F5BDDF645E9E}"/>
                </a:ext>
              </a:extLst>
            </p:cNvPr>
            <p:cNvSpPr/>
            <p:nvPr/>
          </p:nvSpPr>
          <p:spPr>
            <a:xfrm>
              <a:off x="6350271" y="4798294"/>
              <a:ext cx="444564" cy="343650"/>
            </a:xfrm>
            <a:custGeom>
              <a:avLst/>
              <a:gdLst/>
              <a:ahLst/>
              <a:cxnLst/>
              <a:rect l="l" t="t" r="r" b="b"/>
              <a:pathLst>
                <a:path w="8172" h="6317" extrusionOk="0">
                  <a:moveTo>
                    <a:pt x="602" y="0"/>
                  </a:moveTo>
                  <a:cubicBezTo>
                    <a:pt x="377" y="376"/>
                    <a:pt x="151" y="702"/>
                    <a:pt x="1" y="953"/>
                  </a:cubicBezTo>
                  <a:cubicBezTo>
                    <a:pt x="1530" y="3710"/>
                    <a:pt x="4236" y="5339"/>
                    <a:pt x="7244" y="6316"/>
                  </a:cubicBezTo>
                  <a:cubicBezTo>
                    <a:pt x="7570" y="5940"/>
                    <a:pt x="7871" y="5514"/>
                    <a:pt x="8171" y="5063"/>
                  </a:cubicBezTo>
                  <a:cubicBezTo>
                    <a:pt x="8171" y="4888"/>
                    <a:pt x="8171" y="4737"/>
                    <a:pt x="8146" y="4562"/>
                  </a:cubicBezTo>
                  <a:cubicBezTo>
                    <a:pt x="7444" y="4386"/>
                    <a:pt x="3710" y="3359"/>
                    <a:pt x="6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3" name="Google Shape;1292;p51">
              <a:extLst>
                <a:ext uri="{FF2B5EF4-FFF2-40B4-BE49-F238E27FC236}">
                  <a16:creationId xmlns:a16="http://schemas.microsoft.com/office/drawing/2014/main" id="{704726FB-8610-0532-D09F-177C8F92A543}"/>
                </a:ext>
              </a:extLst>
            </p:cNvPr>
            <p:cNvSpPr/>
            <p:nvPr/>
          </p:nvSpPr>
          <p:spPr>
            <a:xfrm>
              <a:off x="5952173" y="4289708"/>
              <a:ext cx="133663" cy="84593"/>
            </a:xfrm>
            <a:custGeom>
              <a:avLst/>
              <a:gdLst/>
              <a:ahLst/>
              <a:cxnLst/>
              <a:rect l="l" t="t" r="r" b="b"/>
              <a:pathLst>
                <a:path w="2457" h="1555" extrusionOk="0">
                  <a:moveTo>
                    <a:pt x="11" y="1"/>
                  </a:moveTo>
                  <a:cubicBezTo>
                    <a:pt x="6" y="1"/>
                    <a:pt x="2" y="1"/>
                    <a:pt x="0" y="1"/>
                  </a:cubicBezTo>
                  <a:lnTo>
                    <a:pt x="26" y="201"/>
                  </a:lnTo>
                  <a:cubicBezTo>
                    <a:pt x="27" y="201"/>
                    <a:pt x="38" y="201"/>
                    <a:pt x="56" y="201"/>
                  </a:cubicBezTo>
                  <a:cubicBezTo>
                    <a:pt x="316" y="201"/>
                    <a:pt x="2117" y="245"/>
                    <a:pt x="2281" y="1555"/>
                  </a:cubicBezTo>
                  <a:lnTo>
                    <a:pt x="2457" y="1530"/>
                  </a:lnTo>
                  <a:cubicBezTo>
                    <a:pt x="2287" y="24"/>
                    <a:pt x="188" y="1"/>
                    <a:pt x="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4" name="Google Shape;1293;p51">
              <a:extLst>
                <a:ext uri="{FF2B5EF4-FFF2-40B4-BE49-F238E27FC236}">
                  <a16:creationId xmlns:a16="http://schemas.microsoft.com/office/drawing/2014/main" id="{DD575035-659A-FB98-05CD-684C7A71B3F5}"/>
                </a:ext>
              </a:extLst>
            </p:cNvPr>
            <p:cNvSpPr/>
            <p:nvPr/>
          </p:nvSpPr>
          <p:spPr>
            <a:xfrm>
              <a:off x="6650232" y="3308060"/>
              <a:ext cx="109128" cy="154118"/>
            </a:xfrm>
            <a:custGeom>
              <a:avLst/>
              <a:gdLst/>
              <a:ahLst/>
              <a:cxnLst/>
              <a:rect l="l" t="t" r="r" b="b"/>
              <a:pathLst>
                <a:path w="2006" h="2833" extrusionOk="0">
                  <a:moveTo>
                    <a:pt x="2006" y="1"/>
                  </a:moveTo>
                  <a:lnTo>
                    <a:pt x="2006" y="1"/>
                  </a:lnTo>
                  <a:cubicBezTo>
                    <a:pt x="1830" y="26"/>
                    <a:pt x="1655" y="76"/>
                    <a:pt x="1454" y="101"/>
                  </a:cubicBezTo>
                  <a:cubicBezTo>
                    <a:pt x="1254" y="126"/>
                    <a:pt x="1078" y="176"/>
                    <a:pt x="953" y="251"/>
                  </a:cubicBezTo>
                  <a:cubicBezTo>
                    <a:pt x="552" y="627"/>
                    <a:pt x="226" y="1053"/>
                    <a:pt x="1" y="1555"/>
                  </a:cubicBezTo>
                  <a:cubicBezTo>
                    <a:pt x="76" y="2006"/>
                    <a:pt x="151" y="2432"/>
                    <a:pt x="226" y="2833"/>
                  </a:cubicBezTo>
                  <a:cubicBezTo>
                    <a:pt x="702" y="1956"/>
                    <a:pt x="1354" y="1630"/>
                    <a:pt x="1981" y="1580"/>
                  </a:cubicBezTo>
                  <a:cubicBezTo>
                    <a:pt x="1981" y="1028"/>
                    <a:pt x="2006" y="502"/>
                    <a:pt x="2006"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5" name="Google Shape;1294;p51">
              <a:extLst>
                <a:ext uri="{FF2B5EF4-FFF2-40B4-BE49-F238E27FC236}">
                  <a16:creationId xmlns:a16="http://schemas.microsoft.com/office/drawing/2014/main" id="{72364E20-27B8-5EFB-C9E4-19D6EFFF99E2}"/>
                </a:ext>
              </a:extLst>
            </p:cNvPr>
            <p:cNvSpPr/>
            <p:nvPr/>
          </p:nvSpPr>
          <p:spPr>
            <a:xfrm>
              <a:off x="6779758" y="3708934"/>
              <a:ext cx="19149" cy="8215"/>
            </a:xfrm>
            <a:custGeom>
              <a:avLst/>
              <a:gdLst/>
              <a:ahLst/>
              <a:cxnLst/>
              <a:rect l="l" t="t" r="r" b="b"/>
              <a:pathLst>
                <a:path w="352" h="151" extrusionOk="0">
                  <a:moveTo>
                    <a:pt x="276" y="0"/>
                  </a:moveTo>
                  <a:cubicBezTo>
                    <a:pt x="201" y="25"/>
                    <a:pt x="101" y="25"/>
                    <a:pt x="1" y="25"/>
                  </a:cubicBezTo>
                  <a:cubicBezTo>
                    <a:pt x="126" y="75"/>
                    <a:pt x="226" y="125"/>
                    <a:pt x="351" y="151"/>
                  </a:cubicBezTo>
                  <a:cubicBezTo>
                    <a:pt x="326" y="100"/>
                    <a:pt x="301" y="50"/>
                    <a:pt x="276"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6" name="Google Shape;1295;p51">
              <a:extLst>
                <a:ext uri="{FF2B5EF4-FFF2-40B4-BE49-F238E27FC236}">
                  <a16:creationId xmlns:a16="http://schemas.microsoft.com/office/drawing/2014/main" id="{D7629699-92BA-6F4C-191F-F8982D40AD2E}"/>
                </a:ext>
              </a:extLst>
            </p:cNvPr>
            <p:cNvSpPr/>
            <p:nvPr/>
          </p:nvSpPr>
          <p:spPr>
            <a:xfrm>
              <a:off x="6639352" y="3238537"/>
              <a:ext cx="31389" cy="130943"/>
            </a:xfrm>
            <a:custGeom>
              <a:avLst/>
              <a:gdLst/>
              <a:ahLst/>
              <a:cxnLst/>
              <a:rect l="l" t="t" r="r" b="b"/>
              <a:pathLst>
                <a:path w="577" h="2407" extrusionOk="0">
                  <a:moveTo>
                    <a:pt x="0" y="0"/>
                  </a:moveTo>
                  <a:cubicBezTo>
                    <a:pt x="0" y="802"/>
                    <a:pt x="50" y="1604"/>
                    <a:pt x="150" y="2406"/>
                  </a:cubicBezTo>
                  <a:cubicBezTo>
                    <a:pt x="276" y="2181"/>
                    <a:pt x="426" y="1980"/>
                    <a:pt x="577" y="1780"/>
                  </a:cubicBezTo>
                  <a:lnTo>
                    <a:pt x="577" y="1780"/>
                  </a:lnTo>
                  <a:cubicBezTo>
                    <a:pt x="511" y="1813"/>
                    <a:pt x="461" y="1833"/>
                    <a:pt x="421" y="1833"/>
                  </a:cubicBezTo>
                  <a:cubicBezTo>
                    <a:pt x="248" y="1833"/>
                    <a:pt x="265" y="1447"/>
                    <a:pt x="0" y="0"/>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7" name="Google Shape;1296;p51">
              <a:extLst>
                <a:ext uri="{FF2B5EF4-FFF2-40B4-BE49-F238E27FC236}">
                  <a16:creationId xmlns:a16="http://schemas.microsoft.com/office/drawing/2014/main" id="{0571FAC3-23A4-2865-7E6A-B1FCB19FA640}"/>
                </a:ext>
              </a:extLst>
            </p:cNvPr>
            <p:cNvSpPr/>
            <p:nvPr/>
          </p:nvSpPr>
          <p:spPr>
            <a:xfrm>
              <a:off x="7670066" y="3051727"/>
              <a:ext cx="422695" cy="831790"/>
            </a:xfrm>
            <a:custGeom>
              <a:avLst/>
              <a:gdLst/>
              <a:ahLst/>
              <a:cxnLst/>
              <a:rect l="l" t="t" r="r" b="b"/>
              <a:pathLst>
                <a:path w="7770" h="15290" extrusionOk="0">
                  <a:moveTo>
                    <a:pt x="6918" y="1"/>
                  </a:moveTo>
                  <a:lnTo>
                    <a:pt x="6918" y="1"/>
                  </a:lnTo>
                  <a:cubicBezTo>
                    <a:pt x="7244" y="3961"/>
                    <a:pt x="6016" y="6292"/>
                    <a:pt x="5389" y="7219"/>
                  </a:cubicBezTo>
                  <a:cubicBezTo>
                    <a:pt x="5565" y="7570"/>
                    <a:pt x="5665" y="8021"/>
                    <a:pt x="5690" y="8572"/>
                  </a:cubicBezTo>
                  <a:cubicBezTo>
                    <a:pt x="5821" y="10763"/>
                    <a:pt x="4554" y="11767"/>
                    <a:pt x="3212" y="11767"/>
                  </a:cubicBezTo>
                  <a:cubicBezTo>
                    <a:pt x="3019" y="11767"/>
                    <a:pt x="2824" y="11746"/>
                    <a:pt x="2632" y="11705"/>
                  </a:cubicBezTo>
                  <a:cubicBezTo>
                    <a:pt x="1981" y="13209"/>
                    <a:pt x="1078" y="14387"/>
                    <a:pt x="1" y="15289"/>
                  </a:cubicBezTo>
                  <a:cubicBezTo>
                    <a:pt x="1855" y="14587"/>
                    <a:pt x="3334" y="13409"/>
                    <a:pt x="5138" y="11129"/>
                  </a:cubicBezTo>
                  <a:cubicBezTo>
                    <a:pt x="7770" y="7846"/>
                    <a:pt x="6918" y="3"/>
                    <a:pt x="6918"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8" name="Google Shape;1297;p51">
              <a:extLst>
                <a:ext uri="{FF2B5EF4-FFF2-40B4-BE49-F238E27FC236}">
                  <a16:creationId xmlns:a16="http://schemas.microsoft.com/office/drawing/2014/main" id="{BE433CBF-A7CD-707E-DF50-10F7391BCEAA}"/>
                </a:ext>
              </a:extLst>
            </p:cNvPr>
            <p:cNvSpPr/>
            <p:nvPr/>
          </p:nvSpPr>
          <p:spPr>
            <a:xfrm>
              <a:off x="6734769" y="3707574"/>
              <a:ext cx="128223" cy="115928"/>
            </a:xfrm>
            <a:custGeom>
              <a:avLst/>
              <a:gdLst/>
              <a:ahLst/>
              <a:cxnLst/>
              <a:rect l="l" t="t" r="r" b="b"/>
              <a:pathLst>
                <a:path w="2357" h="2131" extrusionOk="0">
                  <a:moveTo>
                    <a:pt x="0" y="0"/>
                  </a:moveTo>
                  <a:cubicBezTo>
                    <a:pt x="101" y="276"/>
                    <a:pt x="226" y="526"/>
                    <a:pt x="326" y="727"/>
                  </a:cubicBezTo>
                  <a:cubicBezTo>
                    <a:pt x="602" y="1228"/>
                    <a:pt x="1329" y="1704"/>
                    <a:pt x="2356" y="2130"/>
                  </a:cubicBezTo>
                  <a:cubicBezTo>
                    <a:pt x="1955" y="1604"/>
                    <a:pt x="1605" y="1053"/>
                    <a:pt x="1329" y="476"/>
                  </a:cubicBezTo>
                  <a:cubicBezTo>
                    <a:pt x="928" y="376"/>
                    <a:pt x="552" y="226"/>
                    <a:pt x="201" y="25"/>
                  </a:cubicBezTo>
                  <a:cubicBezTo>
                    <a:pt x="126" y="25"/>
                    <a:pt x="51" y="0"/>
                    <a:pt x="0"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59" name="Google Shape;1298;p51">
              <a:extLst>
                <a:ext uri="{FF2B5EF4-FFF2-40B4-BE49-F238E27FC236}">
                  <a16:creationId xmlns:a16="http://schemas.microsoft.com/office/drawing/2014/main" id="{7CE16EE2-252C-DCBE-7C28-16B9FA343316}"/>
                </a:ext>
              </a:extLst>
            </p:cNvPr>
            <p:cNvSpPr/>
            <p:nvPr/>
          </p:nvSpPr>
          <p:spPr>
            <a:xfrm>
              <a:off x="7525526" y="4072924"/>
              <a:ext cx="47818" cy="35524"/>
            </a:xfrm>
            <a:custGeom>
              <a:avLst/>
              <a:gdLst/>
              <a:ahLst/>
              <a:cxnLst/>
              <a:rect l="l" t="t" r="r" b="b"/>
              <a:pathLst>
                <a:path w="879" h="653" extrusionOk="0">
                  <a:moveTo>
                    <a:pt x="1" y="1"/>
                  </a:moveTo>
                  <a:lnTo>
                    <a:pt x="1" y="653"/>
                  </a:lnTo>
                  <a:cubicBezTo>
                    <a:pt x="427" y="352"/>
                    <a:pt x="778" y="126"/>
                    <a:pt x="878" y="51"/>
                  </a:cubicBezTo>
                  <a:cubicBezTo>
                    <a:pt x="878" y="51"/>
                    <a:pt x="728" y="26"/>
                    <a:pt x="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0" name="Google Shape;1299;p51">
              <a:extLst>
                <a:ext uri="{FF2B5EF4-FFF2-40B4-BE49-F238E27FC236}">
                  <a16:creationId xmlns:a16="http://schemas.microsoft.com/office/drawing/2014/main" id="{AA875DC0-BC0B-B358-CF1E-BEFB5A3B291D}"/>
                </a:ext>
              </a:extLst>
            </p:cNvPr>
            <p:cNvSpPr/>
            <p:nvPr/>
          </p:nvSpPr>
          <p:spPr>
            <a:xfrm>
              <a:off x="7068785" y="4085219"/>
              <a:ext cx="45044" cy="34164"/>
            </a:xfrm>
            <a:custGeom>
              <a:avLst/>
              <a:gdLst/>
              <a:ahLst/>
              <a:cxnLst/>
              <a:rect l="l" t="t" r="r" b="b"/>
              <a:pathLst>
                <a:path w="828" h="628" extrusionOk="0">
                  <a:moveTo>
                    <a:pt x="803" y="0"/>
                  </a:moveTo>
                  <a:cubicBezTo>
                    <a:pt x="226" y="126"/>
                    <a:pt x="1" y="251"/>
                    <a:pt x="1" y="251"/>
                  </a:cubicBezTo>
                  <a:cubicBezTo>
                    <a:pt x="76" y="326"/>
                    <a:pt x="402" y="452"/>
                    <a:pt x="828" y="627"/>
                  </a:cubicBezTo>
                  <a:lnTo>
                    <a:pt x="803" y="326"/>
                  </a:lnTo>
                  <a:lnTo>
                    <a:pt x="8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1" name="Google Shape;1300;p51">
              <a:extLst>
                <a:ext uri="{FF2B5EF4-FFF2-40B4-BE49-F238E27FC236}">
                  <a16:creationId xmlns:a16="http://schemas.microsoft.com/office/drawing/2014/main" id="{A0943682-3E76-F3CF-0559-A9CCEBFC023F}"/>
                </a:ext>
              </a:extLst>
            </p:cNvPr>
            <p:cNvSpPr/>
            <p:nvPr/>
          </p:nvSpPr>
          <p:spPr>
            <a:xfrm>
              <a:off x="7109693" y="3969347"/>
              <a:ext cx="418669" cy="142150"/>
            </a:xfrm>
            <a:custGeom>
              <a:avLst/>
              <a:gdLst/>
              <a:ahLst/>
              <a:cxnLst/>
              <a:rect l="l" t="t" r="r" b="b"/>
              <a:pathLst>
                <a:path w="7696" h="2613" extrusionOk="0">
                  <a:moveTo>
                    <a:pt x="7695" y="0"/>
                  </a:moveTo>
                  <a:lnTo>
                    <a:pt x="7695" y="0"/>
                  </a:lnTo>
                  <a:cubicBezTo>
                    <a:pt x="6247" y="554"/>
                    <a:pt x="4690" y="800"/>
                    <a:pt x="3133" y="800"/>
                  </a:cubicBezTo>
                  <a:cubicBezTo>
                    <a:pt x="2857" y="800"/>
                    <a:pt x="2582" y="792"/>
                    <a:pt x="2307" y="777"/>
                  </a:cubicBezTo>
                  <a:cubicBezTo>
                    <a:pt x="1505" y="727"/>
                    <a:pt x="728" y="602"/>
                    <a:pt x="1" y="376"/>
                  </a:cubicBezTo>
                  <a:lnTo>
                    <a:pt x="1" y="376"/>
                  </a:lnTo>
                  <a:lnTo>
                    <a:pt x="51" y="2130"/>
                  </a:lnTo>
                  <a:lnTo>
                    <a:pt x="51" y="2456"/>
                  </a:lnTo>
                  <a:cubicBezTo>
                    <a:pt x="746" y="2562"/>
                    <a:pt x="1434" y="2612"/>
                    <a:pt x="2116" y="2612"/>
                  </a:cubicBezTo>
                  <a:cubicBezTo>
                    <a:pt x="4015" y="2612"/>
                    <a:pt x="5863" y="2225"/>
                    <a:pt x="7670" y="1579"/>
                  </a:cubicBezTo>
                  <a:lnTo>
                    <a:pt x="7695" y="0"/>
                  </a:ln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2" name="Google Shape;1301;p51">
              <a:extLst>
                <a:ext uri="{FF2B5EF4-FFF2-40B4-BE49-F238E27FC236}">
                  <a16:creationId xmlns:a16="http://schemas.microsoft.com/office/drawing/2014/main" id="{1E0DEE57-31C7-D74B-2375-BBA256D7C45C}"/>
                </a:ext>
              </a:extLst>
            </p:cNvPr>
            <p:cNvSpPr/>
            <p:nvPr/>
          </p:nvSpPr>
          <p:spPr>
            <a:xfrm>
              <a:off x="7112413" y="4055244"/>
              <a:ext cx="414535" cy="269992"/>
            </a:xfrm>
            <a:custGeom>
              <a:avLst/>
              <a:gdLst/>
              <a:ahLst/>
              <a:cxnLst/>
              <a:rect l="l" t="t" r="r" b="b"/>
              <a:pathLst>
                <a:path w="7620" h="4963" extrusionOk="0">
                  <a:moveTo>
                    <a:pt x="7620" y="0"/>
                  </a:moveTo>
                  <a:lnTo>
                    <a:pt x="7620" y="0"/>
                  </a:lnTo>
                  <a:cubicBezTo>
                    <a:pt x="5813" y="646"/>
                    <a:pt x="3965" y="1033"/>
                    <a:pt x="2066" y="1033"/>
                  </a:cubicBezTo>
                  <a:cubicBezTo>
                    <a:pt x="1384" y="1033"/>
                    <a:pt x="696" y="983"/>
                    <a:pt x="1" y="877"/>
                  </a:cubicBezTo>
                  <a:lnTo>
                    <a:pt x="1" y="877"/>
                  </a:lnTo>
                  <a:lnTo>
                    <a:pt x="26" y="1178"/>
                  </a:lnTo>
                  <a:cubicBezTo>
                    <a:pt x="1129" y="1629"/>
                    <a:pt x="3008" y="2331"/>
                    <a:pt x="3510" y="2531"/>
                  </a:cubicBezTo>
                  <a:cubicBezTo>
                    <a:pt x="3585" y="2531"/>
                    <a:pt x="3635" y="2556"/>
                    <a:pt x="3635" y="2582"/>
                  </a:cubicBezTo>
                  <a:cubicBezTo>
                    <a:pt x="3735" y="2782"/>
                    <a:pt x="4387" y="4461"/>
                    <a:pt x="4562" y="4963"/>
                  </a:cubicBezTo>
                  <a:lnTo>
                    <a:pt x="4663" y="4963"/>
                  </a:lnTo>
                  <a:lnTo>
                    <a:pt x="5264" y="2607"/>
                  </a:lnTo>
                  <a:lnTo>
                    <a:pt x="5314" y="2607"/>
                  </a:lnTo>
                  <a:lnTo>
                    <a:pt x="5264" y="2531"/>
                  </a:lnTo>
                  <a:cubicBezTo>
                    <a:pt x="5264" y="2531"/>
                    <a:pt x="6643" y="1604"/>
                    <a:pt x="7595" y="978"/>
                  </a:cubicBezTo>
                  <a:lnTo>
                    <a:pt x="7595" y="326"/>
                  </a:lnTo>
                  <a:lnTo>
                    <a:pt x="7620" y="0"/>
                  </a:ln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63" name="Google Shape;1302;p51">
              <a:extLst>
                <a:ext uri="{FF2B5EF4-FFF2-40B4-BE49-F238E27FC236}">
                  <a16:creationId xmlns:a16="http://schemas.microsoft.com/office/drawing/2014/main" id="{AAB9AC53-178D-64A3-26A4-849CBA9E4172}"/>
                </a:ext>
              </a:extLst>
            </p:cNvPr>
            <p:cNvSpPr/>
            <p:nvPr/>
          </p:nvSpPr>
          <p:spPr>
            <a:xfrm>
              <a:off x="6635218" y="3393957"/>
              <a:ext cx="159612" cy="316396"/>
            </a:xfrm>
            <a:custGeom>
              <a:avLst/>
              <a:gdLst/>
              <a:ahLst/>
              <a:cxnLst/>
              <a:rect l="l" t="t" r="r" b="b"/>
              <a:pathLst>
                <a:path w="2934" h="5816" extrusionOk="0">
                  <a:moveTo>
                    <a:pt x="2257" y="1"/>
                  </a:moveTo>
                  <a:cubicBezTo>
                    <a:pt x="1630" y="51"/>
                    <a:pt x="978" y="377"/>
                    <a:pt x="502" y="1254"/>
                  </a:cubicBezTo>
                  <a:cubicBezTo>
                    <a:pt x="377" y="1479"/>
                    <a:pt x="277" y="1730"/>
                    <a:pt x="176" y="2006"/>
                  </a:cubicBezTo>
                  <a:cubicBezTo>
                    <a:pt x="101" y="2256"/>
                    <a:pt x="26" y="2482"/>
                    <a:pt x="1" y="2682"/>
                  </a:cubicBezTo>
                  <a:cubicBezTo>
                    <a:pt x="302" y="4111"/>
                    <a:pt x="1304" y="5289"/>
                    <a:pt x="2658" y="5815"/>
                  </a:cubicBezTo>
                  <a:cubicBezTo>
                    <a:pt x="2758" y="5815"/>
                    <a:pt x="2858" y="5815"/>
                    <a:pt x="2933" y="5790"/>
                  </a:cubicBezTo>
                  <a:cubicBezTo>
                    <a:pt x="2532" y="4813"/>
                    <a:pt x="2307" y="3785"/>
                    <a:pt x="2282" y="2732"/>
                  </a:cubicBezTo>
                  <a:cubicBezTo>
                    <a:pt x="2081" y="2783"/>
                    <a:pt x="1931" y="2833"/>
                    <a:pt x="1931" y="2833"/>
                  </a:cubicBezTo>
                  <a:lnTo>
                    <a:pt x="1881" y="2833"/>
                  </a:lnTo>
                  <a:cubicBezTo>
                    <a:pt x="1856" y="2808"/>
                    <a:pt x="1856" y="2808"/>
                    <a:pt x="1830" y="2783"/>
                  </a:cubicBezTo>
                  <a:cubicBezTo>
                    <a:pt x="1830" y="2732"/>
                    <a:pt x="1856" y="2707"/>
                    <a:pt x="1881" y="2682"/>
                  </a:cubicBezTo>
                  <a:cubicBezTo>
                    <a:pt x="1881" y="2682"/>
                    <a:pt x="2056" y="2632"/>
                    <a:pt x="2282" y="2582"/>
                  </a:cubicBezTo>
                  <a:cubicBezTo>
                    <a:pt x="2282" y="2131"/>
                    <a:pt x="2257" y="1705"/>
                    <a:pt x="2257" y="1279"/>
                  </a:cubicBezTo>
                  <a:cubicBezTo>
                    <a:pt x="1580" y="1279"/>
                    <a:pt x="1003" y="1780"/>
                    <a:pt x="1003" y="1780"/>
                  </a:cubicBezTo>
                  <a:cubicBezTo>
                    <a:pt x="991" y="1793"/>
                    <a:pt x="972" y="1799"/>
                    <a:pt x="953" y="1799"/>
                  </a:cubicBezTo>
                  <a:cubicBezTo>
                    <a:pt x="935" y="1799"/>
                    <a:pt x="916" y="1793"/>
                    <a:pt x="903" y="1780"/>
                  </a:cubicBezTo>
                  <a:cubicBezTo>
                    <a:pt x="878" y="1755"/>
                    <a:pt x="878" y="1705"/>
                    <a:pt x="903" y="1680"/>
                  </a:cubicBezTo>
                  <a:cubicBezTo>
                    <a:pt x="928" y="1655"/>
                    <a:pt x="1505" y="1128"/>
                    <a:pt x="2257" y="1128"/>
                  </a:cubicBezTo>
                  <a:cubicBezTo>
                    <a:pt x="2257" y="753"/>
                    <a:pt x="2257" y="377"/>
                    <a:pt x="2257" y="1"/>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0" name="Google Shape;1303;p51">
              <a:extLst>
                <a:ext uri="{FF2B5EF4-FFF2-40B4-BE49-F238E27FC236}">
                  <a16:creationId xmlns:a16="http://schemas.microsoft.com/office/drawing/2014/main" id="{E5EF5225-2AD5-E796-9448-674ED41F2438}"/>
                </a:ext>
              </a:extLst>
            </p:cNvPr>
            <p:cNvSpPr/>
            <p:nvPr/>
          </p:nvSpPr>
          <p:spPr>
            <a:xfrm>
              <a:off x="6632498" y="3576687"/>
              <a:ext cx="113208" cy="132303"/>
            </a:xfrm>
            <a:custGeom>
              <a:avLst/>
              <a:gdLst/>
              <a:ahLst/>
              <a:cxnLst/>
              <a:rect l="l" t="t" r="r" b="b"/>
              <a:pathLst>
                <a:path w="2081" h="2432" extrusionOk="0">
                  <a:moveTo>
                    <a:pt x="1" y="0"/>
                  </a:moveTo>
                  <a:cubicBezTo>
                    <a:pt x="1" y="1328"/>
                    <a:pt x="853" y="2155"/>
                    <a:pt x="1880" y="2406"/>
                  </a:cubicBezTo>
                  <a:cubicBezTo>
                    <a:pt x="1931" y="2406"/>
                    <a:pt x="2006" y="2431"/>
                    <a:pt x="2081" y="2431"/>
                  </a:cubicBezTo>
                  <a:cubicBezTo>
                    <a:pt x="1129" y="1905"/>
                    <a:pt x="377" y="1053"/>
                    <a:pt x="1" y="0"/>
                  </a:cubicBezTo>
                  <a:close/>
                </a:path>
              </a:pathLst>
            </a:custGeom>
            <a:solidFill>
              <a:srgbClr val="F5886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1" name="Google Shape;1304;p51">
              <a:extLst>
                <a:ext uri="{FF2B5EF4-FFF2-40B4-BE49-F238E27FC236}">
                  <a16:creationId xmlns:a16="http://schemas.microsoft.com/office/drawing/2014/main" id="{ADAA9C66-D7A7-7383-A275-67DF13615391}"/>
                </a:ext>
              </a:extLst>
            </p:cNvPr>
            <p:cNvSpPr/>
            <p:nvPr/>
          </p:nvSpPr>
          <p:spPr>
            <a:xfrm>
              <a:off x="6682981" y="3455321"/>
              <a:ext cx="75019" cy="36503"/>
            </a:xfrm>
            <a:custGeom>
              <a:avLst/>
              <a:gdLst/>
              <a:ahLst/>
              <a:cxnLst/>
              <a:rect l="l" t="t" r="r" b="b"/>
              <a:pathLst>
                <a:path w="1379" h="671" extrusionOk="0">
                  <a:moveTo>
                    <a:pt x="1379" y="0"/>
                  </a:moveTo>
                  <a:cubicBezTo>
                    <a:pt x="627" y="0"/>
                    <a:pt x="50" y="527"/>
                    <a:pt x="25" y="552"/>
                  </a:cubicBezTo>
                  <a:cubicBezTo>
                    <a:pt x="0" y="577"/>
                    <a:pt x="0" y="627"/>
                    <a:pt x="25" y="652"/>
                  </a:cubicBezTo>
                  <a:cubicBezTo>
                    <a:pt x="38" y="665"/>
                    <a:pt x="57" y="671"/>
                    <a:pt x="75" y="671"/>
                  </a:cubicBezTo>
                  <a:cubicBezTo>
                    <a:pt x="94" y="671"/>
                    <a:pt x="113" y="665"/>
                    <a:pt x="125" y="652"/>
                  </a:cubicBezTo>
                  <a:cubicBezTo>
                    <a:pt x="125" y="652"/>
                    <a:pt x="702" y="151"/>
                    <a:pt x="1379" y="151"/>
                  </a:cubicBezTo>
                  <a:cubicBezTo>
                    <a:pt x="1379" y="101"/>
                    <a:pt x="1379" y="51"/>
                    <a:pt x="1379"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2" name="Google Shape;1305;p51">
              <a:extLst>
                <a:ext uri="{FF2B5EF4-FFF2-40B4-BE49-F238E27FC236}">
                  <a16:creationId xmlns:a16="http://schemas.microsoft.com/office/drawing/2014/main" id="{B10FE3CA-E2F0-153C-6465-B05FD5CDA49E}"/>
                </a:ext>
              </a:extLst>
            </p:cNvPr>
            <p:cNvSpPr/>
            <p:nvPr/>
          </p:nvSpPr>
          <p:spPr>
            <a:xfrm>
              <a:off x="6734769" y="3534418"/>
              <a:ext cx="24589" cy="13655"/>
            </a:xfrm>
            <a:custGeom>
              <a:avLst/>
              <a:gdLst/>
              <a:ahLst/>
              <a:cxnLst/>
              <a:rect l="l" t="t" r="r" b="b"/>
              <a:pathLst>
                <a:path w="452" h="251" extrusionOk="0">
                  <a:moveTo>
                    <a:pt x="452" y="0"/>
                  </a:moveTo>
                  <a:cubicBezTo>
                    <a:pt x="201" y="50"/>
                    <a:pt x="51" y="100"/>
                    <a:pt x="51" y="100"/>
                  </a:cubicBezTo>
                  <a:cubicBezTo>
                    <a:pt x="26" y="125"/>
                    <a:pt x="0" y="150"/>
                    <a:pt x="0" y="201"/>
                  </a:cubicBezTo>
                  <a:cubicBezTo>
                    <a:pt x="26" y="226"/>
                    <a:pt x="26" y="226"/>
                    <a:pt x="51" y="251"/>
                  </a:cubicBezTo>
                  <a:lnTo>
                    <a:pt x="101" y="251"/>
                  </a:lnTo>
                  <a:cubicBezTo>
                    <a:pt x="101" y="251"/>
                    <a:pt x="251" y="201"/>
                    <a:pt x="452" y="150"/>
                  </a:cubicBezTo>
                  <a:cubicBezTo>
                    <a:pt x="452" y="100"/>
                    <a:pt x="452" y="50"/>
                    <a:pt x="452" y="0"/>
                  </a:cubicBezTo>
                  <a:close/>
                </a:path>
              </a:pathLst>
            </a:custGeom>
            <a:solidFill>
              <a:srgbClr val="F58863"/>
            </a:solidFill>
            <a:ln w="9525" cap="flat" cmpd="sng">
              <a:solidFill>
                <a:srgbClr val="F5886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3" name="Google Shape;1306;p51">
              <a:extLst>
                <a:ext uri="{FF2B5EF4-FFF2-40B4-BE49-F238E27FC236}">
                  <a16:creationId xmlns:a16="http://schemas.microsoft.com/office/drawing/2014/main" id="{0CD44C17-7F19-8AA3-CF95-4D0FE5EC64C6}"/>
                </a:ext>
              </a:extLst>
            </p:cNvPr>
            <p:cNvSpPr/>
            <p:nvPr/>
          </p:nvSpPr>
          <p:spPr>
            <a:xfrm>
              <a:off x="7265114" y="2969746"/>
              <a:ext cx="470459" cy="489717"/>
            </a:xfrm>
            <a:custGeom>
              <a:avLst/>
              <a:gdLst/>
              <a:ahLst/>
              <a:cxnLst/>
              <a:rect l="l" t="t" r="r" b="b"/>
              <a:pathLst>
                <a:path w="8648" h="9002" extrusionOk="0">
                  <a:moveTo>
                    <a:pt x="4759" y="0"/>
                  </a:moveTo>
                  <a:cubicBezTo>
                    <a:pt x="4469" y="0"/>
                    <a:pt x="4169" y="132"/>
                    <a:pt x="3861" y="430"/>
                  </a:cubicBezTo>
                  <a:cubicBezTo>
                    <a:pt x="2407" y="1809"/>
                    <a:pt x="1154" y="2811"/>
                    <a:pt x="1" y="3563"/>
                  </a:cubicBezTo>
                  <a:cubicBezTo>
                    <a:pt x="76" y="4440"/>
                    <a:pt x="327" y="7924"/>
                    <a:pt x="76" y="8701"/>
                  </a:cubicBezTo>
                  <a:cubicBezTo>
                    <a:pt x="302" y="8776"/>
                    <a:pt x="527" y="8876"/>
                    <a:pt x="728" y="9002"/>
                  </a:cubicBezTo>
                  <a:cubicBezTo>
                    <a:pt x="1129" y="7147"/>
                    <a:pt x="2607" y="5718"/>
                    <a:pt x="4462" y="5393"/>
                  </a:cubicBezTo>
                  <a:cubicBezTo>
                    <a:pt x="3886" y="4866"/>
                    <a:pt x="3685" y="4290"/>
                    <a:pt x="3886" y="3864"/>
                  </a:cubicBezTo>
                  <a:cubicBezTo>
                    <a:pt x="4023" y="3565"/>
                    <a:pt x="4246" y="3347"/>
                    <a:pt x="4654" y="3347"/>
                  </a:cubicBezTo>
                  <a:cubicBezTo>
                    <a:pt x="5068" y="3347"/>
                    <a:pt x="5671" y="3571"/>
                    <a:pt x="6567" y="4165"/>
                  </a:cubicBezTo>
                  <a:cubicBezTo>
                    <a:pt x="7770" y="4967"/>
                    <a:pt x="7795" y="5668"/>
                    <a:pt x="7670" y="6044"/>
                  </a:cubicBezTo>
                  <a:cubicBezTo>
                    <a:pt x="8046" y="6270"/>
                    <a:pt x="8372" y="6545"/>
                    <a:pt x="8648" y="6871"/>
                  </a:cubicBezTo>
                  <a:cubicBezTo>
                    <a:pt x="7792" y="4476"/>
                    <a:pt x="6444" y="0"/>
                    <a:pt x="4759"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4" name="Google Shape;1307;p51">
              <a:extLst>
                <a:ext uri="{FF2B5EF4-FFF2-40B4-BE49-F238E27FC236}">
                  <a16:creationId xmlns:a16="http://schemas.microsoft.com/office/drawing/2014/main" id="{535E39B5-AB2E-1432-BEB5-43644319D400}"/>
                </a:ext>
              </a:extLst>
            </p:cNvPr>
            <p:cNvSpPr/>
            <p:nvPr/>
          </p:nvSpPr>
          <p:spPr>
            <a:xfrm>
              <a:off x="6996542" y="3167653"/>
              <a:ext cx="276846" cy="285006"/>
            </a:xfrm>
            <a:custGeom>
              <a:avLst/>
              <a:gdLst/>
              <a:ahLst/>
              <a:cxnLst/>
              <a:rect l="l" t="t" r="r" b="b"/>
              <a:pathLst>
                <a:path w="5089" h="5239" extrusionOk="0">
                  <a:moveTo>
                    <a:pt x="4788" y="0"/>
                  </a:moveTo>
                  <a:cubicBezTo>
                    <a:pt x="3259" y="978"/>
                    <a:pt x="1905" y="1479"/>
                    <a:pt x="552" y="1780"/>
                  </a:cubicBezTo>
                  <a:cubicBezTo>
                    <a:pt x="477" y="1830"/>
                    <a:pt x="402" y="1855"/>
                    <a:pt x="326" y="1880"/>
                  </a:cubicBezTo>
                  <a:cubicBezTo>
                    <a:pt x="226" y="1930"/>
                    <a:pt x="101" y="1980"/>
                    <a:pt x="1" y="2005"/>
                  </a:cubicBezTo>
                  <a:cubicBezTo>
                    <a:pt x="1128" y="2707"/>
                    <a:pt x="1955" y="3885"/>
                    <a:pt x="2156" y="5238"/>
                  </a:cubicBezTo>
                  <a:cubicBezTo>
                    <a:pt x="2256" y="5188"/>
                    <a:pt x="2432" y="5138"/>
                    <a:pt x="2632" y="5063"/>
                  </a:cubicBezTo>
                  <a:cubicBezTo>
                    <a:pt x="2762" y="4970"/>
                    <a:pt x="2906" y="4918"/>
                    <a:pt x="3054" y="4918"/>
                  </a:cubicBezTo>
                  <a:cubicBezTo>
                    <a:pt x="3105" y="4918"/>
                    <a:pt x="3157" y="4925"/>
                    <a:pt x="3209" y="4938"/>
                  </a:cubicBezTo>
                  <a:cubicBezTo>
                    <a:pt x="3406" y="4906"/>
                    <a:pt x="3620" y="4888"/>
                    <a:pt x="3847" y="4888"/>
                  </a:cubicBezTo>
                  <a:cubicBezTo>
                    <a:pt x="4167" y="4888"/>
                    <a:pt x="4510" y="4925"/>
                    <a:pt x="4863" y="5013"/>
                  </a:cubicBezTo>
                  <a:cubicBezTo>
                    <a:pt x="5088" y="4436"/>
                    <a:pt x="4913" y="1429"/>
                    <a:pt x="478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5" name="Google Shape;1308;p51">
              <a:extLst>
                <a:ext uri="{FF2B5EF4-FFF2-40B4-BE49-F238E27FC236}">
                  <a16:creationId xmlns:a16="http://schemas.microsoft.com/office/drawing/2014/main" id="{EB47CF67-6D48-CC91-1497-3815AA4AC4F6}"/>
                </a:ext>
              </a:extLst>
            </p:cNvPr>
            <p:cNvSpPr/>
            <p:nvPr/>
          </p:nvSpPr>
          <p:spPr>
            <a:xfrm>
              <a:off x="6757944" y="3283525"/>
              <a:ext cx="347731" cy="443531"/>
            </a:xfrm>
            <a:custGeom>
              <a:avLst/>
              <a:gdLst/>
              <a:ahLst/>
              <a:cxnLst/>
              <a:rect l="l" t="t" r="r" b="b"/>
              <a:pathLst>
                <a:path w="6392" h="8153" extrusionOk="0">
                  <a:moveTo>
                    <a:pt x="4136" y="2356"/>
                  </a:moveTo>
                  <a:cubicBezTo>
                    <a:pt x="4562" y="2356"/>
                    <a:pt x="4913" y="2783"/>
                    <a:pt x="4913" y="3284"/>
                  </a:cubicBezTo>
                  <a:cubicBezTo>
                    <a:pt x="4913" y="3810"/>
                    <a:pt x="4587" y="4236"/>
                    <a:pt x="4161" y="4236"/>
                  </a:cubicBezTo>
                  <a:cubicBezTo>
                    <a:pt x="3735" y="4236"/>
                    <a:pt x="3384" y="3835"/>
                    <a:pt x="3384" y="3309"/>
                  </a:cubicBezTo>
                  <a:cubicBezTo>
                    <a:pt x="3384" y="2783"/>
                    <a:pt x="3710" y="2356"/>
                    <a:pt x="4136" y="2356"/>
                  </a:cubicBezTo>
                  <a:close/>
                  <a:moveTo>
                    <a:pt x="4086" y="1"/>
                  </a:moveTo>
                  <a:cubicBezTo>
                    <a:pt x="3670" y="134"/>
                    <a:pt x="3316" y="206"/>
                    <a:pt x="3023" y="206"/>
                  </a:cubicBezTo>
                  <a:cubicBezTo>
                    <a:pt x="2822" y="206"/>
                    <a:pt x="2650" y="172"/>
                    <a:pt x="2507" y="101"/>
                  </a:cubicBezTo>
                  <a:cubicBezTo>
                    <a:pt x="1730" y="201"/>
                    <a:pt x="903" y="301"/>
                    <a:pt x="26" y="452"/>
                  </a:cubicBezTo>
                  <a:cubicBezTo>
                    <a:pt x="26" y="953"/>
                    <a:pt x="26" y="1479"/>
                    <a:pt x="1" y="2031"/>
                  </a:cubicBezTo>
                  <a:cubicBezTo>
                    <a:pt x="1" y="2407"/>
                    <a:pt x="1" y="2783"/>
                    <a:pt x="1" y="3158"/>
                  </a:cubicBezTo>
                  <a:cubicBezTo>
                    <a:pt x="1" y="3209"/>
                    <a:pt x="1" y="3259"/>
                    <a:pt x="1" y="3309"/>
                  </a:cubicBezTo>
                  <a:cubicBezTo>
                    <a:pt x="1" y="3735"/>
                    <a:pt x="26" y="4161"/>
                    <a:pt x="26" y="4612"/>
                  </a:cubicBezTo>
                  <a:cubicBezTo>
                    <a:pt x="26" y="4662"/>
                    <a:pt x="26" y="4712"/>
                    <a:pt x="26" y="4762"/>
                  </a:cubicBezTo>
                  <a:cubicBezTo>
                    <a:pt x="51" y="5815"/>
                    <a:pt x="276" y="6843"/>
                    <a:pt x="677" y="7820"/>
                  </a:cubicBezTo>
                  <a:cubicBezTo>
                    <a:pt x="702" y="7870"/>
                    <a:pt x="727" y="7920"/>
                    <a:pt x="752" y="7971"/>
                  </a:cubicBezTo>
                  <a:cubicBezTo>
                    <a:pt x="1103" y="8071"/>
                    <a:pt x="1479" y="8146"/>
                    <a:pt x="1880" y="8146"/>
                  </a:cubicBezTo>
                  <a:cubicBezTo>
                    <a:pt x="1942" y="8150"/>
                    <a:pt x="2005" y="8152"/>
                    <a:pt x="2067" y="8152"/>
                  </a:cubicBezTo>
                  <a:cubicBezTo>
                    <a:pt x="2355" y="8152"/>
                    <a:pt x="2644" y="8108"/>
                    <a:pt x="2933" y="8046"/>
                  </a:cubicBezTo>
                  <a:cubicBezTo>
                    <a:pt x="1630" y="7720"/>
                    <a:pt x="702" y="6918"/>
                    <a:pt x="878" y="6191"/>
                  </a:cubicBezTo>
                  <a:cubicBezTo>
                    <a:pt x="1007" y="5675"/>
                    <a:pt x="1691" y="5362"/>
                    <a:pt x="2582" y="5362"/>
                  </a:cubicBezTo>
                  <a:cubicBezTo>
                    <a:pt x="2903" y="5362"/>
                    <a:pt x="3251" y="5403"/>
                    <a:pt x="3610" y="5489"/>
                  </a:cubicBezTo>
                  <a:cubicBezTo>
                    <a:pt x="4412" y="5665"/>
                    <a:pt x="5063" y="6041"/>
                    <a:pt x="5439" y="6467"/>
                  </a:cubicBezTo>
                  <a:cubicBezTo>
                    <a:pt x="5991" y="5765"/>
                    <a:pt x="6316" y="4888"/>
                    <a:pt x="6341" y="3935"/>
                  </a:cubicBezTo>
                  <a:cubicBezTo>
                    <a:pt x="6392" y="2256"/>
                    <a:pt x="5464" y="752"/>
                    <a:pt x="4086"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6" name="Google Shape;1309;p51">
              <a:extLst>
                <a:ext uri="{FF2B5EF4-FFF2-40B4-BE49-F238E27FC236}">
                  <a16:creationId xmlns:a16="http://schemas.microsoft.com/office/drawing/2014/main" id="{226444C2-A955-2270-A458-4A798F547563}"/>
                </a:ext>
              </a:extLst>
            </p:cNvPr>
            <p:cNvSpPr/>
            <p:nvPr/>
          </p:nvSpPr>
          <p:spPr>
            <a:xfrm>
              <a:off x="7195591" y="3446671"/>
              <a:ext cx="57339" cy="11696"/>
            </a:xfrm>
            <a:custGeom>
              <a:avLst/>
              <a:gdLst/>
              <a:ahLst/>
              <a:cxnLst/>
              <a:rect l="l" t="t" r="r" b="b"/>
              <a:pathLst>
                <a:path w="1054" h="215" extrusionOk="0">
                  <a:moveTo>
                    <a:pt x="236" y="0"/>
                  </a:moveTo>
                  <a:cubicBezTo>
                    <a:pt x="156" y="0"/>
                    <a:pt x="78" y="3"/>
                    <a:pt x="1" y="9"/>
                  </a:cubicBezTo>
                  <a:cubicBezTo>
                    <a:pt x="283" y="143"/>
                    <a:pt x="521" y="215"/>
                    <a:pt x="715" y="215"/>
                  </a:cubicBezTo>
                  <a:cubicBezTo>
                    <a:pt x="849" y="215"/>
                    <a:pt x="961" y="181"/>
                    <a:pt x="1053" y="109"/>
                  </a:cubicBezTo>
                  <a:cubicBezTo>
                    <a:pt x="766" y="33"/>
                    <a:pt x="494" y="0"/>
                    <a:pt x="23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567" name="Google Shape;1310;p51">
              <a:extLst>
                <a:ext uri="{FF2B5EF4-FFF2-40B4-BE49-F238E27FC236}">
                  <a16:creationId xmlns:a16="http://schemas.microsoft.com/office/drawing/2014/main" id="{88C2AE15-FC49-4AF3-5701-4B1D94462B92}"/>
                </a:ext>
              </a:extLst>
            </p:cNvPr>
            <p:cNvSpPr/>
            <p:nvPr/>
          </p:nvSpPr>
          <p:spPr>
            <a:xfrm>
              <a:off x="7311517" y="3275365"/>
              <a:ext cx="449950" cy="471928"/>
            </a:xfrm>
            <a:custGeom>
              <a:avLst/>
              <a:gdLst/>
              <a:ahLst/>
              <a:cxnLst/>
              <a:rect l="l" t="t" r="r" b="b"/>
              <a:pathLst>
                <a:path w="8271" h="8675" extrusionOk="0">
                  <a:moveTo>
                    <a:pt x="3308" y="2682"/>
                  </a:moveTo>
                  <a:cubicBezTo>
                    <a:pt x="3734" y="2682"/>
                    <a:pt x="4085" y="3083"/>
                    <a:pt x="4085" y="3609"/>
                  </a:cubicBezTo>
                  <a:cubicBezTo>
                    <a:pt x="4085" y="4136"/>
                    <a:pt x="3759" y="4537"/>
                    <a:pt x="3333" y="4562"/>
                  </a:cubicBezTo>
                  <a:cubicBezTo>
                    <a:pt x="2907" y="4562"/>
                    <a:pt x="2556" y="4136"/>
                    <a:pt x="2556" y="3634"/>
                  </a:cubicBezTo>
                  <a:cubicBezTo>
                    <a:pt x="2556" y="3108"/>
                    <a:pt x="2882" y="2682"/>
                    <a:pt x="3308" y="2682"/>
                  </a:cubicBezTo>
                  <a:close/>
                  <a:moveTo>
                    <a:pt x="3835" y="0"/>
                  </a:moveTo>
                  <a:cubicBezTo>
                    <a:pt x="1754" y="251"/>
                    <a:pt x="100" y="2030"/>
                    <a:pt x="25" y="4186"/>
                  </a:cubicBezTo>
                  <a:cubicBezTo>
                    <a:pt x="0" y="5740"/>
                    <a:pt x="752" y="7093"/>
                    <a:pt x="1930" y="7920"/>
                  </a:cubicBezTo>
                  <a:cubicBezTo>
                    <a:pt x="1855" y="7820"/>
                    <a:pt x="1805" y="7694"/>
                    <a:pt x="1780" y="7569"/>
                  </a:cubicBezTo>
                  <a:cubicBezTo>
                    <a:pt x="1629" y="6867"/>
                    <a:pt x="2582" y="6040"/>
                    <a:pt x="3935" y="5765"/>
                  </a:cubicBezTo>
                  <a:cubicBezTo>
                    <a:pt x="4247" y="5701"/>
                    <a:pt x="4553" y="5671"/>
                    <a:pt x="4840" y="5671"/>
                  </a:cubicBezTo>
                  <a:cubicBezTo>
                    <a:pt x="5797" y="5671"/>
                    <a:pt x="6551" y="6007"/>
                    <a:pt x="6667" y="6567"/>
                  </a:cubicBezTo>
                  <a:cubicBezTo>
                    <a:pt x="6817" y="7293"/>
                    <a:pt x="5840" y="8095"/>
                    <a:pt x="4486" y="8371"/>
                  </a:cubicBezTo>
                  <a:cubicBezTo>
                    <a:pt x="4161" y="8442"/>
                    <a:pt x="3845" y="8473"/>
                    <a:pt x="3549" y="8473"/>
                  </a:cubicBezTo>
                  <a:cubicBezTo>
                    <a:pt x="3320" y="8473"/>
                    <a:pt x="3104" y="8454"/>
                    <a:pt x="2907" y="8421"/>
                  </a:cubicBezTo>
                  <a:lnTo>
                    <a:pt x="2907" y="8421"/>
                  </a:lnTo>
                  <a:cubicBezTo>
                    <a:pt x="3333" y="8572"/>
                    <a:pt x="3785" y="8647"/>
                    <a:pt x="4261" y="8672"/>
                  </a:cubicBezTo>
                  <a:cubicBezTo>
                    <a:pt x="4309" y="8674"/>
                    <a:pt x="4357" y="8674"/>
                    <a:pt x="4405" y="8674"/>
                  </a:cubicBezTo>
                  <a:cubicBezTo>
                    <a:pt x="5825" y="8674"/>
                    <a:pt x="7095" y="7959"/>
                    <a:pt x="7895" y="6892"/>
                  </a:cubicBezTo>
                  <a:cubicBezTo>
                    <a:pt x="7644" y="6667"/>
                    <a:pt x="7419" y="6416"/>
                    <a:pt x="7268" y="6090"/>
                  </a:cubicBezTo>
                  <a:lnTo>
                    <a:pt x="8271" y="2431"/>
                  </a:lnTo>
                  <a:cubicBezTo>
                    <a:pt x="8221" y="2331"/>
                    <a:pt x="8171" y="2231"/>
                    <a:pt x="8120" y="2080"/>
                  </a:cubicBezTo>
                  <a:cubicBezTo>
                    <a:pt x="7770" y="1504"/>
                    <a:pt x="7293" y="1003"/>
                    <a:pt x="6717" y="652"/>
                  </a:cubicBezTo>
                  <a:cubicBezTo>
                    <a:pt x="6692" y="677"/>
                    <a:pt x="6667" y="702"/>
                    <a:pt x="6667" y="702"/>
                  </a:cubicBezTo>
                  <a:cubicBezTo>
                    <a:pt x="6497" y="909"/>
                    <a:pt x="6279" y="1006"/>
                    <a:pt x="6007" y="1006"/>
                  </a:cubicBezTo>
                  <a:cubicBezTo>
                    <a:pt x="5554" y="1006"/>
                    <a:pt x="4953" y="736"/>
                    <a:pt x="4186" y="251"/>
                  </a:cubicBezTo>
                  <a:cubicBezTo>
                    <a:pt x="4060" y="176"/>
                    <a:pt x="3960" y="75"/>
                    <a:pt x="3835"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3" name="Google Shape;1311;p51">
              <a:extLst>
                <a:ext uri="{FF2B5EF4-FFF2-40B4-BE49-F238E27FC236}">
                  <a16:creationId xmlns:a16="http://schemas.microsoft.com/office/drawing/2014/main" id="{6203E6AF-97C0-C944-9EA6-675BC430722C}"/>
                </a:ext>
              </a:extLst>
            </p:cNvPr>
            <p:cNvSpPr/>
            <p:nvPr/>
          </p:nvSpPr>
          <p:spPr>
            <a:xfrm>
              <a:off x="6807012" y="3448521"/>
              <a:ext cx="1006308" cy="564355"/>
            </a:xfrm>
            <a:custGeom>
              <a:avLst/>
              <a:gdLst/>
              <a:ahLst/>
              <a:cxnLst/>
              <a:rect l="l" t="t" r="r" b="b"/>
              <a:pathLst>
                <a:path w="18498" h="10374" extrusionOk="0">
                  <a:moveTo>
                    <a:pt x="9374" y="3459"/>
                  </a:moveTo>
                  <a:cubicBezTo>
                    <a:pt x="9374" y="3459"/>
                    <a:pt x="9374" y="3734"/>
                    <a:pt x="9274" y="4060"/>
                  </a:cubicBezTo>
                  <a:cubicBezTo>
                    <a:pt x="9149" y="4562"/>
                    <a:pt x="8873" y="5188"/>
                    <a:pt x="8221" y="5414"/>
                  </a:cubicBezTo>
                  <a:cubicBezTo>
                    <a:pt x="8114" y="5451"/>
                    <a:pt x="8011" y="5468"/>
                    <a:pt x="7911" y="5468"/>
                  </a:cubicBezTo>
                  <a:cubicBezTo>
                    <a:pt x="7545" y="5468"/>
                    <a:pt x="7235" y="5239"/>
                    <a:pt x="7018" y="4963"/>
                  </a:cubicBezTo>
                  <a:cubicBezTo>
                    <a:pt x="6718" y="4587"/>
                    <a:pt x="6542" y="4161"/>
                    <a:pt x="6542" y="4161"/>
                  </a:cubicBezTo>
                  <a:cubicBezTo>
                    <a:pt x="7520" y="3459"/>
                    <a:pt x="9374" y="3459"/>
                    <a:pt x="9374" y="3459"/>
                  </a:cubicBezTo>
                  <a:close/>
                  <a:moveTo>
                    <a:pt x="6868" y="0"/>
                  </a:moveTo>
                  <a:cubicBezTo>
                    <a:pt x="6567" y="25"/>
                    <a:pt x="6317" y="100"/>
                    <a:pt x="6091" y="176"/>
                  </a:cubicBezTo>
                  <a:cubicBezTo>
                    <a:pt x="5916" y="476"/>
                    <a:pt x="5891" y="1028"/>
                    <a:pt x="6066" y="1379"/>
                  </a:cubicBezTo>
                  <a:cubicBezTo>
                    <a:pt x="6342" y="1930"/>
                    <a:pt x="6968" y="2206"/>
                    <a:pt x="6968" y="2206"/>
                  </a:cubicBezTo>
                  <a:cubicBezTo>
                    <a:pt x="6993" y="2231"/>
                    <a:pt x="7018" y="2281"/>
                    <a:pt x="6993" y="2306"/>
                  </a:cubicBezTo>
                  <a:cubicBezTo>
                    <a:pt x="6993" y="2331"/>
                    <a:pt x="6968" y="2356"/>
                    <a:pt x="6943" y="2356"/>
                  </a:cubicBezTo>
                  <a:lnTo>
                    <a:pt x="6893" y="2356"/>
                  </a:lnTo>
                  <a:cubicBezTo>
                    <a:pt x="6868" y="2331"/>
                    <a:pt x="6241" y="2055"/>
                    <a:pt x="5941" y="1454"/>
                  </a:cubicBezTo>
                  <a:cubicBezTo>
                    <a:pt x="5740" y="1103"/>
                    <a:pt x="5740" y="602"/>
                    <a:pt x="5891" y="226"/>
                  </a:cubicBezTo>
                  <a:lnTo>
                    <a:pt x="5891" y="226"/>
                  </a:lnTo>
                  <a:cubicBezTo>
                    <a:pt x="5790" y="276"/>
                    <a:pt x="5715" y="301"/>
                    <a:pt x="5665" y="326"/>
                  </a:cubicBezTo>
                  <a:cubicBezTo>
                    <a:pt x="5690" y="526"/>
                    <a:pt x="5690" y="702"/>
                    <a:pt x="5690" y="902"/>
                  </a:cubicBezTo>
                  <a:cubicBezTo>
                    <a:pt x="5665" y="1930"/>
                    <a:pt x="5289" y="2882"/>
                    <a:pt x="4688" y="3634"/>
                  </a:cubicBezTo>
                  <a:cubicBezTo>
                    <a:pt x="4838" y="3860"/>
                    <a:pt x="4888" y="4085"/>
                    <a:pt x="4838" y="4311"/>
                  </a:cubicBezTo>
                  <a:cubicBezTo>
                    <a:pt x="4712" y="4836"/>
                    <a:pt x="4006" y="5149"/>
                    <a:pt x="3103" y="5149"/>
                  </a:cubicBezTo>
                  <a:cubicBezTo>
                    <a:pt x="2928" y="5149"/>
                    <a:pt x="2745" y="5137"/>
                    <a:pt x="2557" y="5113"/>
                  </a:cubicBezTo>
                  <a:cubicBezTo>
                    <a:pt x="2107" y="5270"/>
                    <a:pt x="1637" y="5367"/>
                    <a:pt x="1128" y="5367"/>
                  </a:cubicBezTo>
                  <a:cubicBezTo>
                    <a:pt x="1070" y="5367"/>
                    <a:pt x="1012" y="5366"/>
                    <a:pt x="953" y="5364"/>
                  </a:cubicBezTo>
                  <a:cubicBezTo>
                    <a:pt x="627" y="5364"/>
                    <a:pt x="302" y="5313"/>
                    <a:pt x="1" y="5238"/>
                  </a:cubicBezTo>
                  <a:lnTo>
                    <a:pt x="1" y="5238"/>
                  </a:lnTo>
                  <a:cubicBezTo>
                    <a:pt x="277" y="5815"/>
                    <a:pt x="627" y="6366"/>
                    <a:pt x="1028" y="6892"/>
                  </a:cubicBezTo>
                  <a:cubicBezTo>
                    <a:pt x="2131" y="8271"/>
                    <a:pt x="3685" y="9399"/>
                    <a:pt x="5565" y="9950"/>
                  </a:cubicBezTo>
                  <a:cubicBezTo>
                    <a:pt x="6292" y="10176"/>
                    <a:pt x="7069" y="10301"/>
                    <a:pt x="7871" y="10351"/>
                  </a:cubicBezTo>
                  <a:cubicBezTo>
                    <a:pt x="8146" y="10366"/>
                    <a:pt x="8421" y="10374"/>
                    <a:pt x="8697" y="10374"/>
                  </a:cubicBezTo>
                  <a:cubicBezTo>
                    <a:pt x="10254" y="10374"/>
                    <a:pt x="11811" y="10128"/>
                    <a:pt x="13259" y="9574"/>
                  </a:cubicBezTo>
                  <a:cubicBezTo>
                    <a:pt x="14186" y="9198"/>
                    <a:pt x="15089" y="8672"/>
                    <a:pt x="15866" y="7995"/>
                  </a:cubicBezTo>
                  <a:cubicBezTo>
                    <a:pt x="16943" y="7093"/>
                    <a:pt x="17846" y="5915"/>
                    <a:pt x="18497" y="4411"/>
                  </a:cubicBezTo>
                  <a:cubicBezTo>
                    <a:pt x="18096" y="4311"/>
                    <a:pt x="17695" y="4135"/>
                    <a:pt x="17344" y="3860"/>
                  </a:cubicBezTo>
                  <a:cubicBezTo>
                    <a:pt x="16506" y="5018"/>
                    <a:pt x="15135" y="5740"/>
                    <a:pt x="13613" y="5740"/>
                  </a:cubicBezTo>
                  <a:cubicBezTo>
                    <a:pt x="13587" y="5740"/>
                    <a:pt x="13561" y="5740"/>
                    <a:pt x="13535" y="5740"/>
                  </a:cubicBezTo>
                  <a:cubicBezTo>
                    <a:pt x="11003" y="5664"/>
                    <a:pt x="8998" y="3534"/>
                    <a:pt x="9074" y="1003"/>
                  </a:cubicBezTo>
                  <a:cubicBezTo>
                    <a:pt x="9074" y="827"/>
                    <a:pt x="9099" y="627"/>
                    <a:pt x="9124" y="451"/>
                  </a:cubicBezTo>
                  <a:cubicBezTo>
                    <a:pt x="8873" y="301"/>
                    <a:pt x="8622" y="201"/>
                    <a:pt x="8372" y="125"/>
                  </a:cubicBezTo>
                  <a:cubicBezTo>
                    <a:pt x="8257" y="240"/>
                    <a:pt x="8090" y="329"/>
                    <a:pt x="7848" y="329"/>
                  </a:cubicBezTo>
                  <a:cubicBezTo>
                    <a:pt x="7615" y="329"/>
                    <a:pt x="7312" y="247"/>
                    <a:pt x="6918" y="25"/>
                  </a:cubicBezTo>
                  <a:cubicBezTo>
                    <a:pt x="6893" y="0"/>
                    <a:pt x="6868" y="0"/>
                    <a:pt x="686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4" name="Google Shape;1312;p51">
              <a:extLst>
                <a:ext uri="{FF2B5EF4-FFF2-40B4-BE49-F238E27FC236}">
                  <a16:creationId xmlns:a16="http://schemas.microsoft.com/office/drawing/2014/main" id="{68539FAD-90B0-E438-A719-1B56A69AC201}"/>
                </a:ext>
              </a:extLst>
            </p:cNvPr>
            <p:cNvSpPr/>
            <p:nvPr/>
          </p:nvSpPr>
          <p:spPr>
            <a:xfrm>
              <a:off x="7465577" y="3151768"/>
              <a:ext cx="223642" cy="146828"/>
            </a:xfrm>
            <a:custGeom>
              <a:avLst/>
              <a:gdLst/>
              <a:ahLst/>
              <a:cxnLst/>
              <a:rect l="l" t="t" r="r" b="b"/>
              <a:pathLst>
                <a:path w="4111" h="2699" extrusionOk="0">
                  <a:moveTo>
                    <a:pt x="969" y="1"/>
                  </a:moveTo>
                  <a:cubicBezTo>
                    <a:pt x="561" y="1"/>
                    <a:pt x="338" y="219"/>
                    <a:pt x="201" y="518"/>
                  </a:cubicBezTo>
                  <a:cubicBezTo>
                    <a:pt x="0" y="944"/>
                    <a:pt x="201" y="1520"/>
                    <a:pt x="777" y="2072"/>
                  </a:cubicBezTo>
                  <a:cubicBezTo>
                    <a:pt x="1053" y="1996"/>
                    <a:pt x="1379" y="1996"/>
                    <a:pt x="1679" y="1996"/>
                  </a:cubicBezTo>
                  <a:cubicBezTo>
                    <a:pt x="2531" y="2022"/>
                    <a:pt x="3308" y="2272"/>
                    <a:pt x="3985" y="2698"/>
                  </a:cubicBezTo>
                  <a:cubicBezTo>
                    <a:pt x="4110" y="2322"/>
                    <a:pt x="4085" y="1621"/>
                    <a:pt x="2882" y="819"/>
                  </a:cubicBezTo>
                  <a:cubicBezTo>
                    <a:pt x="1986" y="225"/>
                    <a:pt x="1383" y="1"/>
                    <a:pt x="96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5" name="Google Shape;1313;p51">
              <a:extLst>
                <a:ext uri="{FF2B5EF4-FFF2-40B4-BE49-F238E27FC236}">
                  <a16:creationId xmlns:a16="http://schemas.microsoft.com/office/drawing/2014/main" id="{673C476A-0264-4D04-F31D-658FD1BF84D3}"/>
                </a:ext>
              </a:extLst>
            </p:cNvPr>
            <p:cNvSpPr/>
            <p:nvPr/>
          </p:nvSpPr>
          <p:spPr>
            <a:xfrm>
              <a:off x="7520086" y="3273407"/>
              <a:ext cx="156838" cy="56740"/>
            </a:xfrm>
            <a:custGeom>
              <a:avLst/>
              <a:gdLst/>
              <a:ahLst/>
              <a:cxnLst/>
              <a:rect l="l" t="t" r="r" b="b"/>
              <a:pathLst>
                <a:path w="2883" h="1043" extrusionOk="0">
                  <a:moveTo>
                    <a:pt x="479" y="1"/>
                  </a:moveTo>
                  <a:cubicBezTo>
                    <a:pt x="320" y="1"/>
                    <a:pt x="160" y="18"/>
                    <a:pt x="1" y="36"/>
                  </a:cubicBezTo>
                  <a:cubicBezTo>
                    <a:pt x="126" y="111"/>
                    <a:pt x="226" y="212"/>
                    <a:pt x="352" y="287"/>
                  </a:cubicBezTo>
                  <a:cubicBezTo>
                    <a:pt x="1119" y="772"/>
                    <a:pt x="1720" y="1042"/>
                    <a:pt x="2173" y="1042"/>
                  </a:cubicBezTo>
                  <a:cubicBezTo>
                    <a:pt x="2445" y="1042"/>
                    <a:pt x="2663" y="945"/>
                    <a:pt x="2833" y="738"/>
                  </a:cubicBezTo>
                  <a:cubicBezTo>
                    <a:pt x="2833" y="738"/>
                    <a:pt x="2858" y="713"/>
                    <a:pt x="2883" y="688"/>
                  </a:cubicBezTo>
                  <a:cubicBezTo>
                    <a:pt x="2231" y="287"/>
                    <a:pt x="1479" y="36"/>
                    <a:pt x="677" y="11"/>
                  </a:cubicBezTo>
                  <a:cubicBezTo>
                    <a:pt x="611" y="4"/>
                    <a:pt x="545" y="1"/>
                    <a:pt x="47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6" name="Google Shape;1314;p51">
              <a:extLst>
                <a:ext uri="{FF2B5EF4-FFF2-40B4-BE49-F238E27FC236}">
                  <a16:creationId xmlns:a16="http://schemas.microsoft.com/office/drawing/2014/main" id="{BE3CD12B-5F5E-D4D5-9D31-BCFF2E03DAAE}"/>
                </a:ext>
              </a:extLst>
            </p:cNvPr>
            <p:cNvSpPr/>
            <p:nvPr/>
          </p:nvSpPr>
          <p:spPr>
            <a:xfrm>
              <a:off x="6894270" y="3276725"/>
              <a:ext cx="85953" cy="18061"/>
            </a:xfrm>
            <a:custGeom>
              <a:avLst/>
              <a:gdLst/>
              <a:ahLst/>
              <a:cxnLst/>
              <a:rect l="l" t="t" r="r" b="b"/>
              <a:pathLst>
                <a:path w="1580" h="332" extrusionOk="0">
                  <a:moveTo>
                    <a:pt x="1354" y="0"/>
                  </a:moveTo>
                  <a:cubicBezTo>
                    <a:pt x="928" y="75"/>
                    <a:pt x="477" y="151"/>
                    <a:pt x="1" y="226"/>
                  </a:cubicBezTo>
                  <a:cubicBezTo>
                    <a:pt x="144" y="297"/>
                    <a:pt x="316" y="331"/>
                    <a:pt x="517" y="331"/>
                  </a:cubicBezTo>
                  <a:cubicBezTo>
                    <a:pt x="810" y="331"/>
                    <a:pt x="1164" y="259"/>
                    <a:pt x="1580" y="126"/>
                  </a:cubicBezTo>
                  <a:cubicBezTo>
                    <a:pt x="1505" y="75"/>
                    <a:pt x="1429" y="50"/>
                    <a:pt x="1354"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7" name="Google Shape;1315;p51">
              <a:extLst>
                <a:ext uri="{FF2B5EF4-FFF2-40B4-BE49-F238E27FC236}">
                  <a16:creationId xmlns:a16="http://schemas.microsoft.com/office/drawing/2014/main" id="{318F9C7D-71AA-7700-E032-C7B01770A62C}"/>
                </a:ext>
              </a:extLst>
            </p:cNvPr>
            <p:cNvSpPr/>
            <p:nvPr/>
          </p:nvSpPr>
          <p:spPr>
            <a:xfrm>
              <a:off x="6989742" y="3264431"/>
              <a:ext cx="36829" cy="12349"/>
            </a:xfrm>
            <a:custGeom>
              <a:avLst/>
              <a:gdLst/>
              <a:ahLst/>
              <a:cxnLst/>
              <a:rect l="l" t="t" r="r" b="b"/>
              <a:pathLst>
                <a:path w="677" h="227" extrusionOk="0">
                  <a:moveTo>
                    <a:pt x="677" y="1"/>
                  </a:moveTo>
                  <a:cubicBezTo>
                    <a:pt x="451" y="76"/>
                    <a:pt x="226" y="101"/>
                    <a:pt x="0" y="151"/>
                  </a:cubicBezTo>
                  <a:cubicBezTo>
                    <a:pt x="50" y="176"/>
                    <a:pt x="75" y="201"/>
                    <a:pt x="126" y="226"/>
                  </a:cubicBezTo>
                  <a:cubicBezTo>
                    <a:pt x="226" y="201"/>
                    <a:pt x="351" y="151"/>
                    <a:pt x="451" y="101"/>
                  </a:cubicBezTo>
                  <a:cubicBezTo>
                    <a:pt x="527" y="76"/>
                    <a:pt x="602" y="51"/>
                    <a:pt x="677" y="1"/>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8" name="Google Shape;1316;p51">
              <a:extLst>
                <a:ext uri="{FF2B5EF4-FFF2-40B4-BE49-F238E27FC236}">
                  <a16:creationId xmlns:a16="http://schemas.microsoft.com/office/drawing/2014/main" id="{9DAD7CA2-4082-5441-0A78-7F42AB1DA178}"/>
                </a:ext>
              </a:extLst>
            </p:cNvPr>
            <p:cNvSpPr/>
            <p:nvPr/>
          </p:nvSpPr>
          <p:spPr>
            <a:xfrm>
              <a:off x="7450563" y="3421212"/>
              <a:ext cx="83233" cy="102328"/>
            </a:xfrm>
            <a:custGeom>
              <a:avLst/>
              <a:gdLst/>
              <a:ahLst/>
              <a:cxnLst/>
              <a:rect l="l" t="t" r="r" b="b"/>
              <a:pathLst>
                <a:path w="1530" h="1881" extrusionOk="0">
                  <a:moveTo>
                    <a:pt x="752" y="1"/>
                  </a:moveTo>
                  <a:cubicBezTo>
                    <a:pt x="326" y="1"/>
                    <a:pt x="0" y="427"/>
                    <a:pt x="0" y="953"/>
                  </a:cubicBezTo>
                  <a:cubicBezTo>
                    <a:pt x="0" y="1455"/>
                    <a:pt x="351" y="1881"/>
                    <a:pt x="777" y="1881"/>
                  </a:cubicBezTo>
                  <a:cubicBezTo>
                    <a:pt x="1203" y="1856"/>
                    <a:pt x="1529" y="1455"/>
                    <a:pt x="1529" y="928"/>
                  </a:cubicBezTo>
                  <a:cubicBezTo>
                    <a:pt x="1529" y="402"/>
                    <a:pt x="1178" y="1"/>
                    <a:pt x="75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49" name="Google Shape;1317;p51">
              <a:extLst>
                <a:ext uri="{FF2B5EF4-FFF2-40B4-BE49-F238E27FC236}">
                  <a16:creationId xmlns:a16="http://schemas.microsoft.com/office/drawing/2014/main" id="{11823EE6-D7E1-E6E3-0060-9FD27871744A}"/>
                </a:ext>
              </a:extLst>
            </p:cNvPr>
            <p:cNvSpPr/>
            <p:nvPr/>
          </p:nvSpPr>
          <p:spPr>
            <a:xfrm>
              <a:off x="6942033" y="3411692"/>
              <a:ext cx="83179" cy="102328"/>
            </a:xfrm>
            <a:custGeom>
              <a:avLst/>
              <a:gdLst/>
              <a:ahLst/>
              <a:cxnLst/>
              <a:rect l="l" t="t" r="r" b="b"/>
              <a:pathLst>
                <a:path w="1529" h="1881" extrusionOk="0">
                  <a:moveTo>
                    <a:pt x="752" y="0"/>
                  </a:moveTo>
                  <a:cubicBezTo>
                    <a:pt x="326" y="0"/>
                    <a:pt x="0" y="427"/>
                    <a:pt x="0" y="953"/>
                  </a:cubicBezTo>
                  <a:cubicBezTo>
                    <a:pt x="0" y="1479"/>
                    <a:pt x="351" y="1880"/>
                    <a:pt x="777" y="1880"/>
                  </a:cubicBezTo>
                  <a:cubicBezTo>
                    <a:pt x="1203" y="1880"/>
                    <a:pt x="1529" y="1454"/>
                    <a:pt x="1529" y="928"/>
                  </a:cubicBezTo>
                  <a:cubicBezTo>
                    <a:pt x="1529" y="427"/>
                    <a:pt x="1178" y="0"/>
                    <a:pt x="75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0" name="Google Shape;1318;p51">
              <a:extLst>
                <a:ext uri="{FF2B5EF4-FFF2-40B4-BE49-F238E27FC236}">
                  <a16:creationId xmlns:a16="http://schemas.microsoft.com/office/drawing/2014/main" id="{781CDEC4-8943-03BC-1C41-155DD7E0468C}"/>
                </a:ext>
              </a:extLst>
            </p:cNvPr>
            <p:cNvSpPr/>
            <p:nvPr/>
          </p:nvSpPr>
          <p:spPr>
            <a:xfrm>
              <a:off x="7119268" y="3458041"/>
              <a:ext cx="69579" cy="118703"/>
            </a:xfrm>
            <a:custGeom>
              <a:avLst/>
              <a:gdLst/>
              <a:ahLst/>
              <a:cxnLst/>
              <a:rect l="l" t="t" r="r" b="b"/>
              <a:pathLst>
                <a:path w="1279" h="2182" extrusionOk="0">
                  <a:moveTo>
                    <a:pt x="351" y="1"/>
                  </a:moveTo>
                  <a:cubicBezTo>
                    <a:pt x="276" y="26"/>
                    <a:pt x="226" y="51"/>
                    <a:pt x="151" y="51"/>
                  </a:cubicBezTo>
                  <a:cubicBezTo>
                    <a:pt x="0" y="427"/>
                    <a:pt x="0" y="928"/>
                    <a:pt x="201" y="1279"/>
                  </a:cubicBezTo>
                  <a:cubicBezTo>
                    <a:pt x="501" y="1880"/>
                    <a:pt x="1128" y="2156"/>
                    <a:pt x="1153" y="2181"/>
                  </a:cubicBezTo>
                  <a:lnTo>
                    <a:pt x="1203" y="2181"/>
                  </a:lnTo>
                  <a:cubicBezTo>
                    <a:pt x="1228" y="2181"/>
                    <a:pt x="1253" y="2156"/>
                    <a:pt x="1253" y="2131"/>
                  </a:cubicBezTo>
                  <a:cubicBezTo>
                    <a:pt x="1278" y="2106"/>
                    <a:pt x="1253" y="2056"/>
                    <a:pt x="1228" y="2031"/>
                  </a:cubicBezTo>
                  <a:cubicBezTo>
                    <a:pt x="1228" y="2031"/>
                    <a:pt x="602" y="1755"/>
                    <a:pt x="326" y="1204"/>
                  </a:cubicBezTo>
                  <a:cubicBezTo>
                    <a:pt x="151" y="853"/>
                    <a:pt x="176" y="301"/>
                    <a:pt x="35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1" name="Google Shape;1319;p51">
              <a:extLst>
                <a:ext uri="{FF2B5EF4-FFF2-40B4-BE49-F238E27FC236}">
                  <a16:creationId xmlns:a16="http://schemas.microsoft.com/office/drawing/2014/main" id="{E6BCF3A1-95CA-7F36-9BA3-0FF752C57075}"/>
                </a:ext>
              </a:extLst>
            </p:cNvPr>
            <p:cNvSpPr/>
            <p:nvPr/>
          </p:nvSpPr>
          <p:spPr>
            <a:xfrm>
              <a:off x="7139722" y="3435193"/>
              <a:ext cx="31389" cy="7888"/>
            </a:xfrm>
            <a:custGeom>
              <a:avLst/>
              <a:gdLst/>
              <a:ahLst/>
              <a:cxnLst/>
              <a:rect l="l" t="t" r="r" b="b"/>
              <a:pathLst>
                <a:path w="577" h="145" extrusionOk="0">
                  <a:moveTo>
                    <a:pt x="422" y="0"/>
                  </a:moveTo>
                  <a:cubicBezTo>
                    <a:pt x="274" y="0"/>
                    <a:pt x="130" y="52"/>
                    <a:pt x="0" y="145"/>
                  </a:cubicBezTo>
                  <a:cubicBezTo>
                    <a:pt x="176" y="95"/>
                    <a:pt x="376" y="45"/>
                    <a:pt x="577" y="20"/>
                  </a:cubicBezTo>
                  <a:cubicBezTo>
                    <a:pt x="525" y="7"/>
                    <a:pt x="473" y="0"/>
                    <a:pt x="422" y="0"/>
                  </a:cubicBezTo>
                  <a:close/>
                </a:path>
              </a:pathLst>
            </a:custGeom>
            <a:solidFill>
              <a:srgbClr val="DE73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2" name="Google Shape;1320;p51">
              <a:extLst>
                <a:ext uri="{FF2B5EF4-FFF2-40B4-BE49-F238E27FC236}">
                  <a16:creationId xmlns:a16="http://schemas.microsoft.com/office/drawing/2014/main" id="{F9C4D905-DE97-71FC-C4BD-8DADFC974AF5}"/>
                </a:ext>
              </a:extLst>
            </p:cNvPr>
            <p:cNvSpPr/>
            <p:nvPr/>
          </p:nvSpPr>
          <p:spPr>
            <a:xfrm>
              <a:off x="7180631" y="3447161"/>
              <a:ext cx="81819" cy="19312"/>
            </a:xfrm>
            <a:custGeom>
              <a:avLst/>
              <a:gdLst/>
              <a:ahLst/>
              <a:cxnLst/>
              <a:rect l="l" t="t" r="r" b="b"/>
              <a:pathLst>
                <a:path w="1504" h="355" extrusionOk="0">
                  <a:moveTo>
                    <a:pt x="276" y="0"/>
                  </a:moveTo>
                  <a:cubicBezTo>
                    <a:pt x="175" y="0"/>
                    <a:pt x="100" y="0"/>
                    <a:pt x="0" y="25"/>
                  </a:cubicBezTo>
                  <a:cubicBezTo>
                    <a:pt x="0" y="25"/>
                    <a:pt x="25" y="25"/>
                    <a:pt x="50" y="50"/>
                  </a:cubicBezTo>
                  <a:cubicBezTo>
                    <a:pt x="444" y="272"/>
                    <a:pt x="747" y="354"/>
                    <a:pt x="980" y="354"/>
                  </a:cubicBezTo>
                  <a:cubicBezTo>
                    <a:pt x="1222" y="354"/>
                    <a:pt x="1389" y="265"/>
                    <a:pt x="1504" y="150"/>
                  </a:cubicBezTo>
                  <a:cubicBezTo>
                    <a:pt x="1429" y="125"/>
                    <a:pt x="1378" y="100"/>
                    <a:pt x="1328" y="100"/>
                  </a:cubicBezTo>
                  <a:cubicBezTo>
                    <a:pt x="1236" y="172"/>
                    <a:pt x="1124" y="206"/>
                    <a:pt x="990" y="206"/>
                  </a:cubicBezTo>
                  <a:cubicBezTo>
                    <a:pt x="796" y="206"/>
                    <a:pt x="558" y="134"/>
                    <a:pt x="27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3" name="Google Shape;1321;p51">
              <a:extLst>
                <a:ext uri="{FF2B5EF4-FFF2-40B4-BE49-F238E27FC236}">
                  <a16:creationId xmlns:a16="http://schemas.microsoft.com/office/drawing/2014/main" id="{535DAED3-275C-AC06-3A0A-122F079C30E9}"/>
                </a:ext>
              </a:extLst>
            </p:cNvPr>
            <p:cNvSpPr/>
            <p:nvPr/>
          </p:nvSpPr>
          <p:spPr>
            <a:xfrm>
              <a:off x="7256954" y="3163573"/>
              <a:ext cx="25949" cy="279512"/>
            </a:xfrm>
            <a:custGeom>
              <a:avLst/>
              <a:gdLst/>
              <a:ahLst/>
              <a:cxnLst/>
              <a:rect l="l" t="t" r="r" b="b"/>
              <a:pathLst>
                <a:path w="477" h="5138" extrusionOk="0">
                  <a:moveTo>
                    <a:pt x="151" y="0"/>
                  </a:moveTo>
                  <a:cubicBezTo>
                    <a:pt x="101" y="25"/>
                    <a:pt x="51" y="50"/>
                    <a:pt x="1" y="75"/>
                  </a:cubicBezTo>
                  <a:cubicBezTo>
                    <a:pt x="126" y="1504"/>
                    <a:pt x="301" y="4511"/>
                    <a:pt x="76" y="5088"/>
                  </a:cubicBezTo>
                  <a:cubicBezTo>
                    <a:pt x="126" y="5113"/>
                    <a:pt x="176" y="5113"/>
                    <a:pt x="226" y="5138"/>
                  </a:cubicBezTo>
                  <a:cubicBezTo>
                    <a:pt x="477" y="4361"/>
                    <a:pt x="226" y="877"/>
                    <a:pt x="1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4" name="Google Shape;1322;p51">
              <a:extLst>
                <a:ext uri="{FF2B5EF4-FFF2-40B4-BE49-F238E27FC236}">
                  <a16:creationId xmlns:a16="http://schemas.microsoft.com/office/drawing/2014/main" id="{C04CD119-9AA2-3EC4-7E67-64650F1E644F}"/>
                </a:ext>
              </a:extLst>
            </p:cNvPr>
            <p:cNvSpPr/>
            <p:nvPr/>
          </p:nvSpPr>
          <p:spPr>
            <a:xfrm>
              <a:off x="7400134" y="3583814"/>
              <a:ext cx="282286" cy="152486"/>
            </a:xfrm>
            <a:custGeom>
              <a:avLst/>
              <a:gdLst/>
              <a:ahLst/>
              <a:cxnLst/>
              <a:rect l="l" t="t" r="r" b="b"/>
              <a:pathLst>
                <a:path w="5189" h="2803" extrusionOk="0">
                  <a:moveTo>
                    <a:pt x="3211" y="1"/>
                  </a:moveTo>
                  <a:cubicBezTo>
                    <a:pt x="2924" y="1"/>
                    <a:pt x="2618" y="31"/>
                    <a:pt x="2306" y="95"/>
                  </a:cubicBezTo>
                  <a:cubicBezTo>
                    <a:pt x="953" y="370"/>
                    <a:pt x="0" y="1197"/>
                    <a:pt x="151" y="1899"/>
                  </a:cubicBezTo>
                  <a:cubicBezTo>
                    <a:pt x="176" y="2024"/>
                    <a:pt x="226" y="2150"/>
                    <a:pt x="301" y="2250"/>
                  </a:cubicBezTo>
                  <a:cubicBezTo>
                    <a:pt x="602" y="2451"/>
                    <a:pt x="927" y="2601"/>
                    <a:pt x="1278" y="2751"/>
                  </a:cubicBezTo>
                  <a:cubicBezTo>
                    <a:pt x="1475" y="2784"/>
                    <a:pt x="1691" y="2803"/>
                    <a:pt x="1920" y="2803"/>
                  </a:cubicBezTo>
                  <a:cubicBezTo>
                    <a:pt x="2216" y="2803"/>
                    <a:pt x="2532" y="2772"/>
                    <a:pt x="2857" y="2701"/>
                  </a:cubicBezTo>
                  <a:cubicBezTo>
                    <a:pt x="4211" y="2425"/>
                    <a:pt x="5188" y="1623"/>
                    <a:pt x="5038" y="897"/>
                  </a:cubicBezTo>
                  <a:cubicBezTo>
                    <a:pt x="4922" y="337"/>
                    <a:pt x="4168" y="1"/>
                    <a:pt x="3211"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5" name="Google Shape;1323;p51">
              <a:extLst>
                <a:ext uri="{FF2B5EF4-FFF2-40B4-BE49-F238E27FC236}">
                  <a16:creationId xmlns:a16="http://schemas.microsoft.com/office/drawing/2014/main" id="{D5AE5D67-215A-58D1-D2A3-449E76BA9EF2}"/>
                </a:ext>
              </a:extLst>
            </p:cNvPr>
            <p:cNvSpPr/>
            <p:nvPr/>
          </p:nvSpPr>
          <p:spPr>
            <a:xfrm>
              <a:off x="6796133" y="3575218"/>
              <a:ext cx="257751" cy="146012"/>
            </a:xfrm>
            <a:custGeom>
              <a:avLst/>
              <a:gdLst/>
              <a:ahLst/>
              <a:cxnLst/>
              <a:rect l="l" t="t" r="r" b="b"/>
              <a:pathLst>
                <a:path w="4738" h="2684" extrusionOk="0">
                  <a:moveTo>
                    <a:pt x="1880" y="0"/>
                  </a:moveTo>
                  <a:cubicBezTo>
                    <a:pt x="989" y="0"/>
                    <a:pt x="305" y="313"/>
                    <a:pt x="176" y="829"/>
                  </a:cubicBezTo>
                  <a:cubicBezTo>
                    <a:pt x="0" y="1556"/>
                    <a:pt x="928" y="2358"/>
                    <a:pt x="2231" y="2684"/>
                  </a:cubicBezTo>
                  <a:cubicBezTo>
                    <a:pt x="3233" y="2458"/>
                    <a:pt x="4111" y="1907"/>
                    <a:pt x="4737" y="1105"/>
                  </a:cubicBezTo>
                  <a:cubicBezTo>
                    <a:pt x="4361" y="679"/>
                    <a:pt x="3710" y="303"/>
                    <a:pt x="2908" y="127"/>
                  </a:cubicBezTo>
                  <a:cubicBezTo>
                    <a:pt x="2549" y="41"/>
                    <a:pt x="2201" y="0"/>
                    <a:pt x="1880"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6" name="Google Shape;1324;p51">
              <a:extLst>
                <a:ext uri="{FF2B5EF4-FFF2-40B4-BE49-F238E27FC236}">
                  <a16:creationId xmlns:a16="http://schemas.microsoft.com/office/drawing/2014/main" id="{183CE991-AC5D-4AA6-AEE9-6C0376B71DF8}"/>
                </a:ext>
              </a:extLst>
            </p:cNvPr>
            <p:cNvSpPr/>
            <p:nvPr/>
          </p:nvSpPr>
          <p:spPr>
            <a:xfrm>
              <a:off x="6946113" y="3646210"/>
              <a:ext cx="126863" cy="82472"/>
            </a:xfrm>
            <a:custGeom>
              <a:avLst/>
              <a:gdLst/>
              <a:ahLst/>
              <a:cxnLst/>
              <a:rect l="l" t="t" r="r" b="b"/>
              <a:pathLst>
                <a:path w="2332" h="1516" extrusionOk="0">
                  <a:moveTo>
                    <a:pt x="2131" y="0"/>
                  </a:moveTo>
                  <a:cubicBezTo>
                    <a:pt x="1579" y="677"/>
                    <a:pt x="852" y="1203"/>
                    <a:pt x="0" y="1479"/>
                  </a:cubicBezTo>
                  <a:cubicBezTo>
                    <a:pt x="188" y="1503"/>
                    <a:pt x="371" y="1515"/>
                    <a:pt x="546" y="1515"/>
                  </a:cubicBezTo>
                  <a:cubicBezTo>
                    <a:pt x="1449" y="1515"/>
                    <a:pt x="2155" y="1202"/>
                    <a:pt x="2281" y="677"/>
                  </a:cubicBezTo>
                  <a:cubicBezTo>
                    <a:pt x="2331" y="451"/>
                    <a:pt x="2281" y="226"/>
                    <a:pt x="213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7" name="Google Shape;1325;p51">
              <a:extLst>
                <a:ext uri="{FF2B5EF4-FFF2-40B4-BE49-F238E27FC236}">
                  <a16:creationId xmlns:a16="http://schemas.microsoft.com/office/drawing/2014/main" id="{66ABFAD1-A83F-9ACC-6C39-2635D4024BE8}"/>
                </a:ext>
              </a:extLst>
            </p:cNvPr>
            <p:cNvSpPr/>
            <p:nvPr/>
          </p:nvSpPr>
          <p:spPr>
            <a:xfrm>
              <a:off x="6598443" y="2571810"/>
              <a:ext cx="1465723" cy="872645"/>
            </a:xfrm>
            <a:custGeom>
              <a:avLst/>
              <a:gdLst/>
              <a:ahLst/>
              <a:cxnLst/>
              <a:rect l="l" t="t" r="r" b="b"/>
              <a:pathLst>
                <a:path w="26943" h="16041" extrusionOk="0">
                  <a:moveTo>
                    <a:pt x="19850" y="1"/>
                  </a:moveTo>
                  <a:cubicBezTo>
                    <a:pt x="19499" y="1"/>
                    <a:pt x="19023" y="1179"/>
                    <a:pt x="19148" y="2206"/>
                  </a:cubicBezTo>
                  <a:cubicBezTo>
                    <a:pt x="17741" y="1533"/>
                    <a:pt x="14409" y="130"/>
                    <a:pt x="10557" y="130"/>
                  </a:cubicBezTo>
                  <a:cubicBezTo>
                    <a:pt x="9675" y="130"/>
                    <a:pt x="8765" y="204"/>
                    <a:pt x="7845" y="377"/>
                  </a:cubicBezTo>
                  <a:cubicBezTo>
                    <a:pt x="1629" y="1580"/>
                    <a:pt x="0" y="8422"/>
                    <a:pt x="652" y="11755"/>
                  </a:cubicBezTo>
                  <a:cubicBezTo>
                    <a:pt x="677" y="11931"/>
                    <a:pt x="727" y="12106"/>
                    <a:pt x="752" y="12256"/>
                  </a:cubicBezTo>
                  <a:cubicBezTo>
                    <a:pt x="1017" y="13703"/>
                    <a:pt x="1000" y="14089"/>
                    <a:pt x="1173" y="14089"/>
                  </a:cubicBezTo>
                  <a:cubicBezTo>
                    <a:pt x="1213" y="14089"/>
                    <a:pt x="1263" y="14069"/>
                    <a:pt x="1329" y="14036"/>
                  </a:cubicBezTo>
                  <a:cubicBezTo>
                    <a:pt x="2190" y="12953"/>
                    <a:pt x="3511" y="12281"/>
                    <a:pt x="4982" y="12281"/>
                  </a:cubicBezTo>
                  <a:cubicBezTo>
                    <a:pt x="5009" y="12281"/>
                    <a:pt x="5036" y="12281"/>
                    <a:pt x="5063" y="12282"/>
                  </a:cubicBezTo>
                  <a:cubicBezTo>
                    <a:pt x="5840" y="12307"/>
                    <a:pt x="6567" y="12532"/>
                    <a:pt x="7193" y="12883"/>
                  </a:cubicBezTo>
                  <a:cubicBezTo>
                    <a:pt x="7419" y="12833"/>
                    <a:pt x="7644" y="12808"/>
                    <a:pt x="7870" y="12733"/>
                  </a:cubicBezTo>
                  <a:cubicBezTo>
                    <a:pt x="9223" y="12432"/>
                    <a:pt x="10577" y="11931"/>
                    <a:pt x="12106" y="10953"/>
                  </a:cubicBezTo>
                  <a:cubicBezTo>
                    <a:pt x="12156" y="10928"/>
                    <a:pt x="12206" y="10903"/>
                    <a:pt x="12256" y="10878"/>
                  </a:cubicBezTo>
                  <a:cubicBezTo>
                    <a:pt x="13409" y="10126"/>
                    <a:pt x="14662" y="9124"/>
                    <a:pt x="16116" y="7745"/>
                  </a:cubicBezTo>
                  <a:cubicBezTo>
                    <a:pt x="16424" y="7447"/>
                    <a:pt x="16724" y="7315"/>
                    <a:pt x="17014" y="7315"/>
                  </a:cubicBezTo>
                  <a:cubicBezTo>
                    <a:pt x="18699" y="7315"/>
                    <a:pt x="20047" y="11791"/>
                    <a:pt x="20903" y="14186"/>
                  </a:cubicBezTo>
                  <a:cubicBezTo>
                    <a:pt x="21128" y="14437"/>
                    <a:pt x="21329" y="14688"/>
                    <a:pt x="21479" y="14988"/>
                  </a:cubicBezTo>
                  <a:cubicBezTo>
                    <a:pt x="21479" y="14988"/>
                    <a:pt x="22133" y="14744"/>
                    <a:pt x="22907" y="14744"/>
                  </a:cubicBezTo>
                  <a:cubicBezTo>
                    <a:pt x="23700" y="14744"/>
                    <a:pt x="24619" y="15001"/>
                    <a:pt x="25088" y="16041"/>
                  </a:cubicBezTo>
                  <a:cubicBezTo>
                    <a:pt x="25715" y="15114"/>
                    <a:pt x="26943" y="12783"/>
                    <a:pt x="26617" y="8823"/>
                  </a:cubicBezTo>
                  <a:cubicBezTo>
                    <a:pt x="26241" y="4437"/>
                    <a:pt x="22557" y="3384"/>
                    <a:pt x="20978" y="2858"/>
                  </a:cubicBezTo>
                  <a:cubicBezTo>
                    <a:pt x="21504" y="2357"/>
                    <a:pt x="22005" y="1730"/>
                    <a:pt x="21604" y="1429"/>
                  </a:cubicBezTo>
                  <a:cubicBezTo>
                    <a:pt x="21508" y="1360"/>
                    <a:pt x="21413" y="1330"/>
                    <a:pt x="21319" y="1330"/>
                  </a:cubicBezTo>
                  <a:cubicBezTo>
                    <a:pt x="20803" y="1330"/>
                    <a:pt x="20345" y="2250"/>
                    <a:pt x="20176" y="2632"/>
                  </a:cubicBezTo>
                  <a:lnTo>
                    <a:pt x="20126" y="2632"/>
                  </a:lnTo>
                  <a:cubicBezTo>
                    <a:pt x="20176" y="2006"/>
                    <a:pt x="20301" y="26"/>
                    <a:pt x="19850" y="1"/>
                  </a:cubicBezTo>
                  <a:close/>
                </a:path>
              </a:pathLst>
            </a:custGeom>
            <a:solidFill>
              <a:srgbClr val="B93F49"/>
            </a:solidFill>
            <a:ln w="9525" cap="flat" cmpd="sng">
              <a:solidFill>
                <a:srgbClr val="B93F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8" name="Google Shape;1326;p51">
              <a:extLst>
                <a:ext uri="{FF2B5EF4-FFF2-40B4-BE49-F238E27FC236}">
                  <a16:creationId xmlns:a16="http://schemas.microsoft.com/office/drawing/2014/main" id="{7E894DA7-EBF6-9B96-E2F0-7E617F06D61F}"/>
                </a:ext>
              </a:extLst>
            </p:cNvPr>
            <p:cNvSpPr/>
            <p:nvPr/>
          </p:nvSpPr>
          <p:spPr>
            <a:xfrm>
              <a:off x="6702021" y="3253497"/>
              <a:ext cx="265966" cy="68273"/>
            </a:xfrm>
            <a:custGeom>
              <a:avLst/>
              <a:gdLst/>
              <a:ahLst/>
              <a:cxnLst/>
              <a:rect l="l" t="t" r="r" b="b"/>
              <a:pathLst>
                <a:path w="4889" h="1255" extrusionOk="0">
                  <a:moveTo>
                    <a:pt x="3067" y="0"/>
                  </a:moveTo>
                  <a:cubicBezTo>
                    <a:pt x="1874" y="0"/>
                    <a:pt x="783" y="472"/>
                    <a:pt x="1" y="1254"/>
                  </a:cubicBezTo>
                  <a:cubicBezTo>
                    <a:pt x="126" y="1179"/>
                    <a:pt x="302" y="1129"/>
                    <a:pt x="502" y="1104"/>
                  </a:cubicBezTo>
                  <a:cubicBezTo>
                    <a:pt x="703" y="1079"/>
                    <a:pt x="878" y="1029"/>
                    <a:pt x="1054" y="1004"/>
                  </a:cubicBezTo>
                  <a:cubicBezTo>
                    <a:pt x="1931" y="853"/>
                    <a:pt x="2758" y="753"/>
                    <a:pt x="3535" y="653"/>
                  </a:cubicBezTo>
                  <a:cubicBezTo>
                    <a:pt x="4011" y="578"/>
                    <a:pt x="4462" y="502"/>
                    <a:pt x="4888" y="427"/>
                  </a:cubicBezTo>
                  <a:cubicBezTo>
                    <a:pt x="4362" y="177"/>
                    <a:pt x="3785" y="26"/>
                    <a:pt x="3159" y="1"/>
                  </a:cubicBezTo>
                  <a:cubicBezTo>
                    <a:pt x="3128" y="1"/>
                    <a:pt x="3097" y="0"/>
                    <a:pt x="3067"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59" name="Google Shape;1327;p51">
              <a:extLst>
                <a:ext uri="{FF2B5EF4-FFF2-40B4-BE49-F238E27FC236}">
                  <a16:creationId xmlns:a16="http://schemas.microsoft.com/office/drawing/2014/main" id="{427F6096-9B44-C210-90AF-7BA63D6919BF}"/>
                </a:ext>
              </a:extLst>
            </p:cNvPr>
            <p:cNvSpPr/>
            <p:nvPr/>
          </p:nvSpPr>
          <p:spPr>
            <a:xfrm>
              <a:off x="7753244" y="3388517"/>
              <a:ext cx="9575" cy="19149"/>
            </a:xfrm>
            <a:custGeom>
              <a:avLst/>
              <a:gdLst/>
              <a:ahLst/>
              <a:cxnLst/>
              <a:rect l="l" t="t" r="r" b="b"/>
              <a:pathLst>
                <a:path w="176" h="352" extrusionOk="0">
                  <a:moveTo>
                    <a:pt x="0" y="0"/>
                  </a:moveTo>
                  <a:cubicBezTo>
                    <a:pt x="51" y="151"/>
                    <a:pt x="101" y="251"/>
                    <a:pt x="151" y="351"/>
                  </a:cubicBezTo>
                  <a:lnTo>
                    <a:pt x="176" y="301"/>
                  </a:lnTo>
                  <a:cubicBezTo>
                    <a:pt x="126" y="201"/>
                    <a:pt x="51" y="101"/>
                    <a:pt x="0" y="0"/>
                  </a:cubicBezTo>
                  <a:close/>
                </a:path>
              </a:pathLst>
            </a:custGeom>
            <a:solidFill>
              <a:srgbClr val="0101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0" name="Google Shape;1328;p51">
              <a:extLst>
                <a:ext uri="{FF2B5EF4-FFF2-40B4-BE49-F238E27FC236}">
                  <a16:creationId xmlns:a16="http://schemas.microsoft.com/office/drawing/2014/main" id="{020DFC52-6348-0636-C897-7507F3222DDC}"/>
                </a:ext>
              </a:extLst>
            </p:cNvPr>
            <p:cNvSpPr/>
            <p:nvPr/>
          </p:nvSpPr>
          <p:spPr>
            <a:xfrm>
              <a:off x="7750524" y="3373829"/>
              <a:ext cx="236263" cy="318028"/>
            </a:xfrm>
            <a:custGeom>
              <a:avLst/>
              <a:gdLst/>
              <a:ahLst/>
              <a:cxnLst/>
              <a:rect l="l" t="t" r="r" b="b"/>
              <a:pathLst>
                <a:path w="4343" h="5846" extrusionOk="0">
                  <a:moveTo>
                    <a:pt x="1729" y="1"/>
                  </a:moveTo>
                  <a:cubicBezTo>
                    <a:pt x="955" y="1"/>
                    <a:pt x="301" y="245"/>
                    <a:pt x="301" y="245"/>
                  </a:cubicBezTo>
                  <a:cubicBezTo>
                    <a:pt x="552" y="671"/>
                    <a:pt x="727" y="1123"/>
                    <a:pt x="827" y="1624"/>
                  </a:cubicBezTo>
                  <a:cubicBezTo>
                    <a:pt x="852" y="1599"/>
                    <a:pt x="877" y="1574"/>
                    <a:pt x="903" y="1549"/>
                  </a:cubicBezTo>
                  <a:cubicBezTo>
                    <a:pt x="1280" y="1303"/>
                    <a:pt x="1644" y="1186"/>
                    <a:pt x="1993" y="1186"/>
                  </a:cubicBezTo>
                  <a:cubicBezTo>
                    <a:pt x="2107" y="1186"/>
                    <a:pt x="2220" y="1198"/>
                    <a:pt x="2331" y="1223"/>
                  </a:cubicBezTo>
                  <a:cubicBezTo>
                    <a:pt x="3133" y="1398"/>
                    <a:pt x="3584" y="2125"/>
                    <a:pt x="3609" y="2150"/>
                  </a:cubicBezTo>
                  <a:cubicBezTo>
                    <a:pt x="3634" y="2200"/>
                    <a:pt x="3634" y="2225"/>
                    <a:pt x="3584" y="2250"/>
                  </a:cubicBezTo>
                  <a:cubicBezTo>
                    <a:pt x="3574" y="2261"/>
                    <a:pt x="3559" y="2267"/>
                    <a:pt x="3544" y="2267"/>
                  </a:cubicBezTo>
                  <a:cubicBezTo>
                    <a:pt x="3522" y="2267"/>
                    <a:pt x="3499" y="2255"/>
                    <a:pt x="3484" y="2225"/>
                  </a:cubicBezTo>
                  <a:cubicBezTo>
                    <a:pt x="3484" y="2225"/>
                    <a:pt x="3033" y="1524"/>
                    <a:pt x="2306" y="1373"/>
                  </a:cubicBezTo>
                  <a:cubicBezTo>
                    <a:pt x="2200" y="1348"/>
                    <a:pt x="2093" y="1336"/>
                    <a:pt x="1986" y="1336"/>
                  </a:cubicBezTo>
                  <a:cubicBezTo>
                    <a:pt x="1665" y="1336"/>
                    <a:pt x="1341" y="1448"/>
                    <a:pt x="1003" y="1674"/>
                  </a:cubicBezTo>
                  <a:cubicBezTo>
                    <a:pt x="953" y="1724"/>
                    <a:pt x="903" y="1749"/>
                    <a:pt x="852" y="1799"/>
                  </a:cubicBezTo>
                  <a:cubicBezTo>
                    <a:pt x="877" y="2025"/>
                    <a:pt x="903" y="2225"/>
                    <a:pt x="903" y="2451"/>
                  </a:cubicBezTo>
                  <a:cubicBezTo>
                    <a:pt x="983" y="2438"/>
                    <a:pt x="1062" y="2432"/>
                    <a:pt x="1141" y="2432"/>
                  </a:cubicBezTo>
                  <a:cubicBezTo>
                    <a:pt x="1801" y="2432"/>
                    <a:pt x="2384" y="2852"/>
                    <a:pt x="2406" y="2852"/>
                  </a:cubicBezTo>
                  <a:cubicBezTo>
                    <a:pt x="2431" y="2877"/>
                    <a:pt x="2431" y="2927"/>
                    <a:pt x="2406" y="2952"/>
                  </a:cubicBezTo>
                  <a:cubicBezTo>
                    <a:pt x="2406" y="2977"/>
                    <a:pt x="2381" y="3002"/>
                    <a:pt x="2356" y="3002"/>
                  </a:cubicBezTo>
                  <a:cubicBezTo>
                    <a:pt x="2331" y="3002"/>
                    <a:pt x="2306" y="2977"/>
                    <a:pt x="2306" y="2977"/>
                  </a:cubicBezTo>
                  <a:cubicBezTo>
                    <a:pt x="2306" y="2977"/>
                    <a:pt x="1775" y="2598"/>
                    <a:pt x="1176" y="2598"/>
                  </a:cubicBezTo>
                  <a:cubicBezTo>
                    <a:pt x="1086" y="2598"/>
                    <a:pt x="994" y="2607"/>
                    <a:pt x="903" y="2626"/>
                  </a:cubicBezTo>
                  <a:cubicBezTo>
                    <a:pt x="903" y="2626"/>
                    <a:pt x="903" y="2626"/>
                    <a:pt x="903" y="2651"/>
                  </a:cubicBezTo>
                  <a:cubicBezTo>
                    <a:pt x="903" y="3253"/>
                    <a:pt x="752" y="3804"/>
                    <a:pt x="527" y="4331"/>
                  </a:cubicBezTo>
                  <a:cubicBezTo>
                    <a:pt x="527" y="4356"/>
                    <a:pt x="552" y="4381"/>
                    <a:pt x="552" y="4381"/>
                  </a:cubicBezTo>
                  <a:cubicBezTo>
                    <a:pt x="552" y="4406"/>
                    <a:pt x="552" y="4456"/>
                    <a:pt x="502" y="4481"/>
                  </a:cubicBezTo>
                  <a:lnTo>
                    <a:pt x="476" y="4481"/>
                  </a:lnTo>
                  <a:cubicBezTo>
                    <a:pt x="326" y="4757"/>
                    <a:pt x="176" y="5007"/>
                    <a:pt x="0" y="5233"/>
                  </a:cubicBezTo>
                  <a:cubicBezTo>
                    <a:pt x="351" y="5508"/>
                    <a:pt x="752" y="5684"/>
                    <a:pt x="1153" y="5784"/>
                  </a:cubicBezTo>
                  <a:cubicBezTo>
                    <a:pt x="1345" y="5825"/>
                    <a:pt x="1540" y="5846"/>
                    <a:pt x="1733" y="5846"/>
                  </a:cubicBezTo>
                  <a:cubicBezTo>
                    <a:pt x="3075" y="5846"/>
                    <a:pt x="4342" y="4842"/>
                    <a:pt x="4211" y="2651"/>
                  </a:cubicBezTo>
                  <a:cubicBezTo>
                    <a:pt x="4186" y="2100"/>
                    <a:pt x="4086" y="1649"/>
                    <a:pt x="3910" y="1298"/>
                  </a:cubicBezTo>
                  <a:cubicBezTo>
                    <a:pt x="3441" y="258"/>
                    <a:pt x="2522" y="1"/>
                    <a:pt x="1729"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1" name="Google Shape;1329;p51">
              <a:extLst>
                <a:ext uri="{FF2B5EF4-FFF2-40B4-BE49-F238E27FC236}">
                  <a16:creationId xmlns:a16="http://schemas.microsoft.com/office/drawing/2014/main" id="{8BCF63FB-A17F-E526-21C8-AEB0CFC80920}"/>
                </a:ext>
              </a:extLst>
            </p:cNvPr>
            <p:cNvSpPr/>
            <p:nvPr/>
          </p:nvSpPr>
          <p:spPr>
            <a:xfrm>
              <a:off x="7768258" y="3483935"/>
              <a:ext cx="17735" cy="38244"/>
            </a:xfrm>
            <a:custGeom>
              <a:avLst/>
              <a:gdLst/>
              <a:ahLst/>
              <a:cxnLst/>
              <a:rect l="l" t="t" r="r" b="b"/>
              <a:pathLst>
                <a:path w="326" h="703" extrusionOk="0">
                  <a:moveTo>
                    <a:pt x="301" y="1"/>
                  </a:moveTo>
                  <a:cubicBezTo>
                    <a:pt x="125" y="201"/>
                    <a:pt x="50" y="452"/>
                    <a:pt x="0" y="703"/>
                  </a:cubicBezTo>
                  <a:cubicBezTo>
                    <a:pt x="100" y="602"/>
                    <a:pt x="226" y="552"/>
                    <a:pt x="326" y="502"/>
                  </a:cubicBezTo>
                  <a:cubicBezTo>
                    <a:pt x="326" y="327"/>
                    <a:pt x="326" y="151"/>
                    <a:pt x="301" y="1"/>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2" name="Google Shape;1330;p51">
              <a:extLst>
                <a:ext uri="{FF2B5EF4-FFF2-40B4-BE49-F238E27FC236}">
                  <a16:creationId xmlns:a16="http://schemas.microsoft.com/office/drawing/2014/main" id="{3951DFC6-0E09-475C-C70B-249237311475}"/>
                </a:ext>
              </a:extLst>
            </p:cNvPr>
            <p:cNvSpPr/>
            <p:nvPr/>
          </p:nvSpPr>
          <p:spPr>
            <a:xfrm>
              <a:off x="7764123" y="3520764"/>
              <a:ext cx="21869" cy="69579"/>
            </a:xfrm>
            <a:custGeom>
              <a:avLst/>
              <a:gdLst/>
              <a:ahLst/>
              <a:cxnLst/>
              <a:rect l="l" t="t" r="r" b="b"/>
              <a:pathLst>
                <a:path w="402" h="1279" extrusionOk="0">
                  <a:moveTo>
                    <a:pt x="402" y="0"/>
                  </a:moveTo>
                  <a:lnTo>
                    <a:pt x="402" y="0"/>
                  </a:lnTo>
                  <a:cubicBezTo>
                    <a:pt x="277" y="51"/>
                    <a:pt x="151" y="126"/>
                    <a:pt x="51" y="251"/>
                  </a:cubicBezTo>
                  <a:cubicBezTo>
                    <a:pt x="1" y="627"/>
                    <a:pt x="76" y="1003"/>
                    <a:pt x="151" y="1279"/>
                  </a:cubicBezTo>
                  <a:cubicBezTo>
                    <a:pt x="302" y="878"/>
                    <a:pt x="402" y="452"/>
                    <a:pt x="402"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3" name="Google Shape;1331;p51">
              <a:extLst>
                <a:ext uri="{FF2B5EF4-FFF2-40B4-BE49-F238E27FC236}">
                  <a16:creationId xmlns:a16="http://schemas.microsoft.com/office/drawing/2014/main" id="{300D30DA-18E7-4A74-937D-401AA360E3B2}"/>
                </a:ext>
              </a:extLst>
            </p:cNvPr>
            <p:cNvSpPr/>
            <p:nvPr/>
          </p:nvSpPr>
          <p:spPr>
            <a:xfrm>
              <a:off x="7706895" y="3404892"/>
              <a:ext cx="76379" cy="245457"/>
            </a:xfrm>
            <a:custGeom>
              <a:avLst/>
              <a:gdLst/>
              <a:ahLst/>
              <a:cxnLst/>
              <a:rect l="l" t="t" r="r" b="b"/>
              <a:pathLst>
                <a:path w="1404" h="4512" extrusionOk="0">
                  <a:moveTo>
                    <a:pt x="1028" y="0"/>
                  </a:moveTo>
                  <a:lnTo>
                    <a:pt x="1003" y="50"/>
                  </a:lnTo>
                  <a:lnTo>
                    <a:pt x="0" y="3709"/>
                  </a:lnTo>
                  <a:cubicBezTo>
                    <a:pt x="151" y="4035"/>
                    <a:pt x="376" y="4286"/>
                    <a:pt x="627" y="4511"/>
                  </a:cubicBezTo>
                  <a:cubicBezTo>
                    <a:pt x="827" y="4236"/>
                    <a:pt x="978" y="3935"/>
                    <a:pt x="1128" y="3634"/>
                  </a:cubicBezTo>
                  <a:cubicBezTo>
                    <a:pt x="1028" y="3359"/>
                    <a:pt x="903" y="2857"/>
                    <a:pt x="953" y="2356"/>
                  </a:cubicBezTo>
                  <a:cubicBezTo>
                    <a:pt x="953" y="2356"/>
                    <a:pt x="953" y="2331"/>
                    <a:pt x="953" y="2331"/>
                  </a:cubicBezTo>
                  <a:cubicBezTo>
                    <a:pt x="978" y="1955"/>
                    <a:pt x="1103" y="1554"/>
                    <a:pt x="1404" y="1253"/>
                  </a:cubicBezTo>
                  <a:cubicBezTo>
                    <a:pt x="1329" y="802"/>
                    <a:pt x="1203" y="401"/>
                    <a:pt x="1028"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4" name="Google Shape;1332;p51">
              <a:extLst>
                <a:ext uri="{FF2B5EF4-FFF2-40B4-BE49-F238E27FC236}">
                  <a16:creationId xmlns:a16="http://schemas.microsoft.com/office/drawing/2014/main" id="{E49F80A0-3501-0925-130B-78DD57D0C086}"/>
                </a:ext>
              </a:extLst>
            </p:cNvPr>
            <p:cNvSpPr/>
            <p:nvPr/>
          </p:nvSpPr>
          <p:spPr>
            <a:xfrm>
              <a:off x="7776418" y="3609382"/>
              <a:ext cx="4134" cy="8215"/>
            </a:xfrm>
            <a:custGeom>
              <a:avLst/>
              <a:gdLst/>
              <a:ahLst/>
              <a:cxnLst/>
              <a:rect l="l" t="t" r="r" b="b"/>
              <a:pathLst>
                <a:path w="76" h="151" extrusionOk="0">
                  <a:moveTo>
                    <a:pt x="51" y="1"/>
                  </a:moveTo>
                  <a:cubicBezTo>
                    <a:pt x="26" y="51"/>
                    <a:pt x="0" y="101"/>
                    <a:pt x="0" y="151"/>
                  </a:cubicBezTo>
                  <a:lnTo>
                    <a:pt x="26" y="151"/>
                  </a:lnTo>
                  <a:cubicBezTo>
                    <a:pt x="76" y="126"/>
                    <a:pt x="76" y="76"/>
                    <a:pt x="76" y="51"/>
                  </a:cubicBezTo>
                  <a:cubicBezTo>
                    <a:pt x="76" y="51"/>
                    <a:pt x="51" y="26"/>
                    <a:pt x="51" y="1"/>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5" name="Google Shape;1333;p51">
              <a:extLst>
                <a:ext uri="{FF2B5EF4-FFF2-40B4-BE49-F238E27FC236}">
                  <a16:creationId xmlns:a16="http://schemas.microsoft.com/office/drawing/2014/main" id="{DDD67E7C-9388-8E5E-4726-8301D5A795E7}"/>
                </a:ext>
              </a:extLst>
            </p:cNvPr>
            <p:cNvSpPr/>
            <p:nvPr/>
          </p:nvSpPr>
          <p:spPr>
            <a:xfrm>
              <a:off x="7795512" y="3438293"/>
              <a:ext cx="152758" cy="58862"/>
            </a:xfrm>
            <a:custGeom>
              <a:avLst/>
              <a:gdLst/>
              <a:ahLst/>
              <a:cxnLst/>
              <a:rect l="l" t="t" r="r" b="b"/>
              <a:pathLst>
                <a:path w="2808" h="1082" extrusionOk="0">
                  <a:moveTo>
                    <a:pt x="1166" y="1"/>
                  </a:moveTo>
                  <a:cubicBezTo>
                    <a:pt x="817" y="1"/>
                    <a:pt x="453" y="118"/>
                    <a:pt x="76" y="364"/>
                  </a:cubicBezTo>
                  <a:cubicBezTo>
                    <a:pt x="50" y="389"/>
                    <a:pt x="25" y="414"/>
                    <a:pt x="0" y="439"/>
                  </a:cubicBezTo>
                  <a:cubicBezTo>
                    <a:pt x="0" y="489"/>
                    <a:pt x="25" y="564"/>
                    <a:pt x="25" y="614"/>
                  </a:cubicBezTo>
                  <a:cubicBezTo>
                    <a:pt x="76" y="564"/>
                    <a:pt x="126" y="539"/>
                    <a:pt x="176" y="489"/>
                  </a:cubicBezTo>
                  <a:cubicBezTo>
                    <a:pt x="514" y="263"/>
                    <a:pt x="838" y="151"/>
                    <a:pt x="1159" y="151"/>
                  </a:cubicBezTo>
                  <a:cubicBezTo>
                    <a:pt x="1266" y="151"/>
                    <a:pt x="1373" y="163"/>
                    <a:pt x="1479" y="188"/>
                  </a:cubicBezTo>
                  <a:cubicBezTo>
                    <a:pt x="2206" y="339"/>
                    <a:pt x="2657" y="1040"/>
                    <a:pt x="2657" y="1040"/>
                  </a:cubicBezTo>
                  <a:cubicBezTo>
                    <a:pt x="2672" y="1070"/>
                    <a:pt x="2695" y="1082"/>
                    <a:pt x="2717" y="1082"/>
                  </a:cubicBezTo>
                  <a:cubicBezTo>
                    <a:pt x="2732" y="1082"/>
                    <a:pt x="2747" y="1076"/>
                    <a:pt x="2757" y="1065"/>
                  </a:cubicBezTo>
                  <a:cubicBezTo>
                    <a:pt x="2807" y="1040"/>
                    <a:pt x="2807" y="1015"/>
                    <a:pt x="2782" y="965"/>
                  </a:cubicBezTo>
                  <a:cubicBezTo>
                    <a:pt x="2757" y="940"/>
                    <a:pt x="2306" y="213"/>
                    <a:pt x="1504" y="38"/>
                  </a:cubicBezTo>
                  <a:cubicBezTo>
                    <a:pt x="1393" y="13"/>
                    <a:pt x="1280" y="1"/>
                    <a:pt x="1166"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6" name="Google Shape;1334;p51">
              <a:extLst>
                <a:ext uri="{FF2B5EF4-FFF2-40B4-BE49-F238E27FC236}">
                  <a16:creationId xmlns:a16="http://schemas.microsoft.com/office/drawing/2014/main" id="{6F1727BB-82D0-0ACF-40A0-4C47B6FF18C6}"/>
                </a:ext>
              </a:extLst>
            </p:cNvPr>
            <p:cNvSpPr/>
            <p:nvPr/>
          </p:nvSpPr>
          <p:spPr>
            <a:xfrm>
              <a:off x="7755963" y="3533058"/>
              <a:ext cx="16429" cy="69579"/>
            </a:xfrm>
            <a:custGeom>
              <a:avLst/>
              <a:gdLst/>
              <a:ahLst/>
              <a:cxnLst/>
              <a:rect l="l" t="t" r="r" b="b"/>
              <a:pathLst>
                <a:path w="302" h="1279" extrusionOk="0">
                  <a:moveTo>
                    <a:pt x="51" y="0"/>
                  </a:moveTo>
                  <a:cubicBezTo>
                    <a:pt x="1" y="501"/>
                    <a:pt x="126" y="1003"/>
                    <a:pt x="226" y="1278"/>
                  </a:cubicBezTo>
                  <a:cubicBezTo>
                    <a:pt x="251" y="1203"/>
                    <a:pt x="276" y="1128"/>
                    <a:pt x="301" y="1053"/>
                  </a:cubicBezTo>
                  <a:cubicBezTo>
                    <a:pt x="226" y="777"/>
                    <a:pt x="151" y="401"/>
                    <a:pt x="201" y="25"/>
                  </a:cubicBezTo>
                  <a:cubicBezTo>
                    <a:pt x="176" y="25"/>
                    <a:pt x="176" y="25"/>
                    <a:pt x="176" y="50"/>
                  </a:cubicBezTo>
                  <a:cubicBezTo>
                    <a:pt x="151" y="63"/>
                    <a:pt x="132" y="69"/>
                    <a:pt x="113" y="69"/>
                  </a:cubicBezTo>
                  <a:cubicBezTo>
                    <a:pt x="95" y="69"/>
                    <a:pt x="76" y="63"/>
                    <a:pt x="51" y="50"/>
                  </a:cubicBezTo>
                  <a:cubicBezTo>
                    <a:pt x="51" y="25"/>
                    <a:pt x="51" y="25"/>
                    <a:pt x="51"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7" name="Google Shape;1335;p51">
              <a:extLst>
                <a:ext uri="{FF2B5EF4-FFF2-40B4-BE49-F238E27FC236}">
                  <a16:creationId xmlns:a16="http://schemas.microsoft.com/office/drawing/2014/main" id="{C5168B7F-4251-5939-FDC6-609330ADFFD6}"/>
                </a:ext>
              </a:extLst>
            </p:cNvPr>
            <p:cNvSpPr/>
            <p:nvPr/>
          </p:nvSpPr>
          <p:spPr>
            <a:xfrm>
              <a:off x="7758683" y="3473055"/>
              <a:ext cx="25949" cy="58644"/>
            </a:xfrm>
            <a:custGeom>
              <a:avLst/>
              <a:gdLst/>
              <a:ahLst/>
              <a:cxnLst/>
              <a:rect l="l" t="t" r="r" b="b"/>
              <a:pathLst>
                <a:path w="477" h="1078" extrusionOk="0">
                  <a:moveTo>
                    <a:pt x="452" y="0"/>
                  </a:moveTo>
                  <a:cubicBezTo>
                    <a:pt x="165" y="287"/>
                    <a:pt x="38" y="664"/>
                    <a:pt x="5" y="1024"/>
                  </a:cubicBezTo>
                  <a:lnTo>
                    <a:pt x="5" y="1024"/>
                  </a:lnTo>
                  <a:cubicBezTo>
                    <a:pt x="55" y="975"/>
                    <a:pt x="127" y="927"/>
                    <a:pt x="176" y="903"/>
                  </a:cubicBezTo>
                  <a:cubicBezTo>
                    <a:pt x="226" y="652"/>
                    <a:pt x="301" y="401"/>
                    <a:pt x="477" y="201"/>
                  </a:cubicBezTo>
                  <a:cubicBezTo>
                    <a:pt x="477" y="126"/>
                    <a:pt x="477" y="50"/>
                    <a:pt x="452" y="0"/>
                  </a:cubicBezTo>
                  <a:close/>
                  <a:moveTo>
                    <a:pt x="5" y="1024"/>
                  </a:moveTo>
                  <a:cubicBezTo>
                    <a:pt x="4" y="1025"/>
                    <a:pt x="2" y="1026"/>
                    <a:pt x="1" y="1028"/>
                  </a:cubicBezTo>
                  <a:cubicBezTo>
                    <a:pt x="1" y="1053"/>
                    <a:pt x="1" y="1053"/>
                    <a:pt x="1" y="1078"/>
                  </a:cubicBezTo>
                  <a:cubicBezTo>
                    <a:pt x="2" y="1060"/>
                    <a:pt x="3" y="1042"/>
                    <a:pt x="5" y="1024"/>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8" name="Google Shape;1336;p51">
              <a:extLst>
                <a:ext uri="{FF2B5EF4-FFF2-40B4-BE49-F238E27FC236}">
                  <a16:creationId xmlns:a16="http://schemas.microsoft.com/office/drawing/2014/main" id="{597DC921-BE05-A499-6FB8-20085ADB39B3}"/>
                </a:ext>
              </a:extLst>
            </p:cNvPr>
            <p:cNvSpPr/>
            <p:nvPr/>
          </p:nvSpPr>
          <p:spPr>
            <a:xfrm>
              <a:off x="7799592" y="3506076"/>
              <a:ext cx="83233" cy="31117"/>
            </a:xfrm>
            <a:custGeom>
              <a:avLst/>
              <a:gdLst/>
              <a:ahLst/>
              <a:cxnLst/>
              <a:rect l="l" t="t" r="r" b="b"/>
              <a:pathLst>
                <a:path w="1530" h="572" extrusionOk="0">
                  <a:moveTo>
                    <a:pt x="239" y="1"/>
                  </a:moveTo>
                  <a:cubicBezTo>
                    <a:pt x="160" y="1"/>
                    <a:pt x="81" y="7"/>
                    <a:pt x="1" y="20"/>
                  </a:cubicBezTo>
                  <a:cubicBezTo>
                    <a:pt x="1" y="70"/>
                    <a:pt x="1" y="145"/>
                    <a:pt x="1" y="195"/>
                  </a:cubicBezTo>
                  <a:cubicBezTo>
                    <a:pt x="92" y="176"/>
                    <a:pt x="184" y="167"/>
                    <a:pt x="274" y="167"/>
                  </a:cubicBezTo>
                  <a:cubicBezTo>
                    <a:pt x="873" y="167"/>
                    <a:pt x="1404" y="546"/>
                    <a:pt x="1404" y="546"/>
                  </a:cubicBezTo>
                  <a:cubicBezTo>
                    <a:pt x="1404" y="546"/>
                    <a:pt x="1429" y="571"/>
                    <a:pt x="1454" y="571"/>
                  </a:cubicBezTo>
                  <a:cubicBezTo>
                    <a:pt x="1479" y="571"/>
                    <a:pt x="1504" y="546"/>
                    <a:pt x="1504" y="521"/>
                  </a:cubicBezTo>
                  <a:cubicBezTo>
                    <a:pt x="1529" y="496"/>
                    <a:pt x="1529" y="446"/>
                    <a:pt x="1504" y="421"/>
                  </a:cubicBezTo>
                  <a:cubicBezTo>
                    <a:pt x="1482" y="421"/>
                    <a:pt x="899" y="1"/>
                    <a:pt x="239"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69" name="Google Shape;1337;p51">
              <a:extLst>
                <a:ext uri="{FF2B5EF4-FFF2-40B4-BE49-F238E27FC236}">
                  <a16:creationId xmlns:a16="http://schemas.microsoft.com/office/drawing/2014/main" id="{A0A54368-27DB-3CA2-68D6-2B0396E6C89C}"/>
                </a:ext>
              </a:extLst>
            </p:cNvPr>
            <p:cNvSpPr/>
            <p:nvPr/>
          </p:nvSpPr>
          <p:spPr>
            <a:xfrm>
              <a:off x="7758683" y="3511244"/>
              <a:ext cx="28669" cy="25568"/>
            </a:xfrm>
            <a:custGeom>
              <a:avLst/>
              <a:gdLst/>
              <a:ahLst/>
              <a:cxnLst/>
              <a:rect l="l" t="t" r="r" b="b"/>
              <a:pathLst>
                <a:path w="527" h="470" extrusionOk="0">
                  <a:moveTo>
                    <a:pt x="502" y="0"/>
                  </a:moveTo>
                  <a:cubicBezTo>
                    <a:pt x="402" y="50"/>
                    <a:pt x="276" y="100"/>
                    <a:pt x="176" y="201"/>
                  </a:cubicBezTo>
                  <a:cubicBezTo>
                    <a:pt x="126" y="226"/>
                    <a:pt x="51" y="276"/>
                    <a:pt x="1" y="326"/>
                  </a:cubicBezTo>
                  <a:cubicBezTo>
                    <a:pt x="1" y="351"/>
                    <a:pt x="1" y="351"/>
                    <a:pt x="1" y="376"/>
                  </a:cubicBezTo>
                  <a:cubicBezTo>
                    <a:pt x="1" y="376"/>
                    <a:pt x="1" y="401"/>
                    <a:pt x="1" y="401"/>
                  </a:cubicBezTo>
                  <a:cubicBezTo>
                    <a:pt x="1" y="426"/>
                    <a:pt x="1" y="426"/>
                    <a:pt x="1" y="451"/>
                  </a:cubicBezTo>
                  <a:cubicBezTo>
                    <a:pt x="26" y="464"/>
                    <a:pt x="45" y="470"/>
                    <a:pt x="63" y="470"/>
                  </a:cubicBezTo>
                  <a:cubicBezTo>
                    <a:pt x="82" y="470"/>
                    <a:pt x="101" y="464"/>
                    <a:pt x="126" y="451"/>
                  </a:cubicBezTo>
                  <a:cubicBezTo>
                    <a:pt x="126" y="426"/>
                    <a:pt x="126" y="426"/>
                    <a:pt x="151" y="426"/>
                  </a:cubicBezTo>
                  <a:cubicBezTo>
                    <a:pt x="251" y="301"/>
                    <a:pt x="377" y="226"/>
                    <a:pt x="502" y="175"/>
                  </a:cubicBezTo>
                  <a:cubicBezTo>
                    <a:pt x="502" y="150"/>
                    <a:pt x="502" y="125"/>
                    <a:pt x="527" y="100"/>
                  </a:cubicBezTo>
                  <a:cubicBezTo>
                    <a:pt x="527" y="75"/>
                    <a:pt x="502" y="50"/>
                    <a:pt x="502"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0" name="Google Shape;1338;p51">
              <a:extLst>
                <a:ext uri="{FF2B5EF4-FFF2-40B4-BE49-F238E27FC236}">
                  <a16:creationId xmlns:a16="http://schemas.microsoft.com/office/drawing/2014/main" id="{53EF01D4-1DB6-23CE-B8BA-868EADDB6CDE}"/>
                </a:ext>
              </a:extLst>
            </p:cNvPr>
            <p:cNvSpPr/>
            <p:nvPr/>
          </p:nvSpPr>
          <p:spPr>
            <a:xfrm>
              <a:off x="7188791" y="3669385"/>
              <a:ext cx="122783" cy="76651"/>
            </a:xfrm>
            <a:custGeom>
              <a:avLst/>
              <a:gdLst/>
              <a:ahLst/>
              <a:cxnLst/>
              <a:rect l="l" t="t" r="r" b="b"/>
              <a:pathLst>
                <a:path w="2257" h="1409" extrusionOk="0">
                  <a:moveTo>
                    <a:pt x="2256" y="0"/>
                  </a:moveTo>
                  <a:lnTo>
                    <a:pt x="2256" y="0"/>
                  </a:lnTo>
                  <a:cubicBezTo>
                    <a:pt x="1504" y="176"/>
                    <a:pt x="677" y="451"/>
                    <a:pt x="0" y="903"/>
                  </a:cubicBezTo>
                  <a:cubicBezTo>
                    <a:pt x="217" y="1179"/>
                    <a:pt x="527" y="1408"/>
                    <a:pt x="893" y="1408"/>
                  </a:cubicBezTo>
                  <a:cubicBezTo>
                    <a:pt x="993" y="1408"/>
                    <a:pt x="1096" y="1391"/>
                    <a:pt x="1203" y="1354"/>
                  </a:cubicBezTo>
                  <a:cubicBezTo>
                    <a:pt x="1855" y="1128"/>
                    <a:pt x="2131" y="502"/>
                    <a:pt x="2256" y="0"/>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1" name="Google Shape;1339;p51">
              <a:extLst>
                <a:ext uri="{FF2B5EF4-FFF2-40B4-BE49-F238E27FC236}">
                  <a16:creationId xmlns:a16="http://schemas.microsoft.com/office/drawing/2014/main" id="{482FFBE1-5D8F-4D4F-2875-F41FEEE8A252}"/>
                </a:ext>
              </a:extLst>
            </p:cNvPr>
            <p:cNvSpPr/>
            <p:nvPr/>
          </p:nvSpPr>
          <p:spPr>
            <a:xfrm>
              <a:off x="7162896" y="3636636"/>
              <a:ext cx="154118" cy="81873"/>
            </a:xfrm>
            <a:custGeom>
              <a:avLst/>
              <a:gdLst/>
              <a:ahLst/>
              <a:cxnLst/>
              <a:rect l="l" t="t" r="r" b="b"/>
              <a:pathLst>
                <a:path w="2833" h="1505" extrusionOk="0">
                  <a:moveTo>
                    <a:pt x="2832" y="1"/>
                  </a:moveTo>
                  <a:cubicBezTo>
                    <a:pt x="2832" y="1"/>
                    <a:pt x="978" y="1"/>
                    <a:pt x="0" y="703"/>
                  </a:cubicBezTo>
                  <a:cubicBezTo>
                    <a:pt x="0" y="703"/>
                    <a:pt x="176" y="1129"/>
                    <a:pt x="476" y="1505"/>
                  </a:cubicBezTo>
                  <a:cubicBezTo>
                    <a:pt x="1153" y="1053"/>
                    <a:pt x="1980" y="778"/>
                    <a:pt x="2732" y="602"/>
                  </a:cubicBezTo>
                  <a:cubicBezTo>
                    <a:pt x="2832" y="276"/>
                    <a:pt x="2832" y="1"/>
                    <a:pt x="2832" y="1"/>
                  </a:cubicBezTo>
                  <a:close/>
                </a:path>
              </a:pathLst>
            </a:custGeom>
            <a:solidFill>
              <a:srgbClr val="FCA17D"/>
            </a:solidFill>
            <a:ln w="9525" cap="flat" cmpd="sng">
              <a:solidFill>
                <a:srgbClr val="FCA17D"/>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nvGrpSpPr>
            <p:cNvPr id="2672" name="Google Shape;1340;p51">
              <a:extLst>
                <a:ext uri="{FF2B5EF4-FFF2-40B4-BE49-F238E27FC236}">
                  <a16:creationId xmlns:a16="http://schemas.microsoft.com/office/drawing/2014/main" id="{D20CD0C9-E76D-81B3-3BDD-974ADCBA7162}"/>
                </a:ext>
              </a:extLst>
            </p:cNvPr>
            <p:cNvGrpSpPr/>
            <p:nvPr/>
          </p:nvGrpSpPr>
          <p:grpSpPr>
            <a:xfrm>
              <a:off x="6832493" y="3168395"/>
              <a:ext cx="799059" cy="614017"/>
              <a:chOff x="5994293" y="3320795"/>
              <a:chExt cx="799059" cy="614017"/>
            </a:xfrm>
          </p:grpSpPr>
          <p:sp>
            <p:nvSpPr>
              <p:cNvPr id="2701" name="Google Shape;1341;p51">
                <a:extLst>
                  <a:ext uri="{FF2B5EF4-FFF2-40B4-BE49-F238E27FC236}">
                    <a16:creationId xmlns:a16="http://schemas.microsoft.com/office/drawing/2014/main" id="{5142A09D-43B5-A04A-D5D5-2C9F29C9A9C2}"/>
                  </a:ext>
                </a:extLst>
              </p:cNvPr>
              <p:cNvSpPr/>
              <p:nvPr/>
            </p:nvSpPr>
            <p:spPr>
              <a:xfrm rot="566434">
                <a:off x="6000464" y="3807844"/>
                <a:ext cx="129859" cy="86063"/>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2" name="Google Shape;1342;p51">
                <a:extLst>
                  <a:ext uri="{FF2B5EF4-FFF2-40B4-BE49-F238E27FC236}">
                    <a16:creationId xmlns:a16="http://schemas.microsoft.com/office/drawing/2014/main" id="{AF001A9D-C6CE-3AAA-A5F4-6F9E197123D7}"/>
                  </a:ext>
                </a:extLst>
              </p:cNvPr>
              <p:cNvSpPr/>
              <p:nvPr/>
            </p:nvSpPr>
            <p:spPr>
              <a:xfrm rot="-518129">
                <a:off x="6657766" y="3766403"/>
                <a:ext cx="129872" cy="86171"/>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3" name="Google Shape;1343;p51">
                <a:extLst>
                  <a:ext uri="{FF2B5EF4-FFF2-40B4-BE49-F238E27FC236}">
                    <a16:creationId xmlns:a16="http://schemas.microsoft.com/office/drawing/2014/main" id="{A29E2045-E9E6-F411-47F1-8D843A13E636}"/>
                  </a:ext>
                </a:extLst>
              </p:cNvPr>
              <p:cNvSpPr/>
              <p:nvPr/>
            </p:nvSpPr>
            <p:spPr>
              <a:xfrm rot="-427541" flipH="1">
                <a:off x="6284349" y="3501461"/>
                <a:ext cx="101074" cy="288481"/>
              </a:xfrm>
              <a:custGeom>
                <a:avLst/>
                <a:gdLst/>
                <a:ahLst/>
                <a:cxnLst/>
                <a:rect l="l" t="t" r="r" b="b"/>
                <a:pathLst>
                  <a:path w="3785" h="10803" extrusionOk="0">
                    <a:moveTo>
                      <a:pt x="552" y="0"/>
                    </a:moveTo>
                    <a:lnTo>
                      <a:pt x="552" y="0"/>
                    </a:lnTo>
                    <a:cubicBezTo>
                      <a:pt x="552" y="0"/>
                      <a:pt x="502" y="226"/>
                      <a:pt x="426" y="627"/>
                    </a:cubicBezTo>
                    <a:cubicBezTo>
                      <a:pt x="401" y="702"/>
                      <a:pt x="376" y="827"/>
                      <a:pt x="351" y="928"/>
                    </a:cubicBezTo>
                    <a:cubicBezTo>
                      <a:pt x="351" y="1053"/>
                      <a:pt x="326" y="1178"/>
                      <a:pt x="326" y="1329"/>
                    </a:cubicBezTo>
                    <a:cubicBezTo>
                      <a:pt x="326" y="1604"/>
                      <a:pt x="276" y="1905"/>
                      <a:pt x="301" y="2256"/>
                    </a:cubicBezTo>
                    <a:cubicBezTo>
                      <a:pt x="326" y="2607"/>
                      <a:pt x="301" y="2983"/>
                      <a:pt x="401" y="3359"/>
                    </a:cubicBezTo>
                    <a:cubicBezTo>
                      <a:pt x="452" y="3735"/>
                      <a:pt x="502" y="4161"/>
                      <a:pt x="627" y="4562"/>
                    </a:cubicBezTo>
                    <a:cubicBezTo>
                      <a:pt x="677" y="4787"/>
                      <a:pt x="727" y="4988"/>
                      <a:pt x="802" y="5213"/>
                    </a:cubicBezTo>
                    <a:cubicBezTo>
                      <a:pt x="878" y="5414"/>
                      <a:pt x="953" y="5614"/>
                      <a:pt x="1028" y="5840"/>
                    </a:cubicBezTo>
                    <a:cubicBezTo>
                      <a:pt x="1178" y="6266"/>
                      <a:pt x="1429" y="6692"/>
                      <a:pt x="1629" y="7093"/>
                    </a:cubicBezTo>
                    <a:cubicBezTo>
                      <a:pt x="1755" y="7294"/>
                      <a:pt x="1905" y="7469"/>
                      <a:pt x="2030" y="7670"/>
                    </a:cubicBezTo>
                    <a:lnTo>
                      <a:pt x="2231" y="7920"/>
                    </a:lnTo>
                    <a:cubicBezTo>
                      <a:pt x="2331" y="8045"/>
                      <a:pt x="2381" y="8121"/>
                      <a:pt x="2482" y="8196"/>
                    </a:cubicBezTo>
                    <a:cubicBezTo>
                      <a:pt x="2632" y="8371"/>
                      <a:pt x="2807" y="8522"/>
                      <a:pt x="2908" y="8622"/>
                    </a:cubicBezTo>
                    <a:cubicBezTo>
                      <a:pt x="2983" y="8697"/>
                      <a:pt x="3033" y="8772"/>
                      <a:pt x="3083" y="8873"/>
                    </a:cubicBezTo>
                    <a:lnTo>
                      <a:pt x="3183" y="8998"/>
                    </a:lnTo>
                    <a:cubicBezTo>
                      <a:pt x="3158" y="8998"/>
                      <a:pt x="3183" y="9073"/>
                      <a:pt x="3208" y="9098"/>
                    </a:cubicBezTo>
                    <a:cubicBezTo>
                      <a:pt x="3233" y="9198"/>
                      <a:pt x="3259" y="9274"/>
                      <a:pt x="3259" y="9349"/>
                    </a:cubicBezTo>
                    <a:cubicBezTo>
                      <a:pt x="3284" y="9424"/>
                      <a:pt x="3259" y="9474"/>
                      <a:pt x="3259" y="9549"/>
                    </a:cubicBezTo>
                    <a:cubicBezTo>
                      <a:pt x="3284" y="9599"/>
                      <a:pt x="3208" y="9700"/>
                      <a:pt x="3158" y="9775"/>
                    </a:cubicBezTo>
                    <a:lnTo>
                      <a:pt x="3140" y="9830"/>
                    </a:lnTo>
                    <a:lnTo>
                      <a:pt x="3140" y="9830"/>
                    </a:lnTo>
                    <a:cubicBezTo>
                      <a:pt x="3140" y="9829"/>
                      <a:pt x="3139" y="9829"/>
                      <a:pt x="3139" y="9829"/>
                    </a:cubicBezTo>
                    <a:cubicBezTo>
                      <a:pt x="3132" y="9829"/>
                      <a:pt x="3108" y="9858"/>
                      <a:pt x="3108" y="9875"/>
                    </a:cubicBezTo>
                    <a:lnTo>
                      <a:pt x="3008" y="9950"/>
                    </a:lnTo>
                    <a:cubicBezTo>
                      <a:pt x="2807" y="10201"/>
                      <a:pt x="2457" y="10326"/>
                      <a:pt x="2156" y="10426"/>
                    </a:cubicBezTo>
                    <a:cubicBezTo>
                      <a:pt x="2005" y="10451"/>
                      <a:pt x="1855" y="10502"/>
                      <a:pt x="1730" y="10527"/>
                    </a:cubicBezTo>
                    <a:cubicBezTo>
                      <a:pt x="1579" y="10552"/>
                      <a:pt x="1429" y="10552"/>
                      <a:pt x="1304" y="10577"/>
                    </a:cubicBezTo>
                    <a:cubicBezTo>
                      <a:pt x="1028" y="10577"/>
                      <a:pt x="802" y="10577"/>
                      <a:pt x="602" y="10552"/>
                    </a:cubicBezTo>
                    <a:cubicBezTo>
                      <a:pt x="426" y="10527"/>
                      <a:pt x="276" y="10502"/>
                      <a:pt x="176" y="10451"/>
                    </a:cubicBezTo>
                    <a:cubicBezTo>
                      <a:pt x="76" y="10426"/>
                      <a:pt x="0" y="10426"/>
                      <a:pt x="0" y="10426"/>
                    </a:cubicBezTo>
                    <a:lnTo>
                      <a:pt x="0" y="10426"/>
                    </a:lnTo>
                    <a:cubicBezTo>
                      <a:pt x="0" y="10426"/>
                      <a:pt x="51" y="10451"/>
                      <a:pt x="151" y="10502"/>
                    </a:cubicBezTo>
                    <a:cubicBezTo>
                      <a:pt x="251" y="10552"/>
                      <a:pt x="376" y="10627"/>
                      <a:pt x="577" y="10652"/>
                    </a:cubicBezTo>
                    <a:cubicBezTo>
                      <a:pt x="777" y="10727"/>
                      <a:pt x="1003" y="10752"/>
                      <a:pt x="1304" y="10802"/>
                    </a:cubicBezTo>
                    <a:lnTo>
                      <a:pt x="1755" y="10802"/>
                    </a:lnTo>
                    <a:cubicBezTo>
                      <a:pt x="1905" y="10802"/>
                      <a:pt x="2081" y="10777"/>
                      <a:pt x="2256" y="10752"/>
                    </a:cubicBezTo>
                    <a:cubicBezTo>
                      <a:pt x="2582" y="10677"/>
                      <a:pt x="2983" y="10577"/>
                      <a:pt x="3309" y="10276"/>
                    </a:cubicBezTo>
                    <a:lnTo>
                      <a:pt x="3434" y="10176"/>
                    </a:lnTo>
                    <a:cubicBezTo>
                      <a:pt x="3484" y="10126"/>
                      <a:pt x="3459" y="10151"/>
                      <a:pt x="3534" y="10076"/>
                    </a:cubicBezTo>
                    <a:lnTo>
                      <a:pt x="3559" y="10025"/>
                    </a:lnTo>
                    <a:cubicBezTo>
                      <a:pt x="3609" y="9925"/>
                      <a:pt x="3685" y="9875"/>
                      <a:pt x="3710" y="9725"/>
                    </a:cubicBezTo>
                    <a:cubicBezTo>
                      <a:pt x="3760" y="9574"/>
                      <a:pt x="3785" y="9424"/>
                      <a:pt x="3785" y="9299"/>
                    </a:cubicBezTo>
                    <a:cubicBezTo>
                      <a:pt x="3785" y="9173"/>
                      <a:pt x="3735" y="9048"/>
                      <a:pt x="3710" y="8948"/>
                    </a:cubicBezTo>
                    <a:cubicBezTo>
                      <a:pt x="3685" y="8873"/>
                      <a:pt x="3685" y="8847"/>
                      <a:pt x="3634" y="8747"/>
                    </a:cubicBezTo>
                    <a:lnTo>
                      <a:pt x="3559" y="8597"/>
                    </a:lnTo>
                    <a:cubicBezTo>
                      <a:pt x="3509" y="8522"/>
                      <a:pt x="3459" y="8421"/>
                      <a:pt x="3359" y="8321"/>
                    </a:cubicBezTo>
                    <a:cubicBezTo>
                      <a:pt x="3183" y="8096"/>
                      <a:pt x="3033" y="7945"/>
                      <a:pt x="2883" y="7795"/>
                    </a:cubicBezTo>
                    <a:lnTo>
                      <a:pt x="2682" y="7594"/>
                    </a:lnTo>
                    <a:lnTo>
                      <a:pt x="2507" y="7319"/>
                    </a:lnTo>
                    <a:cubicBezTo>
                      <a:pt x="2381" y="7118"/>
                      <a:pt x="2231" y="6943"/>
                      <a:pt x="2131" y="6767"/>
                    </a:cubicBezTo>
                    <a:cubicBezTo>
                      <a:pt x="1930" y="6391"/>
                      <a:pt x="1705" y="6040"/>
                      <a:pt x="1554" y="5614"/>
                    </a:cubicBezTo>
                    <a:cubicBezTo>
                      <a:pt x="1479" y="5414"/>
                      <a:pt x="1404" y="5213"/>
                      <a:pt x="1329" y="5038"/>
                    </a:cubicBezTo>
                    <a:cubicBezTo>
                      <a:pt x="1254" y="4837"/>
                      <a:pt x="1203" y="4637"/>
                      <a:pt x="1128" y="4436"/>
                    </a:cubicBezTo>
                    <a:cubicBezTo>
                      <a:pt x="1003" y="4035"/>
                      <a:pt x="928" y="3659"/>
                      <a:pt x="827" y="3284"/>
                    </a:cubicBezTo>
                    <a:cubicBezTo>
                      <a:pt x="727" y="2908"/>
                      <a:pt x="702" y="2557"/>
                      <a:pt x="652" y="2231"/>
                    </a:cubicBezTo>
                    <a:cubicBezTo>
                      <a:pt x="577" y="1905"/>
                      <a:pt x="577" y="1604"/>
                      <a:pt x="552" y="1329"/>
                    </a:cubicBezTo>
                    <a:cubicBezTo>
                      <a:pt x="527" y="1203"/>
                      <a:pt x="527" y="1053"/>
                      <a:pt x="527" y="953"/>
                    </a:cubicBezTo>
                    <a:cubicBezTo>
                      <a:pt x="527" y="827"/>
                      <a:pt x="527" y="727"/>
                      <a:pt x="527" y="627"/>
                    </a:cubicBezTo>
                    <a:cubicBezTo>
                      <a:pt x="552" y="226"/>
                      <a:pt x="552" y="0"/>
                      <a:pt x="552" y="0"/>
                    </a:cubicBezTo>
                    <a:close/>
                  </a:path>
                </a:pathLst>
              </a:custGeom>
              <a:solidFill>
                <a:srgbClr val="6C471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4" name="Google Shape;1344;p51">
                <a:extLst>
                  <a:ext uri="{FF2B5EF4-FFF2-40B4-BE49-F238E27FC236}">
                    <a16:creationId xmlns:a16="http://schemas.microsoft.com/office/drawing/2014/main" id="{E557C5D1-21E4-A472-E452-9C30E853BEF8}"/>
                  </a:ext>
                </a:extLst>
              </p:cNvPr>
              <p:cNvSpPr/>
              <p:nvPr/>
            </p:nvSpPr>
            <p:spPr>
              <a:xfrm rot="-427541" flipH="1">
                <a:off x="6462163" y="3325639"/>
                <a:ext cx="80832" cy="43928"/>
              </a:xfrm>
              <a:custGeom>
                <a:avLst/>
                <a:gdLst/>
                <a:ahLst/>
                <a:cxnLst/>
                <a:rect l="l" t="t" r="r" b="b"/>
                <a:pathLst>
                  <a:path w="3027" h="1645" extrusionOk="0">
                    <a:moveTo>
                      <a:pt x="2322" y="1"/>
                    </a:moveTo>
                    <a:cubicBezTo>
                      <a:pt x="1852" y="1"/>
                      <a:pt x="1242" y="309"/>
                      <a:pt x="997" y="456"/>
                    </a:cubicBezTo>
                    <a:cubicBezTo>
                      <a:pt x="721" y="606"/>
                      <a:pt x="270" y="857"/>
                      <a:pt x="145" y="1183"/>
                    </a:cubicBezTo>
                    <a:cubicBezTo>
                      <a:pt x="0" y="1537"/>
                      <a:pt x="158" y="1644"/>
                      <a:pt x="388" y="1644"/>
                    </a:cubicBezTo>
                    <a:cubicBezTo>
                      <a:pt x="597" y="1644"/>
                      <a:pt x="867" y="1555"/>
                      <a:pt x="1022" y="1484"/>
                    </a:cubicBezTo>
                    <a:cubicBezTo>
                      <a:pt x="1072" y="1459"/>
                      <a:pt x="1222" y="1409"/>
                      <a:pt x="1373" y="1358"/>
                    </a:cubicBezTo>
                    <a:cubicBezTo>
                      <a:pt x="1974" y="1133"/>
                      <a:pt x="3027" y="732"/>
                      <a:pt x="2876" y="331"/>
                    </a:cubicBezTo>
                    <a:cubicBezTo>
                      <a:pt x="2781" y="88"/>
                      <a:pt x="2571" y="1"/>
                      <a:pt x="2322"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5" name="Google Shape;1345;p51">
                <a:extLst>
                  <a:ext uri="{FF2B5EF4-FFF2-40B4-BE49-F238E27FC236}">
                    <a16:creationId xmlns:a16="http://schemas.microsoft.com/office/drawing/2014/main" id="{8EF23451-9128-C585-7FD1-77917533AB16}"/>
                  </a:ext>
                </a:extLst>
              </p:cNvPr>
              <p:cNvSpPr/>
              <p:nvPr/>
            </p:nvSpPr>
            <p:spPr>
              <a:xfrm rot="-427541" flipH="1">
                <a:off x="6140218" y="3365884"/>
                <a:ext cx="80859" cy="43928"/>
              </a:xfrm>
              <a:custGeom>
                <a:avLst/>
                <a:gdLst/>
                <a:ahLst/>
                <a:cxnLst/>
                <a:rect l="l" t="t" r="r" b="b"/>
                <a:pathLst>
                  <a:path w="3028" h="1645" extrusionOk="0">
                    <a:moveTo>
                      <a:pt x="706" y="1"/>
                    </a:moveTo>
                    <a:cubicBezTo>
                      <a:pt x="457" y="1"/>
                      <a:pt x="247" y="88"/>
                      <a:pt x="151" y="331"/>
                    </a:cubicBezTo>
                    <a:cubicBezTo>
                      <a:pt x="1" y="732"/>
                      <a:pt x="1028" y="1133"/>
                      <a:pt x="1655" y="1358"/>
                    </a:cubicBezTo>
                    <a:cubicBezTo>
                      <a:pt x="1805" y="1409"/>
                      <a:pt x="1956" y="1459"/>
                      <a:pt x="2006" y="1484"/>
                    </a:cubicBezTo>
                    <a:cubicBezTo>
                      <a:pt x="2161" y="1555"/>
                      <a:pt x="2430" y="1644"/>
                      <a:pt x="2640" y="1644"/>
                    </a:cubicBezTo>
                    <a:cubicBezTo>
                      <a:pt x="2869" y="1644"/>
                      <a:pt x="3027" y="1537"/>
                      <a:pt x="2883" y="1183"/>
                    </a:cubicBezTo>
                    <a:cubicBezTo>
                      <a:pt x="2758" y="857"/>
                      <a:pt x="2306" y="606"/>
                      <a:pt x="2031" y="456"/>
                    </a:cubicBezTo>
                    <a:cubicBezTo>
                      <a:pt x="1785" y="309"/>
                      <a:pt x="1176" y="1"/>
                      <a:pt x="706"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6" name="Google Shape;1346;p51">
                <a:extLst>
                  <a:ext uri="{FF2B5EF4-FFF2-40B4-BE49-F238E27FC236}">
                    <a16:creationId xmlns:a16="http://schemas.microsoft.com/office/drawing/2014/main" id="{5EAEC462-9EE9-9B7B-ECE9-DA15DC218E1B}"/>
                  </a:ext>
                </a:extLst>
              </p:cNvPr>
              <p:cNvSpPr/>
              <p:nvPr/>
            </p:nvSpPr>
            <p:spPr>
              <a:xfrm rot="-427541" flipH="1">
                <a:off x="6287267" y="3873445"/>
                <a:ext cx="214858" cy="48227"/>
              </a:xfrm>
              <a:custGeom>
                <a:avLst/>
                <a:gdLst/>
                <a:ahLst/>
                <a:cxnLst/>
                <a:rect l="l" t="t" r="r" b="b"/>
                <a:pathLst>
                  <a:path w="8046" h="1806" extrusionOk="0">
                    <a:moveTo>
                      <a:pt x="4058" y="1"/>
                    </a:moveTo>
                    <a:cubicBezTo>
                      <a:pt x="2655" y="1"/>
                      <a:pt x="1251" y="383"/>
                      <a:pt x="0" y="1154"/>
                    </a:cubicBezTo>
                    <a:cubicBezTo>
                      <a:pt x="1053" y="1530"/>
                      <a:pt x="2331" y="1805"/>
                      <a:pt x="3885" y="1805"/>
                    </a:cubicBezTo>
                    <a:cubicBezTo>
                      <a:pt x="5614" y="1805"/>
                      <a:pt x="6968" y="1530"/>
                      <a:pt x="8046" y="1103"/>
                    </a:cubicBezTo>
                    <a:cubicBezTo>
                      <a:pt x="6815" y="370"/>
                      <a:pt x="5437" y="1"/>
                      <a:pt x="4058" y="1"/>
                    </a:cubicBezTo>
                    <a:close/>
                  </a:path>
                </a:pathLst>
              </a:custGeom>
              <a:solidFill>
                <a:srgbClr val="FF99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7" name="Google Shape;1347;p51">
                <a:extLst>
                  <a:ext uri="{FF2B5EF4-FFF2-40B4-BE49-F238E27FC236}">
                    <a16:creationId xmlns:a16="http://schemas.microsoft.com/office/drawing/2014/main" id="{CC9C9A89-F9DC-B896-A1A4-0DB2A7B16091}"/>
                  </a:ext>
                </a:extLst>
              </p:cNvPr>
              <p:cNvSpPr/>
              <p:nvPr/>
            </p:nvSpPr>
            <p:spPr>
              <a:xfrm rot="-427541" flipH="1">
                <a:off x="6185547" y="3826439"/>
                <a:ext cx="416979" cy="77654"/>
              </a:xfrm>
              <a:custGeom>
                <a:avLst/>
                <a:gdLst/>
                <a:ahLst/>
                <a:cxnLst/>
                <a:rect l="l" t="t" r="r" b="b"/>
                <a:pathLst>
                  <a:path w="15615" h="2908" extrusionOk="0">
                    <a:moveTo>
                      <a:pt x="15615" y="0"/>
                    </a:moveTo>
                    <a:lnTo>
                      <a:pt x="15615" y="0"/>
                    </a:lnTo>
                    <a:cubicBezTo>
                      <a:pt x="12365" y="944"/>
                      <a:pt x="9547" y="1259"/>
                      <a:pt x="7234" y="1259"/>
                    </a:cubicBezTo>
                    <a:cubicBezTo>
                      <a:pt x="2607" y="1259"/>
                      <a:pt x="1" y="0"/>
                      <a:pt x="1" y="0"/>
                    </a:cubicBezTo>
                    <a:lnTo>
                      <a:pt x="1" y="0"/>
                    </a:lnTo>
                    <a:cubicBezTo>
                      <a:pt x="1" y="0"/>
                      <a:pt x="1053" y="1880"/>
                      <a:pt x="3910" y="2908"/>
                    </a:cubicBezTo>
                    <a:cubicBezTo>
                      <a:pt x="5161" y="2137"/>
                      <a:pt x="6565" y="1755"/>
                      <a:pt x="7968" y="1755"/>
                    </a:cubicBezTo>
                    <a:cubicBezTo>
                      <a:pt x="9347" y="1755"/>
                      <a:pt x="10725" y="2124"/>
                      <a:pt x="11956" y="2857"/>
                    </a:cubicBezTo>
                    <a:cubicBezTo>
                      <a:pt x="14687" y="1830"/>
                      <a:pt x="15615" y="0"/>
                      <a:pt x="15615" y="0"/>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8" name="Google Shape;1348;p51">
                <a:extLst>
                  <a:ext uri="{FF2B5EF4-FFF2-40B4-BE49-F238E27FC236}">
                    <a16:creationId xmlns:a16="http://schemas.microsoft.com/office/drawing/2014/main" id="{1C8A1D5C-BDA5-72D0-5ECA-2AB8F5924E46}"/>
                  </a:ext>
                </a:extLst>
              </p:cNvPr>
              <p:cNvSpPr/>
              <p:nvPr/>
            </p:nvSpPr>
            <p:spPr>
              <a:xfrm rot="-427541" flipH="1">
                <a:off x="6565276" y="3550422"/>
                <a:ext cx="124520" cy="65691"/>
              </a:xfrm>
              <a:custGeom>
                <a:avLst/>
                <a:gdLst/>
                <a:ahLst/>
                <a:cxnLst/>
                <a:rect l="l" t="t" r="r" b="b"/>
                <a:pathLst>
                  <a:path w="4663" h="2460" extrusionOk="0">
                    <a:moveTo>
                      <a:pt x="3033" y="0"/>
                    </a:moveTo>
                    <a:cubicBezTo>
                      <a:pt x="2306" y="0"/>
                      <a:pt x="1579" y="176"/>
                      <a:pt x="1053" y="527"/>
                    </a:cubicBezTo>
                    <a:cubicBezTo>
                      <a:pt x="452" y="903"/>
                      <a:pt x="101" y="1454"/>
                      <a:pt x="25" y="2106"/>
                    </a:cubicBezTo>
                    <a:cubicBezTo>
                      <a:pt x="0" y="2281"/>
                      <a:pt x="126" y="2432"/>
                      <a:pt x="301" y="2457"/>
                    </a:cubicBezTo>
                    <a:cubicBezTo>
                      <a:pt x="316" y="2458"/>
                      <a:pt x="330" y="2459"/>
                      <a:pt x="345" y="2459"/>
                    </a:cubicBezTo>
                    <a:cubicBezTo>
                      <a:pt x="523" y="2459"/>
                      <a:pt x="652" y="2318"/>
                      <a:pt x="652" y="2156"/>
                    </a:cubicBezTo>
                    <a:cubicBezTo>
                      <a:pt x="702" y="1705"/>
                      <a:pt x="953" y="1329"/>
                      <a:pt x="1379" y="1053"/>
                    </a:cubicBezTo>
                    <a:cubicBezTo>
                      <a:pt x="1821" y="763"/>
                      <a:pt x="2412" y="613"/>
                      <a:pt x="3027" y="613"/>
                    </a:cubicBezTo>
                    <a:cubicBezTo>
                      <a:pt x="3423" y="613"/>
                      <a:pt x="3828" y="675"/>
                      <a:pt x="4211" y="802"/>
                    </a:cubicBezTo>
                    <a:cubicBezTo>
                      <a:pt x="4242" y="813"/>
                      <a:pt x="4274" y="818"/>
                      <a:pt x="4308" y="818"/>
                    </a:cubicBezTo>
                    <a:cubicBezTo>
                      <a:pt x="4437" y="818"/>
                      <a:pt x="4572" y="742"/>
                      <a:pt x="4612" y="602"/>
                    </a:cubicBezTo>
                    <a:cubicBezTo>
                      <a:pt x="4662" y="452"/>
                      <a:pt x="4562" y="276"/>
                      <a:pt x="4411" y="201"/>
                    </a:cubicBezTo>
                    <a:cubicBezTo>
                      <a:pt x="3960" y="76"/>
                      <a:pt x="3509" y="0"/>
                      <a:pt x="30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9" name="Google Shape;1349;p51">
                <a:extLst>
                  <a:ext uri="{FF2B5EF4-FFF2-40B4-BE49-F238E27FC236}">
                    <a16:creationId xmlns:a16="http://schemas.microsoft.com/office/drawing/2014/main" id="{42D4128B-B008-63E0-BCEA-659A68112CC2}"/>
                  </a:ext>
                </a:extLst>
              </p:cNvPr>
              <p:cNvSpPr/>
              <p:nvPr/>
            </p:nvSpPr>
            <p:spPr>
              <a:xfrm rot="-427541" flipH="1">
                <a:off x="6087272" y="3582180"/>
                <a:ext cx="124493" cy="65691"/>
              </a:xfrm>
              <a:custGeom>
                <a:avLst/>
                <a:gdLst/>
                <a:ahLst/>
                <a:cxnLst/>
                <a:rect l="l" t="t" r="r" b="b"/>
                <a:pathLst>
                  <a:path w="4662" h="2460" extrusionOk="0">
                    <a:moveTo>
                      <a:pt x="1629" y="0"/>
                    </a:moveTo>
                    <a:cubicBezTo>
                      <a:pt x="1178" y="0"/>
                      <a:pt x="702" y="51"/>
                      <a:pt x="251" y="201"/>
                    </a:cubicBezTo>
                    <a:cubicBezTo>
                      <a:pt x="100" y="276"/>
                      <a:pt x="0" y="452"/>
                      <a:pt x="50" y="602"/>
                    </a:cubicBezTo>
                    <a:cubicBezTo>
                      <a:pt x="110" y="742"/>
                      <a:pt x="233" y="818"/>
                      <a:pt x="357" y="818"/>
                    </a:cubicBezTo>
                    <a:cubicBezTo>
                      <a:pt x="389" y="818"/>
                      <a:pt x="421" y="813"/>
                      <a:pt x="451" y="802"/>
                    </a:cubicBezTo>
                    <a:cubicBezTo>
                      <a:pt x="834" y="675"/>
                      <a:pt x="1239" y="613"/>
                      <a:pt x="1635" y="613"/>
                    </a:cubicBezTo>
                    <a:cubicBezTo>
                      <a:pt x="2250" y="613"/>
                      <a:pt x="2841" y="763"/>
                      <a:pt x="3283" y="1053"/>
                    </a:cubicBezTo>
                    <a:cubicBezTo>
                      <a:pt x="3709" y="1329"/>
                      <a:pt x="3960" y="1705"/>
                      <a:pt x="4010" y="2156"/>
                    </a:cubicBezTo>
                    <a:cubicBezTo>
                      <a:pt x="4033" y="2318"/>
                      <a:pt x="4143" y="2459"/>
                      <a:pt x="4318" y="2459"/>
                    </a:cubicBezTo>
                    <a:cubicBezTo>
                      <a:pt x="4332" y="2459"/>
                      <a:pt x="4346" y="2458"/>
                      <a:pt x="4361" y="2457"/>
                    </a:cubicBezTo>
                    <a:cubicBezTo>
                      <a:pt x="4537" y="2432"/>
                      <a:pt x="4662" y="2281"/>
                      <a:pt x="4637" y="2106"/>
                    </a:cubicBezTo>
                    <a:cubicBezTo>
                      <a:pt x="4562" y="1429"/>
                      <a:pt x="4211" y="903"/>
                      <a:pt x="3634" y="527"/>
                    </a:cubicBezTo>
                    <a:cubicBezTo>
                      <a:pt x="3083" y="176"/>
                      <a:pt x="2356" y="0"/>
                      <a:pt x="16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
          <p:nvSpPr>
            <p:cNvPr id="2673" name="Google Shape;1350;p51">
              <a:extLst>
                <a:ext uri="{FF2B5EF4-FFF2-40B4-BE49-F238E27FC236}">
                  <a16:creationId xmlns:a16="http://schemas.microsoft.com/office/drawing/2014/main" id="{2C36F643-9C22-B7B6-7742-B62763E48E0F}"/>
                </a:ext>
              </a:extLst>
            </p:cNvPr>
            <p:cNvSpPr/>
            <p:nvPr/>
          </p:nvSpPr>
          <p:spPr>
            <a:xfrm>
              <a:off x="8064084" y="5015078"/>
              <a:ext cx="366825" cy="207703"/>
            </a:xfrm>
            <a:custGeom>
              <a:avLst/>
              <a:gdLst/>
              <a:ahLst/>
              <a:cxnLst/>
              <a:rect l="l" t="t" r="r" b="b"/>
              <a:pathLst>
                <a:path w="6743" h="3818" extrusionOk="0">
                  <a:moveTo>
                    <a:pt x="6291" y="0"/>
                  </a:moveTo>
                  <a:cubicBezTo>
                    <a:pt x="4387" y="1554"/>
                    <a:pt x="2256" y="2482"/>
                    <a:pt x="1" y="3133"/>
                  </a:cubicBezTo>
                  <a:lnTo>
                    <a:pt x="76" y="3785"/>
                  </a:lnTo>
                  <a:cubicBezTo>
                    <a:pt x="1279" y="3785"/>
                    <a:pt x="2181" y="3785"/>
                    <a:pt x="2682" y="3810"/>
                  </a:cubicBezTo>
                  <a:cubicBezTo>
                    <a:pt x="2845" y="3814"/>
                    <a:pt x="3021" y="3817"/>
                    <a:pt x="3206" y="3817"/>
                  </a:cubicBezTo>
                  <a:cubicBezTo>
                    <a:pt x="4278" y="3817"/>
                    <a:pt x="5674" y="3694"/>
                    <a:pt x="6743" y="2732"/>
                  </a:cubicBezTo>
                  <a:cubicBezTo>
                    <a:pt x="6617" y="1730"/>
                    <a:pt x="6442" y="802"/>
                    <a:pt x="6291"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4" name="Google Shape;1351;p51">
              <a:extLst>
                <a:ext uri="{FF2B5EF4-FFF2-40B4-BE49-F238E27FC236}">
                  <a16:creationId xmlns:a16="http://schemas.microsoft.com/office/drawing/2014/main" id="{FD17A952-C273-0C0C-19F6-6B13E2DE6162}"/>
                </a:ext>
              </a:extLst>
            </p:cNvPr>
            <p:cNvSpPr/>
            <p:nvPr/>
          </p:nvSpPr>
          <p:spPr>
            <a:xfrm>
              <a:off x="8046350" y="4888272"/>
              <a:ext cx="360025" cy="297301"/>
            </a:xfrm>
            <a:custGeom>
              <a:avLst/>
              <a:gdLst/>
              <a:ahLst/>
              <a:cxnLst/>
              <a:rect l="l" t="t" r="r" b="b"/>
              <a:pathLst>
                <a:path w="6618" h="5465" extrusionOk="0">
                  <a:moveTo>
                    <a:pt x="6116" y="0"/>
                  </a:moveTo>
                  <a:cubicBezTo>
                    <a:pt x="3785" y="2081"/>
                    <a:pt x="502" y="3083"/>
                    <a:pt x="1" y="3208"/>
                  </a:cubicBezTo>
                  <a:lnTo>
                    <a:pt x="327" y="5464"/>
                  </a:lnTo>
                  <a:cubicBezTo>
                    <a:pt x="2582" y="4813"/>
                    <a:pt x="4713" y="3885"/>
                    <a:pt x="6617" y="2331"/>
                  </a:cubicBezTo>
                  <a:cubicBezTo>
                    <a:pt x="6442" y="1354"/>
                    <a:pt x="6267" y="527"/>
                    <a:pt x="6116" y="0"/>
                  </a:cubicBezTo>
                  <a:close/>
                </a:path>
              </a:pathLst>
            </a:custGeom>
            <a:solidFill>
              <a:srgbClr val="FCA1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5" name="Google Shape;1352;p51">
              <a:extLst>
                <a:ext uri="{FF2B5EF4-FFF2-40B4-BE49-F238E27FC236}">
                  <a16:creationId xmlns:a16="http://schemas.microsoft.com/office/drawing/2014/main" id="{D7E9D3E9-9DAD-D76A-B076-E147809CE435}"/>
                </a:ext>
              </a:extLst>
            </p:cNvPr>
            <p:cNvSpPr/>
            <p:nvPr/>
          </p:nvSpPr>
          <p:spPr>
            <a:xfrm>
              <a:off x="6391180" y="4194291"/>
              <a:ext cx="974918" cy="1030462"/>
            </a:xfrm>
            <a:custGeom>
              <a:avLst/>
              <a:gdLst/>
              <a:ahLst/>
              <a:cxnLst/>
              <a:rect l="l" t="t" r="r" b="b"/>
              <a:pathLst>
                <a:path w="17921" h="18942" extrusionOk="0">
                  <a:moveTo>
                    <a:pt x="10978" y="0"/>
                  </a:moveTo>
                  <a:cubicBezTo>
                    <a:pt x="10778" y="0"/>
                    <a:pt x="10677" y="26"/>
                    <a:pt x="10677" y="26"/>
                  </a:cubicBezTo>
                  <a:cubicBezTo>
                    <a:pt x="10677" y="26"/>
                    <a:pt x="7119" y="76"/>
                    <a:pt x="5540" y="1203"/>
                  </a:cubicBezTo>
                  <a:cubicBezTo>
                    <a:pt x="3585" y="2432"/>
                    <a:pt x="1204" y="7068"/>
                    <a:pt x="26" y="8397"/>
                  </a:cubicBezTo>
                  <a:cubicBezTo>
                    <a:pt x="26" y="8397"/>
                    <a:pt x="1" y="8447"/>
                    <a:pt x="1" y="8522"/>
                  </a:cubicBezTo>
                  <a:cubicBezTo>
                    <a:pt x="51" y="8472"/>
                    <a:pt x="126" y="8447"/>
                    <a:pt x="201" y="8397"/>
                  </a:cubicBezTo>
                  <a:cubicBezTo>
                    <a:pt x="201" y="8397"/>
                    <a:pt x="3509" y="11805"/>
                    <a:pt x="7520" y="14086"/>
                  </a:cubicBezTo>
                  <a:lnTo>
                    <a:pt x="7520" y="15690"/>
                  </a:lnTo>
                  <a:cubicBezTo>
                    <a:pt x="7520" y="15690"/>
                    <a:pt x="7494" y="15690"/>
                    <a:pt x="7394" y="15665"/>
                  </a:cubicBezTo>
                  <a:lnTo>
                    <a:pt x="7394" y="15665"/>
                  </a:lnTo>
                  <a:cubicBezTo>
                    <a:pt x="7419" y="15840"/>
                    <a:pt x="7419" y="15991"/>
                    <a:pt x="7419" y="16166"/>
                  </a:cubicBezTo>
                  <a:cubicBezTo>
                    <a:pt x="7444" y="16993"/>
                    <a:pt x="7494" y="17996"/>
                    <a:pt x="7494" y="18923"/>
                  </a:cubicBezTo>
                  <a:cubicBezTo>
                    <a:pt x="8810" y="18935"/>
                    <a:pt x="10427" y="18942"/>
                    <a:pt x="12209" y="18942"/>
                  </a:cubicBezTo>
                  <a:cubicBezTo>
                    <a:pt x="13992" y="18942"/>
                    <a:pt x="15941" y="18935"/>
                    <a:pt x="17921" y="18923"/>
                  </a:cubicBezTo>
                  <a:lnTo>
                    <a:pt x="17820" y="2557"/>
                  </a:lnTo>
                  <a:cubicBezTo>
                    <a:pt x="17820" y="2557"/>
                    <a:pt x="17820" y="2532"/>
                    <a:pt x="17820" y="2532"/>
                  </a:cubicBezTo>
                  <a:lnTo>
                    <a:pt x="17670" y="2532"/>
                  </a:lnTo>
                  <a:cubicBezTo>
                    <a:pt x="16667" y="2532"/>
                    <a:pt x="16066" y="2256"/>
                    <a:pt x="15865" y="2131"/>
                  </a:cubicBezTo>
                  <a:lnTo>
                    <a:pt x="14863" y="4161"/>
                  </a:lnTo>
                  <a:cubicBezTo>
                    <a:pt x="13785" y="3910"/>
                    <a:pt x="10452" y="702"/>
                    <a:pt x="10452" y="702"/>
                  </a:cubicBezTo>
                  <a:cubicBezTo>
                    <a:pt x="10627" y="452"/>
                    <a:pt x="10803" y="226"/>
                    <a:pt x="10978"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6" name="Google Shape;1353;p51">
              <a:extLst>
                <a:ext uri="{FF2B5EF4-FFF2-40B4-BE49-F238E27FC236}">
                  <a16:creationId xmlns:a16="http://schemas.microsoft.com/office/drawing/2014/main" id="{F0D62521-654E-D5B4-A342-5A370510C131}"/>
                </a:ext>
              </a:extLst>
            </p:cNvPr>
            <p:cNvSpPr/>
            <p:nvPr/>
          </p:nvSpPr>
          <p:spPr>
            <a:xfrm>
              <a:off x="7438268" y="4291068"/>
              <a:ext cx="17789" cy="21869"/>
            </a:xfrm>
            <a:custGeom>
              <a:avLst/>
              <a:gdLst/>
              <a:ahLst/>
              <a:cxnLst/>
              <a:rect l="l" t="t" r="r" b="b"/>
              <a:pathLst>
                <a:path w="327" h="402" extrusionOk="0">
                  <a:moveTo>
                    <a:pt x="151" y="1"/>
                  </a:moveTo>
                  <a:lnTo>
                    <a:pt x="1" y="402"/>
                  </a:lnTo>
                  <a:cubicBezTo>
                    <a:pt x="101" y="377"/>
                    <a:pt x="201" y="352"/>
                    <a:pt x="302" y="327"/>
                  </a:cubicBezTo>
                  <a:lnTo>
                    <a:pt x="327" y="327"/>
                  </a:lnTo>
                  <a:lnTo>
                    <a:pt x="151" y="1"/>
                  </a:ln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7" name="Google Shape;1354;p51">
              <a:extLst>
                <a:ext uri="{FF2B5EF4-FFF2-40B4-BE49-F238E27FC236}">
                  <a16:creationId xmlns:a16="http://schemas.microsoft.com/office/drawing/2014/main" id="{9EDCC232-032D-B254-96C6-CC747C90F6F9}"/>
                </a:ext>
              </a:extLst>
            </p:cNvPr>
            <p:cNvSpPr/>
            <p:nvPr/>
          </p:nvSpPr>
          <p:spPr>
            <a:xfrm>
              <a:off x="7366025" y="4322457"/>
              <a:ext cx="69579" cy="901260"/>
            </a:xfrm>
            <a:custGeom>
              <a:avLst/>
              <a:gdLst/>
              <a:ahLst/>
              <a:cxnLst/>
              <a:rect l="l" t="t" r="r" b="b"/>
              <a:pathLst>
                <a:path w="1279" h="16567" extrusionOk="0">
                  <a:moveTo>
                    <a:pt x="527" y="752"/>
                  </a:moveTo>
                  <a:cubicBezTo>
                    <a:pt x="727" y="752"/>
                    <a:pt x="878" y="928"/>
                    <a:pt x="878" y="1128"/>
                  </a:cubicBezTo>
                  <a:cubicBezTo>
                    <a:pt x="878" y="1329"/>
                    <a:pt x="727" y="1504"/>
                    <a:pt x="527" y="1504"/>
                  </a:cubicBezTo>
                  <a:cubicBezTo>
                    <a:pt x="326" y="1504"/>
                    <a:pt x="151" y="1329"/>
                    <a:pt x="151" y="1128"/>
                  </a:cubicBezTo>
                  <a:cubicBezTo>
                    <a:pt x="151" y="928"/>
                    <a:pt x="326" y="752"/>
                    <a:pt x="527" y="752"/>
                  </a:cubicBezTo>
                  <a:close/>
                  <a:moveTo>
                    <a:pt x="527" y="5063"/>
                  </a:moveTo>
                  <a:cubicBezTo>
                    <a:pt x="727" y="5063"/>
                    <a:pt x="878" y="5213"/>
                    <a:pt x="878" y="5439"/>
                  </a:cubicBezTo>
                  <a:cubicBezTo>
                    <a:pt x="878" y="5640"/>
                    <a:pt x="727" y="5790"/>
                    <a:pt x="527" y="5790"/>
                  </a:cubicBezTo>
                  <a:cubicBezTo>
                    <a:pt x="326" y="5790"/>
                    <a:pt x="151" y="5640"/>
                    <a:pt x="151" y="5439"/>
                  </a:cubicBezTo>
                  <a:cubicBezTo>
                    <a:pt x="151" y="5213"/>
                    <a:pt x="326" y="5063"/>
                    <a:pt x="527" y="5063"/>
                  </a:cubicBezTo>
                  <a:close/>
                  <a:moveTo>
                    <a:pt x="552" y="9358"/>
                  </a:moveTo>
                  <a:cubicBezTo>
                    <a:pt x="642" y="9358"/>
                    <a:pt x="731" y="9389"/>
                    <a:pt x="803" y="9449"/>
                  </a:cubicBezTo>
                  <a:cubicBezTo>
                    <a:pt x="953" y="9574"/>
                    <a:pt x="953" y="9825"/>
                    <a:pt x="828" y="9975"/>
                  </a:cubicBezTo>
                  <a:cubicBezTo>
                    <a:pt x="749" y="10054"/>
                    <a:pt x="650" y="10092"/>
                    <a:pt x="552" y="10092"/>
                  </a:cubicBezTo>
                  <a:cubicBezTo>
                    <a:pt x="462" y="10092"/>
                    <a:pt x="373" y="10060"/>
                    <a:pt x="301" y="10000"/>
                  </a:cubicBezTo>
                  <a:cubicBezTo>
                    <a:pt x="151" y="9850"/>
                    <a:pt x="151" y="9624"/>
                    <a:pt x="276" y="9474"/>
                  </a:cubicBezTo>
                  <a:cubicBezTo>
                    <a:pt x="355" y="9396"/>
                    <a:pt x="454" y="9358"/>
                    <a:pt x="552" y="9358"/>
                  </a:cubicBezTo>
                  <a:close/>
                  <a:moveTo>
                    <a:pt x="665" y="14396"/>
                  </a:moveTo>
                  <a:cubicBezTo>
                    <a:pt x="755" y="14396"/>
                    <a:pt x="843" y="14427"/>
                    <a:pt x="903" y="14487"/>
                  </a:cubicBezTo>
                  <a:cubicBezTo>
                    <a:pt x="1053" y="14612"/>
                    <a:pt x="1078" y="14863"/>
                    <a:pt x="928" y="15013"/>
                  </a:cubicBezTo>
                  <a:cubicBezTo>
                    <a:pt x="862" y="15092"/>
                    <a:pt x="769" y="15129"/>
                    <a:pt x="674" y="15129"/>
                  </a:cubicBezTo>
                  <a:cubicBezTo>
                    <a:pt x="587" y="15129"/>
                    <a:pt x="498" y="15098"/>
                    <a:pt x="427" y="15038"/>
                  </a:cubicBezTo>
                  <a:cubicBezTo>
                    <a:pt x="276" y="14888"/>
                    <a:pt x="251" y="14662"/>
                    <a:pt x="402" y="14512"/>
                  </a:cubicBezTo>
                  <a:cubicBezTo>
                    <a:pt x="467" y="14433"/>
                    <a:pt x="567" y="14396"/>
                    <a:pt x="665" y="14396"/>
                  </a:cubicBezTo>
                  <a:close/>
                  <a:moveTo>
                    <a:pt x="1153" y="0"/>
                  </a:moveTo>
                  <a:cubicBezTo>
                    <a:pt x="727" y="101"/>
                    <a:pt x="351" y="151"/>
                    <a:pt x="1" y="176"/>
                  </a:cubicBezTo>
                  <a:cubicBezTo>
                    <a:pt x="1" y="176"/>
                    <a:pt x="26" y="176"/>
                    <a:pt x="26" y="201"/>
                  </a:cubicBezTo>
                  <a:lnTo>
                    <a:pt x="126" y="16567"/>
                  </a:lnTo>
                  <a:lnTo>
                    <a:pt x="1279" y="16567"/>
                  </a:lnTo>
                  <a:lnTo>
                    <a:pt x="978" y="527"/>
                  </a:lnTo>
                  <a:cubicBezTo>
                    <a:pt x="978" y="502"/>
                    <a:pt x="978" y="502"/>
                    <a:pt x="978" y="502"/>
                  </a:cubicBezTo>
                  <a:lnTo>
                    <a:pt x="1153" y="0"/>
                  </a:ln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8" name="Google Shape;1355;p51">
              <a:extLst>
                <a:ext uri="{FF2B5EF4-FFF2-40B4-BE49-F238E27FC236}">
                  <a16:creationId xmlns:a16="http://schemas.microsoft.com/office/drawing/2014/main" id="{7CABFF47-FC7C-93C6-B8EF-B4B84FA8F513}"/>
                </a:ext>
              </a:extLst>
            </p:cNvPr>
            <p:cNvSpPr/>
            <p:nvPr/>
          </p:nvSpPr>
          <p:spPr>
            <a:xfrm>
              <a:off x="7256954" y="4195651"/>
              <a:ext cx="103688" cy="129637"/>
            </a:xfrm>
            <a:custGeom>
              <a:avLst/>
              <a:gdLst/>
              <a:ahLst/>
              <a:cxnLst/>
              <a:rect l="l" t="t" r="r" b="b"/>
              <a:pathLst>
                <a:path w="1906" h="2383" extrusionOk="0">
                  <a:moveTo>
                    <a:pt x="978" y="1"/>
                  </a:moveTo>
                  <a:lnTo>
                    <a:pt x="1" y="2006"/>
                  </a:lnTo>
                  <a:cubicBezTo>
                    <a:pt x="193" y="2102"/>
                    <a:pt x="802" y="2383"/>
                    <a:pt x="1782" y="2383"/>
                  </a:cubicBezTo>
                  <a:cubicBezTo>
                    <a:pt x="1822" y="2383"/>
                    <a:pt x="1863" y="2383"/>
                    <a:pt x="1905" y="2382"/>
                  </a:cubicBezTo>
                  <a:cubicBezTo>
                    <a:pt x="1730" y="1880"/>
                    <a:pt x="1078" y="201"/>
                    <a:pt x="978" y="1"/>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79" name="Google Shape;1356;p51">
              <a:extLst>
                <a:ext uri="{FF2B5EF4-FFF2-40B4-BE49-F238E27FC236}">
                  <a16:creationId xmlns:a16="http://schemas.microsoft.com/office/drawing/2014/main" id="{DFD7CB80-E3BD-4DB0-B265-C684DD1D1500}"/>
                </a:ext>
              </a:extLst>
            </p:cNvPr>
            <p:cNvSpPr/>
            <p:nvPr/>
          </p:nvSpPr>
          <p:spPr>
            <a:xfrm>
              <a:off x="7303302" y="4192931"/>
              <a:ext cx="6855" cy="2774"/>
            </a:xfrm>
            <a:custGeom>
              <a:avLst/>
              <a:gdLst/>
              <a:ahLst/>
              <a:cxnLst/>
              <a:rect l="l" t="t" r="r" b="b"/>
              <a:pathLst>
                <a:path w="126" h="51" extrusionOk="0">
                  <a:moveTo>
                    <a:pt x="1" y="0"/>
                  </a:moveTo>
                  <a:cubicBezTo>
                    <a:pt x="76" y="25"/>
                    <a:pt x="126" y="51"/>
                    <a:pt x="126" y="51"/>
                  </a:cubicBezTo>
                  <a:cubicBezTo>
                    <a:pt x="126" y="25"/>
                    <a:pt x="76" y="0"/>
                    <a:pt x="1" y="0"/>
                  </a:cubicBezTo>
                  <a:close/>
                </a:path>
              </a:pathLst>
            </a:custGeom>
            <a:solidFill>
              <a:srgbClr val="0072A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0" name="Google Shape;1357;p51">
              <a:extLst>
                <a:ext uri="{FF2B5EF4-FFF2-40B4-BE49-F238E27FC236}">
                  <a16:creationId xmlns:a16="http://schemas.microsoft.com/office/drawing/2014/main" id="{05BA1A9D-7204-C9C3-6C51-565E9F187A1D}"/>
                </a:ext>
              </a:extLst>
            </p:cNvPr>
            <p:cNvSpPr/>
            <p:nvPr/>
          </p:nvSpPr>
          <p:spPr>
            <a:xfrm>
              <a:off x="7366025" y="4197011"/>
              <a:ext cx="76433" cy="128223"/>
            </a:xfrm>
            <a:custGeom>
              <a:avLst/>
              <a:gdLst/>
              <a:ahLst/>
              <a:cxnLst/>
              <a:rect l="l" t="t" r="r" b="b"/>
              <a:pathLst>
                <a:path w="1405" h="2357" extrusionOk="0">
                  <a:moveTo>
                    <a:pt x="652" y="1"/>
                  </a:moveTo>
                  <a:lnTo>
                    <a:pt x="602" y="26"/>
                  </a:lnTo>
                  <a:lnTo>
                    <a:pt x="1" y="2357"/>
                  </a:lnTo>
                  <a:cubicBezTo>
                    <a:pt x="351" y="2357"/>
                    <a:pt x="752" y="2281"/>
                    <a:pt x="1204" y="2181"/>
                  </a:cubicBezTo>
                  <a:lnTo>
                    <a:pt x="1404" y="1580"/>
                  </a:lnTo>
                  <a:lnTo>
                    <a:pt x="652" y="1"/>
                  </a:ln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1" name="Google Shape;1358;p51">
              <a:extLst>
                <a:ext uri="{FF2B5EF4-FFF2-40B4-BE49-F238E27FC236}">
                  <a16:creationId xmlns:a16="http://schemas.microsoft.com/office/drawing/2014/main" id="{D86CC35B-9B36-6889-2965-F9914FBFC836}"/>
                </a:ext>
              </a:extLst>
            </p:cNvPr>
            <p:cNvSpPr/>
            <p:nvPr/>
          </p:nvSpPr>
          <p:spPr>
            <a:xfrm>
              <a:off x="7426028" y="4191571"/>
              <a:ext cx="953104" cy="1032148"/>
            </a:xfrm>
            <a:custGeom>
              <a:avLst/>
              <a:gdLst/>
              <a:ahLst/>
              <a:cxnLst/>
              <a:rect l="l" t="t" r="r" b="b"/>
              <a:pathLst>
                <a:path w="17520" h="18973" extrusionOk="0">
                  <a:moveTo>
                    <a:pt x="7542" y="8445"/>
                  </a:moveTo>
                  <a:cubicBezTo>
                    <a:pt x="7872" y="8445"/>
                    <a:pt x="8148" y="8688"/>
                    <a:pt x="8196" y="9023"/>
                  </a:cubicBezTo>
                  <a:lnTo>
                    <a:pt x="8847" y="13609"/>
                  </a:lnTo>
                  <a:cubicBezTo>
                    <a:pt x="8873" y="13835"/>
                    <a:pt x="8772" y="14086"/>
                    <a:pt x="8597" y="14236"/>
                  </a:cubicBezTo>
                  <a:lnTo>
                    <a:pt x="5915" y="16442"/>
                  </a:lnTo>
                  <a:cubicBezTo>
                    <a:pt x="5803" y="16539"/>
                    <a:pt x="5660" y="16590"/>
                    <a:pt x="5517" y="16590"/>
                  </a:cubicBezTo>
                  <a:cubicBezTo>
                    <a:pt x="5403" y="16590"/>
                    <a:pt x="5288" y="16558"/>
                    <a:pt x="5188" y="16492"/>
                  </a:cubicBezTo>
                  <a:lnTo>
                    <a:pt x="1329" y="14386"/>
                  </a:lnTo>
                  <a:cubicBezTo>
                    <a:pt x="1103" y="14261"/>
                    <a:pt x="978" y="14036"/>
                    <a:pt x="978" y="13785"/>
                  </a:cubicBezTo>
                  <a:lnTo>
                    <a:pt x="1078" y="9424"/>
                  </a:lnTo>
                  <a:cubicBezTo>
                    <a:pt x="1078" y="9073"/>
                    <a:pt x="1354" y="8797"/>
                    <a:pt x="1705" y="8772"/>
                  </a:cubicBezTo>
                  <a:lnTo>
                    <a:pt x="7494" y="8447"/>
                  </a:lnTo>
                  <a:cubicBezTo>
                    <a:pt x="7510" y="8445"/>
                    <a:pt x="7526" y="8445"/>
                    <a:pt x="7542" y="8445"/>
                  </a:cubicBezTo>
                  <a:close/>
                  <a:moveTo>
                    <a:pt x="5013" y="0"/>
                  </a:moveTo>
                  <a:lnTo>
                    <a:pt x="5013" y="0"/>
                  </a:lnTo>
                  <a:cubicBezTo>
                    <a:pt x="5138" y="176"/>
                    <a:pt x="5289" y="326"/>
                    <a:pt x="5389" y="502"/>
                  </a:cubicBezTo>
                  <a:cubicBezTo>
                    <a:pt x="5389" y="502"/>
                    <a:pt x="2607" y="3935"/>
                    <a:pt x="1554" y="4161"/>
                  </a:cubicBezTo>
                  <a:lnTo>
                    <a:pt x="602" y="2231"/>
                  </a:lnTo>
                  <a:cubicBezTo>
                    <a:pt x="577" y="2256"/>
                    <a:pt x="577" y="2256"/>
                    <a:pt x="552" y="2281"/>
                  </a:cubicBezTo>
                  <a:cubicBezTo>
                    <a:pt x="426" y="2306"/>
                    <a:pt x="301" y="2331"/>
                    <a:pt x="176" y="2381"/>
                  </a:cubicBezTo>
                  <a:lnTo>
                    <a:pt x="0" y="2933"/>
                  </a:lnTo>
                  <a:lnTo>
                    <a:pt x="276" y="18973"/>
                  </a:lnTo>
                  <a:cubicBezTo>
                    <a:pt x="4662" y="18948"/>
                    <a:pt x="9023" y="18923"/>
                    <a:pt x="11805" y="18923"/>
                  </a:cubicBezTo>
                  <a:lnTo>
                    <a:pt x="11730" y="18271"/>
                  </a:lnTo>
                  <a:lnTo>
                    <a:pt x="11404" y="16015"/>
                  </a:lnTo>
                  <a:cubicBezTo>
                    <a:pt x="11354" y="16041"/>
                    <a:pt x="11329" y="16041"/>
                    <a:pt x="11329" y="16041"/>
                  </a:cubicBezTo>
                  <a:lnTo>
                    <a:pt x="11254" y="15013"/>
                  </a:lnTo>
                  <a:cubicBezTo>
                    <a:pt x="15289" y="12707"/>
                    <a:pt x="17519" y="9825"/>
                    <a:pt x="17519" y="9825"/>
                  </a:cubicBezTo>
                  <a:cubicBezTo>
                    <a:pt x="17519" y="9825"/>
                    <a:pt x="14186" y="2607"/>
                    <a:pt x="12732" y="1830"/>
                  </a:cubicBezTo>
                  <a:cubicBezTo>
                    <a:pt x="11554" y="1203"/>
                    <a:pt x="6893" y="326"/>
                    <a:pt x="5013"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2" name="Google Shape;1359;p51">
              <a:extLst>
                <a:ext uri="{FF2B5EF4-FFF2-40B4-BE49-F238E27FC236}">
                  <a16:creationId xmlns:a16="http://schemas.microsoft.com/office/drawing/2014/main" id="{C344DBAE-CA08-6D68-2DE6-CD58E6A4EB18}"/>
                </a:ext>
              </a:extLst>
            </p:cNvPr>
            <p:cNvSpPr/>
            <p:nvPr/>
          </p:nvSpPr>
          <p:spPr>
            <a:xfrm>
              <a:off x="6616178" y="3239842"/>
              <a:ext cx="500434" cy="500706"/>
            </a:xfrm>
            <a:custGeom>
              <a:avLst/>
              <a:gdLst/>
              <a:ahLst/>
              <a:cxnLst/>
              <a:rect l="l" t="t" r="r" b="b"/>
              <a:pathLst>
                <a:path w="9199" h="9204" extrusionOk="0">
                  <a:moveTo>
                    <a:pt x="4645" y="251"/>
                  </a:moveTo>
                  <a:cubicBezTo>
                    <a:pt x="4675" y="251"/>
                    <a:pt x="4706" y="252"/>
                    <a:pt x="4737" y="252"/>
                  </a:cubicBezTo>
                  <a:cubicBezTo>
                    <a:pt x="5363" y="277"/>
                    <a:pt x="5940" y="428"/>
                    <a:pt x="6466" y="678"/>
                  </a:cubicBezTo>
                  <a:cubicBezTo>
                    <a:pt x="6541" y="728"/>
                    <a:pt x="6617" y="753"/>
                    <a:pt x="6692" y="804"/>
                  </a:cubicBezTo>
                  <a:cubicBezTo>
                    <a:pt x="8070" y="1555"/>
                    <a:pt x="8998" y="3034"/>
                    <a:pt x="8947" y="4738"/>
                  </a:cubicBezTo>
                  <a:cubicBezTo>
                    <a:pt x="8922" y="5691"/>
                    <a:pt x="8597" y="6568"/>
                    <a:pt x="8045" y="7270"/>
                  </a:cubicBezTo>
                  <a:cubicBezTo>
                    <a:pt x="7419" y="8072"/>
                    <a:pt x="6541" y="8623"/>
                    <a:pt x="5539" y="8849"/>
                  </a:cubicBezTo>
                  <a:cubicBezTo>
                    <a:pt x="5250" y="8911"/>
                    <a:pt x="4961" y="8955"/>
                    <a:pt x="4673" y="8955"/>
                  </a:cubicBezTo>
                  <a:cubicBezTo>
                    <a:pt x="4611" y="8955"/>
                    <a:pt x="4548" y="8953"/>
                    <a:pt x="4486" y="8949"/>
                  </a:cubicBezTo>
                  <a:cubicBezTo>
                    <a:pt x="4085" y="8949"/>
                    <a:pt x="3709" y="8874"/>
                    <a:pt x="3358" y="8774"/>
                  </a:cubicBezTo>
                  <a:cubicBezTo>
                    <a:pt x="3233" y="8748"/>
                    <a:pt x="3133" y="8698"/>
                    <a:pt x="3008" y="8648"/>
                  </a:cubicBezTo>
                  <a:cubicBezTo>
                    <a:pt x="1654" y="8122"/>
                    <a:pt x="652" y="6944"/>
                    <a:pt x="351" y="5515"/>
                  </a:cubicBezTo>
                  <a:cubicBezTo>
                    <a:pt x="276" y="5190"/>
                    <a:pt x="251" y="4839"/>
                    <a:pt x="251" y="4488"/>
                  </a:cubicBezTo>
                  <a:cubicBezTo>
                    <a:pt x="276" y="3886"/>
                    <a:pt x="401" y="3335"/>
                    <a:pt x="627" y="2809"/>
                  </a:cubicBezTo>
                  <a:cubicBezTo>
                    <a:pt x="852" y="2307"/>
                    <a:pt x="1178" y="1881"/>
                    <a:pt x="1579" y="1505"/>
                  </a:cubicBezTo>
                  <a:cubicBezTo>
                    <a:pt x="2361" y="723"/>
                    <a:pt x="3452" y="251"/>
                    <a:pt x="4645" y="251"/>
                  </a:cubicBezTo>
                  <a:close/>
                  <a:moveTo>
                    <a:pt x="4656" y="1"/>
                  </a:moveTo>
                  <a:cubicBezTo>
                    <a:pt x="3185" y="1"/>
                    <a:pt x="1864" y="673"/>
                    <a:pt x="1003" y="1756"/>
                  </a:cubicBezTo>
                  <a:cubicBezTo>
                    <a:pt x="852" y="1956"/>
                    <a:pt x="702" y="2157"/>
                    <a:pt x="576" y="2382"/>
                  </a:cubicBezTo>
                  <a:cubicBezTo>
                    <a:pt x="226" y="3009"/>
                    <a:pt x="25" y="3711"/>
                    <a:pt x="0" y="4488"/>
                  </a:cubicBezTo>
                  <a:cubicBezTo>
                    <a:pt x="0" y="5089"/>
                    <a:pt x="100" y="5666"/>
                    <a:pt x="301" y="6192"/>
                  </a:cubicBezTo>
                  <a:cubicBezTo>
                    <a:pt x="677" y="7245"/>
                    <a:pt x="1429" y="8097"/>
                    <a:pt x="2381" y="8623"/>
                  </a:cubicBezTo>
                  <a:cubicBezTo>
                    <a:pt x="2732" y="8824"/>
                    <a:pt x="3108" y="8974"/>
                    <a:pt x="3509" y="9074"/>
                  </a:cubicBezTo>
                  <a:cubicBezTo>
                    <a:pt x="3810" y="9149"/>
                    <a:pt x="4135" y="9200"/>
                    <a:pt x="4461" y="9200"/>
                  </a:cubicBezTo>
                  <a:cubicBezTo>
                    <a:pt x="4520" y="9202"/>
                    <a:pt x="4578" y="9203"/>
                    <a:pt x="4636" y="9203"/>
                  </a:cubicBezTo>
                  <a:cubicBezTo>
                    <a:pt x="5145" y="9203"/>
                    <a:pt x="5615" y="9106"/>
                    <a:pt x="6065" y="8949"/>
                  </a:cubicBezTo>
                  <a:cubicBezTo>
                    <a:pt x="6917" y="8673"/>
                    <a:pt x="7644" y="8147"/>
                    <a:pt x="8196" y="7470"/>
                  </a:cubicBezTo>
                  <a:cubicBezTo>
                    <a:pt x="8797" y="6718"/>
                    <a:pt x="9173" y="5766"/>
                    <a:pt x="9198" y="4738"/>
                  </a:cubicBezTo>
                  <a:cubicBezTo>
                    <a:pt x="9198" y="4538"/>
                    <a:pt x="9198" y="4362"/>
                    <a:pt x="9173" y="4162"/>
                  </a:cubicBezTo>
                  <a:cubicBezTo>
                    <a:pt x="9123" y="4187"/>
                    <a:pt x="9098" y="4212"/>
                    <a:pt x="9098" y="4212"/>
                  </a:cubicBezTo>
                  <a:cubicBezTo>
                    <a:pt x="9084" y="4219"/>
                    <a:pt x="9069" y="4222"/>
                    <a:pt x="9054" y="4222"/>
                  </a:cubicBezTo>
                  <a:cubicBezTo>
                    <a:pt x="9011" y="4222"/>
                    <a:pt x="8966" y="4199"/>
                    <a:pt x="8947" y="4162"/>
                  </a:cubicBezTo>
                  <a:cubicBezTo>
                    <a:pt x="8897" y="4087"/>
                    <a:pt x="8922" y="4012"/>
                    <a:pt x="8998" y="3987"/>
                  </a:cubicBezTo>
                  <a:cubicBezTo>
                    <a:pt x="8998" y="3987"/>
                    <a:pt x="9048" y="3961"/>
                    <a:pt x="9148" y="3911"/>
                  </a:cubicBezTo>
                  <a:cubicBezTo>
                    <a:pt x="8947" y="2558"/>
                    <a:pt x="8120" y="1380"/>
                    <a:pt x="6993" y="678"/>
                  </a:cubicBezTo>
                  <a:cubicBezTo>
                    <a:pt x="6942" y="653"/>
                    <a:pt x="6917" y="628"/>
                    <a:pt x="6867" y="603"/>
                  </a:cubicBezTo>
                  <a:cubicBezTo>
                    <a:pt x="6241" y="252"/>
                    <a:pt x="5514" y="27"/>
                    <a:pt x="4737" y="2"/>
                  </a:cubicBezTo>
                  <a:cubicBezTo>
                    <a:pt x="4710" y="1"/>
                    <a:pt x="4683" y="1"/>
                    <a:pt x="46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3" name="Google Shape;1360;p51">
              <a:extLst>
                <a:ext uri="{FF2B5EF4-FFF2-40B4-BE49-F238E27FC236}">
                  <a16:creationId xmlns:a16="http://schemas.microsoft.com/office/drawing/2014/main" id="{3918BDA6-66AE-0A6D-230D-3F3D72BBCBF6}"/>
                </a:ext>
              </a:extLst>
            </p:cNvPr>
            <p:cNvSpPr/>
            <p:nvPr/>
          </p:nvSpPr>
          <p:spPr>
            <a:xfrm>
              <a:off x="7296502" y="3260351"/>
              <a:ext cx="503154" cy="500488"/>
            </a:xfrm>
            <a:custGeom>
              <a:avLst/>
              <a:gdLst/>
              <a:ahLst/>
              <a:cxnLst/>
              <a:rect l="l" t="t" r="r" b="b"/>
              <a:pathLst>
                <a:path w="9249" h="9200" extrusionOk="0">
                  <a:moveTo>
                    <a:pt x="4589" y="241"/>
                  </a:moveTo>
                  <a:cubicBezTo>
                    <a:pt x="4655" y="241"/>
                    <a:pt x="4721" y="244"/>
                    <a:pt x="4787" y="251"/>
                  </a:cubicBezTo>
                  <a:cubicBezTo>
                    <a:pt x="5589" y="276"/>
                    <a:pt x="6341" y="527"/>
                    <a:pt x="6993" y="928"/>
                  </a:cubicBezTo>
                  <a:cubicBezTo>
                    <a:pt x="7569" y="1279"/>
                    <a:pt x="8046" y="1780"/>
                    <a:pt x="8396" y="2356"/>
                  </a:cubicBezTo>
                  <a:cubicBezTo>
                    <a:pt x="8447" y="2457"/>
                    <a:pt x="8522" y="2557"/>
                    <a:pt x="8572" y="2657"/>
                  </a:cubicBezTo>
                  <a:cubicBezTo>
                    <a:pt x="8747" y="3058"/>
                    <a:pt x="8898" y="3459"/>
                    <a:pt x="8948" y="3910"/>
                  </a:cubicBezTo>
                  <a:cubicBezTo>
                    <a:pt x="8973" y="3960"/>
                    <a:pt x="8973" y="4036"/>
                    <a:pt x="8973" y="4111"/>
                  </a:cubicBezTo>
                  <a:cubicBezTo>
                    <a:pt x="8998" y="4261"/>
                    <a:pt x="8998" y="4437"/>
                    <a:pt x="8998" y="4612"/>
                  </a:cubicBezTo>
                  <a:cubicBezTo>
                    <a:pt x="8998" y="4662"/>
                    <a:pt x="9023" y="4687"/>
                    <a:pt x="9023" y="4712"/>
                  </a:cubicBezTo>
                  <a:cubicBezTo>
                    <a:pt x="8998" y="4737"/>
                    <a:pt x="8998" y="4762"/>
                    <a:pt x="8998" y="4787"/>
                  </a:cubicBezTo>
                  <a:cubicBezTo>
                    <a:pt x="8998" y="5239"/>
                    <a:pt x="8898" y="5665"/>
                    <a:pt x="8747" y="6066"/>
                  </a:cubicBezTo>
                  <a:cubicBezTo>
                    <a:pt x="8722" y="6141"/>
                    <a:pt x="8697" y="6216"/>
                    <a:pt x="8672" y="6291"/>
                  </a:cubicBezTo>
                  <a:cubicBezTo>
                    <a:pt x="8522" y="6592"/>
                    <a:pt x="8371" y="6893"/>
                    <a:pt x="8171" y="7168"/>
                  </a:cubicBezTo>
                  <a:cubicBezTo>
                    <a:pt x="7371" y="8235"/>
                    <a:pt x="6101" y="8950"/>
                    <a:pt x="4681" y="8950"/>
                  </a:cubicBezTo>
                  <a:cubicBezTo>
                    <a:pt x="4633" y="8950"/>
                    <a:pt x="4585" y="8950"/>
                    <a:pt x="4537" y="8948"/>
                  </a:cubicBezTo>
                  <a:cubicBezTo>
                    <a:pt x="4061" y="8923"/>
                    <a:pt x="3609" y="8848"/>
                    <a:pt x="3183" y="8672"/>
                  </a:cubicBezTo>
                  <a:cubicBezTo>
                    <a:pt x="2832" y="8547"/>
                    <a:pt x="2507" y="8397"/>
                    <a:pt x="2206" y="8196"/>
                  </a:cubicBezTo>
                  <a:cubicBezTo>
                    <a:pt x="1028" y="7369"/>
                    <a:pt x="276" y="6016"/>
                    <a:pt x="301" y="4462"/>
                  </a:cubicBezTo>
                  <a:cubicBezTo>
                    <a:pt x="376" y="2306"/>
                    <a:pt x="2030" y="527"/>
                    <a:pt x="4111" y="276"/>
                  </a:cubicBezTo>
                  <a:cubicBezTo>
                    <a:pt x="4270" y="258"/>
                    <a:pt x="4430" y="241"/>
                    <a:pt x="4589" y="241"/>
                  </a:cubicBezTo>
                  <a:close/>
                  <a:moveTo>
                    <a:pt x="4787" y="0"/>
                  </a:moveTo>
                  <a:cubicBezTo>
                    <a:pt x="4487" y="0"/>
                    <a:pt x="4161" y="0"/>
                    <a:pt x="3885" y="51"/>
                  </a:cubicBezTo>
                  <a:cubicBezTo>
                    <a:pt x="2030" y="376"/>
                    <a:pt x="552" y="1805"/>
                    <a:pt x="151" y="3660"/>
                  </a:cubicBezTo>
                  <a:cubicBezTo>
                    <a:pt x="201" y="3685"/>
                    <a:pt x="226" y="3710"/>
                    <a:pt x="276" y="3710"/>
                  </a:cubicBezTo>
                  <a:cubicBezTo>
                    <a:pt x="326" y="3760"/>
                    <a:pt x="351" y="3835"/>
                    <a:pt x="301" y="3885"/>
                  </a:cubicBezTo>
                  <a:cubicBezTo>
                    <a:pt x="276" y="3935"/>
                    <a:pt x="251" y="3935"/>
                    <a:pt x="201" y="3935"/>
                  </a:cubicBezTo>
                  <a:lnTo>
                    <a:pt x="151" y="3935"/>
                  </a:lnTo>
                  <a:cubicBezTo>
                    <a:pt x="126" y="3935"/>
                    <a:pt x="126" y="3910"/>
                    <a:pt x="126" y="3910"/>
                  </a:cubicBezTo>
                  <a:cubicBezTo>
                    <a:pt x="101" y="4086"/>
                    <a:pt x="76" y="4286"/>
                    <a:pt x="76" y="4462"/>
                  </a:cubicBezTo>
                  <a:cubicBezTo>
                    <a:pt x="0" y="6993"/>
                    <a:pt x="2005" y="9123"/>
                    <a:pt x="4537" y="9199"/>
                  </a:cubicBezTo>
                  <a:cubicBezTo>
                    <a:pt x="4563" y="9199"/>
                    <a:pt x="4589" y="9199"/>
                    <a:pt x="4615" y="9199"/>
                  </a:cubicBezTo>
                  <a:cubicBezTo>
                    <a:pt x="6137" y="9199"/>
                    <a:pt x="7508" y="8477"/>
                    <a:pt x="8346" y="7319"/>
                  </a:cubicBezTo>
                  <a:cubicBezTo>
                    <a:pt x="8522" y="7093"/>
                    <a:pt x="8672" y="6843"/>
                    <a:pt x="8822" y="6567"/>
                  </a:cubicBezTo>
                  <a:cubicBezTo>
                    <a:pt x="8822" y="6517"/>
                    <a:pt x="8848" y="6467"/>
                    <a:pt x="8873" y="6417"/>
                  </a:cubicBezTo>
                  <a:cubicBezTo>
                    <a:pt x="9098" y="5890"/>
                    <a:pt x="9249" y="5339"/>
                    <a:pt x="9249" y="4712"/>
                  </a:cubicBezTo>
                  <a:cubicBezTo>
                    <a:pt x="9249" y="4662"/>
                    <a:pt x="9249" y="4587"/>
                    <a:pt x="9249" y="4537"/>
                  </a:cubicBezTo>
                  <a:cubicBezTo>
                    <a:pt x="9249" y="4311"/>
                    <a:pt x="9223" y="4086"/>
                    <a:pt x="9198" y="3885"/>
                  </a:cubicBezTo>
                  <a:cubicBezTo>
                    <a:pt x="9198" y="3835"/>
                    <a:pt x="9173" y="3760"/>
                    <a:pt x="9173" y="3710"/>
                  </a:cubicBezTo>
                  <a:cubicBezTo>
                    <a:pt x="9073" y="3209"/>
                    <a:pt x="8898" y="2757"/>
                    <a:pt x="8647" y="2331"/>
                  </a:cubicBezTo>
                  <a:cubicBezTo>
                    <a:pt x="8497" y="2031"/>
                    <a:pt x="8296" y="1780"/>
                    <a:pt x="8071" y="1529"/>
                  </a:cubicBezTo>
                  <a:cubicBezTo>
                    <a:pt x="7795" y="1203"/>
                    <a:pt x="7469" y="928"/>
                    <a:pt x="7093" y="702"/>
                  </a:cubicBezTo>
                  <a:cubicBezTo>
                    <a:pt x="6416" y="276"/>
                    <a:pt x="5639" y="26"/>
                    <a:pt x="47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4" name="Google Shape;1361;p51">
              <a:extLst>
                <a:ext uri="{FF2B5EF4-FFF2-40B4-BE49-F238E27FC236}">
                  <a16:creationId xmlns:a16="http://schemas.microsoft.com/office/drawing/2014/main" id="{35B3F7DF-98D0-F9AF-D558-36D231ABBB91}"/>
                </a:ext>
              </a:extLst>
            </p:cNvPr>
            <p:cNvSpPr/>
            <p:nvPr/>
          </p:nvSpPr>
          <p:spPr>
            <a:xfrm>
              <a:off x="7100173" y="3433561"/>
              <a:ext cx="215482" cy="41453"/>
            </a:xfrm>
            <a:custGeom>
              <a:avLst/>
              <a:gdLst/>
              <a:ahLst/>
              <a:cxnLst/>
              <a:rect l="l" t="t" r="r" b="b"/>
              <a:pathLst>
                <a:path w="3961" h="762" extrusionOk="0">
                  <a:moveTo>
                    <a:pt x="1942" y="0"/>
                  </a:moveTo>
                  <a:cubicBezTo>
                    <a:pt x="1715" y="0"/>
                    <a:pt x="1501" y="18"/>
                    <a:pt x="1304" y="50"/>
                  </a:cubicBezTo>
                  <a:cubicBezTo>
                    <a:pt x="1103" y="75"/>
                    <a:pt x="903" y="125"/>
                    <a:pt x="727" y="175"/>
                  </a:cubicBezTo>
                  <a:cubicBezTo>
                    <a:pt x="527" y="250"/>
                    <a:pt x="351" y="300"/>
                    <a:pt x="251" y="350"/>
                  </a:cubicBezTo>
                  <a:cubicBezTo>
                    <a:pt x="151" y="400"/>
                    <a:pt x="101" y="426"/>
                    <a:pt x="101" y="426"/>
                  </a:cubicBezTo>
                  <a:cubicBezTo>
                    <a:pt x="25" y="451"/>
                    <a:pt x="0" y="526"/>
                    <a:pt x="50" y="601"/>
                  </a:cubicBezTo>
                  <a:cubicBezTo>
                    <a:pt x="69" y="638"/>
                    <a:pt x="114" y="661"/>
                    <a:pt x="157" y="661"/>
                  </a:cubicBezTo>
                  <a:cubicBezTo>
                    <a:pt x="172" y="661"/>
                    <a:pt x="187" y="658"/>
                    <a:pt x="201" y="651"/>
                  </a:cubicBezTo>
                  <a:cubicBezTo>
                    <a:pt x="201" y="651"/>
                    <a:pt x="226" y="626"/>
                    <a:pt x="276" y="601"/>
                  </a:cubicBezTo>
                  <a:cubicBezTo>
                    <a:pt x="326" y="576"/>
                    <a:pt x="401" y="551"/>
                    <a:pt x="502" y="501"/>
                  </a:cubicBezTo>
                  <a:cubicBezTo>
                    <a:pt x="577" y="501"/>
                    <a:pt x="627" y="476"/>
                    <a:pt x="702" y="451"/>
                  </a:cubicBezTo>
                  <a:cubicBezTo>
                    <a:pt x="928" y="375"/>
                    <a:pt x="1178" y="300"/>
                    <a:pt x="1479" y="275"/>
                  </a:cubicBezTo>
                  <a:cubicBezTo>
                    <a:pt x="1579" y="250"/>
                    <a:pt x="1654" y="250"/>
                    <a:pt x="1755" y="250"/>
                  </a:cubicBezTo>
                  <a:cubicBezTo>
                    <a:pt x="1832" y="244"/>
                    <a:pt x="1910" y="241"/>
                    <a:pt x="1990" y="241"/>
                  </a:cubicBezTo>
                  <a:cubicBezTo>
                    <a:pt x="2248" y="241"/>
                    <a:pt x="2520" y="274"/>
                    <a:pt x="2807" y="350"/>
                  </a:cubicBezTo>
                  <a:cubicBezTo>
                    <a:pt x="2857" y="350"/>
                    <a:pt x="2908" y="375"/>
                    <a:pt x="2983" y="400"/>
                  </a:cubicBezTo>
                  <a:cubicBezTo>
                    <a:pt x="3233" y="476"/>
                    <a:pt x="3484" y="576"/>
                    <a:pt x="3735" y="726"/>
                  </a:cubicBezTo>
                  <a:cubicBezTo>
                    <a:pt x="3735" y="726"/>
                    <a:pt x="3735" y="751"/>
                    <a:pt x="3760" y="751"/>
                  </a:cubicBezTo>
                  <a:lnTo>
                    <a:pt x="3810" y="751"/>
                  </a:lnTo>
                  <a:cubicBezTo>
                    <a:pt x="3823" y="758"/>
                    <a:pt x="3835" y="761"/>
                    <a:pt x="3845" y="761"/>
                  </a:cubicBezTo>
                  <a:cubicBezTo>
                    <a:pt x="3873" y="761"/>
                    <a:pt x="3892" y="738"/>
                    <a:pt x="3910" y="701"/>
                  </a:cubicBezTo>
                  <a:cubicBezTo>
                    <a:pt x="3960" y="651"/>
                    <a:pt x="3935" y="576"/>
                    <a:pt x="3885" y="526"/>
                  </a:cubicBezTo>
                  <a:cubicBezTo>
                    <a:pt x="3835" y="526"/>
                    <a:pt x="3810" y="501"/>
                    <a:pt x="3760" y="476"/>
                  </a:cubicBezTo>
                  <a:cubicBezTo>
                    <a:pt x="3559" y="350"/>
                    <a:pt x="3334" y="250"/>
                    <a:pt x="3108" y="175"/>
                  </a:cubicBezTo>
                  <a:cubicBezTo>
                    <a:pt x="3058" y="150"/>
                    <a:pt x="3008" y="150"/>
                    <a:pt x="2958" y="125"/>
                  </a:cubicBezTo>
                  <a:cubicBezTo>
                    <a:pt x="2605" y="37"/>
                    <a:pt x="2262" y="0"/>
                    <a:pt x="19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5" name="Google Shape;1362;p51">
              <a:extLst>
                <a:ext uri="{FF2B5EF4-FFF2-40B4-BE49-F238E27FC236}">
                  <a16:creationId xmlns:a16="http://schemas.microsoft.com/office/drawing/2014/main" id="{B4133CBA-40AD-B09D-1371-2402DC850F93}"/>
                </a:ext>
              </a:extLst>
            </p:cNvPr>
            <p:cNvSpPr/>
            <p:nvPr/>
          </p:nvSpPr>
          <p:spPr>
            <a:xfrm>
              <a:off x="8038190" y="4725997"/>
              <a:ext cx="390000" cy="338210"/>
            </a:xfrm>
            <a:custGeom>
              <a:avLst/>
              <a:gdLst/>
              <a:ahLst/>
              <a:cxnLst/>
              <a:rect l="l" t="t" r="r" b="b"/>
              <a:pathLst>
                <a:path w="7169" h="6217" extrusionOk="0">
                  <a:moveTo>
                    <a:pt x="6266" y="1"/>
                  </a:moveTo>
                  <a:cubicBezTo>
                    <a:pt x="6266" y="1"/>
                    <a:pt x="4036" y="2883"/>
                    <a:pt x="1" y="5189"/>
                  </a:cubicBezTo>
                  <a:lnTo>
                    <a:pt x="76" y="6217"/>
                  </a:lnTo>
                  <a:cubicBezTo>
                    <a:pt x="76" y="6217"/>
                    <a:pt x="101" y="6217"/>
                    <a:pt x="151" y="6191"/>
                  </a:cubicBezTo>
                  <a:cubicBezTo>
                    <a:pt x="652" y="6066"/>
                    <a:pt x="3935" y="5064"/>
                    <a:pt x="6266" y="2983"/>
                  </a:cubicBezTo>
                  <a:cubicBezTo>
                    <a:pt x="6592" y="2708"/>
                    <a:pt x="6893" y="2382"/>
                    <a:pt x="7168" y="2056"/>
                  </a:cubicBezTo>
                  <a:cubicBezTo>
                    <a:pt x="7168" y="2056"/>
                    <a:pt x="7068" y="402"/>
                    <a:pt x="6266"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6" name="Google Shape;1363;p51">
              <a:extLst>
                <a:ext uri="{FF2B5EF4-FFF2-40B4-BE49-F238E27FC236}">
                  <a16:creationId xmlns:a16="http://schemas.microsoft.com/office/drawing/2014/main" id="{48C985A2-F873-8733-06A2-4E8334BC55F5}"/>
                </a:ext>
              </a:extLst>
            </p:cNvPr>
            <p:cNvSpPr/>
            <p:nvPr/>
          </p:nvSpPr>
          <p:spPr>
            <a:xfrm>
              <a:off x="6352991" y="4651033"/>
              <a:ext cx="447284" cy="396800"/>
            </a:xfrm>
            <a:custGeom>
              <a:avLst/>
              <a:gdLst/>
              <a:ahLst/>
              <a:cxnLst/>
              <a:rect l="l" t="t" r="r" b="b"/>
              <a:pathLst>
                <a:path w="8222" h="7294" extrusionOk="0">
                  <a:moveTo>
                    <a:pt x="903" y="1"/>
                  </a:moveTo>
                  <a:cubicBezTo>
                    <a:pt x="828" y="51"/>
                    <a:pt x="753" y="76"/>
                    <a:pt x="703" y="126"/>
                  </a:cubicBezTo>
                  <a:cubicBezTo>
                    <a:pt x="76" y="677"/>
                    <a:pt x="1" y="2056"/>
                    <a:pt x="1" y="2056"/>
                  </a:cubicBezTo>
                  <a:cubicBezTo>
                    <a:pt x="176" y="2281"/>
                    <a:pt x="377" y="2507"/>
                    <a:pt x="552" y="2707"/>
                  </a:cubicBezTo>
                  <a:cubicBezTo>
                    <a:pt x="3660" y="6066"/>
                    <a:pt x="7394" y="7093"/>
                    <a:pt x="8096" y="7269"/>
                  </a:cubicBezTo>
                  <a:cubicBezTo>
                    <a:pt x="8196" y="7294"/>
                    <a:pt x="8222" y="7294"/>
                    <a:pt x="8222" y="7294"/>
                  </a:cubicBezTo>
                  <a:lnTo>
                    <a:pt x="8222" y="5690"/>
                  </a:lnTo>
                  <a:cubicBezTo>
                    <a:pt x="4211" y="3409"/>
                    <a:pt x="903" y="1"/>
                    <a:pt x="903"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7" name="Google Shape;1364;p51">
              <a:extLst>
                <a:ext uri="{FF2B5EF4-FFF2-40B4-BE49-F238E27FC236}">
                  <a16:creationId xmlns:a16="http://schemas.microsoft.com/office/drawing/2014/main" id="{2C24F640-8C7B-42B1-0960-A037A1165BD0}"/>
                </a:ext>
              </a:extLst>
            </p:cNvPr>
            <p:cNvSpPr/>
            <p:nvPr/>
          </p:nvSpPr>
          <p:spPr>
            <a:xfrm>
              <a:off x="6959713" y="4098873"/>
              <a:ext cx="350451" cy="321781"/>
            </a:xfrm>
            <a:custGeom>
              <a:avLst/>
              <a:gdLst/>
              <a:ahLst/>
              <a:cxnLst/>
              <a:rect l="l" t="t" r="r" b="b"/>
              <a:pathLst>
                <a:path w="6442" h="5915" extrusionOk="0">
                  <a:moveTo>
                    <a:pt x="2006" y="0"/>
                  </a:moveTo>
                  <a:cubicBezTo>
                    <a:pt x="2006" y="0"/>
                    <a:pt x="1354" y="652"/>
                    <a:pt x="527" y="1754"/>
                  </a:cubicBezTo>
                  <a:cubicBezTo>
                    <a:pt x="352" y="1980"/>
                    <a:pt x="176" y="2206"/>
                    <a:pt x="1" y="2456"/>
                  </a:cubicBezTo>
                  <a:cubicBezTo>
                    <a:pt x="1" y="2456"/>
                    <a:pt x="3334" y="5664"/>
                    <a:pt x="4412" y="5915"/>
                  </a:cubicBezTo>
                  <a:lnTo>
                    <a:pt x="5414" y="3885"/>
                  </a:lnTo>
                  <a:cubicBezTo>
                    <a:pt x="5364" y="3860"/>
                    <a:pt x="5314" y="3835"/>
                    <a:pt x="5314" y="3810"/>
                  </a:cubicBezTo>
                  <a:cubicBezTo>
                    <a:pt x="5289" y="3810"/>
                    <a:pt x="5289" y="3760"/>
                    <a:pt x="5314" y="3734"/>
                  </a:cubicBezTo>
                  <a:cubicBezTo>
                    <a:pt x="5314" y="3722"/>
                    <a:pt x="5327" y="3716"/>
                    <a:pt x="5342" y="3716"/>
                  </a:cubicBezTo>
                  <a:cubicBezTo>
                    <a:pt x="5358" y="3716"/>
                    <a:pt x="5377" y="3722"/>
                    <a:pt x="5389" y="3734"/>
                  </a:cubicBezTo>
                  <a:cubicBezTo>
                    <a:pt x="5389" y="3734"/>
                    <a:pt x="5414" y="3734"/>
                    <a:pt x="5465" y="3785"/>
                  </a:cubicBezTo>
                  <a:lnTo>
                    <a:pt x="6442" y="1780"/>
                  </a:lnTo>
                  <a:cubicBezTo>
                    <a:pt x="6442" y="1780"/>
                    <a:pt x="6392" y="1754"/>
                    <a:pt x="6317" y="1729"/>
                  </a:cubicBezTo>
                  <a:cubicBezTo>
                    <a:pt x="5815" y="1529"/>
                    <a:pt x="3936" y="827"/>
                    <a:pt x="2833" y="376"/>
                  </a:cubicBezTo>
                  <a:cubicBezTo>
                    <a:pt x="2407" y="201"/>
                    <a:pt x="2081" y="75"/>
                    <a:pt x="2006"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8" name="Google Shape;1365;p51">
              <a:extLst>
                <a:ext uri="{FF2B5EF4-FFF2-40B4-BE49-F238E27FC236}">
                  <a16:creationId xmlns:a16="http://schemas.microsoft.com/office/drawing/2014/main" id="{CC9885B6-2C7C-151D-1C2C-9895407DFE00}"/>
                </a:ext>
              </a:extLst>
            </p:cNvPr>
            <p:cNvSpPr/>
            <p:nvPr/>
          </p:nvSpPr>
          <p:spPr>
            <a:xfrm>
              <a:off x="7398774" y="4075699"/>
              <a:ext cx="320421" cy="342236"/>
            </a:xfrm>
            <a:custGeom>
              <a:avLst/>
              <a:gdLst/>
              <a:ahLst/>
              <a:cxnLst/>
              <a:rect l="l" t="t" r="r" b="b"/>
              <a:pathLst>
                <a:path w="5890" h="6291" extrusionOk="0">
                  <a:moveTo>
                    <a:pt x="3208" y="0"/>
                  </a:moveTo>
                  <a:cubicBezTo>
                    <a:pt x="3108" y="75"/>
                    <a:pt x="2757" y="301"/>
                    <a:pt x="2331" y="602"/>
                  </a:cubicBezTo>
                  <a:cubicBezTo>
                    <a:pt x="1379" y="1228"/>
                    <a:pt x="0" y="2155"/>
                    <a:pt x="0" y="2155"/>
                  </a:cubicBezTo>
                  <a:lnTo>
                    <a:pt x="50" y="2231"/>
                  </a:lnTo>
                  <a:lnTo>
                    <a:pt x="802" y="3810"/>
                  </a:lnTo>
                  <a:lnTo>
                    <a:pt x="827" y="3785"/>
                  </a:lnTo>
                  <a:cubicBezTo>
                    <a:pt x="827" y="3767"/>
                    <a:pt x="840" y="3749"/>
                    <a:pt x="865" y="3749"/>
                  </a:cubicBezTo>
                  <a:cubicBezTo>
                    <a:pt x="875" y="3749"/>
                    <a:pt x="888" y="3752"/>
                    <a:pt x="902" y="3759"/>
                  </a:cubicBezTo>
                  <a:cubicBezTo>
                    <a:pt x="927" y="3759"/>
                    <a:pt x="927" y="3810"/>
                    <a:pt x="927" y="3835"/>
                  </a:cubicBezTo>
                  <a:lnTo>
                    <a:pt x="877" y="3960"/>
                  </a:lnTo>
                  <a:lnTo>
                    <a:pt x="1053" y="4286"/>
                  </a:lnTo>
                  <a:cubicBezTo>
                    <a:pt x="1078" y="4286"/>
                    <a:pt x="1103" y="4311"/>
                    <a:pt x="1103" y="4336"/>
                  </a:cubicBezTo>
                  <a:cubicBezTo>
                    <a:pt x="1103" y="4336"/>
                    <a:pt x="1103" y="4361"/>
                    <a:pt x="1103" y="4361"/>
                  </a:cubicBezTo>
                  <a:lnTo>
                    <a:pt x="2055" y="6291"/>
                  </a:lnTo>
                  <a:cubicBezTo>
                    <a:pt x="3108" y="6065"/>
                    <a:pt x="5890" y="2632"/>
                    <a:pt x="5890" y="2632"/>
                  </a:cubicBezTo>
                  <a:cubicBezTo>
                    <a:pt x="5790" y="2456"/>
                    <a:pt x="5639" y="2306"/>
                    <a:pt x="5514" y="2130"/>
                  </a:cubicBezTo>
                  <a:cubicBezTo>
                    <a:pt x="4486" y="877"/>
                    <a:pt x="3208" y="0"/>
                    <a:pt x="3208" y="0"/>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89" name="Google Shape;1366;p51">
              <a:extLst>
                <a:ext uri="{FF2B5EF4-FFF2-40B4-BE49-F238E27FC236}">
                  <a16:creationId xmlns:a16="http://schemas.microsoft.com/office/drawing/2014/main" id="{2B121BE0-ED1D-D6F8-9956-234407CD1F3A}"/>
                </a:ext>
              </a:extLst>
            </p:cNvPr>
            <p:cNvSpPr/>
            <p:nvPr/>
          </p:nvSpPr>
          <p:spPr>
            <a:xfrm>
              <a:off x="7360585" y="4331977"/>
              <a:ext cx="12295" cy="891739"/>
            </a:xfrm>
            <a:custGeom>
              <a:avLst/>
              <a:gdLst/>
              <a:ahLst/>
              <a:cxnLst/>
              <a:rect l="l" t="t" r="r" b="b"/>
              <a:pathLst>
                <a:path w="226" h="16392" extrusionOk="0">
                  <a:moveTo>
                    <a:pt x="0" y="1"/>
                  </a:moveTo>
                  <a:cubicBezTo>
                    <a:pt x="0" y="1"/>
                    <a:pt x="0" y="26"/>
                    <a:pt x="0" y="26"/>
                  </a:cubicBezTo>
                  <a:lnTo>
                    <a:pt x="101" y="16392"/>
                  </a:lnTo>
                  <a:lnTo>
                    <a:pt x="226" y="16392"/>
                  </a:lnTo>
                  <a:lnTo>
                    <a:pt x="126" y="26"/>
                  </a:lnTo>
                  <a:cubicBezTo>
                    <a:pt x="126" y="1"/>
                    <a:pt x="101" y="1"/>
                    <a:pt x="101" y="1"/>
                  </a:cubicBez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0" name="Google Shape;1367;p51">
              <a:extLst>
                <a:ext uri="{FF2B5EF4-FFF2-40B4-BE49-F238E27FC236}">
                  <a16:creationId xmlns:a16="http://schemas.microsoft.com/office/drawing/2014/main" id="{8FCE379C-E247-3682-44ED-77F50C4E9DDB}"/>
                </a:ext>
              </a:extLst>
            </p:cNvPr>
            <p:cNvSpPr/>
            <p:nvPr/>
          </p:nvSpPr>
          <p:spPr>
            <a:xfrm>
              <a:off x="7479177" y="4650925"/>
              <a:ext cx="429549" cy="443204"/>
            </a:xfrm>
            <a:custGeom>
              <a:avLst/>
              <a:gdLst/>
              <a:ahLst/>
              <a:cxnLst/>
              <a:rect l="l" t="t" r="r" b="b"/>
              <a:pathLst>
                <a:path w="7896" h="8147" extrusionOk="0">
                  <a:moveTo>
                    <a:pt x="7219" y="1030"/>
                  </a:moveTo>
                  <a:lnTo>
                    <a:pt x="7244" y="1256"/>
                  </a:lnTo>
                  <a:lnTo>
                    <a:pt x="101" y="1456"/>
                  </a:lnTo>
                  <a:lnTo>
                    <a:pt x="101" y="1231"/>
                  </a:lnTo>
                  <a:lnTo>
                    <a:pt x="7219" y="1030"/>
                  </a:lnTo>
                  <a:close/>
                  <a:moveTo>
                    <a:pt x="6565" y="1"/>
                  </a:moveTo>
                  <a:cubicBezTo>
                    <a:pt x="6549" y="1"/>
                    <a:pt x="6533" y="1"/>
                    <a:pt x="6517" y="3"/>
                  </a:cubicBezTo>
                  <a:lnTo>
                    <a:pt x="728" y="328"/>
                  </a:lnTo>
                  <a:cubicBezTo>
                    <a:pt x="377" y="353"/>
                    <a:pt x="101" y="629"/>
                    <a:pt x="101" y="980"/>
                  </a:cubicBezTo>
                  <a:lnTo>
                    <a:pt x="1" y="5341"/>
                  </a:lnTo>
                  <a:cubicBezTo>
                    <a:pt x="1" y="5592"/>
                    <a:pt x="126" y="5817"/>
                    <a:pt x="352" y="5942"/>
                  </a:cubicBezTo>
                  <a:lnTo>
                    <a:pt x="4211" y="8048"/>
                  </a:lnTo>
                  <a:cubicBezTo>
                    <a:pt x="4311" y="8114"/>
                    <a:pt x="4426" y="8146"/>
                    <a:pt x="4540" y="8146"/>
                  </a:cubicBezTo>
                  <a:cubicBezTo>
                    <a:pt x="4683" y="8146"/>
                    <a:pt x="4826" y="8095"/>
                    <a:pt x="4938" y="7998"/>
                  </a:cubicBezTo>
                  <a:lnTo>
                    <a:pt x="7620" y="5792"/>
                  </a:lnTo>
                  <a:cubicBezTo>
                    <a:pt x="7795" y="5642"/>
                    <a:pt x="7896" y="5391"/>
                    <a:pt x="7870" y="5165"/>
                  </a:cubicBezTo>
                  <a:lnTo>
                    <a:pt x="7219" y="579"/>
                  </a:lnTo>
                  <a:cubicBezTo>
                    <a:pt x="7171" y="244"/>
                    <a:pt x="6895" y="1"/>
                    <a:pt x="6565" y="1"/>
                  </a:cubicBezTo>
                  <a:close/>
                </a:path>
              </a:pathLst>
            </a:custGeom>
            <a:solidFill>
              <a:srgbClr val="FAA8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1" name="Google Shape;1368;p51">
              <a:extLst>
                <a:ext uri="{FF2B5EF4-FFF2-40B4-BE49-F238E27FC236}">
                  <a16:creationId xmlns:a16="http://schemas.microsoft.com/office/drawing/2014/main" id="{BB2A5556-131D-E3E1-8B3B-47CC3F6A72DA}"/>
                </a:ext>
              </a:extLst>
            </p:cNvPr>
            <p:cNvSpPr/>
            <p:nvPr/>
          </p:nvSpPr>
          <p:spPr>
            <a:xfrm>
              <a:off x="7484671" y="4706957"/>
              <a:ext cx="388586" cy="23229"/>
            </a:xfrm>
            <a:custGeom>
              <a:avLst/>
              <a:gdLst/>
              <a:ahLst/>
              <a:cxnLst/>
              <a:rect l="l" t="t" r="r" b="b"/>
              <a:pathLst>
                <a:path w="7143" h="427" extrusionOk="0">
                  <a:moveTo>
                    <a:pt x="7118" y="0"/>
                  </a:moveTo>
                  <a:lnTo>
                    <a:pt x="0" y="201"/>
                  </a:lnTo>
                  <a:lnTo>
                    <a:pt x="0" y="426"/>
                  </a:lnTo>
                  <a:lnTo>
                    <a:pt x="7143" y="226"/>
                  </a:lnTo>
                  <a:lnTo>
                    <a:pt x="7118" y="0"/>
                  </a:lnTo>
                  <a:close/>
                </a:path>
              </a:pathLst>
            </a:custGeom>
            <a:solidFill>
              <a:srgbClr val="0072A4"/>
            </a:solidFill>
            <a:ln w="9525" cap="flat" cmpd="sng">
              <a:solidFill>
                <a:srgbClr val="4C6F8A"/>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2" name="Google Shape;1369;p51">
              <a:extLst>
                <a:ext uri="{FF2B5EF4-FFF2-40B4-BE49-F238E27FC236}">
                  <a16:creationId xmlns:a16="http://schemas.microsoft.com/office/drawing/2014/main" id="{C3DCD37C-4960-4A9E-BA90-E4CF173E7929}"/>
                </a:ext>
              </a:extLst>
            </p:cNvPr>
            <p:cNvSpPr/>
            <p:nvPr/>
          </p:nvSpPr>
          <p:spPr>
            <a:xfrm>
              <a:off x="7431468" y="4279644"/>
              <a:ext cx="17789" cy="36068"/>
            </a:xfrm>
            <a:custGeom>
              <a:avLst/>
              <a:gdLst/>
              <a:ahLst/>
              <a:cxnLst/>
              <a:rect l="l" t="t" r="r" b="b"/>
              <a:pathLst>
                <a:path w="327" h="663" extrusionOk="0">
                  <a:moveTo>
                    <a:pt x="264" y="0"/>
                  </a:moveTo>
                  <a:cubicBezTo>
                    <a:pt x="239" y="0"/>
                    <a:pt x="226" y="18"/>
                    <a:pt x="226" y="36"/>
                  </a:cubicBezTo>
                  <a:lnTo>
                    <a:pt x="201" y="61"/>
                  </a:lnTo>
                  <a:lnTo>
                    <a:pt x="1" y="662"/>
                  </a:lnTo>
                  <a:cubicBezTo>
                    <a:pt x="51" y="662"/>
                    <a:pt x="76" y="637"/>
                    <a:pt x="126" y="612"/>
                  </a:cubicBezTo>
                  <a:lnTo>
                    <a:pt x="276" y="211"/>
                  </a:lnTo>
                  <a:lnTo>
                    <a:pt x="326" y="86"/>
                  </a:lnTo>
                  <a:cubicBezTo>
                    <a:pt x="326" y="61"/>
                    <a:pt x="326" y="10"/>
                    <a:pt x="301" y="10"/>
                  </a:cubicBezTo>
                  <a:cubicBezTo>
                    <a:pt x="287" y="3"/>
                    <a:pt x="274" y="0"/>
                    <a:pt x="264" y="0"/>
                  </a:cubicBezTo>
                  <a:close/>
                </a:path>
              </a:pathLst>
            </a:custGeom>
            <a:solidFill>
              <a:srgbClr val="4C6F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3" name="Google Shape;1370;p51">
              <a:extLst>
                <a:ext uri="{FF2B5EF4-FFF2-40B4-BE49-F238E27FC236}">
                  <a16:creationId xmlns:a16="http://schemas.microsoft.com/office/drawing/2014/main" id="{FB5DD1D7-CA72-0B62-E070-CD3CF39F043D}"/>
                </a:ext>
              </a:extLst>
            </p:cNvPr>
            <p:cNvSpPr/>
            <p:nvPr/>
          </p:nvSpPr>
          <p:spPr>
            <a:xfrm>
              <a:off x="7419228" y="4321097"/>
              <a:ext cx="21869" cy="902620"/>
            </a:xfrm>
            <a:custGeom>
              <a:avLst/>
              <a:gdLst/>
              <a:ahLst/>
              <a:cxnLst/>
              <a:rect l="l" t="t" r="r" b="b"/>
              <a:pathLst>
                <a:path w="402" h="16592" extrusionOk="0">
                  <a:moveTo>
                    <a:pt x="301" y="0"/>
                  </a:moveTo>
                  <a:cubicBezTo>
                    <a:pt x="276" y="0"/>
                    <a:pt x="226" y="25"/>
                    <a:pt x="175" y="25"/>
                  </a:cubicBezTo>
                  <a:lnTo>
                    <a:pt x="0" y="527"/>
                  </a:lnTo>
                  <a:cubicBezTo>
                    <a:pt x="0" y="527"/>
                    <a:pt x="0" y="527"/>
                    <a:pt x="0" y="552"/>
                  </a:cubicBezTo>
                  <a:lnTo>
                    <a:pt x="301" y="16592"/>
                  </a:lnTo>
                  <a:lnTo>
                    <a:pt x="401" y="16592"/>
                  </a:lnTo>
                  <a:lnTo>
                    <a:pt x="125" y="552"/>
                  </a:lnTo>
                  <a:lnTo>
                    <a:pt x="301" y="0"/>
                  </a:lnTo>
                  <a:close/>
                </a:path>
              </a:pathLst>
            </a:custGeom>
            <a:solidFill>
              <a:srgbClr val="B5E5E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4" name="Google Shape;1371;p51">
              <a:extLst>
                <a:ext uri="{FF2B5EF4-FFF2-40B4-BE49-F238E27FC236}">
                  <a16:creationId xmlns:a16="http://schemas.microsoft.com/office/drawing/2014/main" id="{F9887B13-B56C-5933-9E03-476C615A3B64}"/>
                </a:ext>
              </a:extLst>
            </p:cNvPr>
            <p:cNvSpPr/>
            <p:nvPr/>
          </p:nvSpPr>
          <p:spPr>
            <a:xfrm>
              <a:off x="7247434" y="4300969"/>
              <a:ext cx="211344" cy="31062"/>
            </a:xfrm>
            <a:custGeom>
              <a:avLst/>
              <a:gdLst/>
              <a:ahLst/>
              <a:cxnLst/>
              <a:rect l="l" t="t" r="r" b="b"/>
              <a:pathLst>
                <a:path w="3885" h="571" extrusionOk="0">
                  <a:moveTo>
                    <a:pt x="53" y="1"/>
                  </a:moveTo>
                  <a:cubicBezTo>
                    <a:pt x="38" y="1"/>
                    <a:pt x="25" y="7"/>
                    <a:pt x="25" y="19"/>
                  </a:cubicBezTo>
                  <a:cubicBezTo>
                    <a:pt x="0" y="45"/>
                    <a:pt x="0" y="95"/>
                    <a:pt x="25" y="95"/>
                  </a:cubicBezTo>
                  <a:cubicBezTo>
                    <a:pt x="25" y="120"/>
                    <a:pt x="75" y="145"/>
                    <a:pt x="125" y="170"/>
                  </a:cubicBezTo>
                  <a:cubicBezTo>
                    <a:pt x="326" y="295"/>
                    <a:pt x="927" y="571"/>
                    <a:pt x="1930" y="571"/>
                  </a:cubicBezTo>
                  <a:lnTo>
                    <a:pt x="2181" y="571"/>
                  </a:lnTo>
                  <a:cubicBezTo>
                    <a:pt x="2531" y="546"/>
                    <a:pt x="2907" y="496"/>
                    <a:pt x="3333" y="395"/>
                  </a:cubicBezTo>
                  <a:cubicBezTo>
                    <a:pt x="3384" y="395"/>
                    <a:pt x="3434" y="370"/>
                    <a:pt x="3459" y="370"/>
                  </a:cubicBezTo>
                  <a:cubicBezTo>
                    <a:pt x="3584" y="320"/>
                    <a:pt x="3709" y="295"/>
                    <a:pt x="3835" y="270"/>
                  </a:cubicBezTo>
                  <a:cubicBezTo>
                    <a:pt x="3860" y="245"/>
                    <a:pt x="3860" y="245"/>
                    <a:pt x="3885" y="220"/>
                  </a:cubicBezTo>
                  <a:cubicBezTo>
                    <a:pt x="3885" y="220"/>
                    <a:pt x="3885" y="195"/>
                    <a:pt x="3885" y="195"/>
                  </a:cubicBezTo>
                  <a:cubicBezTo>
                    <a:pt x="3885" y="170"/>
                    <a:pt x="3860" y="145"/>
                    <a:pt x="3835" y="145"/>
                  </a:cubicBezTo>
                  <a:lnTo>
                    <a:pt x="3810" y="145"/>
                  </a:lnTo>
                  <a:cubicBezTo>
                    <a:pt x="3709" y="170"/>
                    <a:pt x="3609" y="195"/>
                    <a:pt x="3509" y="220"/>
                  </a:cubicBezTo>
                  <a:cubicBezTo>
                    <a:pt x="3459" y="245"/>
                    <a:pt x="3434" y="270"/>
                    <a:pt x="3384" y="270"/>
                  </a:cubicBezTo>
                  <a:cubicBezTo>
                    <a:pt x="2932" y="370"/>
                    <a:pt x="2531" y="446"/>
                    <a:pt x="2181" y="446"/>
                  </a:cubicBezTo>
                  <a:lnTo>
                    <a:pt x="2080" y="446"/>
                  </a:lnTo>
                  <a:cubicBezTo>
                    <a:pt x="2038" y="447"/>
                    <a:pt x="1997" y="447"/>
                    <a:pt x="1957" y="447"/>
                  </a:cubicBezTo>
                  <a:cubicBezTo>
                    <a:pt x="977" y="447"/>
                    <a:pt x="368" y="166"/>
                    <a:pt x="176" y="70"/>
                  </a:cubicBezTo>
                  <a:cubicBezTo>
                    <a:pt x="125" y="19"/>
                    <a:pt x="100" y="19"/>
                    <a:pt x="100" y="19"/>
                  </a:cubicBezTo>
                  <a:cubicBezTo>
                    <a:pt x="88" y="7"/>
                    <a:pt x="69" y="1"/>
                    <a:pt x="53" y="1"/>
                  </a:cubicBezTo>
                  <a:close/>
                </a:path>
              </a:pathLst>
            </a:custGeom>
            <a:solidFill>
              <a:srgbClr val="B93F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5" name="Google Shape;1372;p51">
              <a:extLst>
                <a:ext uri="{FF2B5EF4-FFF2-40B4-BE49-F238E27FC236}">
                  <a16:creationId xmlns:a16="http://schemas.microsoft.com/office/drawing/2014/main" id="{F0E07A81-D901-821B-1678-7D8305CA88C3}"/>
                </a:ext>
              </a:extLst>
            </p:cNvPr>
            <p:cNvSpPr/>
            <p:nvPr/>
          </p:nvSpPr>
          <p:spPr>
            <a:xfrm>
              <a:off x="7374185" y="4363366"/>
              <a:ext cx="39604" cy="40964"/>
            </a:xfrm>
            <a:custGeom>
              <a:avLst/>
              <a:gdLst/>
              <a:ahLst/>
              <a:cxnLst/>
              <a:rect l="l" t="t" r="r" b="b"/>
              <a:pathLst>
                <a:path w="728" h="753" extrusionOk="0">
                  <a:moveTo>
                    <a:pt x="377" y="0"/>
                  </a:moveTo>
                  <a:cubicBezTo>
                    <a:pt x="176" y="0"/>
                    <a:pt x="1" y="176"/>
                    <a:pt x="1" y="376"/>
                  </a:cubicBezTo>
                  <a:cubicBezTo>
                    <a:pt x="1" y="577"/>
                    <a:pt x="176" y="752"/>
                    <a:pt x="377" y="752"/>
                  </a:cubicBezTo>
                  <a:cubicBezTo>
                    <a:pt x="577" y="752"/>
                    <a:pt x="728" y="577"/>
                    <a:pt x="728" y="376"/>
                  </a:cubicBezTo>
                  <a:cubicBezTo>
                    <a:pt x="728" y="176"/>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6" name="Google Shape;1373;p51">
              <a:extLst>
                <a:ext uri="{FF2B5EF4-FFF2-40B4-BE49-F238E27FC236}">
                  <a16:creationId xmlns:a16="http://schemas.microsoft.com/office/drawing/2014/main" id="{AB850254-2F53-84E7-4988-97BA8843E491}"/>
                </a:ext>
              </a:extLst>
            </p:cNvPr>
            <p:cNvSpPr/>
            <p:nvPr/>
          </p:nvSpPr>
          <p:spPr>
            <a:xfrm>
              <a:off x="7374185" y="4597885"/>
              <a:ext cx="39604" cy="39549"/>
            </a:xfrm>
            <a:custGeom>
              <a:avLst/>
              <a:gdLst/>
              <a:ahLst/>
              <a:cxnLst/>
              <a:rect l="l" t="t" r="r" b="b"/>
              <a:pathLst>
                <a:path w="728" h="727" extrusionOk="0">
                  <a:moveTo>
                    <a:pt x="377" y="0"/>
                  </a:moveTo>
                  <a:cubicBezTo>
                    <a:pt x="176" y="0"/>
                    <a:pt x="1" y="150"/>
                    <a:pt x="1" y="376"/>
                  </a:cubicBezTo>
                  <a:cubicBezTo>
                    <a:pt x="1" y="577"/>
                    <a:pt x="176" y="727"/>
                    <a:pt x="377" y="727"/>
                  </a:cubicBezTo>
                  <a:cubicBezTo>
                    <a:pt x="577" y="727"/>
                    <a:pt x="728" y="577"/>
                    <a:pt x="728" y="376"/>
                  </a:cubicBezTo>
                  <a:cubicBezTo>
                    <a:pt x="728" y="150"/>
                    <a:pt x="577" y="0"/>
                    <a:pt x="377" y="0"/>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7" name="Google Shape;1374;p51">
              <a:extLst>
                <a:ext uri="{FF2B5EF4-FFF2-40B4-BE49-F238E27FC236}">
                  <a16:creationId xmlns:a16="http://schemas.microsoft.com/office/drawing/2014/main" id="{4C538052-8B96-4FC9-A0C5-7CED011081B7}"/>
                </a:ext>
              </a:extLst>
            </p:cNvPr>
            <p:cNvSpPr/>
            <p:nvPr/>
          </p:nvSpPr>
          <p:spPr>
            <a:xfrm>
              <a:off x="7374185" y="4831478"/>
              <a:ext cx="43684" cy="39985"/>
            </a:xfrm>
            <a:custGeom>
              <a:avLst/>
              <a:gdLst/>
              <a:ahLst/>
              <a:cxnLst/>
              <a:rect l="l" t="t" r="r" b="b"/>
              <a:pathLst>
                <a:path w="803" h="735" extrusionOk="0">
                  <a:moveTo>
                    <a:pt x="402" y="1"/>
                  </a:moveTo>
                  <a:cubicBezTo>
                    <a:pt x="304" y="1"/>
                    <a:pt x="205" y="39"/>
                    <a:pt x="126" y="117"/>
                  </a:cubicBezTo>
                  <a:cubicBezTo>
                    <a:pt x="1" y="267"/>
                    <a:pt x="1" y="493"/>
                    <a:pt x="151" y="643"/>
                  </a:cubicBezTo>
                  <a:cubicBezTo>
                    <a:pt x="223" y="703"/>
                    <a:pt x="312" y="735"/>
                    <a:pt x="402" y="735"/>
                  </a:cubicBezTo>
                  <a:cubicBezTo>
                    <a:pt x="500" y="735"/>
                    <a:pt x="599" y="697"/>
                    <a:pt x="678" y="618"/>
                  </a:cubicBezTo>
                  <a:cubicBezTo>
                    <a:pt x="803" y="468"/>
                    <a:pt x="803" y="217"/>
                    <a:pt x="653" y="92"/>
                  </a:cubicBezTo>
                  <a:cubicBezTo>
                    <a:pt x="581" y="32"/>
                    <a:pt x="492" y="1"/>
                    <a:pt x="402"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8" name="Google Shape;1375;p51">
              <a:extLst>
                <a:ext uri="{FF2B5EF4-FFF2-40B4-BE49-F238E27FC236}">
                  <a16:creationId xmlns:a16="http://schemas.microsoft.com/office/drawing/2014/main" id="{E3649D6E-2591-AFF5-10BE-1E22F1B2DC14}"/>
                </a:ext>
              </a:extLst>
            </p:cNvPr>
            <p:cNvSpPr/>
            <p:nvPr/>
          </p:nvSpPr>
          <p:spPr>
            <a:xfrm>
              <a:off x="7379680" y="5105546"/>
              <a:ext cx="45044" cy="39985"/>
            </a:xfrm>
            <a:custGeom>
              <a:avLst/>
              <a:gdLst/>
              <a:ahLst/>
              <a:cxnLst/>
              <a:rect l="l" t="t" r="r" b="b"/>
              <a:pathLst>
                <a:path w="828" h="735" extrusionOk="0">
                  <a:moveTo>
                    <a:pt x="414" y="1"/>
                  </a:moveTo>
                  <a:cubicBezTo>
                    <a:pt x="316" y="1"/>
                    <a:pt x="216" y="38"/>
                    <a:pt x="151" y="117"/>
                  </a:cubicBezTo>
                  <a:cubicBezTo>
                    <a:pt x="0" y="267"/>
                    <a:pt x="25" y="493"/>
                    <a:pt x="176" y="643"/>
                  </a:cubicBezTo>
                  <a:cubicBezTo>
                    <a:pt x="247" y="703"/>
                    <a:pt x="336" y="734"/>
                    <a:pt x="423" y="734"/>
                  </a:cubicBezTo>
                  <a:cubicBezTo>
                    <a:pt x="518" y="734"/>
                    <a:pt x="611" y="697"/>
                    <a:pt x="677" y="618"/>
                  </a:cubicBezTo>
                  <a:cubicBezTo>
                    <a:pt x="827" y="468"/>
                    <a:pt x="802" y="217"/>
                    <a:pt x="652" y="92"/>
                  </a:cubicBezTo>
                  <a:cubicBezTo>
                    <a:pt x="592" y="32"/>
                    <a:pt x="504" y="1"/>
                    <a:pt x="414" y="1"/>
                  </a:cubicBezTo>
                  <a:close/>
                </a:path>
              </a:pathLst>
            </a:custGeom>
            <a:solidFill>
              <a:srgbClr val="00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699" name="Google Shape;1376;p51">
              <a:extLst>
                <a:ext uri="{FF2B5EF4-FFF2-40B4-BE49-F238E27FC236}">
                  <a16:creationId xmlns:a16="http://schemas.microsoft.com/office/drawing/2014/main" id="{153BAADD-AB87-F1BF-1229-254B4D019078}"/>
                </a:ext>
              </a:extLst>
            </p:cNvPr>
            <p:cNvSpPr/>
            <p:nvPr/>
          </p:nvSpPr>
          <p:spPr>
            <a:xfrm>
              <a:off x="6696650" y="3502700"/>
              <a:ext cx="477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700" name="Google Shape;1377;p51">
              <a:extLst>
                <a:ext uri="{FF2B5EF4-FFF2-40B4-BE49-F238E27FC236}">
                  <a16:creationId xmlns:a16="http://schemas.microsoft.com/office/drawing/2014/main" id="{6ED4490A-8DBE-8ED5-A6B2-602D0547B918}"/>
                </a:ext>
              </a:extLst>
            </p:cNvPr>
            <p:cNvSpPr/>
            <p:nvPr/>
          </p:nvSpPr>
          <p:spPr>
            <a:xfrm>
              <a:off x="7845950" y="3483350"/>
              <a:ext cx="103800" cy="115800"/>
            </a:xfrm>
            <a:prstGeom prst="ellipse">
              <a:avLst/>
            </a:prstGeom>
            <a:solidFill>
              <a:srgbClr val="000000">
                <a:alpha val="893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anim calcmode="lin" valueType="num">
                                      <p:cBhvr>
                                        <p:cTn id="18" dur="1000" fill="hold"/>
                                        <p:tgtEl>
                                          <p:spTgt spid="50"/>
                                        </p:tgtEl>
                                        <p:attrNameLst>
                                          <p:attrName>ppt_x</p:attrName>
                                        </p:attrNameLst>
                                      </p:cBhvr>
                                      <p:tavLst>
                                        <p:tav tm="0">
                                          <p:val>
                                            <p:strVal val="#ppt_x"/>
                                          </p:val>
                                        </p:tav>
                                        <p:tav tm="100000">
                                          <p:val>
                                            <p:strVal val="#ppt_x"/>
                                          </p:val>
                                        </p:tav>
                                      </p:tavLst>
                                    </p:anim>
                                    <p:anim calcmode="lin" valueType="num">
                                      <p:cBhvr>
                                        <p:cTn id="19" dur="1000" fill="hold"/>
                                        <p:tgtEl>
                                          <p:spTgt spid="5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2. Tìm hiểu chung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360;p35">
            <a:extLst>
              <a:ext uri="{FF2B5EF4-FFF2-40B4-BE49-F238E27FC236}">
                <a16:creationId xmlns:a16="http://schemas.microsoft.com/office/drawing/2014/main" id="{6C7F5A25-152B-D110-B079-0BB0D3B0837F}"/>
              </a:ext>
            </a:extLst>
          </p:cNvPr>
          <p:cNvGrpSpPr/>
          <p:nvPr/>
        </p:nvGrpSpPr>
        <p:grpSpPr>
          <a:xfrm rot="1377741">
            <a:off x="578528" y="1274750"/>
            <a:ext cx="1671905" cy="1749748"/>
            <a:chOff x="96402" y="217882"/>
            <a:chExt cx="1672017" cy="1749865"/>
          </a:xfrm>
        </p:grpSpPr>
        <p:sp>
          <p:nvSpPr>
            <p:cNvPr id="2602" name="Google Shape;361;p35">
              <a:extLst>
                <a:ext uri="{FF2B5EF4-FFF2-40B4-BE49-F238E27FC236}">
                  <a16:creationId xmlns:a16="http://schemas.microsoft.com/office/drawing/2014/main" id="{A6F53AED-E3DF-B321-4655-5BEE46C342CB}"/>
                </a:ext>
              </a:extLst>
            </p:cNvPr>
            <p:cNvSpPr/>
            <p:nvPr/>
          </p:nvSpPr>
          <p:spPr>
            <a:xfrm>
              <a:off x="703141" y="340930"/>
              <a:ext cx="236239" cy="288926"/>
            </a:xfrm>
            <a:custGeom>
              <a:avLst/>
              <a:gdLst/>
              <a:ahLst/>
              <a:cxnLst/>
              <a:rect l="l" t="t" r="r" b="b"/>
              <a:pathLst>
                <a:path w="695" h="850" extrusionOk="0">
                  <a:moveTo>
                    <a:pt x="96" y="1"/>
                  </a:moveTo>
                  <a:cubicBezTo>
                    <a:pt x="0" y="1"/>
                    <a:pt x="4" y="124"/>
                    <a:pt x="153" y="415"/>
                  </a:cubicBezTo>
                  <a:cubicBezTo>
                    <a:pt x="306" y="705"/>
                    <a:pt x="433" y="850"/>
                    <a:pt x="517" y="850"/>
                  </a:cubicBezTo>
                  <a:cubicBezTo>
                    <a:pt x="536" y="850"/>
                    <a:pt x="552" y="843"/>
                    <a:pt x="566" y="829"/>
                  </a:cubicBezTo>
                  <a:cubicBezTo>
                    <a:pt x="566" y="829"/>
                    <a:pt x="694" y="710"/>
                    <a:pt x="566" y="386"/>
                  </a:cubicBezTo>
                  <a:cubicBezTo>
                    <a:pt x="527" y="288"/>
                    <a:pt x="429" y="160"/>
                    <a:pt x="281" y="71"/>
                  </a:cubicBezTo>
                  <a:cubicBezTo>
                    <a:pt x="202" y="25"/>
                    <a:pt x="139" y="1"/>
                    <a:pt x="96"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3" name="Google Shape;362;p35">
              <a:extLst>
                <a:ext uri="{FF2B5EF4-FFF2-40B4-BE49-F238E27FC236}">
                  <a16:creationId xmlns:a16="http://schemas.microsoft.com/office/drawing/2014/main" id="{041F7C2B-EBBB-66BF-16B4-6825BF6FBCFF}"/>
                </a:ext>
              </a:extLst>
            </p:cNvPr>
            <p:cNvSpPr/>
            <p:nvPr/>
          </p:nvSpPr>
          <p:spPr>
            <a:xfrm>
              <a:off x="156906" y="1746803"/>
              <a:ext cx="371184" cy="220943"/>
            </a:xfrm>
            <a:custGeom>
              <a:avLst/>
              <a:gdLst/>
              <a:ahLst/>
              <a:cxnLst/>
              <a:rect l="l" t="t" r="r" b="b"/>
              <a:pathLst>
                <a:path w="1092" h="650" extrusionOk="0">
                  <a:moveTo>
                    <a:pt x="794" y="0"/>
                  </a:moveTo>
                  <a:cubicBezTo>
                    <a:pt x="729" y="0"/>
                    <a:pt x="652" y="17"/>
                    <a:pt x="570" y="66"/>
                  </a:cubicBezTo>
                  <a:cubicBezTo>
                    <a:pt x="482" y="115"/>
                    <a:pt x="433" y="125"/>
                    <a:pt x="315" y="233"/>
                  </a:cubicBezTo>
                  <a:cubicBezTo>
                    <a:pt x="1" y="535"/>
                    <a:pt x="18" y="649"/>
                    <a:pt x="166" y="649"/>
                  </a:cubicBezTo>
                  <a:cubicBezTo>
                    <a:pt x="274" y="649"/>
                    <a:pt x="450" y="589"/>
                    <a:pt x="620" y="499"/>
                  </a:cubicBezTo>
                  <a:cubicBezTo>
                    <a:pt x="974" y="322"/>
                    <a:pt x="1092" y="154"/>
                    <a:pt x="1013" y="66"/>
                  </a:cubicBezTo>
                  <a:cubicBezTo>
                    <a:pt x="1013" y="66"/>
                    <a:pt x="926" y="0"/>
                    <a:pt x="794"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4" name="Google Shape;363;p35">
              <a:extLst>
                <a:ext uri="{FF2B5EF4-FFF2-40B4-BE49-F238E27FC236}">
                  <a16:creationId xmlns:a16="http://schemas.microsoft.com/office/drawing/2014/main" id="{15DBFE66-D9E4-0621-0C68-0EC78AD0225A}"/>
                </a:ext>
              </a:extLst>
            </p:cNvPr>
            <p:cNvSpPr/>
            <p:nvPr/>
          </p:nvSpPr>
          <p:spPr>
            <a:xfrm>
              <a:off x="96402" y="976224"/>
              <a:ext cx="354869" cy="152621"/>
            </a:xfrm>
            <a:custGeom>
              <a:avLst/>
              <a:gdLst/>
              <a:ahLst/>
              <a:cxnLst/>
              <a:rect l="l" t="t" r="r" b="b"/>
              <a:pathLst>
                <a:path w="1044" h="449" extrusionOk="0">
                  <a:moveTo>
                    <a:pt x="152" y="1"/>
                  </a:moveTo>
                  <a:cubicBezTo>
                    <a:pt x="58" y="1"/>
                    <a:pt x="11" y="28"/>
                    <a:pt x="11" y="81"/>
                  </a:cubicBezTo>
                  <a:cubicBezTo>
                    <a:pt x="11" y="81"/>
                    <a:pt x="1" y="268"/>
                    <a:pt x="335" y="405"/>
                  </a:cubicBezTo>
                  <a:cubicBezTo>
                    <a:pt x="400" y="425"/>
                    <a:pt x="490" y="448"/>
                    <a:pt x="589" y="448"/>
                  </a:cubicBezTo>
                  <a:cubicBezTo>
                    <a:pt x="640" y="448"/>
                    <a:pt x="694" y="442"/>
                    <a:pt x="748" y="425"/>
                  </a:cubicBezTo>
                  <a:cubicBezTo>
                    <a:pt x="1043" y="336"/>
                    <a:pt x="1043" y="228"/>
                    <a:pt x="601" y="91"/>
                  </a:cubicBezTo>
                  <a:cubicBezTo>
                    <a:pt x="400" y="30"/>
                    <a:pt x="250" y="1"/>
                    <a:pt x="152"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5" name="Google Shape;364;p35">
              <a:extLst>
                <a:ext uri="{FF2B5EF4-FFF2-40B4-BE49-F238E27FC236}">
                  <a16:creationId xmlns:a16="http://schemas.microsoft.com/office/drawing/2014/main" id="{B48F20E2-0FB3-CB10-52E7-AE133255A79A}"/>
                </a:ext>
              </a:extLst>
            </p:cNvPr>
            <p:cNvSpPr/>
            <p:nvPr/>
          </p:nvSpPr>
          <p:spPr>
            <a:xfrm>
              <a:off x="1597443" y="217882"/>
              <a:ext cx="170976" cy="359967"/>
            </a:xfrm>
            <a:custGeom>
              <a:avLst/>
              <a:gdLst/>
              <a:ahLst/>
              <a:cxnLst/>
              <a:rect l="l" t="t" r="r" b="b"/>
              <a:pathLst>
                <a:path w="503" h="1059" extrusionOk="0">
                  <a:moveTo>
                    <a:pt x="353" y="0"/>
                  </a:moveTo>
                  <a:cubicBezTo>
                    <a:pt x="334" y="0"/>
                    <a:pt x="160" y="9"/>
                    <a:pt x="30" y="325"/>
                  </a:cubicBezTo>
                  <a:cubicBezTo>
                    <a:pt x="1" y="423"/>
                    <a:pt x="50" y="453"/>
                    <a:pt x="30" y="620"/>
                  </a:cubicBezTo>
                  <a:cubicBezTo>
                    <a:pt x="22" y="938"/>
                    <a:pt x="61" y="1058"/>
                    <a:pt x="118" y="1058"/>
                  </a:cubicBezTo>
                  <a:cubicBezTo>
                    <a:pt x="194" y="1058"/>
                    <a:pt x="302" y="847"/>
                    <a:pt x="375" y="600"/>
                  </a:cubicBezTo>
                  <a:cubicBezTo>
                    <a:pt x="502" y="197"/>
                    <a:pt x="463" y="1"/>
                    <a:pt x="355" y="1"/>
                  </a:cubicBezTo>
                  <a:cubicBezTo>
                    <a:pt x="355" y="1"/>
                    <a:pt x="354" y="0"/>
                    <a:pt x="353"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608" name="Google Shape;798;p26">
            <a:extLst>
              <a:ext uri="{FF2B5EF4-FFF2-40B4-BE49-F238E27FC236}">
                <a16:creationId xmlns:a16="http://schemas.microsoft.com/office/drawing/2014/main" id="{0E8B2CF6-9353-35BE-F632-CAAC5A635B8D}"/>
              </a:ext>
            </a:extLst>
          </p:cNvPr>
          <p:cNvSpPr/>
          <p:nvPr/>
        </p:nvSpPr>
        <p:spPr>
          <a:xfrm>
            <a:off x="2867510" y="1343668"/>
            <a:ext cx="1924200"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algn="ctr">
              <a:buClrTx/>
              <a:buFontTx/>
              <a:buNone/>
              <a:defRPr/>
            </a:pPr>
            <a:r>
              <a:rPr lang="en-US" sz="2400" b="1">
                <a:latin typeface="Times New Roman" panose="02020603050405020304" pitchFamily="18" charset="0"/>
                <a:ea typeface="Calibri" panose="020F0502020204030204" pitchFamily="34" charset="0"/>
              </a:rPr>
              <a:t>Thể loại</a:t>
            </a:r>
            <a:endParaRPr sz="2400" b="1">
              <a:solidFill>
                <a:srgbClr val="FFFFFF"/>
              </a:solidFill>
              <a:latin typeface="Fira Sans Extra Condensed"/>
              <a:ea typeface="Fira Sans Extra Condensed"/>
              <a:cs typeface="Fira Sans Extra Condensed"/>
              <a:sym typeface="Fira Sans Extra Condensed"/>
            </a:endParaRPr>
          </a:p>
        </p:txBody>
      </p:sp>
      <p:sp>
        <p:nvSpPr>
          <p:cNvPr id="2609" name="Google Shape;799;p26">
            <a:extLst>
              <a:ext uri="{FF2B5EF4-FFF2-40B4-BE49-F238E27FC236}">
                <a16:creationId xmlns:a16="http://schemas.microsoft.com/office/drawing/2014/main" id="{465E5559-89CE-C0FF-EB65-921F8BF98A70}"/>
              </a:ext>
            </a:extLst>
          </p:cNvPr>
          <p:cNvSpPr/>
          <p:nvPr/>
        </p:nvSpPr>
        <p:spPr>
          <a:xfrm>
            <a:off x="2867510" y="3896368"/>
            <a:ext cx="1924200"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algn="ctr">
              <a:buClrTx/>
              <a:buFontTx/>
              <a:buNone/>
              <a:defRPr/>
            </a:pPr>
            <a:r>
              <a:rPr lang="en-US" sz="2400" b="1">
                <a:latin typeface="Times New Roman" panose="02020603050405020304" pitchFamily="18" charset="0"/>
                <a:ea typeface="Calibri" panose="020F0502020204030204" pitchFamily="34" charset="0"/>
              </a:rPr>
              <a:t>PTBĐ</a:t>
            </a:r>
            <a:endParaRPr sz="2400" b="1">
              <a:solidFill>
                <a:srgbClr val="FFFFFF"/>
              </a:solidFill>
              <a:latin typeface="Fira Sans Extra Condensed"/>
              <a:ea typeface="Fira Sans Extra Condensed"/>
              <a:cs typeface="Fira Sans Extra Condensed"/>
              <a:sym typeface="Fira Sans Extra Condensed"/>
            </a:endParaRPr>
          </a:p>
        </p:txBody>
      </p:sp>
      <p:sp>
        <p:nvSpPr>
          <p:cNvPr id="2610" name="Google Shape;800;p26">
            <a:extLst>
              <a:ext uri="{FF2B5EF4-FFF2-40B4-BE49-F238E27FC236}">
                <a16:creationId xmlns:a16="http://schemas.microsoft.com/office/drawing/2014/main" id="{F74E8765-CEE7-C618-0DBC-180F623031FE}"/>
              </a:ext>
            </a:extLst>
          </p:cNvPr>
          <p:cNvSpPr/>
          <p:nvPr/>
        </p:nvSpPr>
        <p:spPr>
          <a:xfrm>
            <a:off x="1370934" y="2501318"/>
            <a:ext cx="4917600" cy="715800"/>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r"/>
            <a:r>
              <a:rPr lang="vi-VN" sz="2400">
                <a:latin typeface="Times New Roman" panose="02020603050405020304" pitchFamily="18" charset="0"/>
                <a:ea typeface="Calibri" panose="020F0502020204030204" pitchFamily="34" charset="0"/>
              </a:rPr>
              <a:t>Tác phẩm </a:t>
            </a:r>
            <a:r>
              <a:rPr lang="en-US" sz="2400" b="1" i="1">
                <a:latin typeface="Times New Roman" panose="02020603050405020304" pitchFamily="18" charset="0"/>
                <a:ea typeface="Calibri" panose="020F0502020204030204" pitchFamily="34" charset="0"/>
              </a:rPr>
              <a:t>Trò chơi cướp cờ</a:t>
            </a:r>
            <a:endParaRPr sz="1800" b="1" i="1">
              <a:latin typeface="Roboto"/>
              <a:ea typeface="Roboto"/>
              <a:cs typeface="Roboto"/>
              <a:sym typeface="Roboto"/>
            </a:endParaRPr>
          </a:p>
        </p:txBody>
      </p:sp>
      <p:sp>
        <p:nvSpPr>
          <p:cNvPr id="2611" name="Google Shape;853;p26">
            <a:extLst>
              <a:ext uri="{FF2B5EF4-FFF2-40B4-BE49-F238E27FC236}">
                <a16:creationId xmlns:a16="http://schemas.microsoft.com/office/drawing/2014/main" id="{958ADBD3-8DBE-4492-141C-5A521C215195}"/>
              </a:ext>
            </a:extLst>
          </p:cNvPr>
          <p:cNvSpPr txBox="1"/>
          <p:nvPr/>
        </p:nvSpPr>
        <p:spPr>
          <a:xfrm>
            <a:off x="6179333" y="1278418"/>
            <a:ext cx="2763699" cy="6090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rPr>
              <a:t>V</a:t>
            </a:r>
            <a:r>
              <a:rPr kumimoji="0" lang="vi-VN" sz="2800" b="0" i="0" u="none" strike="noStrike" kern="0" cap="none" spc="0" normalizeH="0" baseline="0" noProof="0">
                <a:ln>
                  <a:noFill/>
                </a:ln>
                <a:solidFill>
                  <a:sysClr val="windowText" lastClr="000000"/>
                </a:solidFill>
                <a:effectLst/>
                <a:uLnTx/>
                <a:uFillTx/>
                <a:latin typeface="Times New Roman" panose="02020603050405020304" pitchFamily="18" charset="0"/>
              </a:rPr>
              <a:t>ăn bản </a:t>
            </a:r>
            <a:r>
              <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rPr>
              <a:t>thôn</a:t>
            </a:r>
            <a:r>
              <a:rPr lang="en-US" sz="2800">
                <a:solidFill>
                  <a:sysClr val="windowText" lastClr="000000"/>
                </a:solidFill>
                <a:latin typeface="Times New Roman" panose="02020603050405020304" pitchFamily="18" charset="0"/>
              </a:rPr>
              <a:t>g tin</a:t>
            </a:r>
            <a:endParaRPr kumimoji="0" lang="en-US" sz="2800" b="0" i="0" u="none" strike="noStrike" kern="0" cap="none" spc="0" normalizeH="0" baseline="0" noProof="0">
              <a:ln>
                <a:noFill/>
              </a:ln>
              <a:solidFill>
                <a:sysClr val="windowText" lastClr="000000"/>
              </a:solidFill>
              <a:effectLst/>
              <a:uLnTx/>
              <a:uFillTx/>
            </a:endParaRPr>
          </a:p>
        </p:txBody>
      </p:sp>
      <p:sp>
        <p:nvSpPr>
          <p:cNvPr id="2612" name="Google Shape;854;p26">
            <a:extLst>
              <a:ext uri="{FF2B5EF4-FFF2-40B4-BE49-F238E27FC236}">
                <a16:creationId xmlns:a16="http://schemas.microsoft.com/office/drawing/2014/main" id="{0CF22574-A3D3-E6E2-A696-6BF5D44263B0}"/>
              </a:ext>
            </a:extLst>
          </p:cNvPr>
          <p:cNvSpPr txBox="1"/>
          <p:nvPr/>
        </p:nvSpPr>
        <p:spPr>
          <a:xfrm>
            <a:off x="6179334" y="3831030"/>
            <a:ext cx="2296828" cy="609000"/>
          </a:xfrm>
          <a:prstGeom prst="rect">
            <a:avLst/>
          </a:pr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ysClr val="windowText" lastClr="000000"/>
                </a:solidFill>
                <a:effectLst/>
                <a:uLnTx/>
                <a:uFillTx/>
                <a:latin typeface="Times New Roman" panose="02020603050405020304" pitchFamily="18" charset="0"/>
              </a:rPr>
              <a:t>Thuyết minh</a:t>
            </a:r>
            <a:endParaRPr kumimoji="0" lang="en-US" sz="2800" b="0" i="0" u="none" strike="noStrike" kern="0" cap="none" spc="0" normalizeH="0" baseline="0" noProof="0">
              <a:ln>
                <a:noFill/>
              </a:ln>
              <a:solidFill>
                <a:sysClr val="windowText" lastClr="000000"/>
              </a:solidFill>
              <a:effectLst/>
              <a:uLnTx/>
              <a:uFillTx/>
            </a:endParaRPr>
          </a:p>
        </p:txBody>
      </p:sp>
      <p:cxnSp>
        <p:nvCxnSpPr>
          <p:cNvPr id="2613" name="Google Shape;855;p26">
            <a:extLst>
              <a:ext uri="{FF2B5EF4-FFF2-40B4-BE49-F238E27FC236}">
                <a16:creationId xmlns:a16="http://schemas.microsoft.com/office/drawing/2014/main" id="{2136A4FF-B4A7-4286-D3C0-5BC22AFDB2E0}"/>
              </a:ext>
            </a:extLst>
          </p:cNvPr>
          <p:cNvCxnSpPr>
            <a:cxnSpLocks/>
            <a:stCxn id="2608" idx="3"/>
            <a:endCxn id="2611" idx="1"/>
          </p:cNvCxnSpPr>
          <p:nvPr/>
        </p:nvCxnSpPr>
        <p:spPr>
          <a:xfrm>
            <a:off x="4791710" y="1582918"/>
            <a:ext cx="1387623" cy="0"/>
          </a:xfrm>
          <a:prstGeom prst="straightConnector1">
            <a:avLst/>
          </a:prstGeom>
          <a:noFill/>
          <a:ln w="9525" cap="flat" cmpd="sng">
            <a:solidFill>
              <a:srgbClr val="666666"/>
            </a:solidFill>
            <a:prstDash val="solid"/>
            <a:round/>
            <a:headEnd type="none" w="med" len="med"/>
            <a:tailEnd type="oval" w="med" len="med"/>
          </a:ln>
        </p:spPr>
      </p:cxnSp>
      <p:cxnSp>
        <p:nvCxnSpPr>
          <p:cNvPr id="2614" name="Google Shape;856;p26">
            <a:extLst>
              <a:ext uri="{FF2B5EF4-FFF2-40B4-BE49-F238E27FC236}">
                <a16:creationId xmlns:a16="http://schemas.microsoft.com/office/drawing/2014/main" id="{1DE82D45-FD7A-B52F-0ADC-56FB2D46258A}"/>
              </a:ext>
            </a:extLst>
          </p:cNvPr>
          <p:cNvCxnSpPr>
            <a:cxnSpLocks/>
            <a:stCxn id="2609" idx="3"/>
            <a:endCxn id="2612" idx="1"/>
          </p:cNvCxnSpPr>
          <p:nvPr/>
        </p:nvCxnSpPr>
        <p:spPr>
          <a:xfrm flipV="1">
            <a:off x="4791710" y="4135530"/>
            <a:ext cx="1387624" cy="88"/>
          </a:xfrm>
          <a:prstGeom prst="straightConnector1">
            <a:avLst/>
          </a:prstGeom>
          <a:noFill/>
          <a:ln w="9525" cap="flat" cmpd="sng">
            <a:solidFill>
              <a:srgbClr val="666666"/>
            </a:solidFill>
            <a:prstDash val="solid"/>
            <a:round/>
            <a:headEnd type="none" w="med" len="med"/>
            <a:tailEnd type="oval" w="med" len="med"/>
          </a:ln>
        </p:spPr>
      </p:cxnSp>
      <p:grpSp>
        <p:nvGrpSpPr>
          <p:cNvPr id="2615" name="Google Shape;857;p26">
            <a:extLst>
              <a:ext uri="{FF2B5EF4-FFF2-40B4-BE49-F238E27FC236}">
                <a16:creationId xmlns:a16="http://schemas.microsoft.com/office/drawing/2014/main" id="{0F809FDF-7BBE-989A-3508-EAFD433FB2EB}"/>
              </a:ext>
            </a:extLst>
          </p:cNvPr>
          <p:cNvGrpSpPr/>
          <p:nvPr/>
        </p:nvGrpSpPr>
        <p:grpSpPr>
          <a:xfrm>
            <a:off x="3643300" y="1997050"/>
            <a:ext cx="372621" cy="329385"/>
            <a:chOff x="3199454" y="2306991"/>
            <a:chExt cx="372621" cy="329385"/>
          </a:xfrm>
        </p:grpSpPr>
        <p:sp>
          <p:nvSpPr>
            <p:cNvPr id="2616" name="Google Shape;858;p26">
              <a:extLst>
                <a:ext uri="{FF2B5EF4-FFF2-40B4-BE49-F238E27FC236}">
                  <a16:creationId xmlns:a16="http://schemas.microsoft.com/office/drawing/2014/main" id="{3F1325E9-F0B3-A687-F1DA-55179F6A347B}"/>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7" name="Google Shape;859;p26">
              <a:extLst>
                <a:ext uri="{FF2B5EF4-FFF2-40B4-BE49-F238E27FC236}">
                  <a16:creationId xmlns:a16="http://schemas.microsoft.com/office/drawing/2014/main" id="{035F9161-AFFF-7472-6592-8913CECA3F38}"/>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8" name="Google Shape;860;p26">
            <a:extLst>
              <a:ext uri="{FF2B5EF4-FFF2-40B4-BE49-F238E27FC236}">
                <a16:creationId xmlns:a16="http://schemas.microsoft.com/office/drawing/2014/main" id="{D3514986-CC8B-F2F3-5728-164EBB6D25A9}"/>
              </a:ext>
            </a:extLst>
          </p:cNvPr>
          <p:cNvGrpSpPr/>
          <p:nvPr/>
        </p:nvGrpSpPr>
        <p:grpSpPr>
          <a:xfrm>
            <a:off x="3644245" y="3391996"/>
            <a:ext cx="370978" cy="361187"/>
            <a:chOff x="3204349" y="4054012"/>
            <a:chExt cx="370978" cy="361187"/>
          </a:xfrm>
        </p:grpSpPr>
        <p:sp>
          <p:nvSpPr>
            <p:cNvPr id="2619" name="Google Shape;861;p26">
              <a:extLst>
                <a:ext uri="{FF2B5EF4-FFF2-40B4-BE49-F238E27FC236}">
                  <a16:creationId xmlns:a16="http://schemas.microsoft.com/office/drawing/2014/main" id="{755A9BFF-AA6A-F547-C506-8827D1FE28C2}"/>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0" name="Google Shape;862;p26">
              <a:extLst>
                <a:ext uri="{FF2B5EF4-FFF2-40B4-BE49-F238E27FC236}">
                  <a16:creationId xmlns:a16="http://schemas.microsoft.com/office/drawing/2014/main" id="{81D8156C-2F1F-DABD-98F4-6079D54DB3A4}"/>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1" name="Google Shape;863;p26">
              <a:extLst>
                <a:ext uri="{FF2B5EF4-FFF2-40B4-BE49-F238E27FC236}">
                  <a16:creationId xmlns:a16="http://schemas.microsoft.com/office/drawing/2014/main" id="{E1824A98-BF1F-B28B-0EFC-A2A03D538E5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2" name="Google Shape;864;p26">
              <a:extLst>
                <a:ext uri="{FF2B5EF4-FFF2-40B4-BE49-F238E27FC236}">
                  <a16:creationId xmlns:a16="http://schemas.microsoft.com/office/drawing/2014/main" id="{EE66929E-506C-C3A2-C585-1ECDB2D83264}"/>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23" name="Picture 2622">
            <a:extLst>
              <a:ext uri="{FF2B5EF4-FFF2-40B4-BE49-F238E27FC236}">
                <a16:creationId xmlns:a16="http://schemas.microsoft.com/office/drawing/2014/main" id="{7F5BC51A-5C16-70A9-2599-C13D99F2A419}"/>
              </a:ext>
            </a:extLst>
          </p:cNvPr>
          <p:cNvPicPr>
            <a:picLocks noChangeAspect="1"/>
          </p:cNvPicPr>
          <p:nvPr/>
        </p:nvPicPr>
        <p:blipFill>
          <a:blip r:embed="rId3"/>
          <a:stretch>
            <a:fillRect/>
          </a:stretch>
        </p:blipFill>
        <p:spPr>
          <a:xfrm>
            <a:off x="647298" y="1759927"/>
            <a:ext cx="1700931" cy="3383573"/>
          </a:xfrm>
          <a:prstGeom prst="rect">
            <a:avLst/>
          </a:prstGeom>
        </p:spPr>
      </p:pic>
    </p:spTree>
    <p:extLst>
      <p:ext uri="{BB962C8B-B14F-4D97-AF65-F5344CB8AC3E}">
        <p14:creationId xmlns:p14="http://schemas.microsoft.com/office/powerpoint/2010/main" val="2333174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10"/>
                                        </p:tgtEl>
                                        <p:attrNameLst>
                                          <p:attrName>style.visibility</p:attrName>
                                        </p:attrNameLst>
                                      </p:cBhvr>
                                      <p:to>
                                        <p:strVal val="visible"/>
                                      </p:to>
                                    </p:set>
                                    <p:animEffect transition="in" filter="barn(inVertical)">
                                      <p:cBhvr>
                                        <p:cTn id="7" dur="500"/>
                                        <p:tgtEl>
                                          <p:spTgt spid="26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08"/>
                                        </p:tgtEl>
                                        <p:attrNameLst>
                                          <p:attrName>style.visibility</p:attrName>
                                        </p:attrNameLst>
                                      </p:cBhvr>
                                      <p:to>
                                        <p:strVal val="visible"/>
                                      </p:to>
                                    </p:set>
                                    <p:animEffect transition="in" filter="barn(inVertical)">
                                      <p:cBhvr>
                                        <p:cTn id="12" dur="500"/>
                                        <p:tgtEl>
                                          <p:spTgt spid="2608"/>
                                        </p:tgtEl>
                                      </p:cBhvr>
                                    </p:animEffect>
                                  </p:childTnLst>
                                </p:cTn>
                              </p:par>
                              <p:par>
                                <p:cTn id="13" presetID="16" presetClass="entr" presetSubtype="21" fill="hold" nodeType="withEffect">
                                  <p:stCondLst>
                                    <p:cond delay="0"/>
                                  </p:stCondLst>
                                  <p:childTnLst>
                                    <p:set>
                                      <p:cBhvr>
                                        <p:cTn id="14" dur="1" fill="hold">
                                          <p:stCondLst>
                                            <p:cond delay="0"/>
                                          </p:stCondLst>
                                        </p:cTn>
                                        <p:tgtEl>
                                          <p:spTgt spid="2615"/>
                                        </p:tgtEl>
                                        <p:attrNameLst>
                                          <p:attrName>style.visibility</p:attrName>
                                        </p:attrNameLst>
                                      </p:cBhvr>
                                      <p:to>
                                        <p:strVal val="visible"/>
                                      </p:to>
                                    </p:set>
                                    <p:animEffect transition="in" filter="barn(inVertical)">
                                      <p:cBhvr>
                                        <p:cTn id="15" dur="500"/>
                                        <p:tgtEl>
                                          <p:spTgt spid="2615"/>
                                        </p:tgtEl>
                                      </p:cBhvr>
                                    </p:animEffect>
                                  </p:childTnLst>
                                </p:cTn>
                              </p:par>
                              <p:par>
                                <p:cTn id="16" presetID="16" presetClass="entr" presetSubtype="21" fill="hold" nodeType="withEffect">
                                  <p:stCondLst>
                                    <p:cond delay="0"/>
                                  </p:stCondLst>
                                  <p:childTnLst>
                                    <p:set>
                                      <p:cBhvr>
                                        <p:cTn id="17" dur="1" fill="hold">
                                          <p:stCondLst>
                                            <p:cond delay="0"/>
                                          </p:stCondLst>
                                        </p:cTn>
                                        <p:tgtEl>
                                          <p:spTgt spid="2618"/>
                                        </p:tgtEl>
                                        <p:attrNameLst>
                                          <p:attrName>style.visibility</p:attrName>
                                        </p:attrNameLst>
                                      </p:cBhvr>
                                      <p:to>
                                        <p:strVal val="visible"/>
                                      </p:to>
                                    </p:set>
                                    <p:animEffect transition="in" filter="barn(inVertical)">
                                      <p:cBhvr>
                                        <p:cTn id="18" dur="500"/>
                                        <p:tgtEl>
                                          <p:spTgt spid="26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609"/>
                                        </p:tgtEl>
                                        <p:attrNameLst>
                                          <p:attrName>style.visibility</p:attrName>
                                        </p:attrNameLst>
                                      </p:cBhvr>
                                      <p:to>
                                        <p:strVal val="visible"/>
                                      </p:to>
                                    </p:set>
                                    <p:animEffect transition="in" filter="barn(inVertical)">
                                      <p:cBhvr>
                                        <p:cTn id="21" dur="500"/>
                                        <p:tgtEl>
                                          <p:spTgt spid="260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613"/>
                                        </p:tgtEl>
                                        <p:attrNameLst>
                                          <p:attrName>style.visibility</p:attrName>
                                        </p:attrNameLst>
                                      </p:cBhvr>
                                      <p:to>
                                        <p:strVal val="visible"/>
                                      </p:to>
                                    </p:set>
                                    <p:animEffect transition="in" filter="barn(inVertical)">
                                      <p:cBhvr>
                                        <p:cTn id="26" dur="500"/>
                                        <p:tgtEl>
                                          <p:spTgt spid="26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611"/>
                                        </p:tgtEl>
                                        <p:attrNameLst>
                                          <p:attrName>style.visibility</p:attrName>
                                        </p:attrNameLst>
                                      </p:cBhvr>
                                      <p:to>
                                        <p:strVal val="visible"/>
                                      </p:to>
                                    </p:set>
                                    <p:animEffect transition="in" filter="barn(inVertical)">
                                      <p:cBhvr>
                                        <p:cTn id="29" dur="500"/>
                                        <p:tgtEl>
                                          <p:spTgt spid="26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614"/>
                                        </p:tgtEl>
                                        <p:attrNameLst>
                                          <p:attrName>style.visibility</p:attrName>
                                        </p:attrNameLst>
                                      </p:cBhvr>
                                      <p:to>
                                        <p:strVal val="visible"/>
                                      </p:to>
                                    </p:set>
                                    <p:animEffect transition="in" filter="barn(inVertical)">
                                      <p:cBhvr>
                                        <p:cTn id="34" dur="500"/>
                                        <p:tgtEl>
                                          <p:spTgt spid="261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612"/>
                                        </p:tgtEl>
                                        <p:attrNameLst>
                                          <p:attrName>style.visibility</p:attrName>
                                        </p:attrNameLst>
                                      </p:cBhvr>
                                      <p:to>
                                        <p:strVal val="visible"/>
                                      </p:to>
                                    </p:set>
                                    <p:animEffect transition="in" filter="barn(inVertical)">
                                      <p:cBhvr>
                                        <p:cTn id="37" dur="500"/>
                                        <p:tgtEl>
                                          <p:spTgt spid="2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8" grpId="0" animBg="1"/>
      <p:bldP spid="2609" grpId="0" animBg="1"/>
      <p:bldP spid="2610" grpId="0" animBg="1"/>
      <p:bldP spid="2611" grpId="0"/>
      <p:bldP spid="26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lt1"/>
                </a:solidFill>
                <a:latin typeface="Times New Roman" panose="02020603050405020304" pitchFamily="18" charset="0"/>
                <a:cs typeface="Times New Roman" panose="02020603050405020304" pitchFamily="18" charset="0"/>
              </a:rPr>
              <a:t>2. Tìm hiểu chung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360;p35">
            <a:extLst>
              <a:ext uri="{FF2B5EF4-FFF2-40B4-BE49-F238E27FC236}">
                <a16:creationId xmlns:a16="http://schemas.microsoft.com/office/drawing/2014/main" id="{6C7F5A25-152B-D110-B079-0BB0D3B0837F}"/>
              </a:ext>
            </a:extLst>
          </p:cNvPr>
          <p:cNvGrpSpPr/>
          <p:nvPr/>
        </p:nvGrpSpPr>
        <p:grpSpPr>
          <a:xfrm rot="1377741">
            <a:off x="578528" y="1274750"/>
            <a:ext cx="1671905" cy="1749748"/>
            <a:chOff x="96402" y="217882"/>
            <a:chExt cx="1672017" cy="1749865"/>
          </a:xfrm>
        </p:grpSpPr>
        <p:sp>
          <p:nvSpPr>
            <p:cNvPr id="2602" name="Google Shape;361;p35">
              <a:extLst>
                <a:ext uri="{FF2B5EF4-FFF2-40B4-BE49-F238E27FC236}">
                  <a16:creationId xmlns:a16="http://schemas.microsoft.com/office/drawing/2014/main" id="{A6F53AED-E3DF-B321-4655-5BEE46C342CB}"/>
                </a:ext>
              </a:extLst>
            </p:cNvPr>
            <p:cNvSpPr/>
            <p:nvPr/>
          </p:nvSpPr>
          <p:spPr>
            <a:xfrm>
              <a:off x="703141" y="340930"/>
              <a:ext cx="236239" cy="288926"/>
            </a:xfrm>
            <a:custGeom>
              <a:avLst/>
              <a:gdLst/>
              <a:ahLst/>
              <a:cxnLst/>
              <a:rect l="l" t="t" r="r" b="b"/>
              <a:pathLst>
                <a:path w="695" h="850" extrusionOk="0">
                  <a:moveTo>
                    <a:pt x="96" y="1"/>
                  </a:moveTo>
                  <a:cubicBezTo>
                    <a:pt x="0" y="1"/>
                    <a:pt x="4" y="124"/>
                    <a:pt x="153" y="415"/>
                  </a:cubicBezTo>
                  <a:cubicBezTo>
                    <a:pt x="306" y="705"/>
                    <a:pt x="433" y="850"/>
                    <a:pt x="517" y="850"/>
                  </a:cubicBezTo>
                  <a:cubicBezTo>
                    <a:pt x="536" y="850"/>
                    <a:pt x="552" y="843"/>
                    <a:pt x="566" y="829"/>
                  </a:cubicBezTo>
                  <a:cubicBezTo>
                    <a:pt x="566" y="829"/>
                    <a:pt x="694" y="710"/>
                    <a:pt x="566" y="386"/>
                  </a:cubicBezTo>
                  <a:cubicBezTo>
                    <a:pt x="527" y="288"/>
                    <a:pt x="429" y="160"/>
                    <a:pt x="281" y="71"/>
                  </a:cubicBezTo>
                  <a:cubicBezTo>
                    <a:pt x="202" y="25"/>
                    <a:pt x="139" y="1"/>
                    <a:pt x="96"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3" name="Google Shape;362;p35">
              <a:extLst>
                <a:ext uri="{FF2B5EF4-FFF2-40B4-BE49-F238E27FC236}">
                  <a16:creationId xmlns:a16="http://schemas.microsoft.com/office/drawing/2014/main" id="{041F7C2B-EBBB-66BF-16B4-6825BF6FBCFF}"/>
                </a:ext>
              </a:extLst>
            </p:cNvPr>
            <p:cNvSpPr/>
            <p:nvPr/>
          </p:nvSpPr>
          <p:spPr>
            <a:xfrm>
              <a:off x="156906" y="1746803"/>
              <a:ext cx="371184" cy="220943"/>
            </a:xfrm>
            <a:custGeom>
              <a:avLst/>
              <a:gdLst/>
              <a:ahLst/>
              <a:cxnLst/>
              <a:rect l="l" t="t" r="r" b="b"/>
              <a:pathLst>
                <a:path w="1092" h="650" extrusionOk="0">
                  <a:moveTo>
                    <a:pt x="794" y="0"/>
                  </a:moveTo>
                  <a:cubicBezTo>
                    <a:pt x="729" y="0"/>
                    <a:pt x="652" y="17"/>
                    <a:pt x="570" y="66"/>
                  </a:cubicBezTo>
                  <a:cubicBezTo>
                    <a:pt x="482" y="115"/>
                    <a:pt x="433" y="125"/>
                    <a:pt x="315" y="233"/>
                  </a:cubicBezTo>
                  <a:cubicBezTo>
                    <a:pt x="1" y="535"/>
                    <a:pt x="18" y="649"/>
                    <a:pt x="166" y="649"/>
                  </a:cubicBezTo>
                  <a:cubicBezTo>
                    <a:pt x="274" y="649"/>
                    <a:pt x="450" y="589"/>
                    <a:pt x="620" y="499"/>
                  </a:cubicBezTo>
                  <a:cubicBezTo>
                    <a:pt x="974" y="322"/>
                    <a:pt x="1092" y="154"/>
                    <a:pt x="1013" y="66"/>
                  </a:cubicBezTo>
                  <a:cubicBezTo>
                    <a:pt x="1013" y="66"/>
                    <a:pt x="926" y="0"/>
                    <a:pt x="794"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4" name="Google Shape;363;p35">
              <a:extLst>
                <a:ext uri="{FF2B5EF4-FFF2-40B4-BE49-F238E27FC236}">
                  <a16:creationId xmlns:a16="http://schemas.microsoft.com/office/drawing/2014/main" id="{15DBFE66-D9E4-0621-0C68-0EC78AD0225A}"/>
                </a:ext>
              </a:extLst>
            </p:cNvPr>
            <p:cNvSpPr/>
            <p:nvPr/>
          </p:nvSpPr>
          <p:spPr>
            <a:xfrm>
              <a:off x="96402" y="976224"/>
              <a:ext cx="354869" cy="152621"/>
            </a:xfrm>
            <a:custGeom>
              <a:avLst/>
              <a:gdLst/>
              <a:ahLst/>
              <a:cxnLst/>
              <a:rect l="l" t="t" r="r" b="b"/>
              <a:pathLst>
                <a:path w="1044" h="449" extrusionOk="0">
                  <a:moveTo>
                    <a:pt x="152" y="1"/>
                  </a:moveTo>
                  <a:cubicBezTo>
                    <a:pt x="58" y="1"/>
                    <a:pt x="11" y="28"/>
                    <a:pt x="11" y="81"/>
                  </a:cubicBezTo>
                  <a:cubicBezTo>
                    <a:pt x="11" y="81"/>
                    <a:pt x="1" y="268"/>
                    <a:pt x="335" y="405"/>
                  </a:cubicBezTo>
                  <a:cubicBezTo>
                    <a:pt x="400" y="425"/>
                    <a:pt x="490" y="448"/>
                    <a:pt x="589" y="448"/>
                  </a:cubicBezTo>
                  <a:cubicBezTo>
                    <a:pt x="640" y="448"/>
                    <a:pt x="694" y="442"/>
                    <a:pt x="748" y="425"/>
                  </a:cubicBezTo>
                  <a:cubicBezTo>
                    <a:pt x="1043" y="336"/>
                    <a:pt x="1043" y="228"/>
                    <a:pt x="601" y="91"/>
                  </a:cubicBezTo>
                  <a:cubicBezTo>
                    <a:pt x="400" y="30"/>
                    <a:pt x="250" y="1"/>
                    <a:pt x="152"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5" name="Google Shape;364;p35">
              <a:extLst>
                <a:ext uri="{FF2B5EF4-FFF2-40B4-BE49-F238E27FC236}">
                  <a16:creationId xmlns:a16="http://schemas.microsoft.com/office/drawing/2014/main" id="{B48F20E2-0FB3-CB10-52E7-AE133255A79A}"/>
                </a:ext>
              </a:extLst>
            </p:cNvPr>
            <p:cNvSpPr/>
            <p:nvPr/>
          </p:nvSpPr>
          <p:spPr>
            <a:xfrm>
              <a:off x="1597443" y="217882"/>
              <a:ext cx="170976" cy="359967"/>
            </a:xfrm>
            <a:custGeom>
              <a:avLst/>
              <a:gdLst/>
              <a:ahLst/>
              <a:cxnLst/>
              <a:rect l="l" t="t" r="r" b="b"/>
              <a:pathLst>
                <a:path w="503" h="1059" extrusionOk="0">
                  <a:moveTo>
                    <a:pt x="353" y="0"/>
                  </a:moveTo>
                  <a:cubicBezTo>
                    <a:pt x="334" y="0"/>
                    <a:pt x="160" y="9"/>
                    <a:pt x="30" y="325"/>
                  </a:cubicBezTo>
                  <a:cubicBezTo>
                    <a:pt x="1" y="423"/>
                    <a:pt x="50" y="453"/>
                    <a:pt x="30" y="620"/>
                  </a:cubicBezTo>
                  <a:cubicBezTo>
                    <a:pt x="22" y="938"/>
                    <a:pt x="61" y="1058"/>
                    <a:pt x="118" y="1058"/>
                  </a:cubicBezTo>
                  <a:cubicBezTo>
                    <a:pt x="194" y="1058"/>
                    <a:pt x="302" y="847"/>
                    <a:pt x="375" y="600"/>
                  </a:cubicBezTo>
                  <a:cubicBezTo>
                    <a:pt x="502" y="197"/>
                    <a:pt x="463" y="1"/>
                    <a:pt x="355" y="1"/>
                  </a:cubicBezTo>
                  <a:cubicBezTo>
                    <a:pt x="355" y="1"/>
                    <a:pt x="354" y="0"/>
                    <a:pt x="353"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08" name="Google Shape;4922;p79">
            <a:extLst>
              <a:ext uri="{FF2B5EF4-FFF2-40B4-BE49-F238E27FC236}">
                <a16:creationId xmlns:a16="http://schemas.microsoft.com/office/drawing/2014/main" id="{E6E4F74C-8034-BBC4-4CFA-CDCAC8FA96BD}"/>
              </a:ext>
            </a:extLst>
          </p:cNvPr>
          <p:cNvGrpSpPr/>
          <p:nvPr/>
        </p:nvGrpSpPr>
        <p:grpSpPr>
          <a:xfrm>
            <a:off x="1317272" y="3477991"/>
            <a:ext cx="6509456" cy="1666510"/>
            <a:chOff x="2149101" y="3030043"/>
            <a:chExt cx="3454025" cy="1238489"/>
          </a:xfrm>
        </p:grpSpPr>
        <p:sp>
          <p:nvSpPr>
            <p:cNvPr id="2609" name="Google Shape;4923;p79">
              <a:extLst>
                <a:ext uri="{FF2B5EF4-FFF2-40B4-BE49-F238E27FC236}">
                  <a16:creationId xmlns:a16="http://schemas.microsoft.com/office/drawing/2014/main" id="{11EDE5AF-0EAD-8C8A-2ABD-7C944C3471DB}"/>
                </a:ext>
              </a:extLst>
            </p:cNvPr>
            <p:cNvSpPr/>
            <p:nvPr/>
          </p:nvSpPr>
          <p:spPr>
            <a:xfrm rot="10800000" flipH="1">
              <a:off x="2149101" y="3030043"/>
              <a:ext cx="2062258" cy="1238489"/>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0" name="Google Shape;4924;p79">
              <a:extLst>
                <a:ext uri="{FF2B5EF4-FFF2-40B4-BE49-F238E27FC236}">
                  <a16:creationId xmlns:a16="http://schemas.microsoft.com/office/drawing/2014/main" id="{802F1DF8-9F74-635C-519F-6156549EC73C}"/>
                </a:ext>
              </a:extLst>
            </p:cNvPr>
            <p:cNvSpPr/>
            <p:nvPr/>
          </p:nvSpPr>
          <p:spPr>
            <a:xfrm rot="10800000">
              <a:off x="3540868" y="3030043"/>
              <a:ext cx="2062258" cy="1238489"/>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1" name="Google Shape;4930;p79">
            <a:extLst>
              <a:ext uri="{FF2B5EF4-FFF2-40B4-BE49-F238E27FC236}">
                <a16:creationId xmlns:a16="http://schemas.microsoft.com/office/drawing/2014/main" id="{128FAC12-6FC1-B6B2-DF12-C88763481422}"/>
              </a:ext>
            </a:extLst>
          </p:cNvPr>
          <p:cNvGrpSpPr/>
          <p:nvPr/>
        </p:nvGrpSpPr>
        <p:grpSpPr>
          <a:xfrm>
            <a:off x="4201793" y="2729339"/>
            <a:ext cx="740400" cy="842451"/>
            <a:chOff x="-2493375" y="4629447"/>
            <a:chExt cx="2348238" cy="2671902"/>
          </a:xfrm>
        </p:grpSpPr>
        <p:sp>
          <p:nvSpPr>
            <p:cNvPr id="2612" name="Google Shape;4931;p79">
              <a:extLst>
                <a:ext uri="{FF2B5EF4-FFF2-40B4-BE49-F238E27FC236}">
                  <a16:creationId xmlns:a16="http://schemas.microsoft.com/office/drawing/2014/main" id="{75E83808-EC1B-2301-E0FB-44ECC5F26A2F}"/>
                </a:ext>
              </a:extLst>
            </p:cNvPr>
            <p:cNvSpPr/>
            <p:nvPr/>
          </p:nvSpPr>
          <p:spPr>
            <a:xfrm flipH="1">
              <a:off x="-1668877" y="6238588"/>
              <a:ext cx="223712" cy="474134"/>
            </a:xfrm>
            <a:custGeom>
              <a:avLst/>
              <a:gdLst/>
              <a:ahLst/>
              <a:cxnLst/>
              <a:rect l="l" t="t" r="r" b="b"/>
              <a:pathLst>
                <a:path w="1784" h="3781" extrusionOk="0">
                  <a:moveTo>
                    <a:pt x="245" y="0"/>
                  </a:moveTo>
                  <a:lnTo>
                    <a:pt x="0" y="3665"/>
                  </a:lnTo>
                  <a:lnTo>
                    <a:pt x="1125" y="3781"/>
                  </a:lnTo>
                  <a:lnTo>
                    <a:pt x="1784" y="181"/>
                  </a:lnTo>
                  <a:lnTo>
                    <a:pt x="24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3" name="Google Shape;4932;p79">
              <a:extLst>
                <a:ext uri="{FF2B5EF4-FFF2-40B4-BE49-F238E27FC236}">
                  <a16:creationId xmlns:a16="http://schemas.microsoft.com/office/drawing/2014/main" id="{3C33A673-6AF6-850D-2BA8-CE5C8F8C0856}"/>
                </a:ext>
              </a:extLst>
            </p:cNvPr>
            <p:cNvSpPr/>
            <p:nvPr/>
          </p:nvSpPr>
          <p:spPr>
            <a:xfrm flipH="1">
              <a:off x="-1710886" y="6220781"/>
              <a:ext cx="274624" cy="295942"/>
            </a:xfrm>
            <a:custGeom>
              <a:avLst/>
              <a:gdLst/>
              <a:ahLst/>
              <a:cxnLst/>
              <a:rect l="l" t="t" r="r" b="b"/>
              <a:pathLst>
                <a:path w="2190" h="2360" extrusionOk="0">
                  <a:moveTo>
                    <a:pt x="2190" y="1"/>
                  </a:moveTo>
                  <a:lnTo>
                    <a:pt x="316" y="142"/>
                  </a:lnTo>
                  <a:lnTo>
                    <a:pt x="0" y="2236"/>
                  </a:lnTo>
                  <a:lnTo>
                    <a:pt x="1583" y="2360"/>
                  </a:lnTo>
                  <a:lnTo>
                    <a:pt x="2190" y="1"/>
                  </a:lnTo>
                  <a:close/>
                </a:path>
              </a:pathLst>
            </a:custGeom>
            <a:solidFill>
              <a:srgbClr val="C3D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4" name="Google Shape;4933;p79">
              <a:extLst>
                <a:ext uri="{FF2B5EF4-FFF2-40B4-BE49-F238E27FC236}">
                  <a16:creationId xmlns:a16="http://schemas.microsoft.com/office/drawing/2014/main" id="{03424EFA-A41A-F0CA-4C52-6916BCEF37E0}"/>
                </a:ext>
              </a:extLst>
            </p:cNvPr>
            <p:cNvSpPr/>
            <p:nvPr/>
          </p:nvSpPr>
          <p:spPr>
            <a:xfrm flipH="1">
              <a:off x="-1687562" y="6308310"/>
              <a:ext cx="191484" cy="208413"/>
            </a:xfrm>
            <a:custGeom>
              <a:avLst/>
              <a:gdLst/>
              <a:ahLst/>
              <a:cxnLst/>
              <a:rect l="l" t="t" r="r" b="b"/>
              <a:pathLst>
                <a:path w="1527" h="1662" extrusionOk="0">
                  <a:moveTo>
                    <a:pt x="1358" y="1"/>
                  </a:moveTo>
                  <a:lnTo>
                    <a:pt x="705" y="388"/>
                  </a:lnTo>
                  <a:lnTo>
                    <a:pt x="240" y="666"/>
                  </a:lnTo>
                  <a:lnTo>
                    <a:pt x="131" y="731"/>
                  </a:lnTo>
                  <a:lnTo>
                    <a:pt x="1" y="1576"/>
                  </a:lnTo>
                  <a:lnTo>
                    <a:pt x="525" y="1615"/>
                  </a:lnTo>
                  <a:lnTo>
                    <a:pt x="880" y="517"/>
                  </a:lnTo>
                  <a:lnTo>
                    <a:pt x="1364" y="666"/>
                  </a:lnTo>
                  <a:lnTo>
                    <a:pt x="1527" y="40"/>
                  </a:lnTo>
                  <a:cubicBezTo>
                    <a:pt x="1468" y="26"/>
                    <a:pt x="1410" y="7"/>
                    <a:pt x="1358" y="1"/>
                  </a:cubicBezTo>
                  <a:close/>
                  <a:moveTo>
                    <a:pt x="1280" y="982"/>
                  </a:moveTo>
                  <a:lnTo>
                    <a:pt x="1074" y="1654"/>
                  </a:lnTo>
                  <a:lnTo>
                    <a:pt x="1106" y="1662"/>
                  </a:lnTo>
                  <a:lnTo>
                    <a:pt x="1280" y="982"/>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5" name="Google Shape;4934;p79">
              <a:extLst>
                <a:ext uri="{FF2B5EF4-FFF2-40B4-BE49-F238E27FC236}">
                  <a16:creationId xmlns:a16="http://schemas.microsoft.com/office/drawing/2014/main" id="{70BA4D3B-E630-2890-4D70-EB9F8E63FC76}"/>
                </a:ext>
              </a:extLst>
            </p:cNvPr>
            <p:cNvSpPr/>
            <p:nvPr/>
          </p:nvSpPr>
          <p:spPr>
            <a:xfrm flipH="1">
              <a:off x="-1589373" y="6667332"/>
              <a:ext cx="243149" cy="456327"/>
            </a:xfrm>
            <a:custGeom>
              <a:avLst/>
              <a:gdLst/>
              <a:ahLst/>
              <a:cxnLst/>
              <a:rect l="l" t="t" r="r" b="b"/>
              <a:pathLst>
                <a:path w="1939" h="3639" extrusionOk="0">
                  <a:moveTo>
                    <a:pt x="796" y="1"/>
                  </a:moveTo>
                  <a:lnTo>
                    <a:pt x="667" y="3037"/>
                  </a:lnTo>
                  <a:cubicBezTo>
                    <a:pt x="667" y="3037"/>
                    <a:pt x="0" y="3515"/>
                    <a:pt x="92" y="3586"/>
                  </a:cubicBezTo>
                  <a:cubicBezTo>
                    <a:pt x="143" y="3626"/>
                    <a:pt x="329" y="3638"/>
                    <a:pt x="540" y="3638"/>
                  </a:cubicBezTo>
                  <a:cubicBezTo>
                    <a:pt x="878" y="3638"/>
                    <a:pt x="1279" y="3606"/>
                    <a:pt x="1279" y="3606"/>
                  </a:cubicBezTo>
                  <a:lnTo>
                    <a:pt x="1939" y="233"/>
                  </a:lnTo>
                  <a:lnTo>
                    <a:pt x="79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6" name="Google Shape;4935;p79">
              <a:extLst>
                <a:ext uri="{FF2B5EF4-FFF2-40B4-BE49-F238E27FC236}">
                  <a16:creationId xmlns:a16="http://schemas.microsoft.com/office/drawing/2014/main" id="{E8ABEDB5-153F-3299-5199-92AD4182045F}"/>
                </a:ext>
              </a:extLst>
            </p:cNvPr>
            <p:cNvSpPr/>
            <p:nvPr/>
          </p:nvSpPr>
          <p:spPr>
            <a:xfrm flipH="1">
              <a:off x="-1535953" y="6983342"/>
              <a:ext cx="138691" cy="104583"/>
            </a:xfrm>
            <a:custGeom>
              <a:avLst/>
              <a:gdLst/>
              <a:ahLst/>
              <a:cxnLst/>
              <a:rect l="l" t="t" r="r" b="b"/>
              <a:pathLst>
                <a:path w="1106" h="834" extrusionOk="0">
                  <a:moveTo>
                    <a:pt x="240" y="1"/>
                  </a:moveTo>
                  <a:lnTo>
                    <a:pt x="285" y="646"/>
                  </a:lnTo>
                  <a:cubicBezTo>
                    <a:pt x="285" y="646"/>
                    <a:pt x="144" y="711"/>
                    <a:pt x="1" y="788"/>
                  </a:cubicBezTo>
                  <a:lnTo>
                    <a:pt x="983" y="833"/>
                  </a:lnTo>
                  <a:lnTo>
                    <a:pt x="1105" y="7"/>
                  </a:lnTo>
                  <a:lnTo>
                    <a:pt x="2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7" name="Google Shape;4936;p79">
              <a:extLst>
                <a:ext uri="{FF2B5EF4-FFF2-40B4-BE49-F238E27FC236}">
                  <a16:creationId xmlns:a16="http://schemas.microsoft.com/office/drawing/2014/main" id="{C4EE03C6-902C-37C6-FE90-685C94514C1C}"/>
                </a:ext>
              </a:extLst>
            </p:cNvPr>
            <p:cNvSpPr/>
            <p:nvPr/>
          </p:nvSpPr>
          <p:spPr>
            <a:xfrm flipH="1">
              <a:off x="-1533571" y="7003531"/>
              <a:ext cx="105586" cy="9907"/>
            </a:xfrm>
            <a:custGeom>
              <a:avLst/>
              <a:gdLst/>
              <a:ahLst/>
              <a:cxnLst/>
              <a:rect l="l" t="t" r="r" b="b"/>
              <a:pathLst>
                <a:path w="842" h="79" extrusionOk="0">
                  <a:moveTo>
                    <a:pt x="1" y="1"/>
                  </a:moveTo>
                  <a:lnTo>
                    <a:pt x="7" y="52"/>
                  </a:lnTo>
                  <a:lnTo>
                    <a:pt x="829" y="78"/>
                  </a:lnTo>
                  <a:lnTo>
                    <a:pt x="8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8" name="Google Shape;4937;p79">
              <a:extLst>
                <a:ext uri="{FF2B5EF4-FFF2-40B4-BE49-F238E27FC236}">
                  <a16:creationId xmlns:a16="http://schemas.microsoft.com/office/drawing/2014/main" id="{178656AE-04B2-5E7A-61A7-C0205B087200}"/>
                </a:ext>
              </a:extLst>
            </p:cNvPr>
            <p:cNvSpPr/>
            <p:nvPr/>
          </p:nvSpPr>
          <p:spPr>
            <a:xfrm flipH="1">
              <a:off x="-1535076" y="6988985"/>
              <a:ext cx="107843" cy="9029"/>
            </a:xfrm>
            <a:custGeom>
              <a:avLst/>
              <a:gdLst/>
              <a:ahLst/>
              <a:cxnLst/>
              <a:rect l="l" t="t" r="r" b="b"/>
              <a:pathLst>
                <a:path w="860" h="72" extrusionOk="0">
                  <a:moveTo>
                    <a:pt x="1" y="1"/>
                  </a:moveTo>
                  <a:lnTo>
                    <a:pt x="7" y="46"/>
                  </a:lnTo>
                  <a:lnTo>
                    <a:pt x="854" y="72"/>
                  </a:lnTo>
                  <a:lnTo>
                    <a:pt x="860" y="7"/>
                  </a:lnTo>
                  <a:lnTo>
                    <a:pt x="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9" name="Google Shape;4938;p79">
              <a:extLst>
                <a:ext uri="{FF2B5EF4-FFF2-40B4-BE49-F238E27FC236}">
                  <a16:creationId xmlns:a16="http://schemas.microsoft.com/office/drawing/2014/main" id="{B797454F-988F-ADF4-A1F6-C3BAD837FE72}"/>
                </a:ext>
              </a:extLst>
            </p:cNvPr>
            <p:cNvSpPr/>
            <p:nvPr/>
          </p:nvSpPr>
          <p:spPr>
            <a:xfrm flipH="1">
              <a:off x="-1528680" y="7017451"/>
              <a:ext cx="183333" cy="104959"/>
            </a:xfrm>
            <a:custGeom>
              <a:avLst/>
              <a:gdLst/>
              <a:ahLst/>
              <a:cxnLst/>
              <a:rect l="l" t="t" r="r" b="b"/>
              <a:pathLst>
                <a:path w="1462" h="837" extrusionOk="0">
                  <a:moveTo>
                    <a:pt x="612" y="0"/>
                  </a:moveTo>
                  <a:cubicBezTo>
                    <a:pt x="590" y="0"/>
                    <a:pt x="567" y="2"/>
                    <a:pt x="544" y="6"/>
                  </a:cubicBezTo>
                  <a:cubicBezTo>
                    <a:pt x="356" y="39"/>
                    <a:pt x="505" y="341"/>
                    <a:pt x="505" y="341"/>
                  </a:cubicBezTo>
                  <a:cubicBezTo>
                    <a:pt x="505" y="341"/>
                    <a:pt x="1" y="627"/>
                    <a:pt x="21" y="762"/>
                  </a:cubicBezTo>
                  <a:cubicBezTo>
                    <a:pt x="29" y="820"/>
                    <a:pt x="281" y="837"/>
                    <a:pt x="567" y="837"/>
                  </a:cubicBezTo>
                  <a:cubicBezTo>
                    <a:pt x="951" y="837"/>
                    <a:pt x="1397" y="806"/>
                    <a:pt x="1397" y="806"/>
                  </a:cubicBezTo>
                  <a:cubicBezTo>
                    <a:pt x="1397" y="806"/>
                    <a:pt x="1462" y="451"/>
                    <a:pt x="1442" y="394"/>
                  </a:cubicBezTo>
                  <a:cubicBezTo>
                    <a:pt x="1426" y="339"/>
                    <a:pt x="922" y="335"/>
                    <a:pt x="761" y="335"/>
                  </a:cubicBezTo>
                  <a:cubicBezTo>
                    <a:pt x="731" y="335"/>
                    <a:pt x="713" y="335"/>
                    <a:pt x="713" y="335"/>
                  </a:cubicBezTo>
                  <a:cubicBezTo>
                    <a:pt x="713" y="335"/>
                    <a:pt x="821" y="239"/>
                    <a:pt x="848" y="161"/>
                  </a:cubicBezTo>
                  <a:cubicBezTo>
                    <a:pt x="876" y="88"/>
                    <a:pt x="762" y="0"/>
                    <a:pt x="61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0" name="Google Shape;4939;p79">
              <a:extLst>
                <a:ext uri="{FF2B5EF4-FFF2-40B4-BE49-F238E27FC236}">
                  <a16:creationId xmlns:a16="http://schemas.microsoft.com/office/drawing/2014/main" id="{654E074B-D031-7149-44CF-69A91E0B3578}"/>
                </a:ext>
              </a:extLst>
            </p:cNvPr>
            <p:cNvSpPr/>
            <p:nvPr/>
          </p:nvSpPr>
          <p:spPr>
            <a:xfrm flipH="1">
              <a:off x="-1488295" y="6475971"/>
              <a:ext cx="607182" cy="496831"/>
            </a:xfrm>
            <a:custGeom>
              <a:avLst/>
              <a:gdLst/>
              <a:ahLst/>
              <a:cxnLst/>
              <a:rect l="l" t="t" r="r" b="b"/>
              <a:pathLst>
                <a:path w="4842" h="3962" extrusionOk="0">
                  <a:moveTo>
                    <a:pt x="305" y="1"/>
                  </a:moveTo>
                  <a:lnTo>
                    <a:pt x="1" y="608"/>
                  </a:lnTo>
                  <a:lnTo>
                    <a:pt x="4337" y="3961"/>
                  </a:lnTo>
                  <a:lnTo>
                    <a:pt x="4841" y="3367"/>
                  </a:lnTo>
                  <a:lnTo>
                    <a:pt x="305" y="1"/>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1" name="Google Shape;4940;p79">
              <a:extLst>
                <a:ext uri="{FF2B5EF4-FFF2-40B4-BE49-F238E27FC236}">
                  <a16:creationId xmlns:a16="http://schemas.microsoft.com/office/drawing/2014/main" id="{B79CB005-8520-8A02-C663-75684120EDF6}"/>
                </a:ext>
              </a:extLst>
            </p:cNvPr>
            <p:cNvSpPr/>
            <p:nvPr/>
          </p:nvSpPr>
          <p:spPr>
            <a:xfrm flipH="1">
              <a:off x="-1318130" y="6556353"/>
              <a:ext cx="341462" cy="276380"/>
            </a:xfrm>
            <a:custGeom>
              <a:avLst/>
              <a:gdLst/>
              <a:ahLst/>
              <a:cxnLst/>
              <a:rect l="l" t="t" r="r" b="b"/>
              <a:pathLst>
                <a:path w="2723" h="2204" extrusionOk="0">
                  <a:moveTo>
                    <a:pt x="202" y="0"/>
                  </a:moveTo>
                  <a:lnTo>
                    <a:pt x="0" y="349"/>
                  </a:lnTo>
                  <a:lnTo>
                    <a:pt x="2451" y="2204"/>
                  </a:lnTo>
                  <a:lnTo>
                    <a:pt x="2722" y="1873"/>
                  </a:lnTo>
                  <a:lnTo>
                    <a:pt x="20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2" name="Google Shape;4941;p79">
              <a:extLst>
                <a:ext uri="{FF2B5EF4-FFF2-40B4-BE49-F238E27FC236}">
                  <a16:creationId xmlns:a16="http://schemas.microsoft.com/office/drawing/2014/main" id="{C2E0220B-FDE7-E440-B3E9-96D827DE0562}"/>
                </a:ext>
              </a:extLst>
            </p:cNvPr>
            <p:cNvSpPr/>
            <p:nvPr/>
          </p:nvSpPr>
          <p:spPr>
            <a:xfrm flipH="1">
              <a:off x="-1519776" y="7118524"/>
              <a:ext cx="164649" cy="45645"/>
            </a:xfrm>
            <a:custGeom>
              <a:avLst/>
              <a:gdLst/>
              <a:ahLst/>
              <a:cxnLst/>
              <a:rect l="l" t="t" r="r" b="b"/>
              <a:pathLst>
                <a:path w="1313" h="364" extrusionOk="0">
                  <a:moveTo>
                    <a:pt x="78" y="0"/>
                  </a:moveTo>
                  <a:cubicBezTo>
                    <a:pt x="78" y="0"/>
                    <a:pt x="0" y="337"/>
                    <a:pt x="98" y="343"/>
                  </a:cubicBezTo>
                  <a:cubicBezTo>
                    <a:pt x="162" y="349"/>
                    <a:pt x="1202" y="363"/>
                    <a:pt x="1261" y="363"/>
                  </a:cubicBezTo>
                  <a:cubicBezTo>
                    <a:pt x="1312" y="363"/>
                    <a:pt x="1274" y="47"/>
                    <a:pt x="1261" y="21"/>
                  </a:cubicBezTo>
                  <a:lnTo>
                    <a:pt x="78"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3" name="Google Shape;4942;p79">
              <a:extLst>
                <a:ext uri="{FF2B5EF4-FFF2-40B4-BE49-F238E27FC236}">
                  <a16:creationId xmlns:a16="http://schemas.microsoft.com/office/drawing/2014/main" id="{980087FA-D662-EE69-D26B-457C98C98F31}"/>
                </a:ext>
              </a:extLst>
            </p:cNvPr>
            <p:cNvSpPr/>
            <p:nvPr/>
          </p:nvSpPr>
          <p:spPr>
            <a:xfrm flipH="1">
              <a:off x="-1451685" y="6889291"/>
              <a:ext cx="39752" cy="239136"/>
            </a:xfrm>
            <a:custGeom>
              <a:avLst/>
              <a:gdLst/>
              <a:ahLst/>
              <a:cxnLst/>
              <a:rect l="l" t="t" r="r" b="b"/>
              <a:pathLst>
                <a:path w="317" h="1907" extrusionOk="0">
                  <a:moveTo>
                    <a:pt x="194" y="0"/>
                  </a:moveTo>
                  <a:lnTo>
                    <a:pt x="0" y="45"/>
                  </a:lnTo>
                  <a:lnTo>
                    <a:pt x="123" y="1906"/>
                  </a:lnTo>
                  <a:lnTo>
                    <a:pt x="317" y="1906"/>
                  </a:lnTo>
                  <a:lnTo>
                    <a:pt x="194"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4" name="Google Shape;4943;p79">
              <a:extLst>
                <a:ext uri="{FF2B5EF4-FFF2-40B4-BE49-F238E27FC236}">
                  <a16:creationId xmlns:a16="http://schemas.microsoft.com/office/drawing/2014/main" id="{619329E6-D740-826F-65B1-54CE4B8D566D}"/>
                </a:ext>
              </a:extLst>
            </p:cNvPr>
            <p:cNvSpPr/>
            <p:nvPr/>
          </p:nvSpPr>
          <p:spPr>
            <a:xfrm flipH="1">
              <a:off x="-1625985" y="6409634"/>
              <a:ext cx="662107" cy="80255"/>
            </a:xfrm>
            <a:custGeom>
              <a:avLst/>
              <a:gdLst/>
              <a:ahLst/>
              <a:cxnLst/>
              <a:rect l="l" t="t" r="r" b="b"/>
              <a:pathLst>
                <a:path w="5280" h="640" extrusionOk="0">
                  <a:moveTo>
                    <a:pt x="102" y="1"/>
                  </a:moveTo>
                  <a:lnTo>
                    <a:pt x="0" y="433"/>
                  </a:lnTo>
                  <a:lnTo>
                    <a:pt x="5214" y="640"/>
                  </a:lnTo>
                  <a:lnTo>
                    <a:pt x="5279" y="264"/>
                  </a:lnTo>
                  <a:lnTo>
                    <a:pt x="10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5" name="Google Shape;4944;p79">
              <a:extLst>
                <a:ext uri="{FF2B5EF4-FFF2-40B4-BE49-F238E27FC236}">
                  <a16:creationId xmlns:a16="http://schemas.microsoft.com/office/drawing/2014/main" id="{C9B0729D-3AD5-CE37-3124-9C0219C2D6C2}"/>
                </a:ext>
              </a:extLst>
            </p:cNvPr>
            <p:cNvSpPr/>
            <p:nvPr/>
          </p:nvSpPr>
          <p:spPr>
            <a:xfrm flipH="1">
              <a:off x="-1327786" y="6420920"/>
              <a:ext cx="287916" cy="48780"/>
            </a:xfrm>
            <a:custGeom>
              <a:avLst/>
              <a:gdLst/>
              <a:ahLst/>
              <a:cxnLst/>
              <a:rect l="l" t="t" r="r" b="b"/>
              <a:pathLst>
                <a:path w="2296" h="389" extrusionOk="0">
                  <a:moveTo>
                    <a:pt x="0" y="1"/>
                  </a:moveTo>
                  <a:lnTo>
                    <a:pt x="0" y="266"/>
                  </a:lnTo>
                  <a:lnTo>
                    <a:pt x="1384" y="343"/>
                  </a:lnTo>
                  <a:lnTo>
                    <a:pt x="1661" y="227"/>
                  </a:lnTo>
                  <a:lnTo>
                    <a:pt x="1714" y="388"/>
                  </a:lnTo>
                  <a:lnTo>
                    <a:pt x="2296" y="117"/>
                  </a:lnTo>
                  <a:lnTo>
                    <a:pt x="1823" y="240"/>
                  </a:lnTo>
                  <a:lnTo>
                    <a:pt x="1849" y="78"/>
                  </a:lnTo>
                  <a:lnTo>
                    <a:pt x="1849" y="78"/>
                  </a:lnTo>
                  <a:lnTo>
                    <a:pt x="1435" y="213"/>
                  </a:lnTo>
                  <a:lnTo>
                    <a:pt x="1500" y="72"/>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6" name="Google Shape;4945;p79">
              <a:extLst>
                <a:ext uri="{FF2B5EF4-FFF2-40B4-BE49-F238E27FC236}">
                  <a16:creationId xmlns:a16="http://schemas.microsoft.com/office/drawing/2014/main" id="{6337F475-F5DA-ADBA-CFDE-5434CF730A26}"/>
                </a:ext>
              </a:extLst>
            </p:cNvPr>
            <p:cNvSpPr/>
            <p:nvPr/>
          </p:nvSpPr>
          <p:spPr>
            <a:xfrm flipH="1">
              <a:off x="-1685055" y="6300159"/>
              <a:ext cx="84268" cy="167032"/>
            </a:xfrm>
            <a:custGeom>
              <a:avLst/>
              <a:gdLst/>
              <a:ahLst/>
              <a:cxnLst/>
              <a:rect l="l" t="t" r="r" b="b"/>
              <a:pathLst>
                <a:path w="672" h="1332" extrusionOk="0">
                  <a:moveTo>
                    <a:pt x="368" y="1"/>
                  </a:moveTo>
                  <a:lnTo>
                    <a:pt x="0" y="1235"/>
                  </a:lnTo>
                  <a:lnTo>
                    <a:pt x="226" y="1331"/>
                  </a:lnTo>
                  <a:lnTo>
                    <a:pt x="672" y="46"/>
                  </a:lnTo>
                  <a:lnTo>
                    <a:pt x="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7" name="Google Shape;4946;p79">
              <a:extLst>
                <a:ext uri="{FF2B5EF4-FFF2-40B4-BE49-F238E27FC236}">
                  <a16:creationId xmlns:a16="http://schemas.microsoft.com/office/drawing/2014/main" id="{7CAF6044-96FF-0E14-DABA-871FA2535A33}"/>
                </a:ext>
              </a:extLst>
            </p:cNvPr>
            <p:cNvSpPr/>
            <p:nvPr/>
          </p:nvSpPr>
          <p:spPr>
            <a:xfrm flipH="1">
              <a:off x="-1668877" y="6373142"/>
              <a:ext cx="240892" cy="579469"/>
            </a:xfrm>
            <a:custGeom>
              <a:avLst/>
              <a:gdLst/>
              <a:ahLst/>
              <a:cxnLst/>
              <a:rect l="l" t="t" r="r" b="b"/>
              <a:pathLst>
                <a:path w="1921" h="4621" extrusionOk="0">
                  <a:moveTo>
                    <a:pt x="1423" y="0"/>
                  </a:moveTo>
                  <a:lnTo>
                    <a:pt x="1" y="4330"/>
                  </a:lnTo>
                  <a:lnTo>
                    <a:pt x="531" y="4620"/>
                  </a:lnTo>
                  <a:lnTo>
                    <a:pt x="1921" y="155"/>
                  </a:lnTo>
                  <a:lnTo>
                    <a:pt x="1423"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8" name="Google Shape;4947;p79">
              <a:extLst>
                <a:ext uri="{FF2B5EF4-FFF2-40B4-BE49-F238E27FC236}">
                  <a16:creationId xmlns:a16="http://schemas.microsoft.com/office/drawing/2014/main" id="{B1EF8455-02EE-CF07-EC2A-1DFD95C6ACE2}"/>
                </a:ext>
              </a:extLst>
            </p:cNvPr>
            <p:cNvSpPr/>
            <p:nvPr/>
          </p:nvSpPr>
          <p:spPr>
            <a:xfrm flipH="1">
              <a:off x="-1813086" y="6220028"/>
              <a:ext cx="346102" cy="113361"/>
            </a:xfrm>
            <a:custGeom>
              <a:avLst/>
              <a:gdLst/>
              <a:ahLst/>
              <a:cxnLst/>
              <a:rect l="l" t="t" r="r" b="b"/>
              <a:pathLst>
                <a:path w="2760" h="904" extrusionOk="0">
                  <a:moveTo>
                    <a:pt x="1284" y="0"/>
                  </a:moveTo>
                  <a:cubicBezTo>
                    <a:pt x="948" y="0"/>
                    <a:pt x="652" y="19"/>
                    <a:pt x="543" y="58"/>
                  </a:cubicBezTo>
                  <a:cubicBezTo>
                    <a:pt x="259" y="162"/>
                    <a:pt x="0" y="660"/>
                    <a:pt x="208" y="801"/>
                  </a:cubicBezTo>
                  <a:cubicBezTo>
                    <a:pt x="255" y="833"/>
                    <a:pt x="317" y="846"/>
                    <a:pt x="390" y="846"/>
                  </a:cubicBezTo>
                  <a:cubicBezTo>
                    <a:pt x="637" y="846"/>
                    <a:pt x="1008" y="700"/>
                    <a:pt x="1332" y="685"/>
                  </a:cubicBezTo>
                  <a:cubicBezTo>
                    <a:pt x="1350" y="683"/>
                    <a:pt x="1368" y="683"/>
                    <a:pt x="1386" y="683"/>
                  </a:cubicBezTo>
                  <a:cubicBezTo>
                    <a:pt x="1563" y="683"/>
                    <a:pt x="1744" y="736"/>
                    <a:pt x="1914" y="795"/>
                  </a:cubicBezTo>
                  <a:cubicBezTo>
                    <a:pt x="2092" y="851"/>
                    <a:pt x="2256" y="904"/>
                    <a:pt x="2390" y="904"/>
                  </a:cubicBezTo>
                  <a:cubicBezTo>
                    <a:pt x="2424" y="904"/>
                    <a:pt x="2457" y="900"/>
                    <a:pt x="2488" y="892"/>
                  </a:cubicBezTo>
                  <a:cubicBezTo>
                    <a:pt x="2759" y="807"/>
                    <a:pt x="2734" y="311"/>
                    <a:pt x="2604" y="156"/>
                  </a:cubicBezTo>
                  <a:cubicBezTo>
                    <a:pt x="2523" y="54"/>
                    <a:pt x="1849" y="0"/>
                    <a:pt x="1284"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9" name="Google Shape;4948;p79">
              <a:extLst>
                <a:ext uri="{FF2B5EF4-FFF2-40B4-BE49-F238E27FC236}">
                  <a16:creationId xmlns:a16="http://schemas.microsoft.com/office/drawing/2014/main" id="{40C0B077-157E-1E81-A822-4DD565EAF942}"/>
                </a:ext>
              </a:extLst>
            </p:cNvPr>
            <p:cNvSpPr/>
            <p:nvPr/>
          </p:nvSpPr>
          <p:spPr>
            <a:xfrm flipH="1">
              <a:off x="-1216923" y="6569394"/>
              <a:ext cx="1071786" cy="731955"/>
            </a:xfrm>
            <a:custGeom>
              <a:avLst/>
              <a:gdLst/>
              <a:ahLst/>
              <a:cxnLst/>
              <a:rect l="l" t="t" r="r" b="b"/>
              <a:pathLst>
                <a:path w="8547" h="5837" extrusionOk="0">
                  <a:moveTo>
                    <a:pt x="4549" y="804"/>
                  </a:moveTo>
                  <a:cubicBezTo>
                    <a:pt x="6393" y="804"/>
                    <a:pt x="7185" y="3228"/>
                    <a:pt x="6174" y="4277"/>
                  </a:cubicBezTo>
                  <a:cubicBezTo>
                    <a:pt x="5641" y="4830"/>
                    <a:pt x="5145" y="5037"/>
                    <a:pt x="4643" y="5037"/>
                  </a:cubicBezTo>
                  <a:cubicBezTo>
                    <a:pt x="4159" y="5037"/>
                    <a:pt x="3669" y="4844"/>
                    <a:pt x="3136" y="4581"/>
                  </a:cubicBezTo>
                  <a:cubicBezTo>
                    <a:pt x="2232" y="4141"/>
                    <a:pt x="1644" y="1059"/>
                    <a:pt x="4352" y="813"/>
                  </a:cubicBezTo>
                  <a:cubicBezTo>
                    <a:pt x="4419" y="807"/>
                    <a:pt x="4484" y="804"/>
                    <a:pt x="4549" y="804"/>
                  </a:cubicBezTo>
                  <a:close/>
                  <a:moveTo>
                    <a:pt x="4460" y="1"/>
                  </a:moveTo>
                  <a:cubicBezTo>
                    <a:pt x="678" y="1"/>
                    <a:pt x="1" y="5704"/>
                    <a:pt x="4480" y="5834"/>
                  </a:cubicBezTo>
                  <a:cubicBezTo>
                    <a:pt x="4526" y="5836"/>
                    <a:pt x="4571" y="5836"/>
                    <a:pt x="4615" y="5836"/>
                  </a:cubicBezTo>
                  <a:cubicBezTo>
                    <a:pt x="8547" y="5836"/>
                    <a:pt x="8314" y="523"/>
                    <a:pt x="5050" y="45"/>
                  </a:cubicBezTo>
                  <a:cubicBezTo>
                    <a:pt x="4845" y="15"/>
                    <a:pt x="4649" y="1"/>
                    <a:pt x="4460"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0" name="Google Shape;4949;p79">
              <a:extLst>
                <a:ext uri="{FF2B5EF4-FFF2-40B4-BE49-F238E27FC236}">
                  <a16:creationId xmlns:a16="http://schemas.microsoft.com/office/drawing/2014/main" id="{16B71988-325A-2B45-E2DC-EAA44C59E428}"/>
                </a:ext>
              </a:extLst>
            </p:cNvPr>
            <p:cNvSpPr/>
            <p:nvPr/>
          </p:nvSpPr>
          <p:spPr>
            <a:xfrm flipH="1">
              <a:off x="-1113847" y="6642252"/>
              <a:ext cx="762677" cy="583231"/>
            </a:xfrm>
            <a:custGeom>
              <a:avLst/>
              <a:gdLst/>
              <a:ahLst/>
              <a:cxnLst/>
              <a:rect l="l" t="t" r="r" b="b"/>
              <a:pathLst>
                <a:path w="6082" h="4651" extrusionOk="0">
                  <a:moveTo>
                    <a:pt x="2906" y="223"/>
                  </a:moveTo>
                  <a:cubicBezTo>
                    <a:pt x="4750" y="223"/>
                    <a:pt x="5542" y="2647"/>
                    <a:pt x="4531" y="3696"/>
                  </a:cubicBezTo>
                  <a:cubicBezTo>
                    <a:pt x="3998" y="4249"/>
                    <a:pt x="3502" y="4456"/>
                    <a:pt x="3000" y="4456"/>
                  </a:cubicBezTo>
                  <a:cubicBezTo>
                    <a:pt x="2516" y="4456"/>
                    <a:pt x="2026" y="4263"/>
                    <a:pt x="1493" y="4000"/>
                  </a:cubicBezTo>
                  <a:cubicBezTo>
                    <a:pt x="589" y="3560"/>
                    <a:pt x="1" y="478"/>
                    <a:pt x="2709" y="232"/>
                  </a:cubicBezTo>
                  <a:cubicBezTo>
                    <a:pt x="2776" y="226"/>
                    <a:pt x="2841" y="223"/>
                    <a:pt x="2906" y="223"/>
                  </a:cubicBezTo>
                  <a:close/>
                  <a:moveTo>
                    <a:pt x="2786" y="1"/>
                  </a:moveTo>
                  <a:cubicBezTo>
                    <a:pt x="924" y="1"/>
                    <a:pt x="530" y="1627"/>
                    <a:pt x="530" y="1627"/>
                  </a:cubicBezTo>
                  <a:cubicBezTo>
                    <a:pt x="162" y="3236"/>
                    <a:pt x="1155" y="4651"/>
                    <a:pt x="2710" y="4651"/>
                  </a:cubicBezTo>
                  <a:cubicBezTo>
                    <a:pt x="3122" y="4651"/>
                    <a:pt x="3575" y="4551"/>
                    <a:pt x="4052" y="4329"/>
                  </a:cubicBezTo>
                  <a:cubicBezTo>
                    <a:pt x="6082" y="3386"/>
                    <a:pt x="5441" y="201"/>
                    <a:pt x="3070" y="13"/>
                  </a:cubicBezTo>
                  <a:cubicBezTo>
                    <a:pt x="2972" y="5"/>
                    <a:pt x="2877" y="1"/>
                    <a:pt x="2786"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3" name="Google Shape;4950;p79">
              <a:extLst>
                <a:ext uri="{FF2B5EF4-FFF2-40B4-BE49-F238E27FC236}">
                  <a16:creationId xmlns:a16="http://schemas.microsoft.com/office/drawing/2014/main" id="{3B92E024-3E33-7D26-EAC6-67966EA6C010}"/>
                </a:ext>
              </a:extLst>
            </p:cNvPr>
            <p:cNvSpPr/>
            <p:nvPr/>
          </p:nvSpPr>
          <p:spPr>
            <a:xfrm flipH="1">
              <a:off x="-2493375" y="6530771"/>
              <a:ext cx="1122824" cy="752896"/>
            </a:xfrm>
            <a:custGeom>
              <a:avLst/>
              <a:gdLst/>
              <a:ahLst/>
              <a:cxnLst/>
              <a:rect l="l" t="t" r="r" b="b"/>
              <a:pathLst>
                <a:path w="8954" h="6004" extrusionOk="0">
                  <a:moveTo>
                    <a:pt x="4380" y="811"/>
                  </a:moveTo>
                  <a:cubicBezTo>
                    <a:pt x="5558" y="811"/>
                    <a:pt x="6793" y="1793"/>
                    <a:pt x="6793" y="2853"/>
                  </a:cubicBezTo>
                  <a:cubicBezTo>
                    <a:pt x="6793" y="4397"/>
                    <a:pt x="5991" y="4973"/>
                    <a:pt x="4769" y="5199"/>
                  </a:cubicBezTo>
                  <a:cubicBezTo>
                    <a:pt x="4693" y="5213"/>
                    <a:pt x="4613" y="5220"/>
                    <a:pt x="4531" y="5220"/>
                  </a:cubicBezTo>
                  <a:cubicBezTo>
                    <a:pt x="3242" y="5220"/>
                    <a:pt x="1312" y="3550"/>
                    <a:pt x="2922" y="1516"/>
                  </a:cubicBezTo>
                  <a:cubicBezTo>
                    <a:pt x="3313" y="1017"/>
                    <a:pt x="3841" y="811"/>
                    <a:pt x="4380" y="811"/>
                  </a:cubicBezTo>
                  <a:close/>
                  <a:moveTo>
                    <a:pt x="4443" y="0"/>
                  </a:moveTo>
                  <a:cubicBezTo>
                    <a:pt x="3890" y="0"/>
                    <a:pt x="3325" y="159"/>
                    <a:pt x="2805" y="520"/>
                  </a:cubicBezTo>
                  <a:cubicBezTo>
                    <a:pt x="1" y="2475"/>
                    <a:pt x="2014" y="6004"/>
                    <a:pt x="4505" y="6004"/>
                  </a:cubicBezTo>
                  <a:cubicBezTo>
                    <a:pt x="5177" y="6004"/>
                    <a:pt x="5884" y="5747"/>
                    <a:pt x="6540" y="5134"/>
                  </a:cubicBezTo>
                  <a:cubicBezTo>
                    <a:pt x="8953" y="2883"/>
                    <a:pt x="6803" y="0"/>
                    <a:pt x="4443"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4" name="Google Shape;4951;p79">
              <a:extLst>
                <a:ext uri="{FF2B5EF4-FFF2-40B4-BE49-F238E27FC236}">
                  <a16:creationId xmlns:a16="http://schemas.microsoft.com/office/drawing/2014/main" id="{F2591110-442D-56FE-D8C1-AC0C4A6386A4}"/>
                </a:ext>
              </a:extLst>
            </p:cNvPr>
            <p:cNvSpPr/>
            <p:nvPr/>
          </p:nvSpPr>
          <p:spPr>
            <a:xfrm flipH="1">
              <a:off x="-2322709" y="6594725"/>
              <a:ext cx="819734" cy="625867"/>
            </a:xfrm>
            <a:custGeom>
              <a:avLst/>
              <a:gdLst/>
              <a:ahLst/>
              <a:cxnLst/>
              <a:rect l="l" t="t" r="r" b="b"/>
              <a:pathLst>
                <a:path w="6537" h="4991" extrusionOk="0">
                  <a:moveTo>
                    <a:pt x="3324" y="301"/>
                  </a:moveTo>
                  <a:cubicBezTo>
                    <a:pt x="4502" y="301"/>
                    <a:pt x="5737" y="1283"/>
                    <a:pt x="5737" y="2343"/>
                  </a:cubicBezTo>
                  <a:cubicBezTo>
                    <a:pt x="5737" y="3887"/>
                    <a:pt x="4935" y="4463"/>
                    <a:pt x="3713" y="4689"/>
                  </a:cubicBezTo>
                  <a:cubicBezTo>
                    <a:pt x="3637" y="4703"/>
                    <a:pt x="3557" y="4710"/>
                    <a:pt x="3475" y="4710"/>
                  </a:cubicBezTo>
                  <a:cubicBezTo>
                    <a:pt x="2186" y="4710"/>
                    <a:pt x="256" y="3040"/>
                    <a:pt x="1866" y="1006"/>
                  </a:cubicBezTo>
                  <a:cubicBezTo>
                    <a:pt x="2257" y="507"/>
                    <a:pt x="2785" y="301"/>
                    <a:pt x="3324" y="301"/>
                  </a:cubicBezTo>
                  <a:close/>
                  <a:moveTo>
                    <a:pt x="3487" y="1"/>
                  </a:moveTo>
                  <a:cubicBezTo>
                    <a:pt x="1535" y="1"/>
                    <a:pt x="1" y="2585"/>
                    <a:pt x="1523" y="4120"/>
                  </a:cubicBezTo>
                  <a:cubicBezTo>
                    <a:pt x="2145" y="4747"/>
                    <a:pt x="2797" y="4991"/>
                    <a:pt x="3411" y="4991"/>
                  </a:cubicBezTo>
                  <a:cubicBezTo>
                    <a:pt x="4333" y="4991"/>
                    <a:pt x="5168" y="4441"/>
                    <a:pt x="5684" y="3816"/>
                  </a:cubicBezTo>
                  <a:cubicBezTo>
                    <a:pt x="6537" y="2776"/>
                    <a:pt x="5892" y="321"/>
                    <a:pt x="3798" y="23"/>
                  </a:cubicBezTo>
                  <a:cubicBezTo>
                    <a:pt x="3694" y="8"/>
                    <a:pt x="3590" y="1"/>
                    <a:pt x="3487"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5" name="Google Shape;4952;p79">
              <a:extLst>
                <a:ext uri="{FF2B5EF4-FFF2-40B4-BE49-F238E27FC236}">
                  <a16:creationId xmlns:a16="http://schemas.microsoft.com/office/drawing/2014/main" id="{4288F182-2EC2-47E7-A64E-5F10991F599C}"/>
                </a:ext>
              </a:extLst>
            </p:cNvPr>
            <p:cNvSpPr/>
            <p:nvPr/>
          </p:nvSpPr>
          <p:spPr>
            <a:xfrm flipH="1">
              <a:off x="-804993" y="6856813"/>
              <a:ext cx="178694" cy="123518"/>
            </a:xfrm>
            <a:custGeom>
              <a:avLst/>
              <a:gdLst/>
              <a:ahLst/>
              <a:cxnLst/>
              <a:rect l="l" t="t" r="r" b="b"/>
              <a:pathLst>
                <a:path w="1425" h="985" extrusionOk="0">
                  <a:moveTo>
                    <a:pt x="710" y="0"/>
                  </a:moveTo>
                  <a:cubicBezTo>
                    <a:pt x="169" y="0"/>
                    <a:pt x="1" y="880"/>
                    <a:pt x="688" y="977"/>
                  </a:cubicBezTo>
                  <a:cubicBezTo>
                    <a:pt x="727" y="982"/>
                    <a:pt x="763" y="985"/>
                    <a:pt x="797" y="985"/>
                  </a:cubicBezTo>
                  <a:cubicBezTo>
                    <a:pt x="1425" y="985"/>
                    <a:pt x="1406" y="142"/>
                    <a:pt x="831" y="14"/>
                  </a:cubicBezTo>
                  <a:cubicBezTo>
                    <a:pt x="789" y="5"/>
                    <a:pt x="749" y="0"/>
                    <a:pt x="710"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6" name="Google Shape;4953;p79">
              <a:extLst>
                <a:ext uri="{FF2B5EF4-FFF2-40B4-BE49-F238E27FC236}">
                  <a16:creationId xmlns:a16="http://schemas.microsoft.com/office/drawing/2014/main" id="{580C565C-B4E8-5A7F-6D72-48E1C0864626}"/>
                </a:ext>
              </a:extLst>
            </p:cNvPr>
            <p:cNvSpPr/>
            <p:nvPr/>
          </p:nvSpPr>
          <p:spPr>
            <a:xfrm flipH="1">
              <a:off x="-781543" y="6880263"/>
              <a:ext cx="113110" cy="73233"/>
            </a:xfrm>
            <a:custGeom>
              <a:avLst/>
              <a:gdLst/>
              <a:ahLst/>
              <a:cxnLst/>
              <a:rect l="l" t="t" r="r" b="b"/>
              <a:pathLst>
                <a:path w="902" h="584" extrusionOk="0">
                  <a:moveTo>
                    <a:pt x="398" y="0"/>
                  </a:moveTo>
                  <a:cubicBezTo>
                    <a:pt x="86" y="0"/>
                    <a:pt x="1" y="583"/>
                    <a:pt x="368" y="583"/>
                  </a:cubicBezTo>
                  <a:cubicBezTo>
                    <a:pt x="391" y="583"/>
                    <a:pt x="416" y="581"/>
                    <a:pt x="442" y="576"/>
                  </a:cubicBezTo>
                  <a:cubicBezTo>
                    <a:pt x="901" y="499"/>
                    <a:pt x="753" y="21"/>
                    <a:pt x="411" y="1"/>
                  </a:cubicBezTo>
                  <a:cubicBezTo>
                    <a:pt x="407" y="0"/>
                    <a:pt x="402" y="0"/>
                    <a:pt x="398"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7" name="Google Shape;4954;p79">
              <a:extLst>
                <a:ext uri="{FF2B5EF4-FFF2-40B4-BE49-F238E27FC236}">
                  <a16:creationId xmlns:a16="http://schemas.microsoft.com/office/drawing/2014/main" id="{AB0B9C76-E564-B859-94BE-65109095F5B5}"/>
                </a:ext>
              </a:extLst>
            </p:cNvPr>
            <p:cNvSpPr/>
            <p:nvPr/>
          </p:nvSpPr>
          <p:spPr>
            <a:xfrm flipH="1">
              <a:off x="-1079871" y="6104911"/>
              <a:ext cx="137187" cy="304845"/>
            </a:xfrm>
            <a:custGeom>
              <a:avLst/>
              <a:gdLst/>
              <a:ahLst/>
              <a:cxnLst/>
              <a:rect l="l" t="t" r="r" b="b"/>
              <a:pathLst>
                <a:path w="1094" h="2431" extrusionOk="0">
                  <a:moveTo>
                    <a:pt x="769" y="1"/>
                  </a:moveTo>
                  <a:lnTo>
                    <a:pt x="0" y="2353"/>
                  </a:lnTo>
                  <a:lnTo>
                    <a:pt x="271" y="2431"/>
                  </a:lnTo>
                  <a:lnTo>
                    <a:pt x="1093" y="105"/>
                  </a:lnTo>
                  <a:lnTo>
                    <a:pt x="769"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8" name="Google Shape;4955;p79">
              <a:extLst>
                <a:ext uri="{FF2B5EF4-FFF2-40B4-BE49-F238E27FC236}">
                  <a16:creationId xmlns:a16="http://schemas.microsoft.com/office/drawing/2014/main" id="{C8418CE7-724D-72AC-8853-E5D46E5ED939}"/>
                </a:ext>
              </a:extLst>
            </p:cNvPr>
            <p:cNvSpPr/>
            <p:nvPr/>
          </p:nvSpPr>
          <p:spPr>
            <a:xfrm flipH="1">
              <a:off x="-1002873" y="6338281"/>
              <a:ext cx="301585" cy="594016"/>
            </a:xfrm>
            <a:custGeom>
              <a:avLst/>
              <a:gdLst/>
              <a:ahLst/>
              <a:cxnLst/>
              <a:rect l="l" t="t" r="r" b="b"/>
              <a:pathLst>
                <a:path w="2405" h="4737" extrusionOk="0">
                  <a:moveTo>
                    <a:pt x="1964" y="1"/>
                  </a:moveTo>
                  <a:cubicBezTo>
                    <a:pt x="1964" y="1"/>
                    <a:pt x="743" y="3702"/>
                    <a:pt x="678" y="3890"/>
                  </a:cubicBezTo>
                  <a:cubicBezTo>
                    <a:pt x="621" y="4078"/>
                    <a:pt x="0" y="4602"/>
                    <a:pt x="0" y="4602"/>
                  </a:cubicBezTo>
                  <a:lnTo>
                    <a:pt x="111" y="4737"/>
                  </a:lnTo>
                  <a:cubicBezTo>
                    <a:pt x="111" y="4737"/>
                    <a:pt x="478" y="4465"/>
                    <a:pt x="782" y="4123"/>
                  </a:cubicBezTo>
                  <a:cubicBezTo>
                    <a:pt x="1092" y="3780"/>
                    <a:pt x="2404" y="143"/>
                    <a:pt x="2404" y="143"/>
                  </a:cubicBezTo>
                  <a:lnTo>
                    <a:pt x="19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9" name="Google Shape;4956;p79">
              <a:extLst>
                <a:ext uri="{FF2B5EF4-FFF2-40B4-BE49-F238E27FC236}">
                  <a16:creationId xmlns:a16="http://schemas.microsoft.com/office/drawing/2014/main" id="{D18D397B-B263-3487-5878-9B8AAF56D8F4}"/>
                </a:ext>
              </a:extLst>
            </p:cNvPr>
            <p:cNvSpPr/>
            <p:nvPr/>
          </p:nvSpPr>
          <p:spPr>
            <a:xfrm flipH="1">
              <a:off x="-2022126" y="6829475"/>
              <a:ext cx="623234" cy="249544"/>
            </a:xfrm>
            <a:custGeom>
              <a:avLst/>
              <a:gdLst/>
              <a:ahLst/>
              <a:cxnLst/>
              <a:rect l="l" t="t" r="r" b="b"/>
              <a:pathLst>
                <a:path w="4970" h="1990" extrusionOk="0">
                  <a:moveTo>
                    <a:pt x="2114" y="1"/>
                  </a:moveTo>
                  <a:cubicBezTo>
                    <a:pt x="1046" y="1"/>
                    <a:pt x="53" y="38"/>
                    <a:pt x="53" y="38"/>
                  </a:cubicBezTo>
                  <a:lnTo>
                    <a:pt x="0" y="181"/>
                  </a:lnTo>
                  <a:cubicBezTo>
                    <a:pt x="0" y="181"/>
                    <a:pt x="4110" y="187"/>
                    <a:pt x="4369" y="258"/>
                  </a:cubicBezTo>
                  <a:cubicBezTo>
                    <a:pt x="4634" y="328"/>
                    <a:pt x="4659" y="703"/>
                    <a:pt x="4447" y="826"/>
                  </a:cubicBezTo>
                  <a:cubicBezTo>
                    <a:pt x="4265" y="936"/>
                    <a:pt x="72" y="1887"/>
                    <a:pt x="72" y="1887"/>
                  </a:cubicBezTo>
                  <a:lnTo>
                    <a:pt x="84" y="1989"/>
                  </a:lnTo>
                  <a:cubicBezTo>
                    <a:pt x="84" y="1989"/>
                    <a:pt x="3620" y="1189"/>
                    <a:pt x="4279" y="1091"/>
                  </a:cubicBezTo>
                  <a:cubicBezTo>
                    <a:pt x="4892" y="1001"/>
                    <a:pt x="4969" y="536"/>
                    <a:pt x="4679" y="226"/>
                  </a:cubicBezTo>
                  <a:cubicBezTo>
                    <a:pt x="4512" y="45"/>
                    <a:pt x="3269" y="1"/>
                    <a:pt x="211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0" name="Google Shape;4957;p79">
              <a:extLst>
                <a:ext uri="{FF2B5EF4-FFF2-40B4-BE49-F238E27FC236}">
                  <a16:creationId xmlns:a16="http://schemas.microsoft.com/office/drawing/2014/main" id="{8476D8A8-7687-F48C-B5F6-A9F0F0E1BADC}"/>
                </a:ext>
              </a:extLst>
            </p:cNvPr>
            <p:cNvSpPr/>
            <p:nvPr/>
          </p:nvSpPr>
          <p:spPr>
            <a:xfrm flipH="1">
              <a:off x="-2009967" y="6847658"/>
              <a:ext cx="152611" cy="104207"/>
            </a:xfrm>
            <a:custGeom>
              <a:avLst/>
              <a:gdLst/>
              <a:ahLst/>
              <a:cxnLst/>
              <a:rect l="l" t="t" r="r" b="b"/>
              <a:pathLst>
                <a:path w="1217" h="831" extrusionOk="0">
                  <a:moveTo>
                    <a:pt x="651" y="0"/>
                  </a:moveTo>
                  <a:cubicBezTo>
                    <a:pt x="0" y="0"/>
                    <a:pt x="84" y="818"/>
                    <a:pt x="615" y="830"/>
                  </a:cubicBezTo>
                  <a:cubicBezTo>
                    <a:pt x="620" y="830"/>
                    <a:pt x="625" y="830"/>
                    <a:pt x="629" y="830"/>
                  </a:cubicBezTo>
                  <a:cubicBezTo>
                    <a:pt x="1217" y="830"/>
                    <a:pt x="1213" y="42"/>
                    <a:pt x="719" y="3"/>
                  </a:cubicBezTo>
                  <a:cubicBezTo>
                    <a:pt x="696" y="1"/>
                    <a:pt x="673" y="0"/>
                    <a:pt x="651"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1" name="Google Shape;4958;p79">
              <a:extLst>
                <a:ext uri="{FF2B5EF4-FFF2-40B4-BE49-F238E27FC236}">
                  <a16:creationId xmlns:a16="http://schemas.microsoft.com/office/drawing/2014/main" id="{1C532C02-E7C9-2DD2-A991-B3EC0C3EC9D2}"/>
                </a:ext>
              </a:extLst>
            </p:cNvPr>
            <p:cNvSpPr/>
            <p:nvPr/>
          </p:nvSpPr>
          <p:spPr>
            <a:xfrm flipH="1">
              <a:off x="-1981628" y="6871485"/>
              <a:ext cx="76368" cy="51163"/>
            </a:xfrm>
            <a:custGeom>
              <a:avLst/>
              <a:gdLst/>
              <a:ahLst/>
              <a:cxnLst/>
              <a:rect l="l" t="t" r="r" b="b"/>
              <a:pathLst>
                <a:path w="609" h="408" extrusionOk="0">
                  <a:moveTo>
                    <a:pt x="298" y="1"/>
                  </a:moveTo>
                  <a:cubicBezTo>
                    <a:pt x="53" y="1"/>
                    <a:pt x="1" y="368"/>
                    <a:pt x="280" y="401"/>
                  </a:cubicBezTo>
                  <a:cubicBezTo>
                    <a:pt x="286" y="407"/>
                    <a:pt x="298" y="407"/>
                    <a:pt x="311" y="407"/>
                  </a:cubicBezTo>
                  <a:cubicBezTo>
                    <a:pt x="564" y="407"/>
                    <a:pt x="609" y="40"/>
                    <a:pt x="337"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2" name="Google Shape;4959;p79">
              <a:extLst>
                <a:ext uri="{FF2B5EF4-FFF2-40B4-BE49-F238E27FC236}">
                  <a16:creationId xmlns:a16="http://schemas.microsoft.com/office/drawing/2014/main" id="{AD7A8BEB-C7C5-1D72-1299-DDE1CB957270}"/>
                </a:ext>
              </a:extLst>
            </p:cNvPr>
            <p:cNvSpPr/>
            <p:nvPr/>
          </p:nvSpPr>
          <p:spPr>
            <a:xfrm flipH="1">
              <a:off x="-1578838" y="6835620"/>
              <a:ext cx="361902" cy="241393"/>
            </a:xfrm>
            <a:custGeom>
              <a:avLst/>
              <a:gdLst/>
              <a:ahLst/>
              <a:cxnLst/>
              <a:rect l="l" t="t" r="r" b="b"/>
              <a:pathLst>
                <a:path w="2886" h="1925" extrusionOk="0">
                  <a:moveTo>
                    <a:pt x="1439" y="1"/>
                  </a:moveTo>
                  <a:cubicBezTo>
                    <a:pt x="261" y="1"/>
                    <a:pt x="0" y="1772"/>
                    <a:pt x="1329" y="1915"/>
                  </a:cubicBezTo>
                  <a:cubicBezTo>
                    <a:pt x="1384" y="1921"/>
                    <a:pt x="1437" y="1924"/>
                    <a:pt x="1489" y="1924"/>
                  </a:cubicBezTo>
                  <a:cubicBezTo>
                    <a:pt x="2769" y="1924"/>
                    <a:pt x="2886" y="139"/>
                    <a:pt x="1568" y="8"/>
                  </a:cubicBezTo>
                  <a:cubicBezTo>
                    <a:pt x="1523" y="3"/>
                    <a:pt x="1480" y="1"/>
                    <a:pt x="1439" y="1"/>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3" name="Google Shape;4960;p79">
              <a:extLst>
                <a:ext uri="{FF2B5EF4-FFF2-40B4-BE49-F238E27FC236}">
                  <a16:creationId xmlns:a16="http://schemas.microsoft.com/office/drawing/2014/main" id="{6F426C08-E968-D1FC-0C38-BF2E87249200}"/>
                </a:ext>
              </a:extLst>
            </p:cNvPr>
            <p:cNvSpPr/>
            <p:nvPr/>
          </p:nvSpPr>
          <p:spPr>
            <a:xfrm flipH="1">
              <a:off x="-1507737" y="6882771"/>
              <a:ext cx="223837" cy="146842"/>
            </a:xfrm>
            <a:custGeom>
              <a:avLst/>
              <a:gdLst/>
              <a:ahLst/>
              <a:cxnLst/>
              <a:rect l="l" t="t" r="r" b="b"/>
              <a:pathLst>
                <a:path w="1785" h="1171" extrusionOk="0">
                  <a:moveTo>
                    <a:pt x="989" y="1"/>
                  </a:moveTo>
                  <a:cubicBezTo>
                    <a:pt x="252" y="1"/>
                    <a:pt x="1" y="938"/>
                    <a:pt x="892" y="1152"/>
                  </a:cubicBezTo>
                  <a:cubicBezTo>
                    <a:pt x="956" y="1164"/>
                    <a:pt x="1021" y="1170"/>
                    <a:pt x="1072" y="1170"/>
                  </a:cubicBezTo>
                  <a:cubicBezTo>
                    <a:pt x="1784" y="1170"/>
                    <a:pt x="1745" y="52"/>
                    <a:pt x="105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4" name="Google Shape;4961;p79">
              <a:extLst>
                <a:ext uri="{FF2B5EF4-FFF2-40B4-BE49-F238E27FC236}">
                  <a16:creationId xmlns:a16="http://schemas.microsoft.com/office/drawing/2014/main" id="{C6BE697B-3FF3-E67B-6B87-D9765425D2F2}"/>
                </a:ext>
              </a:extLst>
            </p:cNvPr>
            <p:cNvSpPr/>
            <p:nvPr/>
          </p:nvSpPr>
          <p:spPr>
            <a:xfrm flipH="1">
              <a:off x="-1445791" y="6922899"/>
              <a:ext cx="78625" cy="58436"/>
            </a:xfrm>
            <a:custGeom>
              <a:avLst/>
              <a:gdLst/>
              <a:ahLst/>
              <a:cxnLst/>
              <a:rect l="l" t="t" r="r" b="b"/>
              <a:pathLst>
                <a:path w="627" h="466" extrusionOk="0">
                  <a:moveTo>
                    <a:pt x="278" y="0"/>
                  </a:moveTo>
                  <a:cubicBezTo>
                    <a:pt x="38" y="0"/>
                    <a:pt x="1" y="385"/>
                    <a:pt x="260" y="456"/>
                  </a:cubicBezTo>
                  <a:cubicBezTo>
                    <a:pt x="281" y="462"/>
                    <a:pt x="302" y="465"/>
                    <a:pt x="321" y="465"/>
                  </a:cubicBezTo>
                  <a:cubicBezTo>
                    <a:pt x="528" y="465"/>
                    <a:pt x="627" y="148"/>
                    <a:pt x="415" y="36"/>
                  </a:cubicBezTo>
                  <a:cubicBezTo>
                    <a:pt x="364" y="11"/>
                    <a:pt x="318" y="0"/>
                    <a:pt x="278" y="0"/>
                  </a:cubicBez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5" name="Google Shape;4962;p79">
              <a:extLst>
                <a:ext uri="{FF2B5EF4-FFF2-40B4-BE49-F238E27FC236}">
                  <a16:creationId xmlns:a16="http://schemas.microsoft.com/office/drawing/2014/main" id="{010E5996-1B08-8ECB-EF61-FFFA7ADA34A0}"/>
                </a:ext>
              </a:extLst>
            </p:cNvPr>
            <p:cNvSpPr/>
            <p:nvPr/>
          </p:nvSpPr>
          <p:spPr>
            <a:xfrm flipH="1">
              <a:off x="-1477516" y="6738560"/>
              <a:ext cx="165401" cy="47902"/>
            </a:xfrm>
            <a:custGeom>
              <a:avLst/>
              <a:gdLst/>
              <a:ahLst/>
              <a:cxnLst/>
              <a:rect l="l" t="t" r="r" b="b"/>
              <a:pathLst>
                <a:path w="1319" h="382" extrusionOk="0">
                  <a:moveTo>
                    <a:pt x="60" y="0"/>
                  </a:moveTo>
                  <a:cubicBezTo>
                    <a:pt x="1" y="0"/>
                    <a:pt x="39" y="317"/>
                    <a:pt x="53" y="343"/>
                  </a:cubicBezTo>
                  <a:lnTo>
                    <a:pt x="1235" y="382"/>
                  </a:lnTo>
                  <a:cubicBezTo>
                    <a:pt x="1235" y="382"/>
                    <a:pt x="1319" y="45"/>
                    <a:pt x="1223" y="33"/>
                  </a:cubicBezTo>
                  <a:cubicBezTo>
                    <a:pt x="1158" y="27"/>
                    <a:pt x="117" y="0"/>
                    <a:pt x="60"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6" name="Google Shape;4963;p79">
              <a:extLst>
                <a:ext uri="{FF2B5EF4-FFF2-40B4-BE49-F238E27FC236}">
                  <a16:creationId xmlns:a16="http://schemas.microsoft.com/office/drawing/2014/main" id="{4B0714C8-841A-72F1-CA63-7FCE33629DC6}"/>
                </a:ext>
              </a:extLst>
            </p:cNvPr>
            <p:cNvSpPr/>
            <p:nvPr/>
          </p:nvSpPr>
          <p:spPr>
            <a:xfrm flipH="1">
              <a:off x="-1417702" y="6768531"/>
              <a:ext cx="34234" cy="188851"/>
            </a:xfrm>
            <a:custGeom>
              <a:avLst/>
              <a:gdLst/>
              <a:ahLst/>
              <a:cxnLst/>
              <a:rect l="l" t="t" r="r" b="b"/>
              <a:pathLst>
                <a:path w="273" h="1506" extrusionOk="0">
                  <a:moveTo>
                    <a:pt x="1" y="0"/>
                  </a:moveTo>
                  <a:lnTo>
                    <a:pt x="78" y="1506"/>
                  </a:lnTo>
                  <a:lnTo>
                    <a:pt x="272" y="1473"/>
                  </a:lnTo>
                  <a:lnTo>
                    <a:pt x="201" y="8"/>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7" name="Google Shape;4964;p79">
              <a:extLst>
                <a:ext uri="{FF2B5EF4-FFF2-40B4-BE49-F238E27FC236}">
                  <a16:creationId xmlns:a16="http://schemas.microsoft.com/office/drawing/2014/main" id="{D6D7F8B9-F36F-C331-FC30-DF81D0793BD7}"/>
                </a:ext>
              </a:extLst>
            </p:cNvPr>
            <p:cNvSpPr/>
            <p:nvPr/>
          </p:nvSpPr>
          <p:spPr>
            <a:xfrm flipH="1">
              <a:off x="-1440392" y="5694976"/>
              <a:ext cx="653329" cy="416701"/>
            </a:xfrm>
            <a:custGeom>
              <a:avLst/>
              <a:gdLst/>
              <a:ahLst/>
              <a:cxnLst/>
              <a:rect l="l" t="t" r="r" b="b"/>
              <a:pathLst>
                <a:path w="5210" h="3323" extrusionOk="0">
                  <a:moveTo>
                    <a:pt x="3910" y="0"/>
                  </a:moveTo>
                  <a:cubicBezTo>
                    <a:pt x="3910" y="0"/>
                    <a:pt x="3484" y="1900"/>
                    <a:pt x="2753" y="2196"/>
                  </a:cubicBezTo>
                  <a:cubicBezTo>
                    <a:pt x="2659" y="2234"/>
                    <a:pt x="2534" y="2249"/>
                    <a:pt x="2396" y="2249"/>
                  </a:cubicBezTo>
                  <a:cubicBezTo>
                    <a:pt x="1922" y="2249"/>
                    <a:pt x="1300" y="2074"/>
                    <a:pt x="1300" y="2074"/>
                  </a:cubicBezTo>
                  <a:cubicBezTo>
                    <a:pt x="1300" y="2074"/>
                    <a:pt x="1018" y="1965"/>
                    <a:pt x="719" y="1965"/>
                  </a:cubicBezTo>
                  <a:cubicBezTo>
                    <a:pt x="602" y="1965"/>
                    <a:pt x="482" y="1982"/>
                    <a:pt x="376" y="2029"/>
                  </a:cubicBezTo>
                  <a:cubicBezTo>
                    <a:pt x="0" y="2196"/>
                    <a:pt x="117" y="3296"/>
                    <a:pt x="602" y="3321"/>
                  </a:cubicBezTo>
                  <a:cubicBezTo>
                    <a:pt x="617" y="3322"/>
                    <a:pt x="633" y="3322"/>
                    <a:pt x="648" y="3322"/>
                  </a:cubicBezTo>
                  <a:cubicBezTo>
                    <a:pt x="1116" y="3322"/>
                    <a:pt x="1565" y="2856"/>
                    <a:pt x="1565" y="2856"/>
                  </a:cubicBezTo>
                  <a:cubicBezTo>
                    <a:pt x="1565" y="2856"/>
                    <a:pt x="2213" y="3074"/>
                    <a:pt x="2893" y="3074"/>
                  </a:cubicBezTo>
                  <a:cubicBezTo>
                    <a:pt x="3279" y="3074"/>
                    <a:pt x="3675" y="3004"/>
                    <a:pt x="3969" y="2784"/>
                  </a:cubicBezTo>
                  <a:cubicBezTo>
                    <a:pt x="5210" y="1868"/>
                    <a:pt x="5093" y="90"/>
                    <a:pt x="5093" y="90"/>
                  </a:cubicBezTo>
                  <a:lnTo>
                    <a:pt x="3910" y="0"/>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8" name="Google Shape;4965;p79">
              <a:extLst>
                <a:ext uri="{FF2B5EF4-FFF2-40B4-BE49-F238E27FC236}">
                  <a16:creationId xmlns:a16="http://schemas.microsoft.com/office/drawing/2014/main" id="{EF851841-3869-75C9-C288-52E781F55BC0}"/>
                </a:ext>
              </a:extLst>
            </p:cNvPr>
            <p:cNvSpPr/>
            <p:nvPr/>
          </p:nvSpPr>
          <p:spPr>
            <a:xfrm flipH="1">
              <a:off x="-980052" y="5941137"/>
              <a:ext cx="174305" cy="170292"/>
            </a:xfrm>
            <a:custGeom>
              <a:avLst/>
              <a:gdLst/>
              <a:ahLst/>
              <a:cxnLst/>
              <a:rect l="l" t="t" r="r" b="b"/>
              <a:pathLst>
                <a:path w="1390" h="1358" extrusionOk="0">
                  <a:moveTo>
                    <a:pt x="563" y="1"/>
                  </a:moveTo>
                  <a:cubicBezTo>
                    <a:pt x="447" y="1"/>
                    <a:pt x="331" y="21"/>
                    <a:pt x="227" y="66"/>
                  </a:cubicBezTo>
                  <a:cubicBezTo>
                    <a:pt x="72" y="131"/>
                    <a:pt x="6" y="344"/>
                    <a:pt x="0" y="582"/>
                  </a:cubicBezTo>
                  <a:cubicBezTo>
                    <a:pt x="0" y="938"/>
                    <a:pt x="162" y="1339"/>
                    <a:pt x="453" y="1358"/>
                  </a:cubicBezTo>
                  <a:lnTo>
                    <a:pt x="498" y="1358"/>
                  </a:lnTo>
                  <a:cubicBezTo>
                    <a:pt x="712" y="1358"/>
                    <a:pt x="925" y="1262"/>
                    <a:pt x="1086" y="1158"/>
                  </a:cubicBezTo>
                  <a:lnTo>
                    <a:pt x="537" y="815"/>
                  </a:lnTo>
                  <a:lnTo>
                    <a:pt x="621" y="570"/>
                  </a:lnTo>
                  <a:lnTo>
                    <a:pt x="1345" y="964"/>
                  </a:lnTo>
                  <a:cubicBezTo>
                    <a:pt x="1363" y="945"/>
                    <a:pt x="1384" y="931"/>
                    <a:pt x="1390" y="919"/>
                  </a:cubicBezTo>
                  <a:cubicBezTo>
                    <a:pt x="1339" y="899"/>
                    <a:pt x="1280" y="880"/>
                    <a:pt x="1216" y="860"/>
                  </a:cubicBezTo>
                  <a:cubicBezTo>
                    <a:pt x="1216" y="829"/>
                    <a:pt x="1222" y="317"/>
                    <a:pt x="1261" y="143"/>
                  </a:cubicBezTo>
                  <a:cubicBezTo>
                    <a:pt x="1196" y="123"/>
                    <a:pt x="1151" y="111"/>
                    <a:pt x="1151" y="111"/>
                  </a:cubicBezTo>
                  <a:cubicBezTo>
                    <a:pt x="1151" y="111"/>
                    <a:pt x="867" y="1"/>
                    <a:pt x="56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9" name="Google Shape;4966;p79">
              <a:extLst>
                <a:ext uri="{FF2B5EF4-FFF2-40B4-BE49-F238E27FC236}">
                  <a16:creationId xmlns:a16="http://schemas.microsoft.com/office/drawing/2014/main" id="{FEF0AB10-E53C-ECFB-1B7F-10FEC4C1F9CC}"/>
                </a:ext>
              </a:extLst>
            </p:cNvPr>
            <p:cNvSpPr/>
            <p:nvPr/>
          </p:nvSpPr>
          <p:spPr>
            <a:xfrm flipH="1">
              <a:off x="-1079870" y="6012490"/>
              <a:ext cx="206909" cy="141952"/>
            </a:xfrm>
            <a:custGeom>
              <a:avLst/>
              <a:gdLst/>
              <a:ahLst/>
              <a:cxnLst/>
              <a:rect l="l" t="t" r="r" b="b"/>
              <a:pathLst>
                <a:path w="1650" h="1132" extrusionOk="0">
                  <a:moveTo>
                    <a:pt x="85" y="1"/>
                  </a:moveTo>
                  <a:lnTo>
                    <a:pt x="1" y="246"/>
                  </a:lnTo>
                  <a:lnTo>
                    <a:pt x="1435" y="1132"/>
                  </a:lnTo>
                  <a:lnTo>
                    <a:pt x="1649" y="842"/>
                  </a:lnTo>
                  <a:lnTo>
                    <a:pt x="85"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0" name="Google Shape;4967;p79">
              <a:extLst>
                <a:ext uri="{FF2B5EF4-FFF2-40B4-BE49-F238E27FC236}">
                  <a16:creationId xmlns:a16="http://schemas.microsoft.com/office/drawing/2014/main" id="{7F05FC70-1ECE-BD93-419C-716AB760DA92}"/>
                </a:ext>
              </a:extLst>
            </p:cNvPr>
            <p:cNvSpPr/>
            <p:nvPr/>
          </p:nvSpPr>
          <p:spPr>
            <a:xfrm flipH="1">
              <a:off x="-1296940" y="5923456"/>
              <a:ext cx="338705" cy="164149"/>
            </a:xfrm>
            <a:custGeom>
              <a:avLst/>
              <a:gdLst/>
              <a:ahLst/>
              <a:cxnLst/>
              <a:rect l="l" t="t" r="r" b="b"/>
              <a:pathLst>
                <a:path w="2701" h="1309" extrusionOk="0">
                  <a:moveTo>
                    <a:pt x="1829" y="1"/>
                  </a:moveTo>
                  <a:cubicBezTo>
                    <a:pt x="1829" y="1"/>
                    <a:pt x="1602" y="233"/>
                    <a:pt x="1370" y="342"/>
                  </a:cubicBezTo>
                  <a:cubicBezTo>
                    <a:pt x="1279" y="384"/>
                    <a:pt x="1163" y="397"/>
                    <a:pt x="1054" y="397"/>
                  </a:cubicBezTo>
                  <a:cubicBezTo>
                    <a:pt x="876" y="397"/>
                    <a:pt x="717" y="362"/>
                    <a:pt x="717" y="362"/>
                  </a:cubicBezTo>
                  <a:cubicBezTo>
                    <a:pt x="717" y="362"/>
                    <a:pt x="582" y="240"/>
                    <a:pt x="510" y="226"/>
                  </a:cubicBezTo>
                  <a:cubicBezTo>
                    <a:pt x="506" y="225"/>
                    <a:pt x="502" y="225"/>
                    <a:pt x="497" y="225"/>
                  </a:cubicBezTo>
                  <a:cubicBezTo>
                    <a:pt x="419" y="225"/>
                    <a:pt x="296" y="323"/>
                    <a:pt x="296" y="323"/>
                  </a:cubicBezTo>
                  <a:cubicBezTo>
                    <a:pt x="296" y="323"/>
                    <a:pt x="174" y="222"/>
                    <a:pt x="99" y="222"/>
                  </a:cubicBezTo>
                  <a:cubicBezTo>
                    <a:pt x="91" y="222"/>
                    <a:pt x="84" y="223"/>
                    <a:pt x="78" y="226"/>
                  </a:cubicBezTo>
                  <a:cubicBezTo>
                    <a:pt x="0" y="246"/>
                    <a:pt x="0" y="1001"/>
                    <a:pt x="0" y="1001"/>
                  </a:cubicBezTo>
                  <a:cubicBezTo>
                    <a:pt x="631" y="1231"/>
                    <a:pt x="1138" y="1308"/>
                    <a:pt x="1534" y="1308"/>
                  </a:cubicBezTo>
                  <a:cubicBezTo>
                    <a:pt x="2354" y="1308"/>
                    <a:pt x="2700" y="976"/>
                    <a:pt x="2700" y="976"/>
                  </a:cubicBezTo>
                  <a:lnTo>
                    <a:pt x="182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1" name="Google Shape;4968;p79">
              <a:extLst>
                <a:ext uri="{FF2B5EF4-FFF2-40B4-BE49-F238E27FC236}">
                  <a16:creationId xmlns:a16="http://schemas.microsoft.com/office/drawing/2014/main" id="{90F2577E-1AFD-0D56-D81F-CAB3DF585A53}"/>
                </a:ext>
              </a:extLst>
            </p:cNvPr>
            <p:cNvSpPr/>
            <p:nvPr/>
          </p:nvSpPr>
          <p:spPr>
            <a:xfrm flipH="1">
              <a:off x="-1421711" y="5826270"/>
              <a:ext cx="305598" cy="241393"/>
            </a:xfrm>
            <a:custGeom>
              <a:avLst/>
              <a:gdLst/>
              <a:ahLst/>
              <a:cxnLst/>
              <a:rect l="l" t="t" r="r" b="b"/>
              <a:pathLst>
                <a:path w="2437" h="1925" extrusionOk="0">
                  <a:moveTo>
                    <a:pt x="788" y="0"/>
                  </a:moveTo>
                  <a:cubicBezTo>
                    <a:pt x="788" y="0"/>
                    <a:pt x="349" y="982"/>
                    <a:pt x="0" y="1033"/>
                  </a:cubicBezTo>
                  <a:lnTo>
                    <a:pt x="1119" y="1925"/>
                  </a:lnTo>
                  <a:cubicBezTo>
                    <a:pt x="1119" y="1925"/>
                    <a:pt x="2437" y="1318"/>
                    <a:pt x="2204" y="13"/>
                  </a:cubicBezTo>
                  <a:lnTo>
                    <a:pt x="788" y="0"/>
                  </a:lnTo>
                  <a:close/>
                </a:path>
              </a:pathLst>
            </a:custGeom>
            <a:solidFill>
              <a:srgbClr val="E94D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2" name="Google Shape;4969;p79">
              <a:extLst>
                <a:ext uri="{FF2B5EF4-FFF2-40B4-BE49-F238E27FC236}">
                  <a16:creationId xmlns:a16="http://schemas.microsoft.com/office/drawing/2014/main" id="{D9B23A27-C68B-7FD4-EA57-E659C93D3FFF}"/>
                </a:ext>
              </a:extLst>
            </p:cNvPr>
            <p:cNvSpPr/>
            <p:nvPr/>
          </p:nvSpPr>
          <p:spPr>
            <a:xfrm flipH="1">
              <a:off x="-1313241" y="5865145"/>
              <a:ext cx="197127" cy="202520"/>
            </a:xfrm>
            <a:custGeom>
              <a:avLst/>
              <a:gdLst/>
              <a:ahLst/>
              <a:cxnLst/>
              <a:rect l="l" t="t" r="r" b="b"/>
              <a:pathLst>
                <a:path w="1572" h="1615" extrusionOk="0">
                  <a:moveTo>
                    <a:pt x="633" y="0"/>
                  </a:moveTo>
                  <a:cubicBezTo>
                    <a:pt x="472" y="290"/>
                    <a:pt x="221" y="691"/>
                    <a:pt x="0" y="723"/>
                  </a:cubicBezTo>
                  <a:lnTo>
                    <a:pt x="1119" y="1615"/>
                  </a:lnTo>
                  <a:cubicBezTo>
                    <a:pt x="1119" y="1615"/>
                    <a:pt x="1331" y="1519"/>
                    <a:pt x="1571" y="1319"/>
                  </a:cubicBezTo>
                  <a:cubicBezTo>
                    <a:pt x="1176" y="878"/>
                    <a:pt x="808" y="407"/>
                    <a:pt x="633" y="0"/>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3" name="Google Shape;4970;p79">
              <a:extLst>
                <a:ext uri="{FF2B5EF4-FFF2-40B4-BE49-F238E27FC236}">
                  <a16:creationId xmlns:a16="http://schemas.microsoft.com/office/drawing/2014/main" id="{5FDF1CC3-EED9-D26B-BC2A-F2AB81C2345E}"/>
                </a:ext>
              </a:extLst>
            </p:cNvPr>
            <p:cNvSpPr/>
            <p:nvPr/>
          </p:nvSpPr>
          <p:spPr>
            <a:xfrm flipH="1">
              <a:off x="-1805814" y="5633028"/>
              <a:ext cx="636280" cy="581354"/>
            </a:xfrm>
            <a:custGeom>
              <a:avLst/>
              <a:gdLst/>
              <a:ahLst/>
              <a:cxnLst/>
              <a:rect l="l" t="t" r="r" b="b"/>
              <a:pathLst>
                <a:path w="5074" h="4636" extrusionOk="0">
                  <a:moveTo>
                    <a:pt x="1661" y="1"/>
                  </a:moveTo>
                  <a:cubicBezTo>
                    <a:pt x="1633" y="1"/>
                    <a:pt x="1606" y="1"/>
                    <a:pt x="1578" y="3"/>
                  </a:cubicBezTo>
                  <a:cubicBezTo>
                    <a:pt x="758" y="42"/>
                    <a:pt x="150" y="791"/>
                    <a:pt x="99" y="1347"/>
                  </a:cubicBezTo>
                  <a:cubicBezTo>
                    <a:pt x="1" y="2400"/>
                    <a:pt x="2676" y="4635"/>
                    <a:pt x="2676" y="4635"/>
                  </a:cubicBezTo>
                  <a:lnTo>
                    <a:pt x="5074" y="2762"/>
                  </a:lnTo>
                  <a:cubicBezTo>
                    <a:pt x="5074" y="2762"/>
                    <a:pt x="3408" y="1"/>
                    <a:pt x="166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4" name="Google Shape;4971;p79">
              <a:extLst>
                <a:ext uri="{FF2B5EF4-FFF2-40B4-BE49-F238E27FC236}">
                  <a16:creationId xmlns:a16="http://schemas.microsoft.com/office/drawing/2014/main" id="{9CFE25F1-859D-AE8C-F3B4-100CF2AB12D3}"/>
                </a:ext>
              </a:extLst>
            </p:cNvPr>
            <p:cNvSpPr/>
            <p:nvPr/>
          </p:nvSpPr>
          <p:spPr>
            <a:xfrm flipH="1">
              <a:off x="-1805814" y="5657606"/>
              <a:ext cx="623990" cy="553641"/>
            </a:xfrm>
            <a:custGeom>
              <a:avLst/>
              <a:gdLst/>
              <a:ahLst/>
              <a:cxnLst/>
              <a:rect l="l" t="t" r="r" b="b"/>
              <a:pathLst>
                <a:path w="4976" h="4415" extrusionOk="0">
                  <a:moveTo>
                    <a:pt x="2411" y="1"/>
                  </a:moveTo>
                  <a:cubicBezTo>
                    <a:pt x="1996" y="260"/>
                    <a:pt x="1629" y="388"/>
                    <a:pt x="1558" y="427"/>
                  </a:cubicBezTo>
                  <a:cubicBezTo>
                    <a:pt x="1537" y="427"/>
                    <a:pt x="1519" y="421"/>
                    <a:pt x="1499" y="421"/>
                  </a:cubicBezTo>
                  <a:cubicBezTo>
                    <a:pt x="1492" y="427"/>
                    <a:pt x="1486" y="427"/>
                    <a:pt x="1480" y="433"/>
                  </a:cubicBezTo>
                  <a:cubicBezTo>
                    <a:pt x="1648" y="640"/>
                    <a:pt x="1641" y="964"/>
                    <a:pt x="1448" y="1190"/>
                  </a:cubicBezTo>
                  <a:cubicBezTo>
                    <a:pt x="1325" y="1338"/>
                    <a:pt x="1144" y="1415"/>
                    <a:pt x="970" y="1415"/>
                  </a:cubicBezTo>
                  <a:cubicBezTo>
                    <a:pt x="846" y="1415"/>
                    <a:pt x="723" y="1376"/>
                    <a:pt x="627" y="1293"/>
                  </a:cubicBezTo>
                  <a:cubicBezTo>
                    <a:pt x="505" y="1196"/>
                    <a:pt x="446" y="1048"/>
                    <a:pt x="439" y="892"/>
                  </a:cubicBezTo>
                  <a:cubicBezTo>
                    <a:pt x="381" y="911"/>
                    <a:pt x="323" y="931"/>
                    <a:pt x="264" y="944"/>
                  </a:cubicBezTo>
                  <a:lnTo>
                    <a:pt x="7" y="1099"/>
                  </a:lnTo>
                  <a:cubicBezTo>
                    <a:pt x="7" y="1119"/>
                    <a:pt x="1" y="1131"/>
                    <a:pt x="1" y="1151"/>
                  </a:cubicBezTo>
                  <a:lnTo>
                    <a:pt x="1" y="1203"/>
                  </a:lnTo>
                  <a:cubicBezTo>
                    <a:pt x="1" y="2211"/>
                    <a:pt x="2242" y="4155"/>
                    <a:pt x="2545" y="4414"/>
                  </a:cubicBezTo>
                  <a:lnTo>
                    <a:pt x="2676" y="4304"/>
                  </a:lnTo>
                  <a:lnTo>
                    <a:pt x="2701" y="4284"/>
                  </a:lnTo>
                  <a:lnTo>
                    <a:pt x="3676" y="3496"/>
                  </a:lnTo>
                  <a:lnTo>
                    <a:pt x="3715" y="3555"/>
                  </a:lnTo>
                  <a:lnTo>
                    <a:pt x="4976" y="2566"/>
                  </a:lnTo>
                  <a:cubicBezTo>
                    <a:pt x="4976" y="2566"/>
                    <a:pt x="3813" y="633"/>
                    <a:pt x="241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5" name="Google Shape;4972;p79">
              <a:extLst>
                <a:ext uri="{FF2B5EF4-FFF2-40B4-BE49-F238E27FC236}">
                  <a16:creationId xmlns:a16="http://schemas.microsoft.com/office/drawing/2014/main" id="{5F338336-DB7D-447C-79AD-7EB33594EB05}"/>
                </a:ext>
              </a:extLst>
            </p:cNvPr>
            <p:cNvSpPr/>
            <p:nvPr/>
          </p:nvSpPr>
          <p:spPr>
            <a:xfrm flipH="1">
              <a:off x="-1992157" y="5979259"/>
              <a:ext cx="487050" cy="328922"/>
            </a:xfrm>
            <a:custGeom>
              <a:avLst/>
              <a:gdLst/>
              <a:ahLst/>
              <a:cxnLst/>
              <a:rect l="l" t="t" r="r" b="b"/>
              <a:pathLst>
                <a:path w="3884" h="2623" extrusionOk="0">
                  <a:moveTo>
                    <a:pt x="2398" y="1"/>
                  </a:moveTo>
                  <a:lnTo>
                    <a:pt x="0" y="1874"/>
                  </a:lnTo>
                  <a:cubicBezTo>
                    <a:pt x="0" y="1874"/>
                    <a:pt x="46" y="2623"/>
                    <a:pt x="835" y="2623"/>
                  </a:cubicBezTo>
                  <a:cubicBezTo>
                    <a:pt x="988" y="2623"/>
                    <a:pt x="1169" y="2594"/>
                    <a:pt x="1383" y="2527"/>
                  </a:cubicBezTo>
                  <a:cubicBezTo>
                    <a:pt x="3883" y="1739"/>
                    <a:pt x="2398" y="1"/>
                    <a:pt x="2398" y="1"/>
                  </a:cubicBez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6" name="Google Shape;4973;p79">
              <a:extLst>
                <a:ext uri="{FF2B5EF4-FFF2-40B4-BE49-F238E27FC236}">
                  <a16:creationId xmlns:a16="http://schemas.microsoft.com/office/drawing/2014/main" id="{93765E6E-03AA-CCAD-906C-165B5387B9F0}"/>
                </a:ext>
              </a:extLst>
            </p:cNvPr>
            <p:cNvSpPr/>
            <p:nvPr/>
          </p:nvSpPr>
          <p:spPr>
            <a:xfrm flipH="1">
              <a:off x="-1356004" y="5702124"/>
              <a:ext cx="89159" cy="98187"/>
            </a:xfrm>
            <a:custGeom>
              <a:avLst/>
              <a:gdLst/>
              <a:ahLst/>
              <a:cxnLst/>
              <a:rect l="l" t="t" r="r" b="b"/>
              <a:pathLst>
                <a:path w="711" h="783" extrusionOk="0">
                  <a:moveTo>
                    <a:pt x="200" y="1"/>
                  </a:moveTo>
                  <a:lnTo>
                    <a:pt x="0" y="317"/>
                  </a:lnTo>
                  <a:lnTo>
                    <a:pt x="447" y="782"/>
                  </a:lnTo>
                  <a:lnTo>
                    <a:pt x="711" y="466"/>
                  </a:lnTo>
                  <a:lnTo>
                    <a:pt x="200" y="1"/>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7" name="Google Shape;4974;p79">
              <a:extLst>
                <a:ext uri="{FF2B5EF4-FFF2-40B4-BE49-F238E27FC236}">
                  <a16:creationId xmlns:a16="http://schemas.microsoft.com/office/drawing/2014/main" id="{A97BFE12-AF09-7652-7B7B-BF1AC90FDFC9}"/>
                </a:ext>
              </a:extLst>
            </p:cNvPr>
            <p:cNvSpPr/>
            <p:nvPr/>
          </p:nvSpPr>
          <p:spPr>
            <a:xfrm flipH="1">
              <a:off x="-1356004" y="5733850"/>
              <a:ext cx="76995" cy="66462"/>
            </a:xfrm>
            <a:custGeom>
              <a:avLst/>
              <a:gdLst/>
              <a:ahLst/>
              <a:cxnLst/>
              <a:rect l="l" t="t" r="r" b="b"/>
              <a:pathLst>
                <a:path w="614" h="530" extrusionOk="0">
                  <a:moveTo>
                    <a:pt x="381" y="1"/>
                  </a:moveTo>
                  <a:cubicBezTo>
                    <a:pt x="258" y="58"/>
                    <a:pt x="130" y="117"/>
                    <a:pt x="1" y="168"/>
                  </a:cubicBezTo>
                  <a:lnTo>
                    <a:pt x="350" y="529"/>
                  </a:lnTo>
                  <a:lnTo>
                    <a:pt x="614" y="213"/>
                  </a:lnTo>
                  <a:lnTo>
                    <a:pt x="381"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8" name="Google Shape;4975;p79">
              <a:extLst>
                <a:ext uri="{FF2B5EF4-FFF2-40B4-BE49-F238E27FC236}">
                  <a16:creationId xmlns:a16="http://schemas.microsoft.com/office/drawing/2014/main" id="{46DCD950-D569-386B-2FC4-B4001AF3E274}"/>
                </a:ext>
              </a:extLst>
            </p:cNvPr>
            <p:cNvSpPr/>
            <p:nvPr/>
          </p:nvSpPr>
          <p:spPr>
            <a:xfrm flipH="1">
              <a:off x="-1753144" y="6096007"/>
              <a:ext cx="400399" cy="350114"/>
            </a:xfrm>
            <a:custGeom>
              <a:avLst/>
              <a:gdLst/>
              <a:ahLst/>
              <a:cxnLst/>
              <a:rect l="l" t="t" r="r" b="b"/>
              <a:pathLst>
                <a:path w="3193" h="2792" extrusionOk="0">
                  <a:moveTo>
                    <a:pt x="2313" y="0"/>
                  </a:moveTo>
                  <a:lnTo>
                    <a:pt x="1" y="1867"/>
                  </a:lnTo>
                  <a:lnTo>
                    <a:pt x="654" y="2792"/>
                  </a:lnTo>
                  <a:lnTo>
                    <a:pt x="3192" y="1280"/>
                  </a:lnTo>
                  <a:lnTo>
                    <a:pt x="2313"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9" name="Google Shape;4976;p79">
              <a:extLst>
                <a:ext uri="{FF2B5EF4-FFF2-40B4-BE49-F238E27FC236}">
                  <a16:creationId xmlns:a16="http://schemas.microsoft.com/office/drawing/2014/main" id="{0A292EC8-E961-83A3-55D3-DFC217DFF5A7}"/>
                </a:ext>
              </a:extLst>
            </p:cNvPr>
            <p:cNvSpPr/>
            <p:nvPr/>
          </p:nvSpPr>
          <p:spPr>
            <a:xfrm flipH="1">
              <a:off x="-1520528" y="6330882"/>
              <a:ext cx="223712" cy="408425"/>
            </a:xfrm>
            <a:custGeom>
              <a:avLst/>
              <a:gdLst/>
              <a:ahLst/>
              <a:cxnLst/>
              <a:rect l="l" t="t" r="r" b="b"/>
              <a:pathLst>
                <a:path w="1784" h="3257" extrusionOk="0">
                  <a:moveTo>
                    <a:pt x="453" y="1"/>
                  </a:moveTo>
                  <a:lnTo>
                    <a:pt x="647" y="2831"/>
                  </a:lnTo>
                  <a:cubicBezTo>
                    <a:pt x="647" y="2831"/>
                    <a:pt x="0" y="3141"/>
                    <a:pt x="98" y="3200"/>
                  </a:cubicBezTo>
                  <a:cubicBezTo>
                    <a:pt x="168" y="3245"/>
                    <a:pt x="472" y="3256"/>
                    <a:pt x="758" y="3256"/>
                  </a:cubicBezTo>
                  <a:cubicBezTo>
                    <a:pt x="1044" y="3256"/>
                    <a:pt x="1312" y="3245"/>
                    <a:pt x="1312" y="3245"/>
                  </a:cubicBezTo>
                  <a:lnTo>
                    <a:pt x="1784" y="105"/>
                  </a:lnTo>
                  <a:lnTo>
                    <a:pt x="453"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0" name="Google Shape;4977;p79">
              <a:extLst>
                <a:ext uri="{FF2B5EF4-FFF2-40B4-BE49-F238E27FC236}">
                  <a16:creationId xmlns:a16="http://schemas.microsoft.com/office/drawing/2014/main" id="{4FD36B9A-EFB3-8524-BF02-D1B9441ADBB6}"/>
                </a:ext>
              </a:extLst>
            </p:cNvPr>
            <p:cNvSpPr/>
            <p:nvPr/>
          </p:nvSpPr>
          <p:spPr>
            <a:xfrm flipH="1">
              <a:off x="-1520531" y="6194823"/>
              <a:ext cx="3260" cy="2633"/>
            </a:xfrm>
            <a:custGeom>
              <a:avLst/>
              <a:gdLst/>
              <a:ahLst/>
              <a:cxnLst/>
              <a:rect l="l" t="t" r="r" b="b"/>
              <a:pathLst>
                <a:path w="26" h="21" extrusionOk="0">
                  <a:moveTo>
                    <a:pt x="26" y="0"/>
                  </a:moveTo>
                  <a:lnTo>
                    <a:pt x="1" y="20"/>
                  </a:lnTo>
                  <a:close/>
                </a:path>
              </a:pathLst>
            </a:custGeom>
            <a:solidFill>
              <a:srgbClr val="D74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1" name="Google Shape;4978;p79">
              <a:extLst>
                <a:ext uri="{FF2B5EF4-FFF2-40B4-BE49-F238E27FC236}">
                  <a16:creationId xmlns:a16="http://schemas.microsoft.com/office/drawing/2014/main" id="{DC8CEE9D-49EB-EF0E-7EAC-6C89D6C0B1AD}"/>
                </a:ext>
              </a:extLst>
            </p:cNvPr>
            <p:cNvSpPr/>
            <p:nvPr/>
          </p:nvSpPr>
          <p:spPr>
            <a:xfrm flipH="1">
              <a:off x="-1584484" y="6356966"/>
              <a:ext cx="58436" cy="34986"/>
            </a:xfrm>
            <a:custGeom>
              <a:avLst/>
              <a:gdLst/>
              <a:ahLst/>
              <a:cxnLst/>
              <a:rect l="l" t="t" r="r" b="b"/>
              <a:pathLst>
                <a:path w="466" h="279" extrusionOk="0">
                  <a:moveTo>
                    <a:pt x="466" y="0"/>
                  </a:moveTo>
                  <a:lnTo>
                    <a:pt x="1" y="278"/>
                  </a:lnTo>
                  <a:lnTo>
                    <a:pt x="1" y="278"/>
                  </a:lnTo>
                  <a:close/>
                </a:path>
              </a:pathLst>
            </a:custGeom>
            <a:solidFill>
              <a:srgbClr val="AB86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2" name="Google Shape;4979;p79">
              <a:extLst>
                <a:ext uri="{FF2B5EF4-FFF2-40B4-BE49-F238E27FC236}">
                  <a16:creationId xmlns:a16="http://schemas.microsoft.com/office/drawing/2014/main" id="{7D6D89C0-95C6-7481-E4AB-59FA9A68D6E3}"/>
                </a:ext>
              </a:extLst>
            </p:cNvPr>
            <p:cNvSpPr/>
            <p:nvPr/>
          </p:nvSpPr>
          <p:spPr>
            <a:xfrm flipH="1">
              <a:off x="-1481655" y="6604883"/>
              <a:ext cx="138566" cy="104583"/>
            </a:xfrm>
            <a:custGeom>
              <a:avLst/>
              <a:gdLst/>
              <a:ahLst/>
              <a:cxnLst/>
              <a:rect l="l" t="t" r="r" b="b"/>
              <a:pathLst>
                <a:path w="1105" h="834" extrusionOk="0">
                  <a:moveTo>
                    <a:pt x="233" y="1"/>
                  </a:moveTo>
                  <a:lnTo>
                    <a:pt x="278" y="646"/>
                  </a:lnTo>
                  <a:cubicBezTo>
                    <a:pt x="278" y="646"/>
                    <a:pt x="135" y="711"/>
                    <a:pt x="0" y="789"/>
                  </a:cubicBezTo>
                  <a:lnTo>
                    <a:pt x="976" y="834"/>
                  </a:lnTo>
                  <a:lnTo>
                    <a:pt x="1104" y="7"/>
                  </a:lnTo>
                  <a:lnTo>
                    <a:pt x="23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3" name="Google Shape;4980;p79">
              <a:extLst>
                <a:ext uri="{FF2B5EF4-FFF2-40B4-BE49-F238E27FC236}">
                  <a16:creationId xmlns:a16="http://schemas.microsoft.com/office/drawing/2014/main" id="{475A206B-5C24-5976-3EC5-7CC80871AEAD}"/>
                </a:ext>
              </a:extLst>
            </p:cNvPr>
            <p:cNvSpPr/>
            <p:nvPr/>
          </p:nvSpPr>
          <p:spPr>
            <a:xfrm flipH="1">
              <a:off x="-1478520" y="6625198"/>
              <a:ext cx="104708" cy="9781"/>
            </a:xfrm>
            <a:custGeom>
              <a:avLst/>
              <a:gdLst/>
              <a:ahLst/>
              <a:cxnLst/>
              <a:rect l="l" t="t" r="r" b="b"/>
              <a:pathLst>
                <a:path w="835" h="78" extrusionOk="0">
                  <a:moveTo>
                    <a:pt x="0" y="0"/>
                  </a:moveTo>
                  <a:lnTo>
                    <a:pt x="0" y="51"/>
                  </a:lnTo>
                  <a:lnTo>
                    <a:pt x="821" y="78"/>
                  </a:lnTo>
                  <a:lnTo>
                    <a:pt x="835"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4" name="Google Shape;4981;p79">
              <a:extLst>
                <a:ext uri="{FF2B5EF4-FFF2-40B4-BE49-F238E27FC236}">
                  <a16:creationId xmlns:a16="http://schemas.microsoft.com/office/drawing/2014/main" id="{DF152924-7B74-4E30-3E39-2D540643936C}"/>
                </a:ext>
              </a:extLst>
            </p:cNvPr>
            <p:cNvSpPr/>
            <p:nvPr/>
          </p:nvSpPr>
          <p:spPr>
            <a:xfrm flipH="1">
              <a:off x="-1480025" y="6610526"/>
              <a:ext cx="106965" cy="9154"/>
            </a:xfrm>
            <a:custGeom>
              <a:avLst/>
              <a:gdLst/>
              <a:ahLst/>
              <a:cxnLst/>
              <a:rect l="l" t="t" r="r" b="b"/>
              <a:pathLst>
                <a:path w="853" h="73" extrusionOk="0">
                  <a:moveTo>
                    <a:pt x="0" y="1"/>
                  </a:moveTo>
                  <a:lnTo>
                    <a:pt x="0" y="46"/>
                  </a:lnTo>
                  <a:lnTo>
                    <a:pt x="847" y="72"/>
                  </a:lnTo>
                  <a:lnTo>
                    <a:pt x="853" y="7"/>
                  </a:lnTo>
                  <a:lnTo>
                    <a:pt x="0"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5" name="Google Shape;4982;p79">
              <a:extLst>
                <a:ext uri="{FF2B5EF4-FFF2-40B4-BE49-F238E27FC236}">
                  <a16:creationId xmlns:a16="http://schemas.microsoft.com/office/drawing/2014/main" id="{70C77854-BB10-6F8E-44D6-69E87EBCFA9D}"/>
                </a:ext>
              </a:extLst>
            </p:cNvPr>
            <p:cNvSpPr/>
            <p:nvPr/>
          </p:nvSpPr>
          <p:spPr>
            <a:xfrm flipH="1">
              <a:off x="-1474506" y="6638992"/>
              <a:ext cx="184211" cy="105084"/>
            </a:xfrm>
            <a:custGeom>
              <a:avLst/>
              <a:gdLst/>
              <a:ahLst/>
              <a:cxnLst/>
              <a:rect l="l" t="t" r="r" b="b"/>
              <a:pathLst>
                <a:path w="1469" h="838" extrusionOk="0">
                  <a:moveTo>
                    <a:pt x="614" y="0"/>
                  </a:moveTo>
                  <a:cubicBezTo>
                    <a:pt x="592" y="0"/>
                    <a:pt x="568" y="2"/>
                    <a:pt x="544" y="6"/>
                  </a:cubicBezTo>
                  <a:cubicBezTo>
                    <a:pt x="362" y="39"/>
                    <a:pt x="505" y="343"/>
                    <a:pt x="505" y="343"/>
                  </a:cubicBezTo>
                  <a:cubicBezTo>
                    <a:pt x="505" y="343"/>
                    <a:pt x="1" y="627"/>
                    <a:pt x="27" y="762"/>
                  </a:cubicBezTo>
                  <a:cubicBezTo>
                    <a:pt x="35" y="820"/>
                    <a:pt x="291" y="837"/>
                    <a:pt x="580" y="837"/>
                  </a:cubicBezTo>
                  <a:cubicBezTo>
                    <a:pt x="960" y="837"/>
                    <a:pt x="1397" y="808"/>
                    <a:pt x="1397" y="808"/>
                  </a:cubicBezTo>
                  <a:cubicBezTo>
                    <a:pt x="1397" y="808"/>
                    <a:pt x="1468" y="451"/>
                    <a:pt x="1448" y="394"/>
                  </a:cubicBezTo>
                  <a:cubicBezTo>
                    <a:pt x="1432" y="339"/>
                    <a:pt x="923" y="335"/>
                    <a:pt x="761" y="335"/>
                  </a:cubicBezTo>
                  <a:cubicBezTo>
                    <a:pt x="730" y="335"/>
                    <a:pt x="711" y="335"/>
                    <a:pt x="711" y="335"/>
                  </a:cubicBezTo>
                  <a:cubicBezTo>
                    <a:pt x="711" y="335"/>
                    <a:pt x="821" y="239"/>
                    <a:pt x="854" y="161"/>
                  </a:cubicBezTo>
                  <a:cubicBezTo>
                    <a:pt x="882" y="88"/>
                    <a:pt x="768" y="0"/>
                    <a:pt x="614"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6" name="Google Shape;4983;p79">
              <a:extLst>
                <a:ext uri="{FF2B5EF4-FFF2-40B4-BE49-F238E27FC236}">
                  <a16:creationId xmlns:a16="http://schemas.microsoft.com/office/drawing/2014/main" id="{AD24FD6D-690C-897F-6C73-5EFFDB2130F7}"/>
                </a:ext>
              </a:extLst>
            </p:cNvPr>
            <p:cNvSpPr/>
            <p:nvPr/>
          </p:nvSpPr>
          <p:spPr>
            <a:xfrm flipH="1">
              <a:off x="-1942748" y="5969603"/>
              <a:ext cx="509120" cy="414068"/>
            </a:xfrm>
            <a:custGeom>
              <a:avLst/>
              <a:gdLst/>
              <a:ahLst/>
              <a:cxnLst/>
              <a:rect l="l" t="t" r="r" b="b"/>
              <a:pathLst>
                <a:path w="4060" h="3302" extrusionOk="0">
                  <a:moveTo>
                    <a:pt x="2986" y="0"/>
                  </a:moveTo>
                  <a:lnTo>
                    <a:pt x="1" y="2210"/>
                  </a:lnTo>
                  <a:lnTo>
                    <a:pt x="925" y="3302"/>
                  </a:lnTo>
                  <a:cubicBezTo>
                    <a:pt x="925" y="3302"/>
                    <a:pt x="1933" y="2720"/>
                    <a:pt x="3000" y="2139"/>
                  </a:cubicBezTo>
                  <a:cubicBezTo>
                    <a:pt x="4059" y="1563"/>
                    <a:pt x="2986" y="0"/>
                    <a:pt x="2986" y="0"/>
                  </a:cubicBez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7" name="Google Shape;4984;p79">
              <a:extLst>
                <a:ext uri="{FF2B5EF4-FFF2-40B4-BE49-F238E27FC236}">
                  <a16:creationId xmlns:a16="http://schemas.microsoft.com/office/drawing/2014/main" id="{4F1A4CD8-DFDD-6450-B806-3EB698F02E65}"/>
                </a:ext>
              </a:extLst>
            </p:cNvPr>
            <p:cNvSpPr/>
            <p:nvPr/>
          </p:nvSpPr>
          <p:spPr>
            <a:xfrm flipH="1">
              <a:off x="-1673757" y="4825448"/>
              <a:ext cx="1073040" cy="977361"/>
            </a:xfrm>
            <a:custGeom>
              <a:avLst/>
              <a:gdLst/>
              <a:ahLst/>
              <a:cxnLst/>
              <a:rect l="l" t="t" r="r" b="b"/>
              <a:pathLst>
                <a:path w="8557" h="7794" extrusionOk="0">
                  <a:moveTo>
                    <a:pt x="4123" y="1"/>
                  </a:moveTo>
                  <a:cubicBezTo>
                    <a:pt x="4123" y="1"/>
                    <a:pt x="1" y="111"/>
                    <a:pt x="964" y="4143"/>
                  </a:cubicBezTo>
                  <a:cubicBezTo>
                    <a:pt x="1074" y="4588"/>
                    <a:pt x="982" y="4686"/>
                    <a:pt x="905" y="4859"/>
                  </a:cubicBezTo>
                  <a:cubicBezTo>
                    <a:pt x="847" y="5002"/>
                    <a:pt x="757" y="4957"/>
                    <a:pt x="588" y="4982"/>
                  </a:cubicBezTo>
                  <a:cubicBezTo>
                    <a:pt x="511" y="4988"/>
                    <a:pt x="472" y="5073"/>
                    <a:pt x="511" y="5143"/>
                  </a:cubicBezTo>
                  <a:lnTo>
                    <a:pt x="660" y="5408"/>
                  </a:lnTo>
                  <a:cubicBezTo>
                    <a:pt x="660" y="5408"/>
                    <a:pt x="633" y="6824"/>
                    <a:pt x="1772" y="7483"/>
                  </a:cubicBezTo>
                  <a:cubicBezTo>
                    <a:pt x="2102" y="7676"/>
                    <a:pt x="2668" y="7793"/>
                    <a:pt x="3327" y="7793"/>
                  </a:cubicBezTo>
                  <a:cubicBezTo>
                    <a:pt x="4989" y="7793"/>
                    <a:pt x="7241" y="7046"/>
                    <a:pt x="7787" y="4866"/>
                  </a:cubicBezTo>
                  <a:cubicBezTo>
                    <a:pt x="8557" y="1823"/>
                    <a:pt x="6979" y="52"/>
                    <a:pt x="412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8" name="Google Shape;4985;p79">
              <a:extLst>
                <a:ext uri="{FF2B5EF4-FFF2-40B4-BE49-F238E27FC236}">
                  <a16:creationId xmlns:a16="http://schemas.microsoft.com/office/drawing/2014/main" id="{514AF4F5-3E69-2172-A94E-3A1ECA80643A}"/>
                </a:ext>
              </a:extLst>
            </p:cNvPr>
            <p:cNvSpPr/>
            <p:nvPr/>
          </p:nvSpPr>
          <p:spPr>
            <a:xfrm flipH="1">
              <a:off x="-962120" y="5136442"/>
              <a:ext cx="134428" cy="71101"/>
            </a:xfrm>
            <a:custGeom>
              <a:avLst/>
              <a:gdLst/>
              <a:ahLst/>
              <a:cxnLst/>
              <a:rect l="l" t="t" r="r" b="b"/>
              <a:pathLst>
                <a:path w="1072" h="567" extrusionOk="0">
                  <a:moveTo>
                    <a:pt x="548" y="1"/>
                  </a:moveTo>
                  <a:cubicBezTo>
                    <a:pt x="519" y="1"/>
                    <a:pt x="489" y="3"/>
                    <a:pt x="460" y="8"/>
                  </a:cubicBezTo>
                  <a:cubicBezTo>
                    <a:pt x="401" y="14"/>
                    <a:pt x="349" y="47"/>
                    <a:pt x="311" y="86"/>
                  </a:cubicBezTo>
                  <a:cubicBezTo>
                    <a:pt x="284" y="112"/>
                    <a:pt x="239" y="143"/>
                    <a:pt x="207" y="176"/>
                  </a:cubicBezTo>
                  <a:cubicBezTo>
                    <a:pt x="135" y="253"/>
                    <a:pt x="78" y="345"/>
                    <a:pt x="25" y="435"/>
                  </a:cubicBezTo>
                  <a:cubicBezTo>
                    <a:pt x="1" y="474"/>
                    <a:pt x="19" y="531"/>
                    <a:pt x="58" y="557"/>
                  </a:cubicBezTo>
                  <a:cubicBezTo>
                    <a:pt x="70" y="563"/>
                    <a:pt x="84" y="566"/>
                    <a:pt x="98" y="566"/>
                  </a:cubicBezTo>
                  <a:cubicBezTo>
                    <a:pt x="130" y="566"/>
                    <a:pt x="163" y="552"/>
                    <a:pt x="180" y="525"/>
                  </a:cubicBezTo>
                  <a:cubicBezTo>
                    <a:pt x="219" y="447"/>
                    <a:pt x="258" y="376"/>
                    <a:pt x="317" y="312"/>
                  </a:cubicBezTo>
                  <a:cubicBezTo>
                    <a:pt x="329" y="298"/>
                    <a:pt x="349" y="286"/>
                    <a:pt x="362" y="273"/>
                  </a:cubicBezTo>
                  <a:lnTo>
                    <a:pt x="374" y="260"/>
                  </a:lnTo>
                  <a:cubicBezTo>
                    <a:pt x="374" y="260"/>
                    <a:pt x="401" y="247"/>
                    <a:pt x="394" y="247"/>
                  </a:cubicBezTo>
                  <a:cubicBezTo>
                    <a:pt x="407" y="241"/>
                    <a:pt x="427" y="241"/>
                    <a:pt x="446" y="235"/>
                  </a:cubicBezTo>
                  <a:cubicBezTo>
                    <a:pt x="466" y="228"/>
                    <a:pt x="484" y="221"/>
                    <a:pt x="505" y="221"/>
                  </a:cubicBezTo>
                  <a:cubicBezTo>
                    <a:pt x="517" y="215"/>
                    <a:pt x="523" y="215"/>
                    <a:pt x="537" y="215"/>
                  </a:cubicBezTo>
                  <a:lnTo>
                    <a:pt x="588" y="215"/>
                  </a:lnTo>
                  <a:cubicBezTo>
                    <a:pt x="594" y="215"/>
                    <a:pt x="597" y="214"/>
                    <a:pt x="598" y="214"/>
                  </a:cubicBezTo>
                  <a:lnTo>
                    <a:pt x="598" y="214"/>
                  </a:lnTo>
                  <a:cubicBezTo>
                    <a:pt x="599" y="214"/>
                    <a:pt x="600" y="214"/>
                    <a:pt x="601" y="215"/>
                  </a:cubicBezTo>
                  <a:cubicBezTo>
                    <a:pt x="627" y="221"/>
                    <a:pt x="646" y="228"/>
                    <a:pt x="666" y="235"/>
                  </a:cubicBezTo>
                  <a:cubicBezTo>
                    <a:pt x="678" y="235"/>
                    <a:pt x="684" y="241"/>
                    <a:pt x="692" y="241"/>
                  </a:cubicBezTo>
                  <a:cubicBezTo>
                    <a:pt x="698" y="247"/>
                    <a:pt x="705" y="247"/>
                    <a:pt x="711" y="247"/>
                  </a:cubicBezTo>
                  <a:cubicBezTo>
                    <a:pt x="782" y="280"/>
                    <a:pt x="853" y="331"/>
                    <a:pt x="917" y="384"/>
                  </a:cubicBezTo>
                  <a:cubicBezTo>
                    <a:pt x="933" y="398"/>
                    <a:pt x="951" y="404"/>
                    <a:pt x="968" y="404"/>
                  </a:cubicBezTo>
                  <a:cubicBezTo>
                    <a:pt x="1024" y="404"/>
                    <a:pt x="1071" y="333"/>
                    <a:pt x="1021" y="273"/>
                  </a:cubicBezTo>
                  <a:cubicBezTo>
                    <a:pt x="950" y="196"/>
                    <a:pt x="892" y="118"/>
                    <a:pt x="795" y="66"/>
                  </a:cubicBezTo>
                  <a:cubicBezTo>
                    <a:pt x="723" y="23"/>
                    <a:pt x="636" y="1"/>
                    <a:pt x="548"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9" name="Google Shape;4986;p79">
              <a:extLst>
                <a:ext uri="{FF2B5EF4-FFF2-40B4-BE49-F238E27FC236}">
                  <a16:creationId xmlns:a16="http://schemas.microsoft.com/office/drawing/2014/main" id="{3BBF9FD9-A048-39E5-85D3-79480D6E663E}"/>
                </a:ext>
              </a:extLst>
            </p:cNvPr>
            <p:cNvSpPr/>
            <p:nvPr/>
          </p:nvSpPr>
          <p:spPr>
            <a:xfrm flipH="1">
              <a:off x="-1143825" y="5455711"/>
              <a:ext cx="153363" cy="112985"/>
            </a:xfrm>
            <a:custGeom>
              <a:avLst/>
              <a:gdLst/>
              <a:ahLst/>
              <a:cxnLst/>
              <a:rect l="l" t="t" r="r" b="b"/>
              <a:pathLst>
                <a:path w="1223" h="901" extrusionOk="0">
                  <a:moveTo>
                    <a:pt x="937" y="21"/>
                  </a:moveTo>
                  <a:lnTo>
                    <a:pt x="937" y="21"/>
                  </a:lnTo>
                  <a:cubicBezTo>
                    <a:pt x="1023" y="131"/>
                    <a:pt x="1113" y="227"/>
                    <a:pt x="1223" y="299"/>
                  </a:cubicBezTo>
                  <a:cubicBezTo>
                    <a:pt x="1184" y="176"/>
                    <a:pt x="1080" y="79"/>
                    <a:pt x="937" y="21"/>
                  </a:cubicBezTo>
                  <a:close/>
                  <a:moveTo>
                    <a:pt x="472" y="1"/>
                  </a:moveTo>
                  <a:cubicBezTo>
                    <a:pt x="194" y="72"/>
                    <a:pt x="1" y="286"/>
                    <a:pt x="33" y="513"/>
                  </a:cubicBezTo>
                  <a:cubicBezTo>
                    <a:pt x="59" y="738"/>
                    <a:pt x="298" y="900"/>
                    <a:pt x="588" y="900"/>
                  </a:cubicBezTo>
                  <a:cubicBezTo>
                    <a:pt x="621" y="900"/>
                    <a:pt x="653" y="893"/>
                    <a:pt x="692" y="893"/>
                  </a:cubicBezTo>
                  <a:cubicBezTo>
                    <a:pt x="847" y="874"/>
                    <a:pt x="984" y="809"/>
                    <a:pt x="1086" y="719"/>
                  </a:cubicBezTo>
                  <a:cubicBezTo>
                    <a:pt x="1054" y="693"/>
                    <a:pt x="743" y="474"/>
                    <a:pt x="472"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0" name="Google Shape;4987;p79">
              <a:extLst>
                <a:ext uri="{FF2B5EF4-FFF2-40B4-BE49-F238E27FC236}">
                  <a16:creationId xmlns:a16="http://schemas.microsoft.com/office/drawing/2014/main" id="{EABB26B1-536F-36CE-4300-EE0213F9D2C8}"/>
                </a:ext>
              </a:extLst>
            </p:cNvPr>
            <p:cNvSpPr/>
            <p:nvPr/>
          </p:nvSpPr>
          <p:spPr>
            <a:xfrm flipH="1">
              <a:off x="-1001119" y="5240900"/>
              <a:ext cx="182330" cy="219323"/>
            </a:xfrm>
            <a:custGeom>
              <a:avLst/>
              <a:gdLst/>
              <a:ahLst/>
              <a:cxnLst/>
              <a:rect l="l" t="t" r="r" b="b"/>
              <a:pathLst>
                <a:path w="1454" h="1749" extrusionOk="0">
                  <a:moveTo>
                    <a:pt x="742" y="0"/>
                  </a:moveTo>
                  <a:cubicBezTo>
                    <a:pt x="380" y="0"/>
                    <a:pt x="77" y="276"/>
                    <a:pt x="51" y="642"/>
                  </a:cubicBezTo>
                  <a:lnTo>
                    <a:pt x="27" y="1010"/>
                  </a:lnTo>
                  <a:cubicBezTo>
                    <a:pt x="0" y="1391"/>
                    <a:pt x="284" y="1722"/>
                    <a:pt x="665" y="1747"/>
                  </a:cubicBezTo>
                  <a:cubicBezTo>
                    <a:pt x="682" y="1748"/>
                    <a:pt x="698" y="1748"/>
                    <a:pt x="713" y="1748"/>
                  </a:cubicBezTo>
                  <a:cubicBezTo>
                    <a:pt x="1074" y="1748"/>
                    <a:pt x="1377" y="1465"/>
                    <a:pt x="1402" y="1101"/>
                  </a:cubicBezTo>
                  <a:lnTo>
                    <a:pt x="1428" y="739"/>
                  </a:lnTo>
                  <a:cubicBezTo>
                    <a:pt x="1453" y="357"/>
                    <a:pt x="1170" y="28"/>
                    <a:pt x="788" y="2"/>
                  </a:cubicBezTo>
                  <a:cubicBezTo>
                    <a:pt x="772" y="1"/>
                    <a:pt x="757"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1" name="Google Shape;4988;p79">
              <a:extLst>
                <a:ext uri="{FF2B5EF4-FFF2-40B4-BE49-F238E27FC236}">
                  <a16:creationId xmlns:a16="http://schemas.microsoft.com/office/drawing/2014/main" id="{F18851AC-4EB3-E9BB-AF00-E27C843475B8}"/>
                </a:ext>
              </a:extLst>
            </p:cNvPr>
            <p:cNvSpPr/>
            <p:nvPr/>
          </p:nvSpPr>
          <p:spPr>
            <a:xfrm flipH="1">
              <a:off x="-954220" y="5256199"/>
              <a:ext cx="134679" cy="188600"/>
            </a:xfrm>
            <a:custGeom>
              <a:avLst/>
              <a:gdLst/>
              <a:ahLst/>
              <a:cxnLst/>
              <a:rect l="l" t="t" r="r" b="b"/>
              <a:pathLst>
                <a:path w="1074" h="1504" extrusionOk="0">
                  <a:moveTo>
                    <a:pt x="442" y="0"/>
                  </a:moveTo>
                  <a:cubicBezTo>
                    <a:pt x="399" y="0"/>
                    <a:pt x="355" y="7"/>
                    <a:pt x="311" y="23"/>
                  </a:cubicBezTo>
                  <a:cubicBezTo>
                    <a:pt x="162" y="139"/>
                    <a:pt x="59" y="313"/>
                    <a:pt x="45" y="520"/>
                  </a:cubicBezTo>
                  <a:lnTo>
                    <a:pt x="21" y="888"/>
                  </a:lnTo>
                  <a:cubicBezTo>
                    <a:pt x="0" y="1134"/>
                    <a:pt x="110" y="1353"/>
                    <a:pt x="298" y="1490"/>
                  </a:cubicBezTo>
                  <a:cubicBezTo>
                    <a:pt x="323" y="1496"/>
                    <a:pt x="356" y="1502"/>
                    <a:pt x="382" y="1502"/>
                  </a:cubicBezTo>
                  <a:cubicBezTo>
                    <a:pt x="395" y="1503"/>
                    <a:pt x="408" y="1504"/>
                    <a:pt x="421" y="1504"/>
                  </a:cubicBezTo>
                  <a:cubicBezTo>
                    <a:pt x="741" y="1504"/>
                    <a:pt x="1016" y="1196"/>
                    <a:pt x="1047" y="792"/>
                  </a:cubicBezTo>
                  <a:cubicBezTo>
                    <a:pt x="1074" y="378"/>
                    <a:pt x="821" y="23"/>
                    <a:pt x="486" y="2"/>
                  </a:cubicBezTo>
                  <a:cubicBezTo>
                    <a:pt x="471" y="1"/>
                    <a:pt x="457" y="0"/>
                    <a:pt x="44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2" name="Google Shape;4989;p79">
              <a:extLst>
                <a:ext uri="{FF2B5EF4-FFF2-40B4-BE49-F238E27FC236}">
                  <a16:creationId xmlns:a16="http://schemas.microsoft.com/office/drawing/2014/main" id="{F5ED90DA-EDA3-5355-7B69-8E2B5685CFBA}"/>
                </a:ext>
              </a:extLst>
            </p:cNvPr>
            <p:cNvSpPr/>
            <p:nvPr/>
          </p:nvSpPr>
          <p:spPr>
            <a:xfrm flipH="1">
              <a:off x="-1703855" y="4816921"/>
              <a:ext cx="975103" cy="894346"/>
            </a:xfrm>
            <a:custGeom>
              <a:avLst/>
              <a:gdLst/>
              <a:ahLst/>
              <a:cxnLst/>
              <a:rect l="l" t="t" r="r" b="b"/>
              <a:pathLst>
                <a:path w="7776" h="7132" extrusionOk="0">
                  <a:moveTo>
                    <a:pt x="3295" y="0"/>
                  </a:moveTo>
                  <a:cubicBezTo>
                    <a:pt x="3227" y="0"/>
                    <a:pt x="3158" y="1"/>
                    <a:pt x="3089" y="4"/>
                  </a:cubicBezTo>
                  <a:cubicBezTo>
                    <a:pt x="3089" y="4"/>
                    <a:pt x="698" y="55"/>
                    <a:pt x="0" y="1936"/>
                  </a:cubicBezTo>
                  <a:lnTo>
                    <a:pt x="2114" y="2020"/>
                  </a:lnTo>
                  <a:lnTo>
                    <a:pt x="3367" y="4081"/>
                  </a:lnTo>
                  <a:cubicBezTo>
                    <a:pt x="3497" y="4895"/>
                    <a:pt x="3963" y="6956"/>
                    <a:pt x="5171" y="7131"/>
                  </a:cubicBezTo>
                  <a:cubicBezTo>
                    <a:pt x="5332" y="7041"/>
                    <a:pt x="7056" y="6472"/>
                    <a:pt x="7289" y="5025"/>
                  </a:cubicBezTo>
                  <a:cubicBezTo>
                    <a:pt x="7775" y="1995"/>
                    <a:pt x="6183" y="0"/>
                    <a:pt x="329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3" name="Google Shape;4990;p79">
              <a:extLst>
                <a:ext uri="{FF2B5EF4-FFF2-40B4-BE49-F238E27FC236}">
                  <a16:creationId xmlns:a16="http://schemas.microsoft.com/office/drawing/2014/main" id="{411F41A9-06E3-8CFA-791B-83CB15119490}"/>
                </a:ext>
              </a:extLst>
            </p:cNvPr>
            <p:cNvSpPr/>
            <p:nvPr/>
          </p:nvSpPr>
          <p:spPr>
            <a:xfrm flipH="1">
              <a:off x="-1344089" y="5262218"/>
              <a:ext cx="230358" cy="231361"/>
            </a:xfrm>
            <a:custGeom>
              <a:avLst/>
              <a:gdLst/>
              <a:ahLst/>
              <a:cxnLst/>
              <a:rect l="l" t="t" r="r" b="b"/>
              <a:pathLst>
                <a:path w="1837" h="1845" extrusionOk="0">
                  <a:moveTo>
                    <a:pt x="814" y="0"/>
                  </a:moveTo>
                  <a:cubicBezTo>
                    <a:pt x="369" y="0"/>
                    <a:pt x="1" y="491"/>
                    <a:pt x="1" y="491"/>
                  </a:cubicBezTo>
                  <a:lnTo>
                    <a:pt x="446" y="1829"/>
                  </a:lnTo>
                  <a:cubicBezTo>
                    <a:pt x="514" y="1840"/>
                    <a:pt x="580" y="1845"/>
                    <a:pt x="642" y="1845"/>
                  </a:cubicBezTo>
                  <a:cubicBezTo>
                    <a:pt x="1588" y="1845"/>
                    <a:pt x="1836" y="709"/>
                    <a:pt x="1260" y="187"/>
                  </a:cubicBezTo>
                  <a:cubicBezTo>
                    <a:pt x="1110" y="51"/>
                    <a:pt x="958" y="0"/>
                    <a:pt x="814" y="0"/>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4" name="Google Shape;4991;p79">
              <a:extLst>
                <a:ext uri="{FF2B5EF4-FFF2-40B4-BE49-F238E27FC236}">
                  <a16:creationId xmlns:a16="http://schemas.microsoft.com/office/drawing/2014/main" id="{18D81E89-D965-357C-87A7-A5A37CA34443}"/>
                </a:ext>
              </a:extLst>
            </p:cNvPr>
            <p:cNvSpPr/>
            <p:nvPr/>
          </p:nvSpPr>
          <p:spPr>
            <a:xfrm flipH="1">
              <a:off x="-1297692" y="5292189"/>
              <a:ext cx="127280" cy="151608"/>
            </a:xfrm>
            <a:custGeom>
              <a:avLst/>
              <a:gdLst/>
              <a:ahLst/>
              <a:cxnLst/>
              <a:rect l="l" t="t" r="r" b="b"/>
              <a:pathLst>
                <a:path w="1015" h="1209" extrusionOk="0">
                  <a:moveTo>
                    <a:pt x="433" y="1"/>
                  </a:moveTo>
                  <a:cubicBezTo>
                    <a:pt x="200" y="1"/>
                    <a:pt x="59" y="305"/>
                    <a:pt x="33" y="607"/>
                  </a:cubicBezTo>
                  <a:cubicBezTo>
                    <a:pt x="0" y="905"/>
                    <a:pt x="92" y="1209"/>
                    <a:pt x="330" y="1209"/>
                  </a:cubicBezTo>
                  <a:cubicBezTo>
                    <a:pt x="363" y="1209"/>
                    <a:pt x="394" y="1203"/>
                    <a:pt x="427" y="1189"/>
                  </a:cubicBezTo>
                  <a:cubicBezTo>
                    <a:pt x="1014" y="1015"/>
                    <a:pt x="951" y="33"/>
                    <a:pt x="447"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5" name="Google Shape;4992;p79">
              <a:extLst>
                <a:ext uri="{FF2B5EF4-FFF2-40B4-BE49-F238E27FC236}">
                  <a16:creationId xmlns:a16="http://schemas.microsoft.com/office/drawing/2014/main" id="{F60BDF18-BDEE-74EB-A109-71ABC087E460}"/>
                </a:ext>
              </a:extLst>
            </p:cNvPr>
            <p:cNvSpPr/>
            <p:nvPr/>
          </p:nvSpPr>
          <p:spPr>
            <a:xfrm flipH="1">
              <a:off x="-1161507" y="5156882"/>
              <a:ext cx="101197" cy="233493"/>
            </a:xfrm>
            <a:custGeom>
              <a:avLst/>
              <a:gdLst/>
              <a:ahLst/>
              <a:cxnLst/>
              <a:rect l="l" t="t" r="r" b="b"/>
              <a:pathLst>
                <a:path w="807" h="1862" extrusionOk="0">
                  <a:moveTo>
                    <a:pt x="225" y="0"/>
                  </a:moveTo>
                  <a:lnTo>
                    <a:pt x="225" y="0"/>
                  </a:lnTo>
                  <a:cubicBezTo>
                    <a:pt x="0" y="704"/>
                    <a:pt x="174" y="1357"/>
                    <a:pt x="362" y="1790"/>
                  </a:cubicBezTo>
                  <a:cubicBezTo>
                    <a:pt x="383" y="1839"/>
                    <a:pt x="428" y="1862"/>
                    <a:pt x="473" y="1862"/>
                  </a:cubicBezTo>
                  <a:cubicBezTo>
                    <a:pt x="535" y="1862"/>
                    <a:pt x="597" y="1819"/>
                    <a:pt x="600" y="1745"/>
                  </a:cubicBezTo>
                  <a:cubicBezTo>
                    <a:pt x="621" y="1229"/>
                    <a:pt x="807" y="788"/>
                    <a:pt x="807" y="788"/>
                  </a:cubicBezTo>
                  <a:lnTo>
                    <a:pt x="225"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6" name="Google Shape;4993;p79">
              <a:extLst>
                <a:ext uri="{FF2B5EF4-FFF2-40B4-BE49-F238E27FC236}">
                  <a16:creationId xmlns:a16="http://schemas.microsoft.com/office/drawing/2014/main" id="{6819E802-E8FC-BC83-CEFE-B468E91AB943}"/>
                </a:ext>
              </a:extLst>
            </p:cNvPr>
            <p:cNvSpPr/>
            <p:nvPr/>
          </p:nvSpPr>
          <p:spPr>
            <a:xfrm flipH="1">
              <a:off x="-981681" y="5497971"/>
              <a:ext cx="250673" cy="182957"/>
            </a:xfrm>
            <a:custGeom>
              <a:avLst/>
              <a:gdLst/>
              <a:ahLst/>
              <a:cxnLst/>
              <a:rect l="l" t="t" r="r" b="b"/>
              <a:pathLst>
                <a:path w="1999" h="1459" extrusionOk="0">
                  <a:moveTo>
                    <a:pt x="1374" y="1"/>
                  </a:moveTo>
                  <a:cubicBezTo>
                    <a:pt x="1216" y="1"/>
                    <a:pt x="1122" y="148"/>
                    <a:pt x="933" y="337"/>
                  </a:cubicBezTo>
                  <a:cubicBezTo>
                    <a:pt x="661" y="602"/>
                    <a:pt x="441" y="382"/>
                    <a:pt x="196" y="692"/>
                  </a:cubicBezTo>
                  <a:cubicBezTo>
                    <a:pt x="1" y="940"/>
                    <a:pt x="343" y="1458"/>
                    <a:pt x="857" y="1458"/>
                  </a:cubicBezTo>
                  <a:cubicBezTo>
                    <a:pt x="987" y="1458"/>
                    <a:pt x="1129" y="1425"/>
                    <a:pt x="1276" y="1345"/>
                  </a:cubicBezTo>
                  <a:cubicBezTo>
                    <a:pt x="1998" y="951"/>
                    <a:pt x="1928" y="266"/>
                    <a:pt x="1604" y="78"/>
                  </a:cubicBezTo>
                  <a:cubicBezTo>
                    <a:pt x="1510" y="24"/>
                    <a:pt x="1437" y="1"/>
                    <a:pt x="1374"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7" name="Google Shape;4994;p79">
              <a:extLst>
                <a:ext uri="{FF2B5EF4-FFF2-40B4-BE49-F238E27FC236}">
                  <a16:creationId xmlns:a16="http://schemas.microsoft.com/office/drawing/2014/main" id="{4552688A-E4CE-B6B1-2E5F-B0850490099E}"/>
                </a:ext>
              </a:extLst>
            </p:cNvPr>
            <p:cNvSpPr/>
            <p:nvPr/>
          </p:nvSpPr>
          <p:spPr>
            <a:xfrm flipH="1">
              <a:off x="-962246" y="5564434"/>
              <a:ext cx="122515" cy="116120"/>
            </a:xfrm>
            <a:custGeom>
              <a:avLst/>
              <a:gdLst/>
              <a:ahLst/>
              <a:cxnLst/>
              <a:rect l="l" t="t" r="r" b="b"/>
              <a:pathLst>
                <a:path w="977" h="926" extrusionOk="0">
                  <a:moveTo>
                    <a:pt x="944" y="1"/>
                  </a:moveTo>
                  <a:cubicBezTo>
                    <a:pt x="720" y="1"/>
                    <a:pt x="492" y="79"/>
                    <a:pt x="311" y="246"/>
                  </a:cubicBezTo>
                  <a:cubicBezTo>
                    <a:pt x="105" y="427"/>
                    <a:pt x="1" y="679"/>
                    <a:pt x="1" y="925"/>
                  </a:cubicBezTo>
                  <a:cubicBezTo>
                    <a:pt x="131" y="925"/>
                    <a:pt x="266" y="893"/>
                    <a:pt x="409" y="815"/>
                  </a:cubicBezTo>
                  <a:cubicBezTo>
                    <a:pt x="821" y="589"/>
                    <a:pt x="976" y="266"/>
                    <a:pt x="970" y="1"/>
                  </a:cubicBezTo>
                  <a:cubicBezTo>
                    <a:pt x="961" y="1"/>
                    <a:pt x="953" y="1"/>
                    <a:pt x="944" y="1"/>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8" name="Google Shape;4995;p79">
              <a:extLst>
                <a:ext uri="{FF2B5EF4-FFF2-40B4-BE49-F238E27FC236}">
                  <a16:creationId xmlns:a16="http://schemas.microsoft.com/office/drawing/2014/main" id="{DF90AA97-0FE2-C1F2-B7DD-3098D832767F}"/>
                </a:ext>
              </a:extLst>
            </p:cNvPr>
            <p:cNvSpPr/>
            <p:nvPr/>
          </p:nvSpPr>
          <p:spPr>
            <a:xfrm flipH="1">
              <a:off x="-916098" y="5498097"/>
              <a:ext cx="166154" cy="108596"/>
            </a:xfrm>
            <a:custGeom>
              <a:avLst/>
              <a:gdLst/>
              <a:ahLst/>
              <a:cxnLst/>
              <a:rect l="l" t="t" r="r" b="b"/>
              <a:pathLst>
                <a:path w="1325" h="866" extrusionOk="0">
                  <a:moveTo>
                    <a:pt x="1220" y="0"/>
                  </a:moveTo>
                  <a:cubicBezTo>
                    <a:pt x="1064" y="0"/>
                    <a:pt x="970" y="148"/>
                    <a:pt x="782" y="336"/>
                  </a:cubicBezTo>
                  <a:cubicBezTo>
                    <a:pt x="510" y="601"/>
                    <a:pt x="290" y="381"/>
                    <a:pt x="45" y="691"/>
                  </a:cubicBezTo>
                  <a:cubicBezTo>
                    <a:pt x="25" y="724"/>
                    <a:pt x="6" y="756"/>
                    <a:pt x="0" y="795"/>
                  </a:cubicBezTo>
                  <a:cubicBezTo>
                    <a:pt x="114" y="842"/>
                    <a:pt x="235" y="865"/>
                    <a:pt x="358" y="865"/>
                  </a:cubicBezTo>
                  <a:cubicBezTo>
                    <a:pt x="589" y="865"/>
                    <a:pt x="822" y="781"/>
                    <a:pt x="1008" y="607"/>
                  </a:cubicBezTo>
                  <a:cubicBezTo>
                    <a:pt x="1188" y="446"/>
                    <a:pt x="1292" y="238"/>
                    <a:pt x="1325" y="20"/>
                  </a:cubicBezTo>
                  <a:cubicBezTo>
                    <a:pt x="1286" y="7"/>
                    <a:pt x="1252" y="0"/>
                    <a:pt x="12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9" name="Google Shape;4996;p79">
              <a:extLst>
                <a:ext uri="{FF2B5EF4-FFF2-40B4-BE49-F238E27FC236}">
                  <a16:creationId xmlns:a16="http://schemas.microsoft.com/office/drawing/2014/main" id="{741B3654-6925-FF69-D246-1B0F697D5813}"/>
                </a:ext>
              </a:extLst>
            </p:cNvPr>
            <p:cNvSpPr/>
            <p:nvPr/>
          </p:nvSpPr>
          <p:spPr>
            <a:xfrm flipH="1">
              <a:off x="-1521276" y="5112365"/>
              <a:ext cx="572823" cy="686435"/>
            </a:xfrm>
            <a:custGeom>
              <a:avLst/>
              <a:gdLst/>
              <a:ahLst/>
              <a:cxnLst/>
              <a:rect l="l" t="t" r="r" b="b"/>
              <a:pathLst>
                <a:path w="4568" h="5474" extrusionOk="0">
                  <a:moveTo>
                    <a:pt x="446" y="0"/>
                  </a:moveTo>
                  <a:lnTo>
                    <a:pt x="446" y="0"/>
                  </a:lnTo>
                  <a:cubicBezTo>
                    <a:pt x="1" y="2494"/>
                    <a:pt x="1421" y="3457"/>
                    <a:pt x="1421" y="3457"/>
                  </a:cubicBezTo>
                  <a:lnTo>
                    <a:pt x="1823" y="5473"/>
                  </a:lnTo>
                  <a:lnTo>
                    <a:pt x="2145" y="5279"/>
                  </a:lnTo>
                  <a:lnTo>
                    <a:pt x="1913" y="3722"/>
                  </a:lnTo>
                  <a:lnTo>
                    <a:pt x="1913" y="3722"/>
                  </a:lnTo>
                  <a:cubicBezTo>
                    <a:pt x="1969" y="3726"/>
                    <a:pt x="2024" y="3728"/>
                    <a:pt x="2077" y="3728"/>
                  </a:cubicBezTo>
                  <a:cubicBezTo>
                    <a:pt x="4544" y="3728"/>
                    <a:pt x="4568" y="45"/>
                    <a:pt x="4568" y="45"/>
                  </a:cubicBezTo>
                  <a:lnTo>
                    <a:pt x="4568" y="45"/>
                  </a:lnTo>
                  <a:lnTo>
                    <a:pt x="4013" y="141"/>
                  </a:lnTo>
                  <a:cubicBezTo>
                    <a:pt x="4196" y="1557"/>
                    <a:pt x="3248" y="3180"/>
                    <a:pt x="2081" y="3180"/>
                  </a:cubicBezTo>
                  <a:cubicBezTo>
                    <a:pt x="2016" y="3180"/>
                    <a:pt x="1952" y="3176"/>
                    <a:pt x="1886" y="3165"/>
                  </a:cubicBezTo>
                  <a:cubicBezTo>
                    <a:pt x="633" y="2979"/>
                    <a:pt x="717" y="96"/>
                    <a:pt x="717" y="96"/>
                  </a:cubicBezTo>
                  <a:lnTo>
                    <a:pt x="446"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0" name="Google Shape;4997;p79">
              <a:extLst>
                <a:ext uri="{FF2B5EF4-FFF2-40B4-BE49-F238E27FC236}">
                  <a16:creationId xmlns:a16="http://schemas.microsoft.com/office/drawing/2014/main" id="{E0EFB973-8D09-90C3-DD92-19261AE41DB9}"/>
                </a:ext>
              </a:extLst>
            </p:cNvPr>
            <p:cNvSpPr/>
            <p:nvPr/>
          </p:nvSpPr>
          <p:spPr>
            <a:xfrm flipH="1">
              <a:off x="-1520524" y="5131802"/>
              <a:ext cx="527554" cy="666998"/>
            </a:xfrm>
            <a:custGeom>
              <a:avLst/>
              <a:gdLst/>
              <a:ahLst/>
              <a:cxnLst/>
              <a:rect l="l" t="t" r="r" b="b"/>
              <a:pathLst>
                <a:path w="4207" h="5319" extrusionOk="0">
                  <a:moveTo>
                    <a:pt x="4207" y="0"/>
                  </a:moveTo>
                  <a:lnTo>
                    <a:pt x="4207" y="0"/>
                  </a:lnTo>
                  <a:cubicBezTo>
                    <a:pt x="4033" y="7"/>
                    <a:pt x="3851" y="13"/>
                    <a:pt x="3664" y="13"/>
                  </a:cubicBezTo>
                  <a:cubicBezTo>
                    <a:pt x="3678" y="123"/>
                    <a:pt x="3684" y="233"/>
                    <a:pt x="3684" y="349"/>
                  </a:cubicBezTo>
                  <a:cubicBezTo>
                    <a:pt x="3678" y="1661"/>
                    <a:pt x="2798" y="3031"/>
                    <a:pt x="1725" y="3031"/>
                  </a:cubicBezTo>
                  <a:cubicBezTo>
                    <a:pt x="1693" y="3031"/>
                    <a:pt x="1662" y="3024"/>
                    <a:pt x="1629" y="3024"/>
                  </a:cubicBezTo>
                  <a:cubicBezTo>
                    <a:pt x="1597" y="3024"/>
                    <a:pt x="1564" y="3018"/>
                    <a:pt x="1531" y="3010"/>
                  </a:cubicBezTo>
                  <a:cubicBezTo>
                    <a:pt x="427" y="2843"/>
                    <a:pt x="362" y="588"/>
                    <a:pt x="362" y="51"/>
                  </a:cubicBezTo>
                  <a:lnTo>
                    <a:pt x="362" y="39"/>
                  </a:lnTo>
                  <a:lnTo>
                    <a:pt x="58" y="39"/>
                  </a:lnTo>
                  <a:cubicBezTo>
                    <a:pt x="19" y="304"/>
                    <a:pt x="1" y="549"/>
                    <a:pt x="1" y="776"/>
                  </a:cubicBezTo>
                  <a:cubicBezTo>
                    <a:pt x="1" y="2584"/>
                    <a:pt x="1066" y="3302"/>
                    <a:pt x="1066" y="3302"/>
                  </a:cubicBezTo>
                  <a:lnTo>
                    <a:pt x="1468" y="5318"/>
                  </a:lnTo>
                  <a:lnTo>
                    <a:pt x="1790" y="5124"/>
                  </a:lnTo>
                  <a:lnTo>
                    <a:pt x="1558" y="3567"/>
                  </a:lnTo>
                  <a:cubicBezTo>
                    <a:pt x="1609" y="3567"/>
                    <a:pt x="1668" y="3573"/>
                    <a:pt x="1719" y="3573"/>
                  </a:cubicBezTo>
                  <a:cubicBezTo>
                    <a:pt x="3935" y="3573"/>
                    <a:pt x="4182" y="614"/>
                    <a:pt x="4207"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1" name="Google Shape;4998;p79">
              <a:extLst>
                <a:ext uri="{FF2B5EF4-FFF2-40B4-BE49-F238E27FC236}">
                  <a16:creationId xmlns:a16="http://schemas.microsoft.com/office/drawing/2014/main" id="{D1A1E256-32EF-0D4A-7641-11D2B15ECBEA}"/>
                </a:ext>
              </a:extLst>
            </p:cNvPr>
            <p:cNvSpPr/>
            <p:nvPr/>
          </p:nvSpPr>
          <p:spPr>
            <a:xfrm flipH="1">
              <a:off x="-1808309" y="4629447"/>
              <a:ext cx="1320202" cy="507114"/>
            </a:xfrm>
            <a:custGeom>
              <a:avLst/>
              <a:gdLst/>
              <a:ahLst/>
              <a:cxnLst/>
              <a:rect l="l" t="t" r="r" b="b"/>
              <a:pathLst>
                <a:path w="10528" h="4044" extrusionOk="0">
                  <a:moveTo>
                    <a:pt x="5642" y="0"/>
                  </a:moveTo>
                  <a:cubicBezTo>
                    <a:pt x="5524" y="0"/>
                    <a:pt x="5404" y="2"/>
                    <a:pt x="5280" y="7"/>
                  </a:cubicBezTo>
                  <a:cubicBezTo>
                    <a:pt x="1" y="187"/>
                    <a:pt x="815" y="4019"/>
                    <a:pt x="815" y="4019"/>
                  </a:cubicBezTo>
                  <a:cubicBezTo>
                    <a:pt x="815" y="4019"/>
                    <a:pt x="2725" y="4043"/>
                    <a:pt x="4794" y="4043"/>
                  </a:cubicBezTo>
                  <a:cubicBezTo>
                    <a:pt x="7208" y="4043"/>
                    <a:pt x="9837" y="4010"/>
                    <a:pt x="9900" y="3864"/>
                  </a:cubicBezTo>
                  <a:cubicBezTo>
                    <a:pt x="10007" y="3599"/>
                    <a:pt x="10527" y="0"/>
                    <a:pt x="564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2" name="Google Shape;4999;p79">
              <a:extLst>
                <a:ext uri="{FF2B5EF4-FFF2-40B4-BE49-F238E27FC236}">
                  <a16:creationId xmlns:a16="http://schemas.microsoft.com/office/drawing/2014/main" id="{EA94399A-84E6-6A5F-D635-8D64B500FAA7}"/>
                </a:ext>
              </a:extLst>
            </p:cNvPr>
            <p:cNvSpPr/>
            <p:nvPr/>
          </p:nvSpPr>
          <p:spPr>
            <a:xfrm flipH="1">
              <a:off x="-1226459" y="4645623"/>
              <a:ext cx="594016" cy="273872"/>
            </a:xfrm>
            <a:custGeom>
              <a:avLst/>
              <a:gdLst/>
              <a:ahLst/>
              <a:cxnLst/>
              <a:rect l="l" t="t" r="r" b="b"/>
              <a:pathLst>
                <a:path w="4737" h="2184" extrusionOk="0">
                  <a:moveTo>
                    <a:pt x="3968" y="0"/>
                  </a:moveTo>
                  <a:cubicBezTo>
                    <a:pt x="931" y="0"/>
                    <a:pt x="0" y="2184"/>
                    <a:pt x="0" y="2184"/>
                  </a:cubicBezTo>
                  <a:cubicBezTo>
                    <a:pt x="1427" y="788"/>
                    <a:pt x="4737" y="45"/>
                    <a:pt x="4737" y="45"/>
                  </a:cubicBezTo>
                  <a:cubicBezTo>
                    <a:pt x="4465" y="13"/>
                    <a:pt x="4213" y="0"/>
                    <a:pt x="3968" y="0"/>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3" name="Google Shape;5000;p79">
              <a:extLst>
                <a:ext uri="{FF2B5EF4-FFF2-40B4-BE49-F238E27FC236}">
                  <a16:creationId xmlns:a16="http://schemas.microsoft.com/office/drawing/2014/main" id="{9E784F8F-BDDA-6D0D-B125-816C27A02DAE}"/>
                </a:ext>
              </a:extLst>
            </p:cNvPr>
            <p:cNvSpPr/>
            <p:nvPr/>
          </p:nvSpPr>
          <p:spPr>
            <a:xfrm flipH="1">
              <a:off x="-989582" y="4701051"/>
              <a:ext cx="210169" cy="106213"/>
            </a:xfrm>
            <a:custGeom>
              <a:avLst/>
              <a:gdLst/>
              <a:ahLst/>
              <a:cxnLst/>
              <a:rect l="l" t="t" r="r" b="b"/>
              <a:pathLst>
                <a:path w="1676" h="847" extrusionOk="0">
                  <a:moveTo>
                    <a:pt x="1192" y="0"/>
                  </a:moveTo>
                  <a:cubicBezTo>
                    <a:pt x="740" y="0"/>
                    <a:pt x="1" y="594"/>
                    <a:pt x="237" y="811"/>
                  </a:cubicBezTo>
                  <a:cubicBezTo>
                    <a:pt x="263" y="836"/>
                    <a:pt x="301" y="847"/>
                    <a:pt x="347" y="847"/>
                  </a:cubicBezTo>
                  <a:cubicBezTo>
                    <a:pt x="729" y="847"/>
                    <a:pt x="1675" y="91"/>
                    <a:pt x="1283" y="10"/>
                  </a:cubicBezTo>
                  <a:cubicBezTo>
                    <a:pt x="1255" y="3"/>
                    <a:pt x="1224" y="0"/>
                    <a:pt x="119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4" name="Google Shape;5001;p79">
              <a:extLst>
                <a:ext uri="{FF2B5EF4-FFF2-40B4-BE49-F238E27FC236}">
                  <a16:creationId xmlns:a16="http://schemas.microsoft.com/office/drawing/2014/main" id="{191CABCB-02FB-635D-F0EF-F820928DC335}"/>
                </a:ext>
              </a:extLst>
            </p:cNvPr>
            <p:cNvSpPr/>
            <p:nvPr/>
          </p:nvSpPr>
          <p:spPr>
            <a:xfrm flipH="1">
              <a:off x="-1580589" y="5771846"/>
              <a:ext cx="688190" cy="448427"/>
            </a:xfrm>
            <a:custGeom>
              <a:avLst/>
              <a:gdLst/>
              <a:ahLst/>
              <a:cxnLst/>
              <a:rect l="l" t="t" r="r" b="b"/>
              <a:pathLst>
                <a:path w="5488" h="3576" extrusionOk="0">
                  <a:moveTo>
                    <a:pt x="4111" y="0"/>
                  </a:moveTo>
                  <a:cubicBezTo>
                    <a:pt x="4111" y="0"/>
                    <a:pt x="3666" y="2042"/>
                    <a:pt x="2903" y="2359"/>
                  </a:cubicBezTo>
                  <a:cubicBezTo>
                    <a:pt x="2800" y="2402"/>
                    <a:pt x="2665" y="2418"/>
                    <a:pt x="2516" y="2418"/>
                  </a:cubicBezTo>
                  <a:cubicBezTo>
                    <a:pt x="2016" y="2418"/>
                    <a:pt x="1370" y="2230"/>
                    <a:pt x="1370" y="2230"/>
                  </a:cubicBezTo>
                  <a:cubicBezTo>
                    <a:pt x="1370" y="2230"/>
                    <a:pt x="1068" y="2112"/>
                    <a:pt x="752" y="2112"/>
                  </a:cubicBezTo>
                  <a:cubicBezTo>
                    <a:pt x="629" y="2112"/>
                    <a:pt x="505" y="2130"/>
                    <a:pt x="395" y="2179"/>
                  </a:cubicBezTo>
                  <a:cubicBezTo>
                    <a:pt x="1" y="2359"/>
                    <a:pt x="123" y="3542"/>
                    <a:pt x="634" y="3575"/>
                  </a:cubicBezTo>
                  <a:cubicBezTo>
                    <a:pt x="648" y="3576"/>
                    <a:pt x="663" y="3576"/>
                    <a:pt x="677" y="3576"/>
                  </a:cubicBezTo>
                  <a:cubicBezTo>
                    <a:pt x="1173" y="3576"/>
                    <a:pt x="1649" y="3071"/>
                    <a:pt x="1649" y="3071"/>
                  </a:cubicBezTo>
                  <a:cubicBezTo>
                    <a:pt x="1649" y="3071"/>
                    <a:pt x="2335" y="3306"/>
                    <a:pt x="3052" y="3306"/>
                  </a:cubicBezTo>
                  <a:cubicBezTo>
                    <a:pt x="3456" y="3306"/>
                    <a:pt x="3869" y="3232"/>
                    <a:pt x="4176" y="2999"/>
                  </a:cubicBezTo>
                  <a:cubicBezTo>
                    <a:pt x="5488" y="2010"/>
                    <a:pt x="5358" y="98"/>
                    <a:pt x="5358" y="98"/>
                  </a:cubicBezTo>
                  <a:lnTo>
                    <a:pt x="4111"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5" name="Google Shape;5002;p79">
              <a:extLst>
                <a:ext uri="{FF2B5EF4-FFF2-40B4-BE49-F238E27FC236}">
                  <a16:creationId xmlns:a16="http://schemas.microsoft.com/office/drawing/2014/main" id="{DB0D685C-DCD8-5DC8-C8EE-17D63A34750D}"/>
                </a:ext>
              </a:extLst>
            </p:cNvPr>
            <p:cNvSpPr/>
            <p:nvPr/>
          </p:nvSpPr>
          <p:spPr>
            <a:xfrm flipH="1">
              <a:off x="-1073225" y="6120335"/>
              <a:ext cx="117624" cy="70725"/>
            </a:xfrm>
            <a:custGeom>
              <a:avLst/>
              <a:gdLst/>
              <a:ahLst/>
              <a:cxnLst/>
              <a:rect l="l" t="t" r="r" b="b"/>
              <a:pathLst>
                <a:path w="938" h="564" extrusionOk="0">
                  <a:moveTo>
                    <a:pt x="505" y="0"/>
                  </a:moveTo>
                  <a:cubicBezTo>
                    <a:pt x="168" y="0"/>
                    <a:pt x="1" y="563"/>
                    <a:pt x="538" y="563"/>
                  </a:cubicBezTo>
                  <a:cubicBezTo>
                    <a:pt x="938" y="563"/>
                    <a:pt x="835" y="0"/>
                    <a:pt x="50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6" name="Google Shape;5003;p79">
              <a:extLst>
                <a:ext uri="{FF2B5EF4-FFF2-40B4-BE49-F238E27FC236}">
                  <a16:creationId xmlns:a16="http://schemas.microsoft.com/office/drawing/2014/main" id="{731C014A-6D27-F499-4BB2-60B2B9DBB982}"/>
                </a:ext>
              </a:extLst>
            </p:cNvPr>
            <p:cNvSpPr/>
            <p:nvPr/>
          </p:nvSpPr>
          <p:spPr>
            <a:xfrm flipH="1">
              <a:off x="-1476012" y="6002082"/>
              <a:ext cx="381718" cy="200640"/>
            </a:xfrm>
            <a:custGeom>
              <a:avLst/>
              <a:gdLst/>
              <a:ahLst/>
              <a:cxnLst/>
              <a:rect l="l" t="t" r="r" b="b"/>
              <a:pathLst>
                <a:path w="3044" h="1600" extrusionOk="0">
                  <a:moveTo>
                    <a:pt x="1725" y="0"/>
                  </a:moveTo>
                  <a:cubicBezTo>
                    <a:pt x="1409" y="543"/>
                    <a:pt x="827" y="562"/>
                    <a:pt x="827" y="562"/>
                  </a:cubicBezTo>
                  <a:cubicBezTo>
                    <a:pt x="827" y="562"/>
                    <a:pt x="660" y="420"/>
                    <a:pt x="550" y="400"/>
                  </a:cubicBezTo>
                  <a:cubicBezTo>
                    <a:pt x="541" y="399"/>
                    <a:pt x="531" y="398"/>
                    <a:pt x="522" y="398"/>
                  </a:cubicBezTo>
                  <a:cubicBezTo>
                    <a:pt x="430" y="398"/>
                    <a:pt x="350" y="478"/>
                    <a:pt x="350" y="478"/>
                  </a:cubicBezTo>
                  <a:cubicBezTo>
                    <a:pt x="350" y="478"/>
                    <a:pt x="187" y="349"/>
                    <a:pt x="91" y="349"/>
                  </a:cubicBezTo>
                  <a:cubicBezTo>
                    <a:pt x="1" y="349"/>
                    <a:pt x="46" y="1421"/>
                    <a:pt x="129" y="1486"/>
                  </a:cubicBezTo>
                  <a:cubicBezTo>
                    <a:pt x="145" y="1498"/>
                    <a:pt x="160" y="1504"/>
                    <a:pt x="174" y="1504"/>
                  </a:cubicBezTo>
                  <a:cubicBezTo>
                    <a:pt x="238" y="1504"/>
                    <a:pt x="278" y="1390"/>
                    <a:pt x="278" y="1390"/>
                  </a:cubicBezTo>
                  <a:cubicBezTo>
                    <a:pt x="278" y="1390"/>
                    <a:pt x="350" y="1518"/>
                    <a:pt x="458" y="1584"/>
                  </a:cubicBezTo>
                  <a:cubicBezTo>
                    <a:pt x="476" y="1595"/>
                    <a:pt x="493" y="1599"/>
                    <a:pt x="507" y="1599"/>
                  </a:cubicBezTo>
                  <a:cubicBezTo>
                    <a:pt x="575" y="1599"/>
                    <a:pt x="601" y="1498"/>
                    <a:pt x="601" y="1498"/>
                  </a:cubicBezTo>
                  <a:cubicBezTo>
                    <a:pt x="878" y="1567"/>
                    <a:pt x="1128" y="1595"/>
                    <a:pt x="1355" y="1595"/>
                  </a:cubicBezTo>
                  <a:cubicBezTo>
                    <a:pt x="2538" y="1595"/>
                    <a:pt x="3043" y="808"/>
                    <a:pt x="3043" y="808"/>
                  </a:cubicBezTo>
                  <a:lnTo>
                    <a:pt x="172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7" name="Google Shape;5004;p79">
              <a:extLst>
                <a:ext uri="{FF2B5EF4-FFF2-40B4-BE49-F238E27FC236}">
                  <a16:creationId xmlns:a16="http://schemas.microsoft.com/office/drawing/2014/main" id="{AD1D5990-E487-8569-8B91-42121E428848}"/>
                </a:ext>
              </a:extLst>
            </p:cNvPr>
            <p:cNvSpPr/>
            <p:nvPr/>
          </p:nvSpPr>
          <p:spPr>
            <a:xfrm flipH="1">
              <a:off x="-1660724" y="5734979"/>
              <a:ext cx="390618" cy="393628"/>
            </a:xfrm>
            <a:custGeom>
              <a:avLst/>
              <a:gdLst/>
              <a:ahLst/>
              <a:cxnLst/>
              <a:rect l="l" t="t" r="r" b="b"/>
              <a:pathLst>
                <a:path w="3115" h="3139" extrusionOk="0">
                  <a:moveTo>
                    <a:pt x="1673" y="1"/>
                  </a:moveTo>
                  <a:cubicBezTo>
                    <a:pt x="1260" y="1"/>
                    <a:pt x="918" y="259"/>
                    <a:pt x="866" y="534"/>
                  </a:cubicBezTo>
                  <a:cubicBezTo>
                    <a:pt x="705" y="1400"/>
                    <a:pt x="1" y="2292"/>
                    <a:pt x="1" y="2292"/>
                  </a:cubicBezTo>
                  <a:lnTo>
                    <a:pt x="1648" y="3138"/>
                  </a:lnTo>
                  <a:cubicBezTo>
                    <a:pt x="1648" y="3138"/>
                    <a:pt x="3115" y="947"/>
                    <a:pt x="2443" y="327"/>
                  </a:cubicBezTo>
                  <a:cubicBezTo>
                    <a:pt x="2192" y="93"/>
                    <a:pt x="1920" y="1"/>
                    <a:pt x="1673"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98" name="Google Shape;5005;p79">
            <a:extLst>
              <a:ext uri="{FF2B5EF4-FFF2-40B4-BE49-F238E27FC236}">
                <a16:creationId xmlns:a16="http://schemas.microsoft.com/office/drawing/2014/main" id="{48AC24FA-27EC-347D-6E91-DE0DBB15612B}"/>
              </a:ext>
            </a:extLst>
          </p:cNvPr>
          <p:cNvGrpSpPr/>
          <p:nvPr/>
        </p:nvGrpSpPr>
        <p:grpSpPr>
          <a:xfrm rot="-2143287">
            <a:off x="2416920" y="4007752"/>
            <a:ext cx="740457" cy="842515"/>
            <a:chOff x="-2493383" y="4629447"/>
            <a:chExt cx="2348247" cy="2671907"/>
          </a:xfrm>
        </p:grpSpPr>
        <p:sp>
          <p:nvSpPr>
            <p:cNvPr id="2699" name="Google Shape;5006;p79">
              <a:extLst>
                <a:ext uri="{FF2B5EF4-FFF2-40B4-BE49-F238E27FC236}">
                  <a16:creationId xmlns:a16="http://schemas.microsoft.com/office/drawing/2014/main" id="{2DAD42E0-AAAA-E2F9-83B4-26955FE7EC7F}"/>
                </a:ext>
              </a:extLst>
            </p:cNvPr>
            <p:cNvSpPr/>
            <p:nvPr/>
          </p:nvSpPr>
          <p:spPr>
            <a:xfrm flipH="1">
              <a:off x="-1668879" y="6238588"/>
              <a:ext cx="223714" cy="474137"/>
            </a:xfrm>
            <a:custGeom>
              <a:avLst/>
              <a:gdLst/>
              <a:ahLst/>
              <a:cxnLst/>
              <a:rect l="l" t="t" r="r" b="b"/>
              <a:pathLst>
                <a:path w="1784" h="3781" extrusionOk="0">
                  <a:moveTo>
                    <a:pt x="245" y="0"/>
                  </a:moveTo>
                  <a:lnTo>
                    <a:pt x="0" y="3665"/>
                  </a:lnTo>
                  <a:lnTo>
                    <a:pt x="1125" y="3781"/>
                  </a:lnTo>
                  <a:lnTo>
                    <a:pt x="1784" y="181"/>
                  </a:lnTo>
                  <a:lnTo>
                    <a:pt x="24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0" name="Google Shape;5007;p79">
              <a:extLst>
                <a:ext uri="{FF2B5EF4-FFF2-40B4-BE49-F238E27FC236}">
                  <a16:creationId xmlns:a16="http://schemas.microsoft.com/office/drawing/2014/main" id="{FAB68255-F4C7-959C-43DD-0DC7A74C6E61}"/>
                </a:ext>
              </a:extLst>
            </p:cNvPr>
            <p:cNvSpPr/>
            <p:nvPr/>
          </p:nvSpPr>
          <p:spPr>
            <a:xfrm flipH="1">
              <a:off x="-1710887" y="6220781"/>
              <a:ext cx="274626" cy="295944"/>
            </a:xfrm>
            <a:custGeom>
              <a:avLst/>
              <a:gdLst/>
              <a:ahLst/>
              <a:cxnLst/>
              <a:rect l="l" t="t" r="r" b="b"/>
              <a:pathLst>
                <a:path w="2190" h="2360" extrusionOk="0">
                  <a:moveTo>
                    <a:pt x="2190" y="1"/>
                  </a:moveTo>
                  <a:lnTo>
                    <a:pt x="316" y="142"/>
                  </a:lnTo>
                  <a:lnTo>
                    <a:pt x="0" y="2236"/>
                  </a:lnTo>
                  <a:lnTo>
                    <a:pt x="1583" y="2360"/>
                  </a:lnTo>
                  <a:lnTo>
                    <a:pt x="2190" y="1"/>
                  </a:lnTo>
                  <a:close/>
                </a:path>
              </a:pathLst>
            </a:custGeom>
            <a:solidFill>
              <a:srgbClr val="C3D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1" name="Google Shape;5008;p79">
              <a:extLst>
                <a:ext uri="{FF2B5EF4-FFF2-40B4-BE49-F238E27FC236}">
                  <a16:creationId xmlns:a16="http://schemas.microsoft.com/office/drawing/2014/main" id="{7526FA6E-EDAB-ACA4-1B9C-64DC2DD028D5}"/>
                </a:ext>
              </a:extLst>
            </p:cNvPr>
            <p:cNvSpPr/>
            <p:nvPr/>
          </p:nvSpPr>
          <p:spPr>
            <a:xfrm flipH="1">
              <a:off x="-1687563" y="6308310"/>
              <a:ext cx="191486" cy="208415"/>
            </a:xfrm>
            <a:custGeom>
              <a:avLst/>
              <a:gdLst/>
              <a:ahLst/>
              <a:cxnLst/>
              <a:rect l="l" t="t" r="r" b="b"/>
              <a:pathLst>
                <a:path w="1527" h="1662" extrusionOk="0">
                  <a:moveTo>
                    <a:pt x="1358" y="1"/>
                  </a:moveTo>
                  <a:lnTo>
                    <a:pt x="705" y="388"/>
                  </a:lnTo>
                  <a:lnTo>
                    <a:pt x="240" y="666"/>
                  </a:lnTo>
                  <a:lnTo>
                    <a:pt x="131" y="731"/>
                  </a:lnTo>
                  <a:lnTo>
                    <a:pt x="1" y="1576"/>
                  </a:lnTo>
                  <a:lnTo>
                    <a:pt x="525" y="1615"/>
                  </a:lnTo>
                  <a:lnTo>
                    <a:pt x="880" y="517"/>
                  </a:lnTo>
                  <a:lnTo>
                    <a:pt x="1364" y="666"/>
                  </a:lnTo>
                  <a:lnTo>
                    <a:pt x="1527" y="40"/>
                  </a:lnTo>
                  <a:cubicBezTo>
                    <a:pt x="1468" y="26"/>
                    <a:pt x="1410" y="7"/>
                    <a:pt x="1358" y="1"/>
                  </a:cubicBezTo>
                  <a:close/>
                  <a:moveTo>
                    <a:pt x="1280" y="982"/>
                  </a:moveTo>
                  <a:lnTo>
                    <a:pt x="1074" y="1654"/>
                  </a:lnTo>
                  <a:lnTo>
                    <a:pt x="1106" y="1662"/>
                  </a:lnTo>
                  <a:lnTo>
                    <a:pt x="1280" y="982"/>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2" name="Google Shape;5009;p79">
              <a:extLst>
                <a:ext uri="{FF2B5EF4-FFF2-40B4-BE49-F238E27FC236}">
                  <a16:creationId xmlns:a16="http://schemas.microsoft.com/office/drawing/2014/main" id="{CD46162C-5B8A-4764-D4DE-E552D30EFEAF}"/>
                </a:ext>
              </a:extLst>
            </p:cNvPr>
            <p:cNvSpPr/>
            <p:nvPr/>
          </p:nvSpPr>
          <p:spPr>
            <a:xfrm flipH="1">
              <a:off x="-1589374" y="6667332"/>
              <a:ext cx="243151" cy="456331"/>
            </a:xfrm>
            <a:custGeom>
              <a:avLst/>
              <a:gdLst/>
              <a:ahLst/>
              <a:cxnLst/>
              <a:rect l="l" t="t" r="r" b="b"/>
              <a:pathLst>
                <a:path w="1939" h="3639" extrusionOk="0">
                  <a:moveTo>
                    <a:pt x="796" y="1"/>
                  </a:moveTo>
                  <a:lnTo>
                    <a:pt x="667" y="3037"/>
                  </a:lnTo>
                  <a:cubicBezTo>
                    <a:pt x="667" y="3037"/>
                    <a:pt x="0" y="3515"/>
                    <a:pt x="92" y="3586"/>
                  </a:cubicBezTo>
                  <a:cubicBezTo>
                    <a:pt x="143" y="3626"/>
                    <a:pt x="329" y="3638"/>
                    <a:pt x="540" y="3638"/>
                  </a:cubicBezTo>
                  <a:cubicBezTo>
                    <a:pt x="878" y="3638"/>
                    <a:pt x="1279" y="3606"/>
                    <a:pt x="1279" y="3606"/>
                  </a:cubicBezTo>
                  <a:lnTo>
                    <a:pt x="1939" y="233"/>
                  </a:lnTo>
                  <a:lnTo>
                    <a:pt x="79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3" name="Google Shape;5010;p79">
              <a:extLst>
                <a:ext uri="{FF2B5EF4-FFF2-40B4-BE49-F238E27FC236}">
                  <a16:creationId xmlns:a16="http://schemas.microsoft.com/office/drawing/2014/main" id="{3BE7628F-6126-E682-7199-C48EDD37B1C1}"/>
                </a:ext>
              </a:extLst>
            </p:cNvPr>
            <p:cNvSpPr/>
            <p:nvPr/>
          </p:nvSpPr>
          <p:spPr>
            <a:xfrm flipH="1">
              <a:off x="-1535954" y="6983342"/>
              <a:ext cx="138692" cy="104584"/>
            </a:xfrm>
            <a:custGeom>
              <a:avLst/>
              <a:gdLst/>
              <a:ahLst/>
              <a:cxnLst/>
              <a:rect l="l" t="t" r="r" b="b"/>
              <a:pathLst>
                <a:path w="1106" h="834" extrusionOk="0">
                  <a:moveTo>
                    <a:pt x="240" y="1"/>
                  </a:moveTo>
                  <a:lnTo>
                    <a:pt x="285" y="646"/>
                  </a:lnTo>
                  <a:cubicBezTo>
                    <a:pt x="285" y="646"/>
                    <a:pt x="144" y="711"/>
                    <a:pt x="1" y="788"/>
                  </a:cubicBezTo>
                  <a:lnTo>
                    <a:pt x="983" y="833"/>
                  </a:lnTo>
                  <a:lnTo>
                    <a:pt x="1105" y="7"/>
                  </a:lnTo>
                  <a:lnTo>
                    <a:pt x="2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4" name="Google Shape;5011;p79">
              <a:extLst>
                <a:ext uri="{FF2B5EF4-FFF2-40B4-BE49-F238E27FC236}">
                  <a16:creationId xmlns:a16="http://schemas.microsoft.com/office/drawing/2014/main" id="{F660729E-BC63-6713-1F85-577B104F42FD}"/>
                </a:ext>
              </a:extLst>
            </p:cNvPr>
            <p:cNvSpPr/>
            <p:nvPr/>
          </p:nvSpPr>
          <p:spPr>
            <a:xfrm flipH="1">
              <a:off x="-1533572" y="7003531"/>
              <a:ext cx="105587" cy="9907"/>
            </a:xfrm>
            <a:custGeom>
              <a:avLst/>
              <a:gdLst/>
              <a:ahLst/>
              <a:cxnLst/>
              <a:rect l="l" t="t" r="r" b="b"/>
              <a:pathLst>
                <a:path w="842" h="79" extrusionOk="0">
                  <a:moveTo>
                    <a:pt x="1" y="1"/>
                  </a:moveTo>
                  <a:lnTo>
                    <a:pt x="7" y="52"/>
                  </a:lnTo>
                  <a:lnTo>
                    <a:pt x="829" y="78"/>
                  </a:lnTo>
                  <a:lnTo>
                    <a:pt x="8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5" name="Google Shape;5012;p79">
              <a:extLst>
                <a:ext uri="{FF2B5EF4-FFF2-40B4-BE49-F238E27FC236}">
                  <a16:creationId xmlns:a16="http://schemas.microsoft.com/office/drawing/2014/main" id="{CF42AE66-32E6-DA08-82B2-54296B22AE64}"/>
                </a:ext>
              </a:extLst>
            </p:cNvPr>
            <p:cNvSpPr/>
            <p:nvPr/>
          </p:nvSpPr>
          <p:spPr>
            <a:xfrm flipH="1">
              <a:off x="-1535077" y="6988985"/>
              <a:ext cx="107844" cy="9029"/>
            </a:xfrm>
            <a:custGeom>
              <a:avLst/>
              <a:gdLst/>
              <a:ahLst/>
              <a:cxnLst/>
              <a:rect l="l" t="t" r="r" b="b"/>
              <a:pathLst>
                <a:path w="860" h="72" extrusionOk="0">
                  <a:moveTo>
                    <a:pt x="1" y="1"/>
                  </a:moveTo>
                  <a:lnTo>
                    <a:pt x="7" y="46"/>
                  </a:lnTo>
                  <a:lnTo>
                    <a:pt x="854" y="72"/>
                  </a:lnTo>
                  <a:lnTo>
                    <a:pt x="860" y="7"/>
                  </a:lnTo>
                  <a:lnTo>
                    <a:pt x="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6" name="Google Shape;5013;p79">
              <a:extLst>
                <a:ext uri="{FF2B5EF4-FFF2-40B4-BE49-F238E27FC236}">
                  <a16:creationId xmlns:a16="http://schemas.microsoft.com/office/drawing/2014/main" id="{28309E50-128C-EF76-4C7C-6DAA1645383D}"/>
                </a:ext>
              </a:extLst>
            </p:cNvPr>
            <p:cNvSpPr/>
            <p:nvPr/>
          </p:nvSpPr>
          <p:spPr>
            <a:xfrm flipH="1">
              <a:off x="-1528681" y="7017451"/>
              <a:ext cx="183335" cy="104960"/>
            </a:xfrm>
            <a:custGeom>
              <a:avLst/>
              <a:gdLst/>
              <a:ahLst/>
              <a:cxnLst/>
              <a:rect l="l" t="t" r="r" b="b"/>
              <a:pathLst>
                <a:path w="1462" h="837" extrusionOk="0">
                  <a:moveTo>
                    <a:pt x="612" y="0"/>
                  </a:moveTo>
                  <a:cubicBezTo>
                    <a:pt x="590" y="0"/>
                    <a:pt x="567" y="2"/>
                    <a:pt x="544" y="6"/>
                  </a:cubicBezTo>
                  <a:cubicBezTo>
                    <a:pt x="356" y="39"/>
                    <a:pt x="505" y="341"/>
                    <a:pt x="505" y="341"/>
                  </a:cubicBezTo>
                  <a:cubicBezTo>
                    <a:pt x="505" y="341"/>
                    <a:pt x="1" y="627"/>
                    <a:pt x="21" y="762"/>
                  </a:cubicBezTo>
                  <a:cubicBezTo>
                    <a:pt x="29" y="820"/>
                    <a:pt x="281" y="837"/>
                    <a:pt x="567" y="837"/>
                  </a:cubicBezTo>
                  <a:cubicBezTo>
                    <a:pt x="951" y="837"/>
                    <a:pt x="1397" y="806"/>
                    <a:pt x="1397" y="806"/>
                  </a:cubicBezTo>
                  <a:cubicBezTo>
                    <a:pt x="1397" y="806"/>
                    <a:pt x="1462" y="451"/>
                    <a:pt x="1442" y="394"/>
                  </a:cubicBezTo>
                  <a:cubicBezTo>
                    <a:pt x="1426" y="339"/>
                    <a:pt x="922" y="335"/>
                    <a:pt x="761" y="335"/>
                  </a:cubicBezTo>
                  <a:cubicBezTo>
                    <a:pt x="731" y="335"/>
                    <a:pt x="713" y="335"/>
                    <a:pt x="713" y="335"/>
                  </a:cubicBezTo>
                  <a:cubicBezTo>
                    <a:pt x="713" y="335"/>
                    <a:pt x="821" y="239"/>
                    <a:pt x="848" y="161"/>
                  </a:cubicBezTo>
                  <a:cubicBezTo>
                    <a:pt x="876" y="88"/>
                    <a:pt x="762" y="0"/>
                    <a:pt x="61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7" name="Google Shape;5014;p79">
              <a:extLst>
                <a:ext uri="{FF2B5EF4-FFF2-40B4-BE49-F238E27FC236}">
                  <a16:creationId xmlns:a16="http://schemas.microsoft.com/office/drawing/2014/main" id="{EAEE2B12-36DF-C611-CBEB-2193ABF4AB82}"/>
                </a:ext>
              </a:extLst>
            </p:cNvPr>
            <p:cNvSpPr/>
            <p:nvPr/>
          </p:nvSpPr>
          <p:spPr>
            <a:xfrm flipH="1">
              <a:off x="-1488300" y="6475971"/>
              <a:ext cx="607187" cy="496835"/>
            </a:xfrm>
            <a:custGeom>
              <a:avLst/>
              <a:gdLst/>
              <a:ahLst/>
              <a:cxnLst/>
              <a:rect l="l" t="t" r="r" b="b"/>
              <a:pathLst>
                <a:path w="4842" h="3962" extrusionOk="0">
                  <a:moveTo>
                    <a:pt x="305" y="1"/>
                  </a:moveTo>
                  <a:lnTo>
                    <a:pt x="1" y="608"/>
                  </a:lnTo>
                  <a:lnTo>
                    <a:pt x="4337" y="3961"/>
                  </a:lnTo>
                  <a:lnTo>
                    <a:pt x="4841" y="3367"/>
                  </a:lnTo>
                  <a:lnTo>
                    <a:pt x="305" y="1"/>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8" name="Google Shape;5015;p79">
              <a:extLst>
                <a:ext uri="{FF2B5EF4-FFF2-40B4-BE49-F238E27FC236}">
                  <a16:creationId xmlns:a16="http://schemas.microsoft.com/office/drawing/2014/main" id="{75387FE6-01E1-9BAA-2A57-FF35B1BA39CD}"/>
                </a:ext>
              </a:extLst>
            </p:cNvPr>
            <p:cNvSpPr/>
            <p:nvPr/>
          </p:nvSpPr>
          <p:spPr>
            <a:xfrm flipH="1">
              <a:off x="-1318132" y="6556353"/>
              <a:ext cx="341464" cy="276382"/>
            </a:xfrm>
            <a:custGeom>
              <a:avLst/>
              <a:gdLst/>
              <a:ahLst/>
              <a:cxnLst/>
              <a:rect l="l" t="t" r="r" b="b"/>
              <a:pathLst>
                <a:path w="2723" h="2204" extrusionOk="0">
                  <a:moveTo>
                    <a:pt x="202" y="0"/>
                  </a:moveTo>
                  <a:lnTo>
                    <a:pt x="0" y="349"/>
                  </a:lnTo>
                  <a:lnTo>
                    <a:pt x="2451" y="2204"/>
                  </a:lnTo>
                  <a:lnTo>
                    <a:pt x="2722" y="1873"/>
                  </a:lnTo>
                  <a:lnTo>
                    <a:pt x="20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9" name="Google Shape;5016;p79">
              <a:extLst>
                <a:ext uri="{FF2B5EF4-FFF2-40B4-BE49-F238E27FC236}">
                  <a16:creationId xmlns:a16="http://schemas.microsoft.com/office/drawing/2014/main" id="{F7ABF749-E626-AE04-449A-EF4A3FB6C183}"/>
                </a:ext>
              </a:extLst>
            </p:cNvPr>
            <p:cNvSpPr/>
            <p:nvPr/>
          </p:nvSpPr>
          <p:spPr>
            <a:xfrm flipH="1">
              <a:off x="-1519777" y="7118524"/>
              <a:ext cx="164650" cy="45646"/>
            </a:xfrm>
            <a:custGeom>
              <a:avLst/>
              <a:gdLst/>
              <a:ahLst/>
              <a:cxnLst/>
              <a:rect l="l" t="t" r="r" b="b"/>
              <a:pathLst>
                <a:path w="1313" h="364" extrusionOk="0">
                  <a:moveTo>
                    <a:pt x="78" y="0"/>
                  </a:moveTo>
                  <a:cubicBezTo>
                    <a:pt x="78" y="0"/>
                    <a:pt x="0" y="337"/>
                    <a:pt x="98" y="343"/>
                  </a:cubicBezTo>
                  <a:cubicBezTo>
                    <a:pt x="162" y="349"/>
                    <a:pt x="1202" y="363"/>
                    <a:pt x="1261" y="363"/>
                  </a:cubicBezTo>
                  <a:cubicBezTo>
                    <a:pt x="1312" y="363"/>
                    <a:pt x="1274" y="47"/>
                    <a:pt x="1261" y="21"/>
                  </a:cubicBezTo>
                  <a:lnTo>
                    <a:pt x="78"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0" name="Google Shape;5017;p79">
              <a:extLst>
                <a:ext uri="{FF2B5EF4-FFF2-40B4-BE49-F238E27FC236}">
                  <a16:creationId xmlns:a16="http://schemas.microsoft.com/office/drawing/2014/main" id="{160E5908-3664-3CB0-B5E6-9DEC73BB45AE}"/>
                </a:ext>
              </a:extLst>
            </p:cNvPr>
            <p:cNvSpPr/>
            <p:nvPr/>
          </p:nvSpPr>
          <p:spPr>
            <a:xfrm flipH="1">
              <a:off x="-1451686" y="6889291"/>
              <a:ext cx="39752" cy="239138"/>
            </a:xfrm>
            <a:custGeom>
              <a:avLst/>
              <a:gdLst/>
              <a:ahLst/>
              <a:cxnLst/>
              <a:rect l="l" t="t" r="r" b="b"/>
              <a:pathLst>
                <a:path w="317" h="1907" extrusionOk="0">
                  <a:moveTo>
                    <a:pt x="194" y="0"/>
                  </a:moveTo>
                  <a:lnTo>
                    <a:pt x="0" y="45"/>
                  </a:lnTo>
                  <a:lnTo>
                    <a:pt x="123" y="1906"/>
                  </a:lnTo>
                  <a:lnTo>
                    <a:pt x="317" y="1906"/>
                  </a:lnTo>
                  <a:lnTo>
                    <a:pt x="194"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1" name="Google Shape;5018;p79">
              <a:extLst>
                <a:ext uri="{FF2B5EF4-FFF2-40B4-BE49-F238E27FC236}">
                  <a16:creationId xmlns:a16="http://schemas.microsoft.com/office/drawing/2014/main" id="{AF692916-02E2-0671-F9E1-4A78EBB18E1A}"/>
                </a:ext>
              </a:extLst>
            </p:cNvPr>
            <p:cNvSpPr/>
            <p:nvPr/>
          </p:nvSpPr>
          <p:spPr>
            <a:xfrm flipH="1">
              <a:off x="-1625989" y="6409634"/>
              <a:ext cx="662112" cy="80256"/>
            </a:xfrm>
            <a:custGeom>
              <a:avLst/>
              <a:gdLst/>
              <a:ahLst/>
              <a:cxnLst/>
              <a:rect l="l" t="t" r="r" b="b"/>
              <a:pathLst>
                <a:path w="5280" h="640" extrusionOk="0">
                  <a:moveTo>
                    <a:pt x="102" y="1"/>
                  </a:moveTo>
                  <a:lnTo>
                    <a:pt x="0" y="433"/>
                  </a:lnTo>
                  <a:lnTo>
                    <a:pt x="5214" y="640"/>
                  </a:lnTo>
                  <a:lnTo>
                    <a:pt x="5279" y="264"/>
                  </a:lnTo>
                  <a:lnTo>
                    <a:pt x="10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2" name="Google Shape;5019;p79">
              <a:extLst>
                <a:ext uri="{FF2B5EF4-FFF2-40B4-BE49-F238E27FC236}">
                  <a16:creationId xmlns:a16="http://schemas.microsoft.com/office/drawing/2014/main" id="{B4FECD57-63F7-E738-5A76-3B225C04636E}"/>
                </a:ext>
              </a:extLst>
            </p:cNvPr>
            <p:cNvSpPr/>
            <p:nvPr/>
          </p:nvSpPr>
          <p:spPr>
            <a:xfrm flipH="1">
              <a:off x="-1327789" y="6420920"/>
              <a:ext cx="287918" cy="48781"/>
            </a:xfrm>
            <a:custGeom>
              <a:avLst/>
              <a:gdLst/>
              <a:ahLst/>
              <a:cxnLst/>
              <a:rect l="l" t="t" r="r" b="b"/>
              <a:pathLst>
                <a:path w="2296" h="389" extrusionOk="0">
                  <a:moveTo>
                    <a:pt x="0" y="1"/>
                  </a:moveTo>
                  <a:lnTo>
                    <a:pt x="0" y="266"/>
                  </a:lnTo>
                  <a:lnTo>
                    <a:pt x="1384" y="343"/>
                  </a:lnTo>
                  <a:lnTo>
                    <a:pt x="1661" y="227"/>
                  </a:lnTo>
                  <a:lnTo>
                    <a:pt x="1714" y="388"/>
                  </a:lnTo>
                  <a:lnTo>
                    <a:pt x="2296" y="117"/>
                  </a:lnTo>
                  <a:lnTo>
                    <a:pt x="1823" y="240"/>
                  </a:lnTo>
                  <a:lnTo>
                    <a:pt x="1849" y="78"/>
                  </a:lnTo>
                  <a:lnTo>
                    <a:pt x="1849" y="78"/>
                  </a:lnTo>
                  <a:lnTo>
                    <a:pt x="1435" y="213"/>
                  </a:lnTo>
                  <a:lnTo>
                    <a:pt x="1500" y="72"/>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3" name="Google Shape;5020;p79">
              <a:extLst>
                <a:ext uri="{FF2B5EF4-FFF2-40B4-BE49-F238E27FC236}">
                  <a16:creationId xmlns:a16="http://schemas.microsoft.com/office/drawing/2014/main" id="{5A244CC7-3450-0708-0A88-3CD93B6F081B}"/>
                </a:ext>
              </a:extLst>
            </p:cNvPr>
            <p:cNvSpPr/>
            <p:nvPr/>
          </p:nvSpPr>
          <p:spPr>
            <a:xfrm flipH="1">
              <a:off x="-1685056" y="6300159"/>
              <a:ext cx="84269" cy="167033"/>
            </a:xfrm>
            <a:custGeom>
              <a:avLst/>
              <a:gdLst/>
              <a:ahLst/>
              <a:cxnLst/>
              <a:rect l="l" t="t" r="r" b="b"/>
              <a:pathLst>
                <a:path w="672" h="1332" extrusionOk="0">
                  <a:moveTo>
                    <a:pt x="368" y="1"/>
                  </a:moveTo>
                  <a:lnTo>
                    <a:pt x="0" y="1235"/>
                  </a:lnTo>
                  <a:lnTo>
                    <a:pt x="226" y="1331"/>
                  </a:lnTo>
                  <a:lnTo>
                    <a:pt x="672" y="46"/>
                  </a:lnTo>
                  <a:lnTo>
                    <a:pt x="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4" name="Google Shape;5021;p79">
              <a:extLst>
                <a:ext uri="{FF2B5EF4-FFF2-40B4-BE49-F238E27FC236}">
                  <a16:creationId xmlns:a16="http://schemas.microsoft.com/office/drawing/2014/main" id="{2AA5A5FD-7F27-A2AA-6B2B-B4B6BA9FAFA6}"/>
                </a:ext>
              </a:extLst>
            </p:cNvPr>
            <p:cNvSpPr/>
            <p:nvPr/>
          </p:nvSpPr>
          <p:spPr>
            <a:xfrm flipH="1">
              <a:off x="-1668878" y="6373142"/>
              <a:ext cx="240893" cy="579473"/>
            </a:xfrm>
            <a:custGeom>
              <a:avLst/>
              <a:gdLst/>
              <a:ahLst/>
              <a:cxnLst/>
              <a:rect l="l" t="t" r="r" b="b"/>
              <a:pathLst>
                <a:path w="1921" h="4621" extrusionOk="0">
                  <a:moveTo>
                    <a:pt x="1423" y="0"/>
                  </a:moveTo>
                  <a:lnTo>
                    <a:pt x="1" y="4330"/>
                  </a:lnTo>
                  <a:lnTo>
                    <a:pt x="531" y="4620"/>
                  </a:lnTo>
                  <a:lnTo>
                    <a:pt x="1921" y="155"/>
                  </a:lnTo>
                  <a:lnTo>
                    <a:pt x="1423"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5" name="Google Shape;5022;p79">
              <a:extLst>
                <a:ext uri="{FF2B5EF4-FFF2-40B4-BE49-F238E27FC236}">
                  <a16:creationId xmlns:a16="http://schemas.microsoft.com/office/drawing/2014/main" id="{6952F23F-4264-5AA7-1E04-B67BDC41278F}"/>
                </a:ext>
              </a:extLst>
            </p:cNvPr>
            <p:cNvSpPr/>
            <p:nvPr/>
          </p:nvSpPr>
          <p:spPr>
            <a:xfrm flipH="1">
              <a:off x="-1813089" y="6220028"/>
              <a:ext cx="346104" cy="113362"/>
            </a:xfrm>
            <a:custGeom>
              <a:avLst/>
              <a:gdLst/>
              <a:ahLst/>
              <a:cxnLst/>
              <a:rect l="l" t="t" r="r" b="b"/>
              <a:pathLst>
                <a:path w="2760" h="904" extrusionOk="0">
                  <a:moveTo>
                    <a:pt x="1284" y="0"/>
                  </a:moveTo>
                  <a:cubicBezTo>
                    <a:pt x="948" y="0"/>
                    <a:pt x="652" y="19"/>
                    <a:pt x="543" y="58"/>
                  </a:cubicBezTo>
                  <a:cubicBezTo>
                    <a:pt x="259" y="162"/>
                    <a:pt x="0" y="660"/>
                    <a:pt x="208" y="801"/>
                  </a:cubicBezTo>
                  <a:cubicBezTo>
                    <a:pt x="255" y="833"/>
                    <a:pt x="317" y="846"/>
                    <a:pt x="390" y="846"/>
                  </a:cubicBezTo>
                  <a:cubicBezTo>
                    <a:pt x="637" y="846"/>
                    <a:pt x="1008" y="700"/>
                    <a:pt x="1332" y="685"/>
                  </a:cubicBezTo>
                  <a:cubicBezTo>
                    <a:pt x="1350" y="683"/>
                    <a:pt x="1368" y="683"/>
                    <a:pt x="1386" y="683"/>
                  </a:cubicBezTo>
                  <a:cubicBezTo>
                    <a:pt x="1563" y="683"/>
                    <a:pt x="1744" y="736"/>
                    <a:pt x="1914" y="795"/>
                  </a:cubicBezTo>
                  <a:cubicBezTo>
                    <a:pt x="2092" y="851"/>
                    <a:pt x="2256" y="904"/>
                    <a:pt x="2390" y="904"/>
                  </a:cubicBezTo>
                  <a:cubicBezTo>
                    <a:pt x="2424" y="904"/>
                    <a:pt x="2457" y="900"/>
                    <a:pt x="2488" y="892"/>
                  </a:cubicBezTo>
                  <a:cubicBezTo>
                    <a:pt x="2759" y="807"/>
                    <a:pt x="2734" y="311"/>
                    <a:pt x="2604" y="156"/>
                  </a:cubicBezTo>
                  <a:cubicBezTo>
                    <a:pt x="2523" y="54"/>
                    <a:pt x="1849" y="0"/>
                    <a:pt x="1284"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6" name="Google Shape;5023;p79">
              <a:extLst>
                <a:ext uri="{FF2B5EF4-FFF2-40B4-BE49-F238E27FC236}">
                  <a16:creationId xmlns:a16="http://schemas.microsoft.com/office/drawing/2014/main" id="{6BC68DBD-C590-E181-631D-F7E28E03FE20}"/>
                </a:ext>
              </a:extLst>
            </p:cNvPr>
            <p:cNvSpPr/>
            <p:nvPr/>
          </p:nvSpPr>
          <p:spPr>
            <a:xfrm flipH="1">
              <a:off x="-1216930" y="6569394"/>
              <a:ext cx="1071794" cy="731960"/>
            </a:xfrm>
            <a:custGeom>
              <a:avLst/>
              <a:gdLst/>
              <a:ahLst/>
              <a:cxnLst/>
              <a:rect l="l" t="t" r="r" b="b"/>
              <a:pathLst>
                <a:path w="8547" h="5837" extrusionOk="0">
                  <a:moveTo>
                    <a:pt x="4549" y="804"/>
                  </a:moveTo>
                  <a:cubicBezTo>
                    <a:pt x="6393" y="804"/>
                    <a:pt x="7185" y="3228"/>
                    <a:pt x="6174" y="4277"/>
                  </a:cubicBezTo>
                  <a:cubicBezTo>
                    <a:pt x="5641" y="4830"/>
                    <a:pt x="5145" y="5037"/>
                    <a:pt x="4643" y="5037"/>
                  </a:cubicBezTo>
                  <a:cubicBezTo>
                    <a:pt x="4159" y="5037"/>
                    <a:pt x="3669" y="4844"/>
                    <a:pt x="3136" y="4581"/>
                  </a:cubicBezTo>
                  <a:cubicBezTo>
                    <a:pt x="2232" y="4141"/>
                    <a:pt x="1644" y="1059"/>
                    <a:pt x="4352" y="813"/>
                  </a:cubicBezTo>
                  <a:cubicBezTo>
                    <a:pt x="4419" y="807"/>
                    <a:pt x="4484" y="804"/>
                    <a:pt x="4549" y="804"/>
                  </a:cubicBezTo>
                  <a:close/>
                  <a:moveTo>
                    <a:pt x="4460" y="1"/>
                  </a:moveTo>
                  <a:cubicBezTo>
                    <a:pt x="678" y="1"/>
                    <a:pt x="1" y="5704"/>
                    <a:pt x="4480" y="5834"/>
                  </a:cubicBezTo>
                  <a:cubicBezTo>
                    <a:pt x="4526" y="5836"/>
                    <a:pt x="4571" y="5836"/>
                    <a:pt x="4615" y="5836"/>
                  </a:cubicBezTo>
                  <a:cubicBezTo>
                    <a:pt x="8547" y="5836"/>
                    <a:pt x="8314" y="523"/>
                    <a:pt x="5050" y="45"/>
                  </a:cubicBezTo>
                  <a:cubicBezTo>
                    <a:pt x="4845" y="15"/>
                    <a:pt x="4649" y="1"/>
                    <a:pt x="4460"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7" name="Google Shape;5024;p79">
              <a:extLst>
                <a:ext uri="{FF2B5EF4-FFF2-40B4-BE49-F238E27FC236}">
                  <a16:creationId xmlns:a16="http://schemas.microsoft.com/office/drawing/2014/main" id="{90B1FFA5-798A-7563-C849-5E5B0902DD1B}"/>
                </a:ext>
              </a:extLst>
            </p:cNvPr>
            <p:cNvSpPr/>
            <p:nvPr/>
          </p:nvSpPr>
          <p:spPr>
            <a:xfrm flipH="1">
              <a:off x="-1113853" y="6642252"/>
              <a:ext cx="762683" cy="583235"/>
            </a:xfrm>
            <a:custGeom>
              <a:avLst/>
              <a:gdLst/>
              <a:ahLst/>
              <a:cxnLst/>
              <a:rect l="l" t="t" r="r" b="b"/>
              <a:pathLst>
                <a:path w="6082" h="4651" extrusionOk="0">
                  <a:moveTo>
                    <a:pt x="2906" y="223"/>
                  </a:moveTo>
                  <a:cubicBezTo>
                    <a:pt x="4750" y="223"/>
                    <a:pt x="5542" y="2647"/>
                    <a:pt x="4531" y="3696"/>
                  </a:cubicBezTo>
                  <a:cubicBezTo>
                    <a:pt x="3998" y="4249"/>
                    <a:pt x="3502" y="4456"/>
                    <a:pt x="3000" y="4456"/>
                  </a:cubicBezTo>
                  <a:cubicBezTo>
                    <a:pt x="2516" y="4456"/>
                    <a:pt x="2026" y="4263"/>
                    <a:pt x="1493" y="4000"/>
                  </a:cubicBezTo>
                  <a:cubicBezTo>
                    <a:pt x="589" y="3560"/>
                    <a:pt x="1" y="478"/>
                    <a:pt x="2709" y="232"/>
                  </a:cubicBezTo>
                  <a:cubicBezTo>
                    <a:pt x="2776" y="226"/>
                    <a:pt x="2841" y="223"/>
                    <a:pt x="2906" y="223"/>
                  </a:cubicBezTo>
                  <a:close/>
                  <a:moveTo>
                    <a:pt x="2786" y="1"/>
                  </a:moveTo>
                  <a:cubicBezTo>
                    <a:pt x="924" y="1"/>
                    <a:pt x="530" y="1627"/>
                    <a:pt x="530" y="1627"/>
                  </a:cubicBezTo>
                  <a:cubicBezTo>
                    <a:pt x="162" y="3236"/>
                    <a:pt x="1155" y="4651"/>
                    <a:pt x="2710" y="4651"/>
                  </a:cubicBezTo>
                  <a:cubicBezTo>
                    <a:pt x="3122" y="4651"/>
                    <a:pt x="3575" y="4551"/>
                    <a:pt x="4052" y="4329"/>
                  </a:cubicBezTo>
                  <a:cubicBezTo>
                    <a:pt x="6082" y="3386"/>
                    <a:pt x="5441" y="201"/>
                    <a:pt x="3070" y="13"/>
                  </a:cubicBezTo>
                  <a:cubicBezTo>
                    <a:pt x="2972" y="5"/>
                    <a:pt x="2877" y="1"/>
                    <a:pt x="2786"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8" name="Google Shape;5025;p79">
              <a:extLst>
                <a:ext uri="{FF2B5EF4-FFF2-40B4-BE49-F238E27FC236}">
                  <a16:creationId xmlns:a16="http://schemas.microsoft.com/office/drawing/2014/main" id="{90ED7B17-604C-4CBA-59ED-A44AB565567A}"/>
                </a:ext>
              </a:extLst>
            </p:cNvPr>
            <p:cNvSpPr/>
            <p:nvPr/>
          </p:nvSpPr>
          <p:spPr>
            <a:xfrm flipH="1">
              <a:off x="-2493383" y="6530771"/>
              <a:ext cx="1122832" cy="752902"/>
            </a:xfrm>
            <a:custGeom>
              <a:avLst/>
              <a:gdLst/>
              <a:ahLst/>
              <a:cxnLst/>
              <a:rect l="l" t="t" r="r" b="b"/>
              <a:pathLst>
                <a:path w="8954" h="6004" extrusionOk="0">
                  <a:moveTo>
                    <a:pt x="4380" y="811"/>
                  </a:moveTo>
                  <a:cubicBezTo>
                    <a:pt x="5558" y="811"/>
                    <a:pt x="6793" y="1793"/>
                    <a:pt x="6793" y="2853"/>
                  </a:cubicBezTo>
                  <a:cubicBezTo>
                    <a:pt x="6793" y="4397"/>
                    <a:pt x="5991" y="4973"/>
                    <a:pt x="4769" y="5199"/>
                  </a:cubicBezTo>
                  <a:cubicBezTo>
                    <a:pt x="4693" y="5213"/>
                    <a:pt x="4613" y="5220"/>
                    <a:pt x="4531" y="5220"/>
                  </a:cubicBezTo>
                  <a:cubicBezTo>
                    <a:pt x="3242" y="5220"/>
                    <a:pt x="1312" y="3550"/>
                    <a:pt x="2922" y="1516"/>
                  </a:cubicBezTo>
                  <a:cubicBezTo>
                    <a:pt x="3313" y="1017"/>
                    <a:pt x="3841" y="811"/>
                    <a:pt x="4380" y="811"/>
                  </a:cubicBezTo>
                  <a:close/>
                  <a:moveTo>
                    <a:pt x="4443" y="0"/>
                  </a:moveTo>
                  <a:cubicBezTo>
                    <a:pt x="3890" y="0"/>
                    <a:pt x="3325" y="159"/>
                    <a:pt x="2805" y="520"/>
                  </a:cubicBezTo>
                  <a:cubicBezTo>
                    <a:pt x="1" y="2475"/>
                    <a:pt x="2014" y="6004"/>
                    <a:pt x="4505" y="6004"/>
                  </a:cubicBezTo>
                  <a:cubicBezTo>
                    <a:pt x="5177" y="6004"/>
                    <a:pt x="5884" y="5747"/>
                    <a:pt x="6540" y="5134"/>
                  </a:cubicBezTo>
                  <a:cubicBezTo>
                    <a:pt x="8953" y="2883"/>
                    <a:pt x="6803" y="0"/>
                    <a:pt x="4443"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9" name="Google Shape;5026;p79">
              <a:extLst>
                <a:ext uri="{FF2B5EF4-FFF2-40B4-BE49-F238E27FC236}">
                  <a16:creationId xmlns:a16="http://schemas.microsoft.com/office/drawing/2014/main" id="{D9CDAFC2-6668-D3A2-DD01-5850BA21541C}"/>
                </a:ext>
              </a:extLst>
            </p:cNvPr>
            <p:cNvSpPr/>
            <p:nvPr/>
          </p:nvSpPr>
          <p:spPr>
            <a:xfrm flipH="1">
              <a:off x="-2322714" y="6594725"/>
              <a:ext cx="819740" cy="625871"/>
            </a:xfrm>
            <a:custGeom>
              <a:avLst/>
              <a:gdLst/>
              <a:ahLst/>
              <a:cxnLst/>
              <a:rect l="l" t="t" r="r" b="b"/>
              <a:pathLst>
                <a:path w="6537" h="4991" extrusionOk="0">
                  <a:moveTo>
                    <a:pt x="3324" y="301"/>
                  </a:moveTo>
                  <a:cubicBezTo>
                    <a:pt x="4502" y="301"/>
                    <a:pt x="5737" y="1283"/>
                    <a:pt x="5737" y="2343"/>
                  </a:cubicBezTo>
                  <a:cubicBezTo>
                    <a:pt x="5737" y="3887"/>
                    <a:pt x="4935" y="4463"/>
                    <a:pt x="3713" y="4689"/>
                  </a:cubicBezTo>
                  <a:cubicBezTo>
                    <a:pt x="3637" y="4703"/>
                    <a:pt x="3557" y="4710"/>
                    <a:pt x="3475" y="4710"/>
                  </a:cubicBezTo>
                  <a:cubicBezTo>
                    <a:pt x="2186" y="4710"/>
                    <a:pt x="256" y="3040"/>
                    <a:pt x="1866" y="1006"/>
                  </a:cubicBezTo>
                  <a:cubicBezTo>
                    <a:pt x="2257" y="507"/>
                    <a:pt x="2785" y="301"/>
                    <a:pt x="3324" y="301"/>
                  </a:cubicBezTo>
                  <a:close/>
                  <a:moveTo>
                    <a:pt x="3487" y="1"/>
                  </a:moveTo>
                  <a:cubicBezTo>
                    <a:pt x="1535" y="1"/>
                    <a:pt x="1" y="2585"/>
                    <a:pt x="1523" y="4120"/>
                  </a:cubicBezTo>
                  <a:cubicBezTo>
                    <a:pt x="2145" y="4747"/>
                    <a:pt x="2797" y="4991"/>
                    <a:pt x="3411" y="4991"/>
                  </a:cubicBezTo>
                  <a:cubicBezTo>
                    <a:pt x="4333" y="4991"/>
                    <a:pt x="5168" y="4441"/>
                    <a:pt x="5684" y="3816"/>
                  </a:cubicBezTo>
                  <a:cubicBezTo>
                    <a:pt x="6537" y="2776"/>
                    <a:pt x="5892" y="321"/>
                    <a:pt x="3798" y="23"/>
                  </a:cubicBezTo>
                  <a:cubicBezTo>
                    <a:pt x="3694" y="8"/>
                    <a:pt x="3590" y="1"/>
                    <a:pt x="3487"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0" name="Google Shape;5027;p79">
              <a:extLst>
                <a:ext uri="{FF2B5EF4-FFF2-40B4-BE49-F238E27FC236}">
                  <a16:creationId xmlns:a16="http://schemas.microsoft.com/office/drawing/2014/main" id="{A544AD35-DE9D-598B-02E4-736D8410063B}"/>
                </a:ext>
              </a:extLst>
            </p:cNvPr>
            <p:cNvSpPr/>
            <p:nvPr/>
          </p:nvSpPr>
          <p:spPr>
            <a:xfrm flipH="1">
              <a:off x="-804994" y="6856813"/>
              <a:ext cx="178695" cy="123519"/>
            </a:xfrm>
            <a:custGeom>
              <a:avLst/>
              <a:gdLst/>
              <a:ahLst/>
              <a:cxnLst/>
              <a:rect l="l" t="t" r="r" b="b"/>
              <a:pathLst>
                <a:path w="1425" h="985" extrusionOk="0">
                  <a:moveTo>
                    <a:pt x="710" y="0"/>
                  </a:moveTo>
                  <a:cubicBezTo>
                    <a:pt x="169" y="0"/>
                    <a:pt x="1" y="880"/>
                    <a:pt x="688" y="977"/>
                  </a:cubicBezTo>
                  <a:cubicBezTo>
                    <a:pt x="727" y="982"/>
                    <a:pt x="763" y="985"/>
                    <a:pt x="797" y="985"/>
                  </a:cubicBezTo>
                  <a:cubicBezTo>
                    <a:pt x="1425" y="985"/>
                    <a:pt x="1406" y="142"/>
                    <a:pt x="831" y="14"/>
                  </a:cubicBezTo>
                  <a:cubicBezTo>
                    <a:pt x="789" y="5"/>
                    <a:pt x="749" y="0"/>
                    <a:pt x="710"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1" name="Google Shape;5028;p79">
              <a:extLst>
                <a:ext uri="{FF2B5EF4-FFF2-40B4-BE49-F238E27FC236}">
                  <a16:creationId xmlns:a16="http://schemas.microsoft.com/office/drawing/2014/main" id="{DD8D3D0F-A8C9-9F50-532D-F229C7895012}"/>
                </a:ext>
              </a:extLst>
            </p:cNvPr>
            <p:cNvSpPr/>
            <p:nvPr/>
          </p:nvSpPr>
          <p:spPr>
            <a:xfrm flipH="1">
              <a:off x="-781544" y="6880263"/>
              <a:ext cx="113111" cy="73234"/>
            </a:xfrm>
            <a:custGeom>
              <a:avLst/>
              <a:gdLst/>
              <a:ahLst/>
              <a:cxnLst/>
              <a:rect l="l" t="t" r="r" b="b"/>
              <a:pathLst>
                <a:path w="902" h="584" extrusionOk="0">
                  <a:moveTo>
                    <a:pt x="398" y="0"/>
                  </a:moveTo>
                  <a:cubicBezTo>
                    <a:pt x="86" y="0"/>
                    <a:pt x="1" y="583"/>
                    <a:pt x="368" y="583"/>
                  </a:cubicBezTo>
                  <a:cubicBezTo>
                    <a:pt x="391" y="583"/>
                    <a:pt x="416" y="581"/>
                    <a:pt x="442" y="576"/>
                  </a:cubicBezTo>
                  <a:cubicBezTo>
                    <a:pt x="901" y="499"/>
                    <a:pt x="753" y="21"/>
                    <a:pt x="411" y="1"/>
                  </a:cubicBezTo>
                  <a:cubicBezTo>
                    <a:pt x="407" y="0"/>
                    <a:pt x="402" y="0"/>
                    <a:pt x="398"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2" name="Google Shape;5029;p79">
              <a:extLst>
                <a:ext uri="{FF2B5EF4-FFF2-40B4-BE49-F238E27FC236}">
                  <a16:creationId xmlns:a16="http://schemas.microsoft.com/office/drawing/2014/main" id="{B997841D-1BDF-C42F-3707-7AF1EF4A94AA}"/>
                </a:ext>
              </a:extLst>
            </p:cNvPr>
            <p:cNvSpPr/>
            <p:nvPr/>
          </p:nvSpPr>
          <p:spPr>
            <a:xfrm flipH="1">
              <a:off x="-1079872" y="6104911"/>
              <a:ext cx="137188" cy="304847"/>
            </a:xfrm>
            <a:custGeom>
              <a:avLst/>
              <a:gdLst/>
              <a:ahLst/>
              <a:cxnLst/>
              <a:rect l="l" t="t" r="r" b="b"/>
              <a:pathLst>
                <a:path w="1094" h="2431" extrusionOk="0">
                  <a:moveTo>
                    <a:pt x="769" y="1"/>
                  </a:moveTo>
                  <a:lnTo>
                    <a:pt x="0" y="2353"/>
                  </a:lnTo>
                  <a:lnTo>
                    <a:pt x="271" y="2431"/>
                  </a:lnTo>
                  <a:lnTo>
                    <a:pt x="1093" y="105"/>
                  </a:lnTo>
                  <a:lnTo>
                    <a:pt x="769"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3" name="Google Shape;5030;p79">
              <a:extLst>
                <a:ext uri="{FF2B5EF4-FFF2-40B4-BE49-F238E27FC236}">
                  <a16:creationId xmlns:a16="http://schemas.microsoft.com/office/drawing/2014/main" id="{B9E41498-924B-00CA-A3FC-C3C00FBAAB99}"/>
                </a:ext>
              </a:extLst>
            </p:cNvPr>
            <p:cNvSpPr/>
            <p:nvPr/>
          </p:nvSpPr>
          <p:spPr>
            <a:xfrm flipH="1">
              <a:off x="-1002875" y="6338281"/>
              <a:ext cx="301587" cy="594020"/>
            </a:xfrm>
            <a:custGeom>
              <a:avLst/>
              <a:gdLst/>
              <a:ahLst/>
              <a:cxnLst/>
              <a:rect l="l" t="t" r="r" b="b"/>
              <a:pathLst>
                <a:path w="2405" h="4737" extrusionOk="0">
                  <a:moveTo>
                    <a:pt x="1964" y="1"/>
                  </a:moveTo>
                  <a:cubicBezTo>
                    <a:pt x="1964" y="1"/>
                    <a:pt x="743" y="3702"/>
                    <a:pt x="678" y="3890"/>
                  </a:cubicBezTo>
                  <a:cubicBezTo>
                    <a:pt x="621" y="4078"/>
                    <a:pt x="0" y="4602"/>
                    <a:pt x="0" y="4602"/>
                  </a:cubicBezTo>
                  <a:lnTo>
                    <a:pt x="111" y="4737"/>
                  </a:lnTo>
                  <a:cubicBezTo>
                    <a:pt x="111" y="4737"/>
                    <a:pt x="478" y="4465"/>
                    <a:pt x="782" y="4123"/>
                  </a:cubicBezTo>
                  <a:cubicBezTo>
                    <a:pt x="1092" y="3780"/>
                    <a:pt x="2404" y="143"/>
                    <a:pt x="2404" y="143"/>
                  </a:cubicBezTo>
                  <a:lnTo>
                    <a:pt x="19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4" name="Google Shape;5031;p79">
              <a:extLst>
                <a:ext uri="{FF2B5EF4-FFF2-40B4-BE49-F238E27FC236}">
                  <a16:creationId xmlns:a16="http://schemas.microsoft.com/office/drawing/2014/main" id="{3C0951A4-0CA0-168B-8787-E2EC0A57314E}"/>
                </a:ext>
              </a:extLst>
            </p:cNvPr>
            <p:cNvSpPr/>
            <p:nvPr/>
          </p:nvSpPr>
          <p:spPr>
            <a:xfrm flipH="1">
              <a:off x="-2022130" y="6829475"/>
              <a:ext cx="623238" cy="249546"/>
            </a:xfrm>
            <a:custGeom>
              <a:avLst/>
              <a:gdLst/>
              <a:ahLst/>
              <a:cxnLst/>
              <a:rect l="l" t="t" r="r" b="b"/>
              <a:pathLst>
                <a:path w="4970" h="1990" extrusionOk="0">
                  <a:moveTo>
                    <a:pt x="2114" y="1"/>
                  </a:moveTo>
                  <a:cubicBezTo>
                    <a:pt x="1046" y="1"/>
                    <a:pt x="53" y="38"/>
                    <a:pt x="53" y="38"/>
                  </a:cubicBezTo>
                  <a:lnTo>
                    <a:pt x="0" y="181"/>
                  </a:lnTo>
                  <a:cubicBezTo>
                    <a:pt x="0" y="181"/>
                    <a:pt x="4110" y="187"/>
                    <a:pt x="4369" y="258"/>
                  </a:cubicBezTo>
                  <a:cubicBezTo>
                    <a:pt x="4634" y="328"/>
                    <a:pt x="4659" y="703"/>
                    <a:pt x="4447" y="826"/>
                  </a:cubicBezTo>
                  <a:cubicBezTo>
                    <a:pt x="4265" y="936"/>
                    <a:pt x="72" y="1887"/>
                    <a:pt x="72" y="1887"/>
                  </a:cubicBezTo>
                  <a:lnTo>
                    <a:pt x="84" y="1989"/>
                  </a:lnTo>
                  <a:cubicBezTo>
                    <a:pt x="84" y="1989"/>
                    <a:pt x="3620" y="1189"/>
                    <a:pt x="4279" y="1091"/>
                  </a:cubicBezTo>
                  <a:cubicBezTo>
                    <a:pt x="4892" y="1001"/>
                    <a:pt x="4969" y="536"/>
                    <a:pt x="4679" y="226"/>
                  </a:cubicBezTo>
                  <a:cubicBezTo>
                    <a:pt x="4512" y="45"/>
                    <a:pt x="3269" y="1"/>
                    <a:pt x="211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5" name="Google Shape;5032;p79">
              <a:extLst>
                <a:ext uri="{FF2B5EF4-FFF2-40B4-BE49-F238E27FC236}">
                  <a16:creationId xmlns:a16="http://schemas.microsoft.com/office/drawing/2014/main" id="{73C3EFFA-1BD1-8D68-91A9-F98467A48901}"/>
                </a:ext>
              </a:extLst>
            </p:cNvPr>
            <p:cNvSpPr/>
            <p:nvPr/>
          </p:nvSpPr>
          <p:spPr>
            <a:xfrm flipH="1">
              <a:off x="-2009969" y="6847658"/>
              <a:ext cx="152612" cy="104207"/>
            </a:xfrm>
            <a:custGeom>
              <a:avLst/>
              <a:gdLst/>
              <a:ahLst/>
              <a:cxnLst/>
              <a:rect l="l" t="t" r="r" b="b"/>
              <a:pathLst>
                <a:path w="1217" h="831" extrusionOk="0">
                  <a:moveTo>
                    <a:pt x="651" y="0"/>
                  </a:moveTo>
                  <a:cubicBezTo>
                    <a:pt x="0" y="0"/>
                    <a:pt x="84" y="818"/>
                    <a:pt x="615" y="830"/>
                  </a:cubicBezTo>
                  <a:cubicBezTo>
                    <a:pt x="620" y="830"/>
                    <a:pt x="625" y="830"/>
                    <a:pt x="629" y="830"/>
                  </a:cubicBezTo>
                  <a:cubicBezTo>
                    <a:pt x="1217" y="830"/>
                    <a:pt x="1213" y="42"/>
                    <a:pt x="719" y="3"/>
                  </a:cubicBezTo>
                  <a:cubicBezTo>
                    <a:pt x="696" y="1"/>
                    <a:pt x="673" y="0"/>
                    <a:pt x="651"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6" name="Google Shape;5033;p79">
              <a:extLst>
                <a:ext uri="{FF2B5EF4-FFF2-40B4-BE49-F238E27FC236}">
                  <a16:creationId xmlns:a16="http://schemas.microsoft.com/office/drawing/2014/main" id="{C311F2A9-A78D-522D-C4CC-9A95794565E7}"/>
                </a:ext>
              </a:extLst>
            </p:cNvPr>
            <p:cNvSpPr/>
            <p:nvPr/>
          </p:nvSpPr>
          <p:spPr>
            <a:xfrm flipH="1">
              <a:off x="-1981628" y="6871485"/>
              <a:ext cx="76369" cy="51163"/>
            </a:xfrm>
            <a:custGeom>
              <a:avLst/>
              <a:gdLst/>
              <a:ahLst/>
              <a:cxnLst/>
              <a:rect l="l" t="t" r="r" b="b"/>
              <a:pathLst>
                <a:path w="609" h="408" extrusionOk="0">
                  <a:moveTo>
                    <a:pt x="298" y="1"/>
                  </a:moveTo>
                  <a:cubicBezTo>
                    <a:pt x="53" y="1"/>
                    <a:pt x="1" y="368"/>
                    <a:pt x="280" y="401"/>
                  </a:cubicBezTo>
                  <a:cubicBezTo>
                    <a:pt x="286" y="407"/>
                    <a:pt x="298" y="407"/>
                    <a:pt x="311" y="407"/>
                  </a:cubicBezTo>
                  <a:cubicBezTo>
                    <a:pt x="564" y="407"/>
                    <a:pt x="609" y="40"/>
                    <a:pt x="337"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7" name="Google Shape;5034;p79">
              <a:extLst>
                <a:ext uri="{FF2B5EF4-FFF2-40B4-BE49-F238E27FC236}">
                  <a16:creationId xmlns:a16="http://schemas.microsoft.com/office/drawing/2014/main" id="{891A3A80-96B2-F7A6-F6F3-F6ABB386429E}"/>
                </a:ext>
              </a:extLst>
            </p:cNvPr>
            <p:cNvSpPr/>
            <p:nvPr/>
          </p:nvSpPr>
          <p:spPr>
            <a:xfrm flipH="1">
              <a:off x="-1578840" y="6835620"/>
              <a:ext cx="361904" cy="241395"/>
            </a:xfrm>
            <a:custGeom>
              <a:avLst/>
              <a:gdLst/>
              <a:ahLst/>
              <a:cxnLst/>
              <a:rect l="l" t="t" r="r" b="b"/>
              <a:pathLst>
                <a:path w="2886" h="1925" extrusionOk="0">
                  <a:moveTo>
                    <a:pt x="1439" y="1"/>
                  </a:moveTo>
                  <a:cubicBezTo>
                    <a:pt x="261" y="1"/>
                    <a:pt x="0" y="1772"/>
                    <a:pt x="1329" y="1915"/>
                  </a:cubicBezTo>
                  <a:cubicBezTo>
                    <a:pt x="1384" y="1921"/>
                    <a:pt x="1437" y="1924"/>
                    <a:pt x="1489" y="1924"/>
                  </a:cubicBezTo>
                  <a:cubicBezTo>
                    <a:pt x="2769" y="1924"/>
                    <a:pt x="2886" y="139"/>
                    <a:pt x="1568" y="8"/>
                  </a:cubicBezTo>
                  <a:cubicBezTo>
                    <a:pt x="1523" y="3"/>
                    <a:pt x="1480" y="1"/>
                    <a:pt x="1439" y="1"/>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8" name="Google Shape;5035;p79">
              <a:extLst>
                <a:ext uri="{FF2B5EF4-FFF2-40B4-BE49-F238E27FC236}">
                  <a16:creationId xmlns:a16="http://schemas.microsoft.com/office/drawing/2014/main" id="{47A8C52E-4C59-5F6F-D280-F7C4995809FC}"/>
                </a:ext>
              </a:extLst>
            </p:cNvPr>
            <p:cNvSpPr/>
            <p:nvPr/>
          </p:nvSpPr>
          <p:spPr>
            <a:xfrm flipH="1">
              <a:off x="-1507739" y="6882771"/>
              <a:ext cx="223839" cy="146843"/>
            </a:xfrm>
            <a:custGeom>
              <a:avLst/>
              <a:gdLst/>
              <a:ahLst/>
              <a:cxnLst/>
              <a:rect l="l" t="t" r="r" b="b"/>
              <a:pathLst>
                <a:path w="1785" h="1171" extrusionOk="0">
                  <a:moveTo>
                    <a:pt x="989" y="1"/>
                  </a:moveTo>
                  <a:cubicBezTo>
                    <a:pt x="252" y="1"/>
                    <a:pt x="1" y="938"/>
                    <a:pt x="892" y="1152"/>
                  </a:cubicBezTo>
                  <a:cubicBezTo>
                    <a:pt x="956" y="1164"/>
                    <a:pt x="1021" y="1170"/>
                    <a:pt x="1072" y="1170"/>
                  </a:cubicBezTo>
                  <a:cubicBezTo>
                    <a:pt x="1784" y="1170"/>
                    <a:pt x="1745" y="52"/>
                    <a:pt x="105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9" name="Google Shape;5036;p79">
              <a:extLst>
                <a:ext uri="{FF2B5EF4-FFF2-40B4-BE49-F238E27FC236}">
                  <a16:creationId xmlns:a16="http://schemas.microsoft.com/office/drawing/2014/main" id="{0D61465F-5BED-2EE1-1C99-2F16861F2198}"/>
                </a:ext>
              </a:extLst>
            </p:cNvPr>
            <p:cNvSpPr/>
            <p:nvPr/>
          </p:nvSpPr>
          <p:spPr>
            <a:xfrm flipH="1">
              <a:off x="-1445792" y="6922899"/>
              <a:ext cx="78626" cy="58436"/>
            </a:xfrm>
            <a:custGeom>
              <a:avLst/>
              <a:gdLst/>
              <a:ahLst/>
              <a:cxnLst/>
              <a:rect l="l" t="t" r="r" b="b"/>
              <a:pathLst>
                <a:path w="627" h="466" extrusionOk="0">
                  <a:moveTo>
                    <a:pt x="278" y="0"/>
                  </a:moveTo>
                  <a:cubicBezTo>
                    <a:pt x="38" y="0"/>
                    <a:pt x="1" y="385"/>
                    <a:pt x="260" y="456"/>
                  </a:cubicBezTo>
                  <a:cubicBezTo>
                    <a:pt x="281" y="462"/>
                    <a:pt x="302" y="465"/>
                    <a:pt x="321" y="465"/>
                  </a:cubicBezTo>
                  <a:cubicBezTo>
                    <a:pt x="528" y="465"/>
                    <a:pt x="627" y="148"/>
                    <a:pt x="415" y="36"/>
                  </a:cubicBezTo>
                  <a:cubicBezTo>
                    <a:pt x="364" y="11"/>
                    <a:pt x="318" y="0"/>
                    <a:pt x="278" y="0"/>
                  </a:cubicBez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0" name="Google Shape;5037;p79">
              <a:extLst>
                <a:ext uri="{FF2B5EF4-FFF2-40B4-BE49-F238E27FC236}">
                  <a16:creationId xmlns:a16="http://schemas.microsoft.com/office/drawing/2014/main" id="{61FCEC5A-5E49-49A9-CD99-C8BB626F62CF}"/>
                </a:ext>
              </a:extLst>
            </p:cNvPr>
            <p:cNvSpPr/>
            <p:nvPr/>
          </p:nvSpPr>
          <p:spPr>
            <a:xfrm flipH="1">
              <a:off x="-1477517" y="6738560"/>
              <a:ext cx="165403" cy="47903"/>
            </a:xfrm>
            <a:custGeom>
              <a:avLst/>
              <a:gdLst/>
              <a:ahLst/>
              <a:cxnLst/>
              <a:rect l="l" t="t" r="r" b="b"/>
              <a:pathLst>
                <a:path w="1319" h="382" extrusionOk="0">
                  <a:moveTo>
                    <a:pt x="60" y="0"/>
                  </a:moveTo>
                  <a:cubicBezTo>
                    <a:pt x="1" y="0"/>
                    <a:pt x="39" y="317"/>
                    <a:pt x="53" y="343"/>
                  </a:cubicBezTo>
                  <a:lnTo>
                    <a:pt x="1235" y="382"/>
                  </a:lnTo>
                  <a:cubicBezTo>
                    <a:pt x="1235" y="382"/>
                    <a:pt x="1319" y="45"/>
                    <a:pt x="1223" y="33"/>
                  </a:cubicBezTo>
                  <a:cubicBezTo>
                    <a:pt x="1158" y="27"/>
                    <a:pt x="117" y="0"/>
                    <a:pt x="60"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1" name="Google Shape;5038;p79">
              <a:extLst>
                <a:ext uri="{FF2B5EF4-FFF2-40B4-BE49-F238E27FC236}">
                  <a16:creationId xmlns:a16="http://schemas.microsoft.com/office/drawing/2014/main" id="{51AE27D1-10F6-4263-D687-AB43FF0E0C22}"/>
                </a:ext>
              </a:extLst>
            </p:cNvPr>
            <p:cNvSpPr/>
            <p:nvPr/>
          </p:nvSpPr>
          <p:spPr>
            <a:xfrm flipH="1">
              <a:off x="-1417702" y="6768531"/>
              <a:ext cx="34234" cy="188852"/>
            </a:xfrm>
            <a:custGeom>
              <a:avLst/>
              <a:gdLst/>
              <a:ahLst/>
              <a:cxnLst/>
              <a:rect l="l" t="t" r="r" b="b"/>
              <a:pathLst>
                <a:path w="273" h="1506" extrusionOk="0">
                  <a:moveTo>
                    <a:pt x="1" y="0"/>
                  </a:moveTo>
                  <a:lnTo>
                    <a:pt x="78" y="1506"/>
                  </a:lnTo>
                  <a:lnTo>
                    <a:pt x="272" y="1473"/>
                  </a:lnTo>
                  <a:lnTo>
                    <a:pt x="201" y="8"/>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2" name="Google Shape;5039;p79">
              <a:extLst>
                <a:ext uri="{FF2B5EF4-FFF2-40B4-BE49-F238E27FC236}">
                  <a16:creationId xmlns:a16="http://schemas.microsoft.com/office/drawing/2014/main" id="{24792A58-DDE6-4F13-D96B-ECE404AFD79F}"/>
                </a:ext>
              </a:extLst>
            </p:cNvPr>
            <p:cNvSpPr/>
            <p:nvPr/>
          </p:nvSpPr>
          <p:spPr>
            <a:xfrm flipH="1">
              <a:off x="-1440396" y="5694976"/>
              <a:ext cx="653334" cy="416704"/>
            </a:xfrm>
            <a:custGeom>
              <a:avLst/>
              <a:gdLst/>
              <a:ahLst/>
              <a:cxnLst/>
              <a:rect l="l" t="t" r="r" b="b"/>
              <a:pathLst>
                <a:path w="5210" h="3323" extrusionOk="0">
                  <a:moveTo>
                    <a:pt x="3910" y="0"/>
                  </a:moveTo>
                  <a:cubicBezTo>
                    <a:pt x="3910" y="0"/>
                    <a:pt x="3484" y="1900"/>
                    <a:pt x="2753" y="2196"/>
                  </a:cubicBezTo>
                  <a:cubicBezTo>
                    <a:pt x="2659" y="2234"/>
                    <a:pt x="2534" y="2249"/>
                    <a:pt x="2396" y="2249"/>
                  </a:cubicBezTo>
                  <a:cubicBezTo>
                    <a:pt x="1922" y="2249"/>
                    <a:pt x="1300" y="2074"/>
                    <a:pt x="1300" y="2074"/>
                  </a:cubicBezTo>
                  <a:cubicBezTo>
                    <a:pt x="1300" y="2074"/>
                    <a:pt x="1018" y="1965"/>
                    <a:pt x="719" y="1965"/>
                  </a:cubicBezTo>
                  <a:cubicBezTo>
                    <a:pt x="602" y="1965"/>
                    <a:pt x="482" y="1982"/>
                    <a:pt x="376" y="2029"/>
                  </a:cubicBezTo>
                  <a:cubicBezTo>
                    <a:pt x="0" y="2196"/>
                    <a:pt x="117" y="3296"/>
                    <a:pt x="602" y="3321"/>
                  </a:cubicBezTo>
                  <a:cubicBezTo>
                    <a:pt x="617" y="3322"/>
                    <a:pt x="633" y="3322"/>
                    <a:pt x="648" y="3322"/>
                  </a:cubicBezTo>
                  <a:cubicBezTo>
                    <a:pt x="1116" y="3322"/>
                    <a:pt x="1565" y="2856"/>
                    <a:pt x="1565" y="2856"/>
                  </a:cubicBezTo>
                  <a:cubicBezTo>
                    <a:pt x="1565" y="2856"/>
                    <a:pt x="2213" y="3074"/>
                    <a:pt x="2893" y="3074"/>
                  </a:cubicBezTo>
                  <a:cubicBezTo>
                    <a:pt x="3279" y="3074"/>
                    <a:pt x="3675" y="3004"/>
                    <a:pt x="3969" y="2784"/>
                  </a:cubicBezTo>
                  <a:cubicBezTo>
                    <a:pt x="5210" y="1868"/>
                    <a:pt x="5093" y="90"/>
                    <a:pt x="5093" y="90"/>
                  </a:cubicBezTo>
                  <a:lnTo>
                    <a:pt x="3910" y="0"/>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3" name="Google Shape;5040;p79">
              <a:extLst>
                <a:ext uri="{FF2B5EF4-FFF2-40B4-BE49-F238E27FC236}">
                  <a16:creationId xmlns:a16="http://schemas.microsoft.com/office/drawing/2014/main" id="{9976A701-070B-74B3-F6EE-65BE9626F115}"/>
                </a:ext>
              </a:extLst>
            </p:cNvPr>
            <p:cNvSpPr/>
            <p:nvPr/>
          </p:nvSpPr>
          <p:spPr>
            <a:xfrm flipH="1">
              <a:off x="-980053" y="5941137"/>
              <a:ext cx="174306" cy="170293"/>
            </a:xfrm>
            <a:custGeom>
              <a:avLst/>
              <a:gdLst/>
              <a:ahLst/>
              <a:cxnLst/>
              <a:rect l="l" t="t" r="r" b="b"/>
              <a:pathLst>
                <a:path w="1390" h="1358" extrusionOk="0">
                  <a:moveTo>
                    <a:pt x="563" y="1"/>
                  </a:moveTo>
                  <a:cubicBezTo>
                    <a:pt x="447" y="1"/>
                    <a:pt x="331" y="21"/>
                    <a:pt x="227" y="66"/>
                  </a:cubicBezTo>
                  <a:cubicBezTo>
                    <a:pt x="72" y="131"/>
                    <a:pt x="6" y="344"/>
                    <a:pt x="0" y="582"/>
                  </a:cubicBezTo>
                  <a:cubicBezTo>
                    <a:pt x="0" y="938"/>
                    <a:pt x="162" y="1339"/>
                    <a:pt x="453" y="1358"/>
                  </a:cubicBezTo>
                  <a:lnTo>
                    <a:pt x="498" y="1358"/>
                  </a:lnTo>
                  <a:cubicBezTo>
                    <a:pt x="712" y="1358"/>
                    <a:pt x="925" y="1262"/>
                    <a:pt x="1086" y="1158"/>
                  </a:cubicBezTo>
                  <a:lnTo>
                    <a:pt x="537" y="815"/>
                  </a:lnTo>
                  <a:lnTo>
                    <a:pt x="621" y="570"/>
                  </a:lnTo>
                  <a:lnTo>
                    <a:pt x="1345" y="964"/>
                  </a:lnTo>
                  <a:cubicBezTo>
                    <a:pt x="1363" y="945"/>
                    <a:pt x="1384" y="931"/>
                    <a:pt x="1390" y="919"/>
                  </a:cubicBezTo>
                  <a:cubicBezTo>
                    <a:pt x="1339" y="899"/>
                    <a:pt x="1280" y="880"/>
                    <a:pt x="1216" y="860"/>
                  </a:cubicBezTo>
                  <a:cubicBezTo>
                    <a:pt x="1216" y="829"/>
                    <a:pt x="1222" y="317"/>
                    <a:pt x="1261" y="143"/>
                  </a:cubicBezTo>
                  <a:cubicBezTo>
                    <a:pt x="1196" y="123"/>
                    <a:pt x="1151" y="111"/>
                    <a:pt x="1151" y="111"/>
                  </a:cubicBezTo>
                  <a:cubicBezTo>
                    <a:pt x="1151" y="111"/>
                    <a:pt x="867" y="1"/>
                    <a:pt x="56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4" name="Google Shape;5041;p79">
              <a:extLst>
                <a:ext uri="{FF2B5EF4-FFF2-40B4-BE49-F238E27FC236}">
                  <a16:creationId xmlns:a16="http://schemas.microsoft.com/office/drawing/2014/main" id="{8B2C595E-07AA-3B5C-4E4E-6E2D70A9969A}"/>
                </a:ext>
              </a:extLst>
            </p:cNvPr>
            <p:cNvSpPr/>
            <p:nvPr/>
          </p:nvSpPr>
          <p:spPr>
            <a:xfrm flipH="1">
              <a:off x="-1079872" y="6012490"/>
              <a:ext cx="206910" cy="141953"/>
            </a:xfrm>
            <a:custGeom>
              <a:avLst/>
              <a:gdLst/>
              <a:ahLst/>
              <a:cxnLst/>
              <a:rect l="l" t="t" r="r" b="b"/>
              <a:pathLst>
                <a:path w="1650" h="1132" extrusionOk="0">
                  <a:moveTo>
                    <a:pt x="85" y="1"/>
                  </a:moveTo>
                  <a:lnTo>
                    <a:pt x="1" y="246"/>
                  </a:lnTo>
                  <a:lnTo>
                    <a:pt x="1435" y="1132"/>
                  </a:lnTo>
                  <a:lnTo>
                    <a:pt x="1649" y="842"/>
                  </a:lnTo>
                  <a:lnTo>
                    <a:pt x="85"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5" name="Google Shape;5042;p79">
              <a:extLst>
                <a:ext uri="{FF2B5EF4-FFF2-40B4-BE49-F238E27FC236}">
                  <a16:creationId xmlns:a16="http://schemas.microsoft.com/office/drawing/2014/main" id="{397E8BF8-9FC2-BB26-1702-78F70E53DAF2}"/>
                </a:ext>
              </a:extLst>
            </p:cNvPr>
            <p:cNvSpPr/>
            <p:nvPr/>
          </p:nvSpPr>
          <p:spPr>
            <a:xfrm flipH="1">
              <a:off x="-1296940" y="5923456"/>
              <a:ext cx="338705" cy="164149"/>
            </a:xfrm>
            <a:custGeom>
              <a:avLst/>
              <a:gdLst/>
              <a:ahLst/>
              <a:cxnLst/>
              <a:rect l="l" t="t" r="r" b="b"/>
              <a:pathLst>
                <a:path w="2701" h="1309" extrusionOk="0">
                  <a:moveTo>
                    <a:pt x="1829" y="1"/>
                  </a:moveTo>
                  <a:cubicBezTo>
                    <a:pt x="1829" y="1"/>
                    <a:pt x="1602" y="233"/>
                    <a:pt x="1370" y="342"/>
                  </a:cubicBezTo>
                  <a:cubicBezTo>
                    <a:pt x="1279" y="384"/>
                    <a:pt x="1163" y="397"/>
                    <a:pt x="1054" y="397"/>
                  </a:cubicBezTo>
                  <a:cubicBezTo>
                    <a:pt x="876" y="397"/>
                    <a:pt x="717" y="362"/>
                    <a:pt x="717" y="362"/>
                  </a:cubicBezTo>
                  <a:cubicBezTo>
                    <a:pt x="717" y="362"/>
                    <a:pt x="582" y="240"/>
                    <a:pt x="510" y="226"/>
                  </a:cubicBezTo>
                  <a:cubicBezTo>
                    <a:pt x="506" y="225"/>
                    <a:pt x="502" y="225"/>
                    <a:pt x="497" y="225"/>
                  </a:cubicBezTo>
                  <a:cubicBezTo>
                    <a:pt x="419" y="225"/>
                    <a:pt x="296" y="323"/>
                    <a:pt x="296" y="323"/>
                  </a:cubicBezTo>
                  <a:cubicBezTo>
                    <a:pt x="296" y="323"/>
                    <a:pt x="174" y="222"/>
                    <a:pt x="99" y="222"/>
                  </a:cubicBezTo>
                  <a:cubicBezTo>
                    <a:pt x="91" y="222"/>
                    <a:pt x="84" y="223"/>
                    <a:pt x="78" y="226"/>
                  </a:cubicBezTo>
                  <a:cubicBezTo>
                    <a:pt x="0" y="246"/>
                    <a:pt x="0" y="1001"/>
                    <a:pt x="0" y="1001"/>
                  </a:cubicBezTo>
                  <a:cubicBezTo>
                    <a:pt x="631" y="1231"/>
                    <a:pt x="1138" y="1308"/>
                    <a:pt x="1534" y="1308"/>
                  </a:cubicBezTo>
                  <a:cubicBezTo>
                    <a:pt x="2354" y="1308"/>
                    <a:pt x="2700" y="976"/>
                    <a:pt x="2700" y="976"/>
                  </a:cubicBezTo>
                  <a:lnTo>
                    <a:pt x="182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6" name="Google Shape;5043;p79">
              <a:extLst>
                <a:ext uri="{FF2B5EF4-FFF2-40B4-BE49-F238E27FC236}">
                  <a16:creationId xmlns:a16="http://schemas.microsoft.com/office/drawing/2014/main" id="{A758A785-E546-2C0E-BF37-B2E406A4F7DF}"/>
                </a:ext>
              </a:extLst>
            </p:cNvPr>
            <p:cNvSpPr/>
            <p:nvPr/>
          </p:nvSpPr>
          <p:spPr>
            <a:xfrm flipH="1">
              <a:off x="-1421713" y="5826270"/>
              <a:ext cx="305600" cy="241395"/>
            </a:xfrm>
            <a:custGeom>
              <a:avLst/>
              <a:gdLst/>
              <a:ahLst/>
              <a:cxnLst/>
              <a:rect l="l" t="t" r="r" b="b"/>
              <a:pathLst>
                <a:path w="2437" h="1925" extrusionOk="0">
                  <a:moveTo>
                    <a:pt x="788" y="0"/>
                  </a:moveTo>
                  <a:cubicBezTo>
                    <a:pt x="788" y="0"/>
                    <a:pt x="349" y="982"/>
                    <a:pt x="0" y="1033"/>
                  </a:cubicBezTo>
                  <a:lnTo>
                    <a:pt x="1119" y="1925"/>
                  </a:lnTo>
                  <a:cubicBezTo>
                    <a:pt x="1119" y="1925"/>
                    <a:pt x="2437" y="1318"/>
                    <a:pt x="2204" y="13"/>
                  </a:cubicBezTo>
                  <a:lnTo>
                    <a:pt x="788" y="0"/>
                  </a:lnTo>
                  <a:close/>
                </a:path>
              </a:pathLst>
            </a:custGeom>
            <a:solidFill>
              <a:srgbClr val="E94D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7" name="Google Shape;5044;p79">
              <a:extLst>
                <a:ext uri="{FF2B5EF4-FFF2-40B4-BE49-F238E27FC236}">
                  <a16:creationId xmlns:a16="http://schemas.microsoft.com/office/drawing/2014/main" id="{D4C0D3DF-F780-C58B-A546-7666F635879D}"/>
                </a:ext>
              </a:extLst>
            </p:cNvPr>
            <p:cNvSpPr/>
            <p:nvPr/>
          </p:nvSpPr>
          <p:spPr>
            <a:xfrm flipH="1">
              <a:off x="-1313242" y="5865145"/>
              <a:ext cx="197129" cy="202521"/>
            </a:xfrm>
            <a:custGeom>
              <a:avLst/>
              <a:gdLst/>
              <a:ahLst/>
              <a:cxnLst/>
              <a:rect l="l" t="t" r="r" b="b"/>
              <a:pathLst>
                <a:path w="1572" h="1615" extrusionOk="0">
                  <a:moveTo>
                    <a:pt x="633" y="0"/>
                  </a:moveTo>
                  <a:cubicBezTo>
                    <a:pt x="472" y="290"/>
                    <a:pt x="221" y="691"/>
                    <a:pt x="0" y="723"/>
                  </a:cubicBezTo>
                  <a:lnTo>
                    <a:pt x="1119" y="1615"/>
                  </a:lnTo>
                  <a:cubicBezTo>
                    <a:pt x="1119" y="1615"/>
                    <a:pt x="1331" y="1519"/>
                    <a:pt x="1571" y="1319"/>
                  </a:cubicBezTo>
                  <a:cubicBezTo>
                    <a:pt x="1176" y="878"/>
                    <a:pt x="808" y="407"/>
                    <a:pt x="633" y="0"/>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8" name="Google Shape;5045;p79">
              <a:extLst>
                <a:ext uri="{FF2B5EF4-FFF2-40B4-BE49-F238E27FC236}">
                  <a16:creationId xmlns:a16="http://schemas.microsoft.com/office/drawing/2014/main" id="{DC7BBC2E-720F-74EB-F32D-7AE118E1D909}"/>
                </a:ext>
              </a:extLst>
            </p:cNvPr>
            <p:cNvSpPr/>
            <p:nvPr/>
          </p:nvSpPr>
          <p:spPr>
            <a:xfrm flipH="1">
              <a:off x="-1805814" y="5633028"/>
              <a:ext cx="636280" cy="581354"/>
            </a:xfrm>
            <a:custGeom>
              <a:avLst/>
              <a:gdLst/>
              <a:ahLst/>
              <a:cxnLst/>
              <a:rect l="l" t="t" r="r" b="b"/>
              <a:pathLst>
                <a:path w="5074" h="4636" extrusionOk="0">
                  <a:moveTo>
                    <a:pt x="1661" y="1"/>
                  </a:moveTo>
                  <a:cubicBezTo>
                    <a:pt x="1633" y="1"/>
                    <a:pt x="1606" y="1"/>
                    <a:pt x="1578" y="3"/>
                  </a:cubicBezTo>
                  <a:cubicBezTo>
                    <a:pt x="758" y="42"/>
                    <a:pt x="150" y="791"/>
                    <a:pt x="99" y="1347"/>
                  </a:cubicBezTo>
                  <a:cubicBezTo>
                    <a:pt x="1" y="2400"/>
                    <a:pt x="2676" y="4635"/>
                    <a:pt x="2676" y="4635"/>
                  </a:cubicBezTo>
                  <a:lnTo>
                    <a:pt x="5074" y="2762"/>
                  </a:lnTo>
                  <a:cubicBezTo>
                    <a:pt x="5074" y="2762"/>
                    <a:pt x="3408" y="1"/>
                    <a:pt x="166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9" name="Google Shape;5046;p79">
              <a:extLst>
                <a:ext uri="{FF2B5EF4-FFF2-40B4-BE49-F238E27FC236}">
                  <a16:creationId xmlns:a16="http://schemas.microsoft.com/office/drawing/2014/main" id="{A6343AF4-FA81-64DC-194F-20B85B4A73E7}"/>
                </a:ext>
              </a:extLst>
            </p:cNvPr>
            <p:cNvSpPr/>
            <p:nvPr/>
          </p:nvSpPr>
          <p:spPr>
            <a:xfrm flipH="1">
              <a:off x="-1805814" y="5657606"/>
              <a:ext cx="623990" cy="553641"/>
            </a:xfrm>
            <a:custGeom>
              <a:avLst/>
              <a:gdLst/>
              <a:ahLst/>
              <a:cxnLst/>
              <a:rect l="l" t="t" r="r" b="b"/>
              <a:pathLst>
                <a:path w="4976" h="4415" extrusionOk="0">
                  <a:moveTo>
                    <a:pt x="2411" y="1"/>
                  </a:moveTo>
                  <a:cubicBezTo>
                    <a:pt x="1996" y="260"/>
                    <a:pt x="1629" y="388"/>
                    <a:pt x="1558" y="427"/>
                  </a:cubicBezTo>
                  <a:cubicBezTo>
                    <a:pt x="1537" y="427"/>
                    <a:pt x="1519" y="421"/>
                    <a:pt x="1499" y="421"/>
                  </a:cubicBezTo>
                  <a:cubicBezTo>
                    <a:pt x="1492" y="427"/>
                    <a:pt x="1486" y="427"/>
                    <a:pt x="1480" y="433"/>
                  </a:cubicBezTo>
                  <a:cubicBezTo>
                    <a:pt x="1648" y="640"/>
                    <a:pt x="1641" y="964"/>
                    <a:pt x="1448" y="1190"/>
                  </a:cubicBezTo>
                  <a:cubicBezTo>
                    <a:pt x="1325" y="1338"/>
                    <a:pt x="1144" y="1415"/>
                    <a:pt x="970" y="1415"/>
                  </a:cubicBezTo>
                  <a:cubicBezTo>
                    <a:pt x="846" y="1415"/>
                    <a:pt x="723" y="1376"/>
                    <a:pt x="627" y="1293"/>
                  </a:cubicBezTo>
                  <a:cubicBezTo>
                    <a:pt x="505" y="1196"/>
                    <a:pt x="446" y="1048"/>
                    <a:pt x="439" y="892"/>
                  </a:cubicBezTo>
                  <a:cubicBezTo>
                    <a:pt x="381" y="911"/>
                    <a:pt x="323" y="931"/>
                    <a:pt x="264" y="944"/>
                  </a:cubicBezTo>
                  <a:lnTo>
                    <a:pt x="7" y="1099"/>
                  </a:lnTo>
                  <a:cubicBezTo>
                    <a:pt x="7" y="1119"/>
                    <a:pt x="1" y="1131"/>
                    <a:pt x="1" y="1151"/>
                  </a:cubicBezTo>
                  <a:lnTo>
                    <a:pt x="1" y="1203"/>
                  </a:lnTo>
                  <a:cubicBezTo>
                    <a:pt x="1" y="2211"/>
                    <a:pt x="2242" y="4155"/>
                    <a:pt x="2545" y="4414"/>
                  </a:cubicBezTo>
                  <a:lnTo>
                    <a:pt x="2676" y="4304"/>
                  </a:lnTo>
                  <a:lnTo>
                    <a:pt x="2701" y="4284"/>
                  </a:lnTo>
                  <a:lnTo>
                    <a:pt x="3676" y="3496"/>
                  </a:lnTo>
                  <a:lnTo>
                    <a:pt x="3715" y="3555"/>
                  </a:lnTo>
                  <a:lnTo>
                    <a:pt x="4976" y="2566"/>
                  </a:lnTo>
                  <a:cubicBezTo>
                    <a:pt x="4976" y="2566"/>
                    <a:pt x="3813" y="633"/>
                    <a:pt x="241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0" name="Google Shape;5047;p79">
              <a:extLst>
                <a:ext uri="{FF2B5EF4-FFF2-40B4-BE49-F238E27FC236}">
                  <a16:creationId xmlns:a16="http://schemas.microsoft.com/office/drawing/2014/main" id="{5A3064DE-43D5-76A3-4873-F294D08F58C2}"/>
                </a:ext>
              </a:extLst>
            </p:cNvPr>
            <p:cNvSpPr/>
            <p:nvPr/>
          </p:nvSpPr>
          <p:spPr>
            <a:xfrm flipH="1">
              <a:off x="-1992160" y="5979259"/>
              <a:ext cx="487054" cy="328924"/>
            </a:xfrm>
            <a:custGeom>
              <a:avLst/>
              <a:gdLst/>
              <a:ahLst/>
              <a:cxnLst/>
              <a:rect l="l" t="t" r="r" b="b"/>
              <a:pathLst>
                <a:path w="3884" h="2623" extrusionOk="0">
                  <a:moveTo>
                    <a:pt x="2398" y="1"/>
                  </a:moveTo>
                  <a:lnTo>
                    <a:pt x="0" y="1874"/>
                  </a:lnTo>
                  <a:cubicBezTo>
                    <a:pt x="0" y="1874"/>
                    <a:pt x="46" y="2623"/>
                    <a:pt x="835" y="2623"/>
                  </a:cubicBezTo>
                  <a:cubicBezTo>
                    <a:pt x="988" y="2623"/>
                    <a:pt x="1169" y="2594"/>
                    <a:pt x="1383" y="2527"/>
                  </a:cubicBezTo>
                  <a:cubicBezTo>
                    <a:pt x="3883" y="1739"/>
                    <a:pt x="2398" y="1"/>
                    <a:pt x="2398" y="1"/>
                  </a:cubicBez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1" name="Google Shape;5048;p79">
              <a:extLst>
                <a:ext uri="{FF2B5EF4-FFF2-40B4-BE49-F238E27FC236}">
                  <a16:creationId xmlns:a16="http://schemas.microsoft.com/office/drawing/2014/main" id="{6466B0B5-7A43-0E1F-5C38-EAAD2E7C1569}"/>
                </a:ext>
              </a:extLst>
            </p:cNvPr>
            <p:cNvSpPr/>
            <p:nvPr/>
          </p:nvSpPr>
          <p:spPr>
            <a:xfrm flipH="1">
              <a:off x="-1356005" y="5702124"/>
              <a:ext cx="89159" cy="98188"/>
            </a:xfrm>
            <a:custGeom>
              <a:avLst/>
              <a:gdLst/>
              <a:ahLst/>
              <a:cxnLst/>
              <a:rect l="l" t="t" r="r" b="b"/>
              <a:pathLst>
                <a:path w="711" h="783" extrusionOk="0">
                  <a:moveTo>
                    <a:pt x="200" y="1"/>
                  </a:moveTo>
                  <a:lnTo>
                    <a:pt x="0" y="317"/>
                  </a:lnTo>
                  <a:lnTo>
                    <a:pt x="447" y="782"/>
                  </a:lnTo>
                  <a:lnTo>
                    <a:pt x="711" y="466"/>
                  </a:lnTo>
                  <a:lnTo>
                    <a:pt x="200" y="1"/>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2" name="Google Shape;5049;p79">
              <a:extLst>
                <a:ext uri="{FF2B5EF4-FFF2-40B4-BE49-F238E27FC236}">
                  <a16:creationId xmlns:a16="http://schemas.microsoft.com/office/drawing/2014/main" id="{2ED95B68-7ECE-D593-6CD5-34B43DE429DB}"/>
                </a:ext>
              </a:extLst>
            </p:cNvPr>
            <p:cNvSpPr/>
            <p:nvPr/>
          </p:nvSpPr>
          <p:spPr>
            <a:xfrm flipH="1">
              <a:off x="-1356005" y="5733850"/>
              <a:ext cx="76996" cy="66462"/>
            </a:xfrm>
            <a:custGeom>
              <a:avLst/>
              <a:gdLst/>
              <a:ahLst/>
              <a:cxnLst/>
              <a:rect l="l" t="t" r="r" b="b"/>
              <a:pathLst>
                <a:path w="614" h="530" extrusionOk="0">
                  <a:moveTo>
                    <a:pt x="381" y="1"/>
                  </a:moveTo>
                  <a:cubicBezTo>
                    <a:pt x="258" y="58"/>
                    <a:pt x="130" y="117"/>
                    <a:pt x="1" y="168"/>
                  </a:cubicBezTo>
                  <a:lnTo>
                    <a:pt x="350" y="529"/>
                  </a:lnTo>
                  <a:lnTo>
                    <a:pt x="614" y="213"/>
                  </a:lnTo>
                  <a:lnTo>
                    <a:pt x="381"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3" name="Google Shape;5050;p79">
              <a:extLst>
                <a:ext uri="{FF2B5EF4-FFF2-40B4-BE49-F238E27FC236}">
                  <a16:creationId xmlns:a16="http://schemas.microsoft.com/office/drawing/2014/main" id="{C60A710A-2ABE-16D6-39C5-69647EADE6ED}"/>
                </a:ext>
              </a:extLst>
            </p:cNvPr>
            <p:cNvSpPr/>
            <p:nvPr/>
          </p:nvSpPr>
          <p:spPr>
            <a:xfrm flipH="1">
              <a:off x="-1753147" y="6096007"/>
              <a:ext cx="400402" cy="350117"/>
            </a:xfrm>
            <a:custGeom>
              <a:avLst/>
              <a:gdLst/>
              <a:ahLst/>
              <a:cxnLst/>
              <a:rect l="l" t="t" r="r" b="b"/>
              <a:pathLst>
                <a:path w="3193" h="2792" extrusionOk="0">
                  <a:moveTo>
                    <a:pt x="2313" y="0"/>
                  </a:moveTo>
                  <a:lnTo>
                    <a:pt x="1" y="1867"/>
                  </a:lnTo>
                  <a:lnTo>
                    <a:pt x="654" y="2792"/>
                  </a:lnTo>
                  <a:lnTo>
                    <a:pt x="3192" y="1280"/>
                  </a:lnTo>
                  <a:lnTo>
                    <a:pt x="2313"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4" name="Google Shape;5051;p79">
              <a:extLst>
                <a:ext uri="{FF2B5EF4-FFF2-40B4-BE49-F238E27FC236}">
                  <a16:creationId xmlns:a16="http://schemas.microsoft.com/office/drawing/2014/main" id="{78C4F01D-F993-F6DB-9D2C-1267B780ABC6}"/>
                </a:ext>
              </a:extLst>
            </p:cNvPr>
            <p:cNvSpPr/>
            <p:nvPr/>
          </p:nvSpPr>
          <p:spPr>
            <a:xfrm flipH="1">
              <a:off x="-1520530" y="6330882"/>
              <a:ext cx="223714" cy="408428"/>
            </a:xfrm>
            <a:custGeom>
              <a:avLst/>
              <a:gdLst/>
              <a:ahLst/>
              <a:cxnLst/>
              <a:rect l="l" t="t" r="r" b="b"/>
              <a:pathLst>
                <a:path w="1784" h="3257" extrusionOk="0">
                  <a:moveTo>
                    <a:pt x="453" y="1"/>
                  </a:moveTo>
                  <a:lnTo>
                    <a:pt x="647" y="2831"/>
                  </a:lnTo>
                  <a:cubicBezTo>
                    <a:pt x="647" y="2831"/>
                    <a:pt x="0" y="3141"/>
                    <a:pt x="98" y="3200"/>
                  </a:cubicBezTo>
                  <a:cubicBezTo>
                    <a:pt x="168" y="3245"/>
                    <a:pt x="472" y="3256"/>
                    <a:pt x="758" y="3256"/>
                  </a:cubicBezTo>
                  <a:cubicBezTo>
                    <a:pt x="1044" y="3256"/>
                    <a:pt x="1312" y="3245"/>
                    <a:pt x="1312" y="3245"/>
                  </a:cubicBezTo>
                  <a:lnTo>
                    <a:pt x="1784" y="105"/>
                  </a:lnTo>
                  <a:lnTo>
                    <a:pt x="453"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5" name="Google Shape;5052;p79">
              <a:extLst>
                <a:ext uri="{FF2B5EF4-FFF2-40B4-BE49-F238E27FC236}">
                  <a16:creationId xmlns:a16="http://schemas.microsoft.com/office/drawing/2014/main" id="{79198567-41E5-A256-BA21-207CE36BCDF5}"/>
                </a:ext>
              </a:extLst>
            </p:cNvPr>
            <p:cNvSpPr/>
            <p:nvPr/>
          </p:nvSpPr>
          <p:spPr>
            <a:xfrm flipH="1">
              <a:off x="-1520531" y="6194823"/>
              <a:ext cx="3260" cy="2633"/>
            </a:xfrm>
            <a:custGeom>
              <a:avLst/>
              <a:gdLst/>
              <a:ahLst/>
              <a:cxnLst/>
              <a:rect l="l" t="t" r="r" b="b"/>
              <a:pathLst>
                <a:path w="26" h="21" extrusionOk="0">
                  <a:moveTo>
                    <a:pt x="26" y="0"/>
                  </a:moveTo>
                  <a:lnTo>
                    <a:pt x="1" y="20"/>
                  </a:lnTo>
                  <a:close/>
                </a:path>
              </a:pathLst>
            </a:custGeom>
            <a:solidFill>
              <a:srgbClr val="D74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6" name="Google Shape;5053;p79">
              <a:extLst>
                <a:ext uri="{FF2B5EF4-FFF2-40B4-BE49-F238E27FC236}">
                  <a16:creationId xmlns:a16="http://schemas.microsoft.com/office/drawing/2014/main" id="{D0421D21-036F-6ACD-4AD6-545FB0C76BBA}"/>
                </a:ext>
              </a:extLst>
            </p:cNvPr>
            <p:cNvSpPr/>
            <p:nvPr/>
          </p:nvSpPr>
          <p:spPr>
            <a:xfrm flipH="1">
              <a:off x="-1584485" y="6356966"/>
              <a:ext cx="58436" cy="34987"/>
            </a:xfrm>
            <a:custGeom>
              <a:avLst/>
              <a:gdLst/>
              <a:ahLst/>
              <a:cxnLst/>
              <a:rect l="l" t="t" r="r" b="b"/>
              <a:pathLst>
                <a:path w="466" h="279" extrusionOk="0">
                  <a:moveTo>
                    <a:pt x="466" y="0"/>
                  </a:moveTo>
                  <a:lnTo>
                    <a:pt x="1" y="278"/>
                  </a:lnTo>
                  <a:lnTo>
                    <a:pt x="1" y="278"/>
                  </a:lnTo>
                  <a:close/>
                </a:path>
              </a:pathLst>
            </a:custGeom>
            <a:solidFill>
              <a:srgbClr val="AB86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7" name="Google Shape;5054;p79">
              <a:extLst>
                <a:ext uri="{FF2B5EF4-FFF2-40B4-BE49-F238E27FC236}">
                  <a16:creationId xmlns:a16="http://schemas.microsoft.com/office/drawing/2014/main" id="{518E52CB-F0C6-09B6-0C2E-BA12068E481D}"/>
                </a:ext>
              </a:extLst>
            </p:cNvPr>
            <p:cNvSpPr/>
            <p:nvPr/>
          </p:nvSpPr>
          <p:spPr>
            <a:xfrm flipH="1">
              <a:off x="-1481656" y="6604883"/>
              <a:ext cx="138567" cy="104584"/>
            </a:xfrm>
            <a:custGeom>
              <a:avLst/>
              <a:gdLst/>
              <a:ahLst/>
              <a:cxnLst/>
              <a:rect l="l" t="t" r="r" b="b"/>
              <a:pathLst>
                <a:path w="1105" h="834" extrusionOk="0">
                  <a:moveTo>
                    <a:pt x="233" y="1"/>
                  </a:moveTo>
                  <a:lnTo>
                    <a:pt x="278" y="646"/>
                  </a:lnTo>
                  <a:cubicBezTo>
                    <a:pt x="278" y="646"/>
                    <a:pt x="135" y="711"/>
                    <a:pt x="0" y="789"/>
                  </a:cubicBezTo>
                  <a:lnTo>
                    <a:pt x="976" y="834"/>
                  </a:lnTo>
                  <a:lnTo>
                    <a:pt x="1104" y="7"/>
                  </a:lnTo>
                  <a:lnTo>
                    <a:pt x="23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8" name="Google Shape;5055;p79">
              <a:extLst>
                <a:ext uri="{FF2B5EF4-FFF2-40B4-BE49-F238E27FC236}">
                  <a16:creationId xmlns:a16="http://schemas.microsoft.com/office/drawing/2014/main" id="{4FF11E93-B27C-BD0C-D59B-19718520F93E}"/>
                </a:ext>
              </a:extLst>
            </p:cNvPr>
            <p:cNvSpPr/>
            <p:nvPr/>
          </p:nvSpPr>
          <p:spPr>
            <a:xfrm flipH="1">
              <a:off x="-1478521" y="6625198"/>
              <a:ext cx="104709" cy="9781"/>
            </a:xfrm>
            <a:custGeom>
              <a:avLst/>
              <a:gdLst/>
              <a:ahLst/>
              <a:cxnLst/>
              <a:rect l="l" t="t" r="r" b="b"/>
              <a:pathLst>
                <a:path w="835" h="78" extrusionOk="0">
                  <a:moveTo>
                    <a:pt x="0" y="0"/>
                  </a:moveTo>
                  <a:lnTo>
                    <a:pt x="0" y="51"/>
                  </a:lnTo>
                  <a:lnTo>
                    <a:pt x="821" y="78"/>
                  </a:lnTo>
                  <a:lnTo>
                    <a:pt x="835"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9" name="Google Shape;5056;p79">
              <a:extLst>
                <a:ext uri="{FF2B5EF4-FFF2-40B4-BE49-F238E27FC236}">
                  <a16:creationId xmlns:a16="http://schemas.microsoft.com/office/drawing/2014/main" id="{10C05301-196D-F3F8-40C7-D50251F945DF}"/>
                </a:ext>
              </a:extLst>
            </p:cNvPr>
            <p:cNvSpPr/>
            <p:nvPr/>
          </p:nvSpPr>
          <p:spPr>
            <a:xfrm flipH="1">
              <a:off x="-1480026" y="6610526"/>
              <a:ext cx="106966" cy="9154"/>
            </a:xfrm>
            <a:custGeom>
              <a:avLst/>
              <a:gdLst/>
              <a:ahLst/>
              <a:cxnLst/>
              <a:rect l="l" t="t" r="r" b="b"/>
              <a:pathLst>
                <a:path w="853" h="73" extrusionOk="0">
                  <a:moveTo>
                    <a:pt x="0" y="1"/>
                  </a:moveTo>
                  <a:lnTo>
                    <a:pt x="0" y="46"/>
                  </a:lnTo>
                  <a:lnTo>
                    <a:pt x="847" y="72"/>
                  </a:lnTo>
                  <a:lnTo>
                    <a:pt x="853" y="7"/>
                  </a:lnTo>
                  <a:lnTo>
                    <a:pt x="0"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0" name="Google Shape;5057;p79">
              <a:extLst>
                <a:ext uri="{FF2B5EF4-FFF2-40B4-BE49-F238E27FC236}">
                  <a16:creationId xmlns:a16="http://schemas.microsoft.com/office/drawing/2014/main" id="{A6CAD4D4-1BE6-94FD-AF99-12F60D76CF65}"/>
                </a:ext>
              </a:extLst>
            </p:cNvPr>
            <p:cNvSpPr/>
            <p:nvPr/>
          </p:nvSpPr>
          <p:spPr>
            <a:xfrm flipH="1">
              <a:off x="-1474508" y="6638992"/>
              <a:ext cx="184213" cy="105085"/>
            </a:xfrm>
            <a:custGeom>
              <a:avLst/>
              <a:gdLst/>
              <a:ahLst/>
              <a:cxnLst/>
              <a:rect l="l" t="t" r="r" b="b"/>
              <a:pathLst>
                <a:path w="1469" h="838" extrusionOk="0">
                  <a:moveTo>
                    <a:pt x="614" y="0"/>
                  </a:moveTo>
                  <a:cubicBezTo>
                    <a:pt x="592" y="0"/>
                    <a:pt x="568" y="2"/>
                    <a:pt x="544" y="6"/>
                  </a:cubicBezTo>
                  <a:cubicBezTo>
                    <a:pt x="362" y="39"/>
                    <a:pt x="505" y="343"/>
                    <a:pt x="505" y="343"/>
                  </a:cubicBezTo>
                  <a:cubicBezTo>
                    <a:pt x="505" y="343"/>
                    <a:pt x="1" y="627"/>
                    <a:pt x="27" y="762"/>
                  </a:cubicBezTo>
                  <a:cubicBezTo>
                    <a:pt x="35" y="820"/>
                    <a:pt x="291" y="837"/>
                    <a:pt x="580" y="837"/>
                  </a:cubicBezTo>
                  <a:cubicBezTo>
                    <a:pt x="960" y="837"/>
                    <a:pt x="1397" y="808"/>
                    <a:pt x="1397" y="808"/>
                  </a:cubicBezTo>
                  <a:cubicBezTo>
                    <a:pt x="1397" y="808"/>
                    <a:pt x="1468" y="451"/>
                    <a:pt x="1448" y="394"/>
                  </a:cubicBezTo>
                  <a:cubicBezTo>
                    <a:pt x="1432" y="339"/>
                    <a:pt x="923" y="335"/>
                    <a:pt x="761" y="335"/>
                  </a:cubicBezTo>
                  <a:cubicBezTo>
                    <a:pt x="730" y="335"/>
                    <a:pt x="711" y="335"/>
                    <a:pt x="711" y="335"/>
                  </a:cubicBezTo>
                  <a:cubicBezTo>
                    <a:pt x="711" y="335"/>
                    <a:pt x="821" y="239"/>
                    <a:pt x="854" y="161"/>
                  </a:cubicBezTo>
                  <a:cubicBezTo>
                    <a:pt x="882" y="88"/>
                    <a:pt x="768" y="0"/>
                    <a:pt x="614"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1" name="Google Shape;5058;p79">
              <a:extLst>
                <a:ext uri="{FF2B5EF4-FFF2-40B4-BE49-F238E27FC236}">
                  <a16:creationId xmlns:a16="http://schemas.microsoft.com/office/drawing/2014/main" id="{E96FA6AB-6095-EF13-51EC-6C2FA3911D13}"/>
                </a:ext>
              </a:extLst>
            </p:cNvPr>
            <p:cNvSpPr/>
            <p:nvPr/>
          </p:nvSpPr>
          <p:spPr>
            <a:xfrm flipH="1">
              <a:off x="-1942752" y="5969603"/>
              <a:ext cx="509124" cy="414071"/>
            </a:xfrm>
            <a:custGeom>
              <a:avLst/>
              <a:gdLst/>
              <a:ahLst/>
              <a:cxnLst/>
              <a:rect l="l" t="t" r="r" b="b"/>
              <a:pathLst>
                <a:path w="4060" h="3302" extrusionOk="0">
                  <a:moveTo>
                    <a:pt x="2986" y="0"/>
                  </a:moveTo>
                  <a:lnTo>
                    <a:pt x="1" y="2210"/>
                  </a:lnTo>
                  <a:lnTo>
                    <a:pt x="925" y="3302"/>
                  </a:lnTo>
                  <a:cubicBezTo>
                    <a:pt x="925" y="3302"/>
                    <a:pt x="1933" y="2720"/>
                    <a:pt x="3000" y="2139"/>
                  </a:cubicBezTo>
                  <a:cubicBezTo>
                    <a:pt x="4059" y="1563"/>
                    <a:pt x="2986" y="0"/>
                    <a:pt x="2986" y="0"/>
                  </a:cubicBez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2" name="Google Shape;5059;p79">
              <a:extLst>
                <a:ext uri="{FF2B5EF4-FFF2-40B4-BE49-F238E27FC236}">
                  <a16:creationId xmlns:a16="http://schemas.microsoft.com/office/drawing/2014/main" id="{7764EA4E-1394-1267-655B-A2FC91B7A481}"/>
                </a:ext>
              </a:extLst>
            </p:cNvPr>
            <p:cNvSpPr/>
            <p:nvPr/>
          </p:nvSpPr>
          <p:spPr>
            <a:xfrm flipH="1">
              <a:off x="-1673765" y="4825448"/>
              <a:ext cx="1073048" cy="977368"/>
            </a:xfrm>
            <a:custGeom>
              <a:avLst/>
              <a:gdLst/>
              <a:ahLst/>
              <a:cxnLst/>
              <a:rect l="l" t="t" r="r" b="b"/>
              <a:pathLst>
                <a:path w="8557" h="7794" extrusionOk="0">
                  <a:moveTo>
                    <a:pt x="4123" y="1"/>
                  </a:moveTo>
                  <a:cubicBezTo>
                    <a:pt x="4123" y="1"/>
                    <a:pt x="1" y="111"/>
                    <a:pt x="964" y="4143"/>
                  </a:cubicBezTo>
                  <a:cubicBezTo>
                    <a:pt x="1074" y="4588"/>
                    <a:pt x="982" y="4686"/>
                    <a:pt x="905" y="4859"/>
                  </a:cubicBezTo>
                  <a:cubicBezTo>
                    <a:pt x="847" y="5002"/>
                    <a:pt x="757" y="4957"/>
                    <a:pt x="588" y="4982"/>
                  </a:cubicBezTo>
                  <a:cubicBezTo>
                    <a:pt x="511" y="4988"/>
                    <a:pt x="472" y="5073"/>
                    <a:pt x="511" y="5143"/>
                  </a:cubicBezTo>
                  <a:lnTo>
                    <a:pt x="660" y="5408"/>
                  </a:lnTo>
                  <a:cubicBezTo>
                    <a:pt x="660" y="5408"/>
                    <a:pt x="633" y="6824"/>
                    <a:pt x="1772" y="7483"/>
                  </a:cubicBezTo>
                  <a:cubicBezTo>
                    <a:pt x="2102" y="7676"/>
                    <a:pt x="2668" y="7793"/>
                    <a:pt x="3327" y="7793"/>
                  </a:cubicBezTo>
                  <a:cubicBezTo>
                    <a:pt x="4989" y="7793"/>
                    <a:pt x="7241" y="7046"/>
                    <a:pt x="7787" y="4866"/>
                  </a:cubicBezTo>
                  <a:cubicBezTo>
                    <a:pt x="8557" y="1823"/>
                    <a:pt x="6979" y="52"/>
                    <a:pt x="412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3" name="Google Shape;5060;p79">
              <a:extLst>
                <a:ext uri="{FF2B5EF4-FFF2-40B4-BE49-F238E27FC236}">
                  <a16:creationId xmlns:a16="http://schemas.microsoft.com/office/drawing/2014/main" id="{05EE24C2-F16A-48A7-13C5-EBC46D945614}"/>
                </a:ext>
              </a:extLst>
            </p:cNvPr>
            <p:cNvSpPr/>
            <p:nvPr/>
          </p:nvSpPr>
          <p:spPr>
            <a:xfrm flipH="1">
              <a:off x="-962121" y="5136441"/>
              <a:ext cx="134429" cy="71102"/>
            </a:xfrm>
            <a:custGeom>
              <a:avLst/>
              <a:gdLst/>
              <a:ahLst/>
              <a:cxnLst/>
              <a:rect l="l" t="t" r="r" b="b"/>
              <a:pathLst>
                <a:path w="1072" h="567" extrusionOk="0">
                  <a:moveTo>
                    <a:pt x="548" y="1"/>
                  </a:moveTo>
                  <a:cubicBezTo>
                    <a:pt x="519" y="1"/>
                    <a:pt x="489" y="3"/>
                    <a:pt x="460" y="8"/>
                  </a:cubicBezTo>
                  <a:cubicBezTo>
                    <a:pt x="401" y="14"/>
                    <a:pt x="349" y="47"/>
                    <a:pt x="311" y="86"/>
                  </a:cubicBezTo>
                  <a:cubicBezTo>
                    <a:pt x="284" y="112"/>
                    <a:pt x="239" y="143"/>
                    <a:pt x="207" y="176"/>
                  </a:cubicBezTo>
                  <a:cubicBezTo>
                    <a:pt x="135" y="253"/>
                    <a:pt x="78" y="345"/>
                    <a:pt x="25" y="435"/>
                  </a:cubicBezTo>
                  <a:cubicBezTo>
                    <a:pt x="1" y="474"/>
                    <a:pt x="19" y="531"/>
                    <a:pt x="58" y="557"/>
                  </a:cubicBezTo>
                  <a:cubicBezTo>
                    <a:pt x="70" y="563"/>
                    <a:pt x="84" y="566"/>
                    <a:pt x="98" y="566"/>
                  </a:cubicBezTo>
                  <a:cubicBezTo>
                    <a:pt x="130" y="566"/>
                    <a:pt x="163" y="552"/>
                    <a:pt x="180" y="525"/>
                  </a:cubicBezTo>
                  <a:cubicBezTo>
                    <a:pt x="219" y="447"/>
                    <a:pt x="258" y="376"/>
                    <a:pt x="317" y="312"/>
                  </a:cubicBezTo>
                  <a:cubicBezTo>
                    <a:pt x="329" y="298"/>
                    <a:pt x="349" y="286"/>
                    <a:pt x="362" y="273"/>
                  </a:cubicBezTo>
                  <a:lnTo>
                    <a:pt x="374" y="260"/>
                  </a:lnTo>
                  <a:cubicBezTo>
                    <a:pt x="374" y="260"/>
                    <a:pt x="401" y="247"/>
                    <a:pt x="394" y="247"/>
                  </a:cubicBezTo>
                  <a:cubicBezTo>
                    <a:pt x="407" y="241"/>
                    <a:pt x="427" y="241"/>
                    <a:pt x="446" y="235"/>
                  </a:cubicBezTo>
                  <a:cubicBezTo>
                    <a:pt x="466" y="228"/>
                    <a:pt x="484" y="221"/>
                    <a:pt x="505" y="221"/>
                  </a:cubicBezTo>
                  <a:cubicBezTo>
                    <a:pt x="517" y="215"/>
                    <a:pt x="523" y="215"/>
                    <a:pt x="537" y="215"/>
                  </a:cubicBezTo>
                  <a:lnTo>
                    <a:pt x="588" y="215"/>
                  </a:lnTo>
                  <a:cubicBezTo>
                    <a:pt x="594" y="215"/>
                    <a:pt x="597" y="214"/>
                    <a:pt x="598" y="214"/>
                  </a:cubicBezTo>
                  <a:lnTo>
                    <a:pt x="598" y="214"/>
                  </a:lnTo>
                  <a:cubicBezTo>
                    <a:pt x="599" y="214"/>
                    <a:pt x="600" y="214"/>
                    <a:pt x="601" y="215"/>
                  </a:cubicBezTo>
                  <a:cubicBezTo>
                    <a:pt x="627" y="221"/>
                    <a:pt x="646" y="228"/>
                    <a:pt x="666" y="235"/>
                  </a:cubicBezTo>
                  <a:cubicBezTo>
                    <a:pt x="678" y="235"/>
                    <a:pt x="684" y="241"/>
                    <a:pt x="692" y="241"/>
                  </a:cubicBezTo>
                  <a:cubicBezTo>
                    <a:pt x="698" y="247"/>
                    <a:pt x="705" y="247"/>
                    <a:pt x="711" y="247"/>
                  </a:cubicBezTo>
                  <a:cubicBezTo>
                    <a:pt x="782" y="280"/>
                    <a:pt x="853" y="331"/>
                    <a:pt x="917" y="384"/>
                  </a:cubicBezTo>
                  <a:cubicBezTo>
                    <a:pt x="933" y="398"/>
                    <a:pt x="951" y="404"/>
                    <a:pt x="968" y="404"/>
                  </a:cubicBezTo>
                  <a:cubicBezTo>
                    <a:pt x="1024" y="404"/>
                    <a:pt x="1071" y="333"/>
                    <a:pt x="1021" y="273"/>
                  </a:cubicBezTo>
                  <a:cubicBezTo>
                    <a:pt x="950" y="196"/>
                    <a:pt x="892" y="118"/>
                    <a:pt x="795" y="66"/>
                  </a:cubicBezTo>
                  <a:cubicBezTo>
                    <a:pt x="723" y="23"/>
                    <a:pt x="636" y="1"/>
                    <a:pt x="548"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4" name="Google Shape;5061;p79">
              <a:extLst>
                <a:ext uri="{FF2B5EF4-FFF2-40B4-BE49-F238E27FC236}">
                  <a16:creationId xmlns:a16="http://schemas.microsoft.com/office/drawing/2014/main" id="{7678DEAD-9211-9D10-8C17-FFBAE16C1394}"/>
                </a:ext>
              </a:extLst>
            </p:cNvPr>
            <p:cNvSpPr/>
            <p:nvPr/>
          </p:nvSpPr>
          <p:spPr>
            <a:xfrm flipH="1">
              <a:off x="-1143826" y="5455711"/>
              <a:ext cx="153364" cy="112985"/>
            </a:xfrm>
            <a:custGeom>
              <a:avLst/>
              <a:gdLst/>
              <a:ahLst/>
              <a:cxnLst/>
              <a:rect l="l" t="t" r="r" b="b"/>
              <a:pathLst>
                <a:path w="1223" h="901" extrusionOk="0">
                  <a:moveTo>
                    <a:pt x="937" y="21"/>
                  </a:moveTo>
                  <a:lnTo>
                    <a:pt x="937" y="21"/>
                  </a:lnTo>
                  <a:cubicBezTo>
                    <a:pt x="1023" y="131"/>
                    <a:pt x="1113" y="227"/>
                    <a:pt x="1223" y="299"/>
                  </a:cubicBezTo>
                  <a:cubicBezTo>
                    <a:pt x="1184" y="176"/>
                    <a:pt x="1080" y="79"/>
                    <a:pt x="937" y="21"/>
                  </a:cubicBezTo>
                  <a:close/>
                  <a:moveTo>
                    <a:pt x="472" y="1"/>
                  </a:moveTo>
                  <a:cubicBezTo>
                    <a:pt x="194" y="72"/>
                    <a:pt x="1" y="286"/>
                    <a:pt x="33" y="513"/>
                  </a:cubicBezTo>
                  <a:cubicBezTo>
                    <a:pt x="59" y="738"/>
                    <a:pt x="298" y="900"/>
                    <a:pt x="588" y="900"/>
                  </a:cubicBezTo>
                  <a:cubicBezTo>
                    <a:pt x="621" y="900"/>
                    <a:pt x="653" y="893"/>
                    <a:pt x="692" y="893"/>
                  </a:cubicBezTo>
                  <a:cubicBezTo>
                    <a:pt x="847" y="874"/>
                    <a:pt x="984" y="809"/>
                    <a:pt x="1086" y="719"/>
                  </a:cubicBezTo>
                  <a:cubicBezTo>
                    <a:pt x="1054" y="693"/>
                    <a:pt x="743" y="474"/>
                    <a:pt x="472"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5" name="Google Shape;5062;p79">
              <a:extLst>
                <a:ext uri="{FF2B5EF4-FFF2-40B4-BE49-F238E27FC236}">
                  <a16:creationId xmlns:a16="http://schemas.microsoft.com/office/drawing/2014/main" id="{AC271CE5-37E1-E4D7-C030-D4A293179248}"/>
                </a:ext>
              </a:extLst>
            </p:cNvPr>
            <p:cNvSpPr/>
            <p:nvPr/>
          </p:nvSpPr>
          <p:spPr>
            <a:xfrm flipH="1">
              <a:off x="-1001120" y="5240900"/>
              <a:ext cx="182332" cy="219325"/>
            </a:xfrm>
            <a:custGeom>
              <a:avLst/>
              <a:gdLst/>
              <a:ahLst/>
              <a:cxnLst/>
              <a:rect l="l" t="t" r="r" b="b"/>
              <a:pathLst>
                <a:path w="1454" h="1749" extrusionOk="0">
                  <a:moveTo>
                    <a:pt x="742" y="0"/>
                  </a:moveTo>
                  <a:cubicBezTo>
                    <a:pt x="380" y="0"/>
                    <a:pt x="77" y="276"/>
                    <a:pt x="51" y="642"/>
                  </a:cubicBezTo>
                  <a:lnTo>
                    <a:pt x="27" y="1010"/>
                  </a:lnTo>
                  <a:cubicBezTo>
                    <a:pt x="0" y="1391"/>
                    <a:pt x="284" y="1722"/>
                    <a:pt x="665" y="1747"/>
                  </a:cubicBezTo>
                  <a:cubicBezTo>
                    <a:pt x="682" y="1748"/>
                    <a:pt x="698" y="1748"/>
                    <a:pt x="713" y="1748"/>
                  </a:cubicBezTo>
                  <a:cubicBezTo>
                    <a:pt x="1074" y="1748"/>
                    <a:pt x="1377" y="1465"/>
                    <a:pt x="1402" y="1101"/>
                  </a:cubicBezTo>
                  <a:lnTo>
                    <a:pt x="1428" y="739"/>
                  </a:lnTo>
                  <a:cubicBezTo>
                    <a:pt x="1453" y="357"/>
                    <a:pt x="1170" y="28"/>
                    <a:pt x="788" y="2"/>
                  </a:cubicBezTo>
                  <a:cubicBezTo>
                    <a:pt x="772" y="1"/>
                    <a:pt x="757"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6" name="Google Shape;5063;p79">
              <a:extLst>
                <a:ext uri="{FF2B5EF4-FFF2-40B4-BE49-F238E27FC236}">
                  <a16:creationId xmlns:a16="http://schemas.microsoft.com/office/drawing/2014/main" id="{F03F324B-645E-6E17-DBBA-9FED720889E6}"/>
                </a:ext>
              </a:extLst>
            </p:cNvPr>
            <p:cNvSpPr/>
            <p:nvPr/>
          </p:nvSpPr>
          <p:spPr>
            <a:xfrm flipH="1">
              <a:off x="-954221" y="5256199"/>
              <a:ext cx="134680" cy="188602"/>
            </a:xfrm>
            <a:custGeom>
              <a:avLst/>
              <a:gdLst/>
              <a:ahLst/>
              <a:cxnLst/>
              <a:rect l="l" t="t" r="r" b="b"/>
              <a:pathLst>
                <a:path w="1074" h="1504" extrusionOk="0">
                  <a:moveTo>
                    <a:pt x="442" y="0"/>
                  </a:moveTo>
                  <a:cubicBezTo>
                    <a:pt x="399" y="0"/>
                    <a:pt x="355" y="7"/>
                    <a:pt x="311" y="23"/>
                  </a:cubicBezTo>
                  <a:cubicBezTo>
                    <a:pt x="162" y="139"/>
                    <a:pt x="59" y="313"/>
                    <a:pt x="45" y="520"/>
                  </a:cubicBezTo>
                  <a:lnTo>
                    <a:pt x="21" y="888"/>
                  </a:lnTo>
                  <a:cubicBezTo>
                    <a:pt x="0" y="1134"/>
                    <a:pt x="110" y="1353"/>
                    <a:pt x="298" y="1490"/>
                  </a:cubicBezTo>
                  <a:cubicBezTo>
                    <a:pt x="323" y="1496"/>
                    <a:pt x="356" y="1502"/>
                    <a:pt x="382" y="1502"/>
                  </a:cubicBezTo>
                  <a:cubicBezTo>
                    <a:pt x="395" y="1503"/>
                    <a:pt x="408" y="1504"/>
                    <a:pt x="421" y="1504"/>
                  </a:cubicBezTo>
                  <a:cubicBezTo>
                    <a:pt x="741" y="1504"/>
                    <a:pt x="1016" y="1196"/>
                    <a:pt x="1047" y="792"/>
                  </a:cubicBezTo>
                  <a:cubicBezTo>
                    <a:pt x="1074" y="378"/>
                    <a:pt x="821" y="23"/>
                    <a:pt x="486" y="2"/>
                  </a:cubicBezTo>
                  <a:cubicBezTo>
                    <a:pt x="471" y="1"/>
                    <a:pt x="457" y="0"/>
                    <a:pt x="44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7" name="Google Shape;5064;p79">
              <a:extLst>
                <a:ext uri="{FF2B5EF4-FFF2-40B4-BE49-F238E27FC236}">
                  <a16:creationId xmlns:a16="http://schemas.microsoft.com/office/drawing/2014/main" id="{4302FABD-6EBF-1E33-D07C-7F30E7B75A9C}"/>
                </a:ext>
              </a:extLst>
            </p:cNvPr>
            <p:cNvSpPr/>
            <p:nvPr/>
          </p:nvSpPr>
          <p:spPr>
            <a:xfrm flipH="1">
              <a:off x="-1703862" y="4816921"/>
              <a:ext cx="975110" cy="894353"/>
            </a:xfrm>
            <a:custGeom>
              <a:avLst/>
              <a:gdLst/>
              <a:ahLst/>
              <a:cxnLst/>
              <a:rect l="l" t="t" r="r" b="b"/>
              <a:pathLst>
                <a:path w="7776" h="7132" extrusionOk="0">
                  <a:moveTo>
                    <a:pt x="3295" y="0"/>
                  </a:moveTo>
                  <a:cubicBezTo>
                    <a:pt x="3227" y="0"/>
                    <a:pt x="3158" y="1"/>
                    <a:pt x="3089" y="4"/>
                  </a:cubicBezTo>
                  <a:cubicBezTo>
                    <a:pt x="3089" y="4"/>
                    <a:pt x="698" y="55"/>
                    <a:pt x="0" y="1936"/>
                  </a:cubicBezTo>
                  <a:lnTo>
                    <a:pt x="2114" y="2020"/>
                  </a:lnTo>
                  <a:lnTo>
                    <a:pt x="3367" y="4081"/>
                  </a:lnTo>
                  <a:cubicBezTo>
                    <a:pt x="3497" y="4895"/>
                    <a:pt x="3963" y="6956"/>
                    <a:pt x="5171" y="7131"/>
                  </a:cubicBezTo>
                  <a:cubicBezTo>
                    <a:pt x="5332" y="7041"/>
                    <a:pt x="7056" y="6472"/>
                    <a:pt x="7289" y="5025"/>
                  </a:cubicBezTo>
                  <a:cubicBezTo>
                    <a:pt x="7775" y="1995"/>
                    <a:pt x="6183" y="0"/>
                    <a:pt x="329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8" name="Google Shape;5065;p79">
              <a:extLst>
                <a:ext uri="{FF2B5EF4-FFF2-40B4-BE49-F238E27FC236}">
                  <a16:creationId xmlns:a16="http://schemas.microsoft.com/office/drawing/2014/main" id="{625BD243-119D-4E30-82FF-9DE0392059A8}"/>
                </a:ext>
              </a:extLst>
            </p:cNvPr>
            <p:cNvSpPr/>
            <p:nvPr/>
          </p:nvSpPr>
          <p:spPr>
            <a:xfrm flipH="1">
              <a:off x="-1344091" y="5262218"/>
              <a:ext cx="230360" cy="231363"/>
            </a:xfrm>
            <a:custGeom>
              <a:avLst/>
              <a:gdLst/>
              <a:ahLst/>
              <a:cxnLst/>
              <a:rect l="l" t="t" r="r" b="b"/>
              <a:pathLst>
                <a:path w="1837" h="1845" extrusionOk="0">
                  <a:moveTo>
                    <a:pt x="814" y="0"/>
                  </a:moveTo>
                  <a:cubicBezTo>
                    <a:pt x="369" y="0"/>
                    <a:pt x="1" y="491"/>
                    <a:pt x="1" y="491"/>
                  </a:cubicBezTo>
                  <a:lnTo>
                    <a:pt x="446" y="1829"/>
                  </a:lnTo>
                  <a:cubicBezTo>
                    <a:pt x="514" y="1840"/>
                    <a:pt x="580" y="1845"/>
                    <a:pt x="642" y="1845"/>
                  </a:cubicBezTo>
                  <a:cubicBezTo>
                    <a:pt x="1588" y="1845"/>
                    <a:pt x="1836" y="709"/>
                    <a:pt x="1260" y="187"/>
                  </a:cubicBezTo>
                  <a:cubicBezTo>
                    <a:pt x="1110" y="51"/>
                    <a:pt x="958" y="0"/>
                    <a:pt x="814" y="0"/>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9" name="Google Shape;5066;p79">
              <a:extLst>
                <a:ext uri="{FF2B5EF4-FFF2-40B4-BE49-F238E27FC236}">
                  <a16:creationId xmlns:a16="http://schemas.microsoft.com/office/drawing/2014/main" id="{3E51C495-2772-F9F9-C61A-E5DA62D7FBBF}"/>
                </a:ext>
              </a:extLst>
            </p:cNvPr>
            <p:cNvSpPr/>
            <p:nvPr/>
          </p:nvSpPr>
          <p:spPr>
            <a:xfrm flipH="1">
              <a:off x="-1297693" y="5292189"/>
              <a:ext cx="127281" cy="151609"/>
            </a:xfrm>
            <a:custGeom>
              <a:avLst/>
              <a:gdLst/>
              <a:ahLst/>
              <a:cxnLst/>
              <a:rect l="l" t="t" r="r" b="b"/>
              <a:pathLst>
                <a:path w="1015" h="1209" extrusionOk="0">
                  <a:moveTo>
                    <a:pt x="433" y="1"/>
                  </a:moveTo>
                  <a:cubicBezTo>
                    <a:pt x="200" y="1"/>
                    <a:pt x="59" y="305"/>
                    <a:pt x="33" y="607"/>
                  </a:cubicBezTo>
                  <a:cubicBezTo>
                    <a:pt x="0" y="905"/>
                    <a:pt x="92" y="1209"/>
                    <a:pt x="330" y="1209"/>
                  </a:cubicBezTo>
                  <a:cubicBezTo>
                    <a:pt x="363" y="1209"/>
                    <a:pt x="394" y="1203"/>
                    <a:pt x="427" y="1189"/>
                  </a:cubicBezTo>
                  <a:cubicBezTo>
                    <a:pt x="1014" y="1015"/>
                    <a:pt x="951" y="33"/>
                    <a:pt x="447"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0" name="Google Shape;5067;p79">
              <a:extLst>
                <a:ext uri="{FF2B5EF4-FFF2-40B4-BE49-F238E27FC236}">
                  <a16:creationId xmlns:a16="http://schemas.microsoft.com/office/drawing/2014/main" id="{9A67B4FD-092F-8DB2-1915-0DDFFC8B3DE4}"/>
                </a:ext>
              </a:extLst>
            </p:cNvPr>
            <p:cNvSpPr/>
            <p:nvPr/>
          </p:nvSpPr>
          <p:spPr>
            <a:xfrm flipH="1">
              <a:off x="-1161508" y="5156882"/>
              <a:ext cx="101198" cy="233495"/>
            </a:xfrm>
            <a:custGeom>
              <a:avLst/>
              <a:gdLst/>
              <a:ahLst/>
              <a:cxnLst/>
              <a:rect l="l" t="t" r="r" b="b"/>
              <a:pathLst>
                <a:path w="807" h="1862" extrusionOk="0">
                  <a:moveTo>
                    <a:pt x="225" y="0"/>
                  </a:moveTo>
                  <a:lnTo>
                    <a:pt x="225" y="0"/>
                  </a:lnTo>
                  <a:cubicBezTo>
                    <a:pt x="0" y="704"/>
                    <a:pt x="174" y="1357"/>
                    <a:pt x="362" y="1790"/>
                  </a:cubicBezTo>
                  <a:cubicBezTo>
                    <a:pt x="383" y="1839"/>
                    <a:pt x="428" y="1862"/>
                    <a:pt x="473" y="1862"/>
                  </a:cubicBezTo>
                  <a:cubicBezTo>
                    <a:pt x="535" y="1862"/>
                    <a:pt x="597" y="1819"/>
                    <a:pt x="600" y="1745"/>
                  </a:cubicBezTo>
                  <a:cubicBezTo>
                    <a:pt x="621" y="1229"/>
                    <a:pt x="807" y="788"/>
                    <a:pt x="807" y="788"/>
                  </a:cubicBezTo>
                  <a:lnTo>
                    <a:pt x="225"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1" name="Google Shape;5068;p79">
              <a:extLst>
                <a:ext uri="{FF2B5EF4-FFF2-40B4-BE49-F238E27FC236}">
                  <a16:creationId xmlns:a16="http://schemas.microsoft.com/office/drawing/2014/main" id="{7D0ECE7D-2EC8-A02D-A043-1FC1AD6FEC87}"/>
                </a:ext>
              </a:extLst>
            </p:cNvPr>
            <p:cNvSpPr/>
            <p:nvPr/>
          </p:nvSpPr>
          <p:spPr>
            <a:xfrm flipH="1">
              <a:off x="-981683" y="5497971"/>
              <a:ext cx="250675" cy="182959"/>
            </a:xfrm>
            <a:custGeom>
              <a:avLst/>
              <a:gdLst/>
              <a:ahLst/>
              <a:cxnLst/>
              <a:rect l="l" t="t" r="r" b="b"/>
              <a:pathLst>
                <a:path w="1999" h="1459" extrusionOk="0">
                  <a:moveTo>
                    <a:pt x="1374" y="1"/>
                  </a:moveTo>
                  <a:cubicBezTo>
                    <a:pt x="1216" y="1"/>
                    <a:pt x="1122" y="148"/>
                    <a:pt x="933" y="337"/>
                  </a:cubicBezTo>
                  <a:cubicBezTo>
                    <a:pt x="661" y="602"/>
                    <a:pt x="441" y="382"/>
                    <a:pt x="196" y="692"/>
                  </a:cubicBezTo>
                  <a:cubicBezTo>
                    <a:pt x="1" y="940"/>
                    <a:pt x="343" y="1458"/>
                    <a:pt x="857" y="1458"/>
                  </a:cubicBezTo>
                  <a:cubicBezTo>
                    <a:pt x="987" y="1458"/>
                    <a:pt x="1129" y="1425"/>
                    <a:pt x="1276" y="1345"/>
                  </a:cubicBezTo>
                  <a:cubicBezTo>
                    <a:pt x="1998" y="951"/>
                    <a:pt x="1928" y="266"/>
                    <a:pt x="1604" y="78"/>
                  </a:cubicBezTo>
                  <a:cubicBezTo>
                    <a:pt x="1510" y="24"/>
                    <a:pt x="1437" y="1"/>
                    <a:pt x="1374"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2" name="Google Shape;5069;p79">
              <a:extLst>
                <a:ext uri="{FF2B5EF4-FFF2-40B4-BE49-F238E27FC236}">
                  <a16:creationId xmlns:a16="http://schemas.microsoft.com/office/drawing/2014/main" id="{FF789B3A-8C30-B4DE-C446-1665F44D0E06}"/>
                </a:ext>
              </a:extLst>
            </p:cNvPr>
            <p:cNvSpPr/>
            <p:nvPr/>
          </p:nvSpPr>
          <p:spPr>
            <a:xfrm flipH="1">
              <a:off x="-962247" y="5564434"/>
              <a:ext cx="122516" cy="116120"/>
            </a:xfrm>
            <a:custGeom>
              <a:avLst/>
              <a:gdLst/>
              <a:ahLst/>
              <a:cxnLst/>
              <a:rect l="l" t="t" r="r" b="b"/>
              <a:pathLst>
                <a:path w="977" h="926" extrusionOk="0">
                  <a:moveTo>
                    <a:pt x="944" y="1"/>
                  </a:moveTo>
                  <a:cubicBezTo>
                    <a:pt x="720" y="1"/>
                    <a:pt x="492" y="79"/>
                    <a:pt x="311" y="246"/>
                  </a:cubicBezTo>
                  <a:cubicBezTo>
                    <a:pt x="105" y="427"/>
                    <a:pt x="1" y="679"/>
                    <a:pt x="1" y="925"/>
                  </a:cubicBezTo>
                  <a:cubicBezTo>
                    <a:pt x="131" y="925"/>
                    <a:pt x="266" y="893"/>
                    <a:pt x="409" y="815"/>
                  </a:cubicBezTo>
                  <a:cubicBezTo>
                    <a:pt x="821" y="589"/>
                    <a:pt x="976" y="266"/>
                    <a:pt x="970" y="1"/>
                  </a:cubicBezTo>
                  <a:cubicBezTo>
                    <a:pt x="961" y="1"/>
                    <a:pt x="953" y="1"/>
                    <a:pt x="944" y="1"/>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3" name="Google Shape;5070;p79">
              <a:extLst>
                <a:ext uri="{FF2B5EF4-FFF2-40B4-BE49-F238E27FC236}">
                  <a16:creationId xmlns:a16="http://schemas.microsoft.com/office/drawing/2014/main" id="{73AE470D-E727-0F24-51DD-600A053224F3}"/>
                </a:ext>
              </a:extLst>
            </p:cNvPr>
            <p:cNvSpPr/>
            <p:nvPr/>
          </p:nvSpPr>
          <p:spPr>
            <a:xfrm flipH="1">
              <a:off x="-916099" y="5498097"/>
              <a:ext cx="166155" cy="108596"/>
            </a:xfrm>
            <a:custGeom>
              <a:avLst/>
              <a:gdLst/>
              <a:ahLst/>
              <a:cxnLst/>
              <a:rect l="l" t="t" r="r" b="b"/>
              <a:pathLst>
                <a:path w="1325" h="866" extrusionOk="0">
                  <a:moveTo>
                    <a:pt x="1220" y="0"/>
                  </a:moveTo>
                  <a:cubicBezTo>
                    <a:pt x="1064" y="0"/>
                    <a:pt x="970" y="148"/>
                    <a:pt x="782" y="336"/>
                  </a:cubicBezTo>
                  <a:cubicBezTo>
                    <a:pt x="510" y="601"/>
                    <a:pt x="290" y="381"/>
                    <a:pt x="45" y="691"/>
                  </a:cubicBezTo>
                  <a:cubicBezTo>
                    <a:pt x="25" y="724"/>
                    <a:pt x="6" y="756"/>
                    <a:pt x="0" y="795"/>
                  </a:cubicBezTo>
                  <a:cubicBezTo>
                    <a:pt x="114" y="842"/>
                    <a:pt x="235" y="865"/>
                    <a:pt x="358" y="865"/>
                  </a:cubicBezTo>
                  <a:cubicBezTo>
                    <a:pt x="589" y="865"/>
                    <a:pt x="822" y="781"/>
                    <a:pt x="1008" y="607"/>
                  </a:cubicBezTo>
                  <a:cubicBezTo>
                    <a:pt x="1188" y="446"/>
                    <a:pt x="1292" y="238"/>
                    <a:pt x="1325" y="20"/>
                  </a:cubicBezTo>
                  <a:cubicBezTo>
                    <a:pt x="1286" y="7"/>
                    <a:pt x="1252" y="0"/>
                    <a:pt x="12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4" name="Google Shape;5071;p79">
              <a:extLst>
                <a:ext uri="{FF2B5EF4-FFF2-40B4-BE49-F238E27FC236}">
                  <a16:creationId xmlns:a16="http://schemas.microsoft.com/office/drawing/2014/main" id="{60FF99E9-2869-7F2D-28EB-18163329AE68}"/>
                </a:ext>
              </a:extLst>
            </p:cNvPr>
            <p:cNvSpPr/>
            <p:nvPr/>
          </p:nvSpPr>
          <p:spPr>
            <a:xfrm flipH="1">
              <a:off x="-1521280" y="5112365"/>
              <a:ext cx="572827" cy="686440"/>
            </a:xfrm>
            <a:custGeom>
              <a:avLst/>
              <a:gdLst/>
              <a:ahLst/>
              <a:cxnLst/>
              <a:rect l="l" t="t" r="r" b="b"/>
              <a:pathLst>
                <a:path w="4568" h="5474" extrusionOk="0">
                  <a:moveTo>
                    <a:pt x="446" y="0"/>
                  </a:moveTo>
                  <a:lnTo>
                    <a:pt x="446" y="0"/>
                  </a:lnTo>
                  <a:cubicBezTo>
                    <a:pt x="1" y="2494"/>
                    <a:pt x="1421" y="3457"/>
                    <a:pt x="1421" y="3457"/>
                  </a:cubicBezTo>
                  <a:lnTo>
                    <a:pt x="1823" y="5473"/>
                  </a:lnTo>
                  <a:lnTo>
                    <a:pt x="2145" y="5279"/>
                  </a:lnTo>
                  <a:lnTo>
                    <a:pt x="1913" y="3722"/>
                  </a:lnTo>
                  <a:lnTo>
                    <a:pt x="1913" y="3722"/>
                  </a:lnTo>
                  <a:cubicBezTo>
                    <a:pt x="1969" y="3726"/>
                    <a:pt x="2024" y="3728"/>
                    <a:pt x="2077" y="3728"/>
                  </a:cubicBezTo>
                  <a:cubicBezTo>
                    <a:pt x="4544" y="3728"/>
                    <a:pt x="4568" y="45"/>
                    <a:pt x="4568" y="45"/>
                  </a:cubicBezTo>
                  <a:lnTo>
                    <a:pt x="4568" y="45"/>
                  </a:lnTo>
                  <a:lnTo>
                    <a:pt x="4013" y="141"/>
                  </a:lnTo>
                  <a:cubicBezTo>
                    <a:pt x="4196" y="1557"/>
                    <a:pt x="3248" y="3180"/>
                    <a:pt x="2081" y="3180"/>
                  </a:cubicBezTo>
                  <a:cubicBezTo>
                    <a:pt x="2016" y="3180"/>
                    <a:pt x="1952" y="3176"/>
                    <a:pt x="1886" y="3165"/>
                  </a:cubicBezTo>
                  <a:cubicBezTo>
                    <a:pt x="633" y="2979"/>
                    <a:pt x="717" y="96"/>
                    <a:pt x="717" y="96"/>
                  </a:cubicBezTo>
                  <a:lnTo>
                    <a:pt x="446"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5" name="Google Shape;5072;p79">
              <a:extLst>
                <a:ext uri="{FF2B5EF4-FFF2-40B4-BE49-F238E27FC236}">
                  <a16:creationId xmlns:a16="http://schemas.microsoft.com/office/drawing/2014/main" id="{EFDDF738-237D-E7BC-2E06-B16850D0B042}"/>
                </a:ext>
              </a:extLst>
            </p:cNvPr>
            <p:cNvSpPr/>
            <p:nvPr/>
          </p:nvSpPr>
          <p:spPr>
            <a:xfrm flipH="1">
              <a:off x="-1520528" y="5131802"/>
              <a:ext cx="527558" cy="667003"/>
            </a:xfrm>
            <a:custGeom>
              <a:avLst/>
              <a:gdLst/>
              <a:ahLst/>
              <a:cxnLst/>
              <a:rect l="l" t="t" r="r" b="b"/>
              <a:pathLst>
                <a:path w="4207" h="5319" extrusionOk="0">
                  <a:moveTo>
                    <a:pt x="4207" y="0"/>
                  </a:moveTo>
                  <a:lnTo>
                    <a:pt x="4207" y="0"/>
                  </a:lnTo>
                  <a:cubicBezTo>
                    <a:pt x="4033" y="7"/>
                    <a:pt x="3851" y="13"/>
                    <a:pt x="3664" y="13"/>
                  </a:cubicBezTo>
                  <a:cubicBezTo>
                    <a:pt x="3678" y="123"/>
                    <a:pt x="3684" y="233"/>
                    <a:pt x="3684" y="349"/>
                  </a:cubicBezTo>
                  <a:cubicBezTo>
                    <a:pt x="3678" y="1661"/>
                    <a:pt x="2798" y="3031"/>
                    <a:pt x="1725" y="3031"/>
                  </a:cubicBezTo>
                  <a:cubicBezTo>
                    <a:pt x="1693" y="3031"/>
                    <a:pt x="1662" y="3024"/>
                    <a:pt x="1629" y="3024"/>
                  </a:cubicBezTo>
                  <a:cubicBezTo>
                    <a:pt x="1597" y="3024"/>
                    <a:pt x="1564" y="3018"/>
                    <a:pt x="1531" y="3010"/>
                  </a:cubicBezTo>
                  <a:cubicBezTo>
                    <a:pt x="427" y="2843"/>
                    <a:pt x="362" y="588"/>
                    <a:pt x="362" y="51"/>
                  </a:cubicBezTo>
                  <a:lnTo>
                    <a:pt x="362" y="39"/>
                  </a:lnTo>
                  <a:lnTo>
                    <a:pt x="58" y="39"/>
                  </a:lnTo>
                  <a:cubicBezTo>
                    <a:pt x="19" y="304"/>
                    <a:pt x="1" y="549"/>
                    <a:pt x="1" y="776"/>
                  </a:cubicBezTo>
                  <a:cubicBezTo>
                    <a:pt x="1" y="2584"/>
                    <a:pt x="1066" y="3302"/>
                    <a:pt x="1066" y="3302"/>
                  </a:cubicBezTo>
                  <a:lnTo>
                    <a:pt x="1468" y="5318"/>
                  </a:lnTo>
                  <a:lnTo>
                    <a:pt x="1790" y="5124"/>
                  </a:lnTo>
                  <a:lnTo>
                    <a:pt x="1558" y="3567"/>
                  </a:lnTo>
                  <a:cubicBezTo>
                    <a:pt x="1609" y="3567"/>
                    <a:pt x="1668" y="3573"/>
                    <a:pt x="1719" y="3573"/>
                  </a:cubicBezTo>
                  <a:cubicBezTo>
                    <a:pt x="3935" y="3573"/>
                    <a:pt x="4182" y="614"/>
                    <a:pt x="4207"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6" name="Google Shape;5073;p79">
              <a:extLst>
                <a:ext uri="{FF2B5EF4-FFF2-40B4-BE49-F238E27FC236}">
                  <a16:creationId xmlns:a16="http://schemas.microsoft.com/office/drawing/2014/main" id="{C4ACCB1A-A263-01C2-902A-A4818A4BE07B}"/>
                </a:ext>
              </a:extLst>
            </p:cNvPr>
            <p:cNvSpPr/>
            <p:nvPr/>
          </p:nvSpPr>
          <p:spPr>
            <a:xfrm flipH="1">
              <a:off x="-1808319" y="4629447"/>
              <a:ext cx="1320211" cy="507118"/>
            </a:xfrm>
            <a:custGeom>
              <a:avLst/>
              <a:gdLst/>
              <a:ahLst/>
              <a:cxnLst/>
              <a:rect l="l" t="t" r="r" b="b"/>
              <a:pathLst>
                <a:path w="10528" h="4044" extrusionOk="0">
                  <a:moveTo>
                    <a:pt x="5642" y="0"/>
                  </a:moveTo>
                  <a:cubicBezTo>
                    <a:pt x="5524" y="0"/>
                    <a:pt x="5404" y="2"/>
                    <a:pt x="5280" y="7"/>
                  </a:cubicBezTo>
                  <a:cubicBezTo>
                    <a:pt x="1" y="187"/>
                    <a:pt x="815" y="4019"/>
                    <a:pt x="815" y="4019"/>
                  </a:cubicBezTo>
                  <a:cubicBezTo>
                    <a:pt x="815" y="4019"/>
                    <a:pt x="2725" y="4043"/>
                    <a:pt x="4794" y="4043"/>
                  </a:cubicBezTo>
                  <a:cubicBezTo>
                    <a:pt x="7208" y="4043"/>
                    <a:pt x="9837" y="4010"/>
                    <a:pt x="9900" y="3864"/>
                  </a:cubicBezTo>
                  <a:cubicBezTo>
                    <a:pt x="10007" y="3599"/>
                    <a:pt x="10527" y="0"/>
                    <a:pt x="564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7" name="Google Shape;5074;p79">
              <a:extLst>
                <a:ext uri="{FF2B5EF4-FFF2-40B4-BE49-F238E27FC236}">
                  <a16:creationId xmlns:a16="http://schemas.microsoft.com/office/drawing/2014/main" id="{6A468F32-0333-30D5-5903-1ABF9E974BB5}"/>
                </a:ext>
              </a:extLst>
            </p:cNvPr>
            <p:cNvSpPr/>
            <p:nvPr/>
          </p:nvSpPr>
          <p:spPr>
            <a:xfrm flipH="1">
              <a:off x="-1226463" y="4645623"/>
              <a:ext cx="594020" cy="273874"/>
            </a:xfrm>
            <a:custGeom>
              <a:avLst/>
              <a:gdLst/>
              <a:ahLst/>
              <a:cxnLst/>
              <a:rect l="l" t="t" r="r" b="b"/>
              <a:pathLst>
                <a:path w="4737" h="2184" extrusionOk="0">
                  <a:moveTo>
                    <a:pt x="3968" y="0"/>
                  </a:moveTo>
                  <a:cubicBezTo>
                    <a:pt x="931" y="0"/>
                    <a:pt x="0" y="2184"/>
                    <a:pt x="0" y="2184"/>
                  </a:cubicBezTo>
                  <a:cubicBezTo>
                    <a:pt x="1427" y="788"/>
                    <a:pt x="4737" y="45"/>
                    <a:pt x="4737" y="45"/>
                  </a:cubicBezTo>
                  <a:cubicBezTo>
                    <a:pt x="4465" y="13"/>
                    <a:pt x="4213" y="0"/>
                    <a:pt x="3968" y="0"/>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8" name="Google Shape;5075;p79">
              <a:extLst>
                <a:ext uri="{FF2B5EF4-FFF2-40B4-BE49-F238E27FC236}">
                  <a16:creationId xmlns:a16="http://schemas.microsoft.com/office/drawing/2014/main" id="{753228AC-99AB-3C73-48E2-C30DD062012C}"/>
                </a:ext>
              </a:extLst>
            </p:cNvPr>
            <p:cNvSpPr/>
            <p:nvPr/>
          </p:nvSpPr>
          <p:spPr>
            <a:xfrm flipH="1">
              <a:off x="-989583" y="4701051"/>
              <a:ext cx="210170" cy="106214"/>
            </a:xfrm>
            <a:custGeom>
              <a:avLst/>
              <a:gdLst/>
              <a:ahLst/>
              <a:cxnLst/>
              <a:rect l="l" t="t" r="r" b="b"/>
              <a:pathLst>
                <a:path w="1676" h="847" extrusionOk="0">
                  <a:moveTo>
                    <a:pt x="1192" y="0"/>
                  </a:moveTo>
                  <a:cubicBezTo>
                    <a:pt x="740" y="0"/>
                    <a:pt x="1" y="594"/>
                    <a:pt x="237" y="811"/>
                  </a:cubicBezTo>
                  <a:cubicBezTo>
                    <a:pt x="263" y="836"/>
                    <a:pt x="301" y="847"/>
                    <a:pt x="347" y="847"/>
                  </a:cubicBezTo>
                  <a:cubicBezTo>
                    <a:pt x="729" y="847"/>
                    <a:pt x="1675" y="91"/>
                    <a:pt x="1283" y="10"/>
                  </a:cubicBezTo>
                  <a:cubicBezTo>
                    <a:pt x="1255" y="3"/>
                    <a:pt x="1224" y="0"/>
                    <a:pt x="119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9" name="Google Shape;5076;p79">
              <a:extLst>
                <a:ext uri="{FF2B5EF4-FFF2-40B4-BE49-F238E27FC236}">
                  <a16:creationId xmlns:a16="http://schemas.microsoft.com/office/drawing/2014/main" id="{B3CBD6DB-FDD5-816F-CCF2-AB79E2AE2F68}"/>
                </a:ext>
              </a:extLst>
            </p:cNvPr>
            <p:cNvSpPr/>
            <p:nvPr/>
          </p:nvSpPr>
          <p:spPr>
            <a:xfrm flipH="1">
              <a:off x="-1580594" y="5771846"/>
              <a:ext cx="688195" cy="448430"/>
            </a:xfrm>
            <a:custGeom>
              <a:avLst/>
              <a:gdLst/>
              <a:ahLst/>
              <a:cxnLst/>
              <a:rect l="l" t="t" r="r" b="b"/>
              <a:pathLst>
                <a:path w="5488" h="3576" extrusionOk="0">
                  <a:moveTo>
                    <a:pt x="4111" y="0"/>
                  </a:moveTo>
                  <a:cubicBezTo>
                    <a:pt x="4111" y="0"/>
                    <a:pt x="3666" y="2042"/>
                    <a:pt x="2903" y="2359"/>
                  </a:cubicBezTo>
                  <a:cubicBezTo>
                    <a:pt x="2800" y="2402"/>
                    <a:pt x="2665" y="2418"/>
                    <a:pt x="2516" y="2418"/>
                  </a:cubicBezTo>
                  <a:cubicBezTo>
                    <a:pt x="2016" y="2418"/>
                    <a:pt x="1370" y="2230"/>
                    <a:pt x="1370" y="2230"/>
                  </a:cubicBezTo>
                  <a:cubicBezTo>
                    <a:pt x="1370" y="2230"/>
                    <a:pt x="1068" y="2112"/>
                    <a:pt x="752" y="2112"/>
                  </a:cubicBezTo>
                  <a:cubicBezTo>
                    <a:pt x="629" y="2112"/>
                    <a:pt x="505" y="2130"/>
                    <a:pt x="395" y="2179"/>
                  </a:cubicBezTo>
                  <a:cubicBezTo>
                    <a:pt x="1" y="2359"/>
                    <a:pt x="123" y="3542"/>
                    <a:pt x="634" y="3575"/>
                  </a:cubicBezTo>
                  <a:cubicBezTo>
                    <a:pt x="648" y="3576"/>
                    <a:pt x="663" y="3576"/>
                    <a:pt x="677" y="3576"/>
                  </a:cubicBezTo>
                  <a:cubicBezTo>
                    <a:pt x="1173" y="3576"/>
                    <a:pt x="1649" y="3071"/>
                    <a:pt x="1649" y="3071"/>
                  </a:cubicBezTo>
                  <a:cubicBezTo>
                    <a:pt x="1649" y="3071"/>
                    <a:pt x="2335" y="3306"/>
                    <a:pt x="3052" y="3306"/>
                  </a:cubicBezTo>
                  <a:cubicBezTo>
                    <a:pt x="3456" y="3306"/>
                    <a:pt x="3869" y="3232"/>
                    <a:pt x="4176" y="2999"/>
                  </a:cubicBezTo>
                  <a:cubicBezTo>
                    <a:pt x="5488" y="2010"/>
                    <a:pt x="5358" y="98"/>
                    <a:pt x="5358" y="98"/>
                  </a:cubicBezTo>
                  <a:lnTo>
                    <a:pt x="4111"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0" name="Google Shape;5077;p79">
              <a:extLst>
                <a:ext uri="{FF2B5EF4-FFF2-40B4-BE49-F238E27FC236}">
                  <a16:creationId xmlns:a16="http://schemas.microsoft.com/office/drawing/2014/main" id="{A3A500CC-0EB1-EF56-8B80-476A1E9AD8FB}"/>
                </a:ext>
              </a:extLst>
            </p:cNvPr>
            <p:cNvSpPr/>
            <p:nvPr/>
          </p:nvSpPr>
          <p:spPr>
            <a:xfrm flipH="1">
              <a:off x="-1073226" y="6120335"/>
              <a:ext cx="117625" cy="70726"/>
            </a:xfrm>
            <a:custGeom>
              <a:avLst/>
              <a:gdLst/>
              <a:ahLst/>
              <a:cxnLst/>
              <a:rect l="l" t="t" r="r" b="b"/>
              <a:pathLst>
                <a:path w="938" h="564" extrusionOk="0">
                  <a:moveTo>
                    <a:pt x="505" y="0"/>
                  </a:moveTo>
                  <a:cubicBezTo>
                    <a:pt x="168" y="0"/>
                    <a:pt x="1" y="563"/>
                    <a:pt x="538" y="563"/>
                  </a:cubicBezTo>
                  <a:cubicBezTo>
                    <a:pt x="938" y="563"/>
                    <a:pt x="835" y="0"/>
                    <a:pt x="50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1" name="Google Shape;5078;p79">
              <a:extLst>
                <a:ext uri="{FF2B5EF4-FFF2-40B4-BE49-F238E27FC236}">
                  <a16:creationId xmlns:a16="http://schemas.microsoft.com/office/drawing/2014/main" id="{C103E666-7197-2108-D7BE-41896B1DCE05}"/>
                </a:ext>
              </a:extLst>
            </p:cNvPr>
            <p:cNvSpPr/>
            <p:nvPr/>
          </p:nvSpPr>
          <p:spPr>
            <a:xfrm flipH="1">
              <a:off x="-1476012" y="6002082"/>
              <a:ext cx="381718" cy="200640"/>
            </a:xfrm>
            <a:custGeom>
              <a:avLst/>
              <a:gdLst/>
              <a:ahLst/>
              <a:cxnLst/>
              <a:rect l="l" t="t" r="r" b="b"/>
              <a:pathLst>
                <a:path w="3044" h="1600" extrusionOk="0">
                  <a:moveTo>
                    <a:pt x="1725" y="0"/>
                  </a:moveTo>
                  <a:cubicBezTo>
                    <a:pt x="1409" y="543"/>
                    <a:pt x="827" y="562"/>
                    <a:pt x="827" y="562"/>
                  </a:cubicBezTo>
                  <a:cubicBezTo>
                    <a:pt x="827" y="562"/>
                    <a:pt x="660" y="420"/>
                    <a:pt x="550" y="400"/>
                  </a:cubicBezTo>
                  <a:cubicBezTo>
                    <a:pt x="541" y="399"/>
                    <a:pt x="531" y="398"/>
                    <a:pt x="522" y="398"/>
                  </a:cubicBezTo>
                  <a:cubicBezTo>
                    <a:pt x="430" y="398"/>
                    <a:pt x="350" y="478"/>
                    <a:pt x="350" y="478"/>
                  </a:cubicBezTo>
                  <a:cubicBezTo>
                    <a:pt x="350" y="478"/>
                    <a:pt x="187" y="349"/>
                    <a:pt x="91" y="349"/>
                  </a:cubicBezTo>
                  <a:cubicBezTo>
                    <a:pt x="1" y="349"/>
                    <a:pt x="46" y="1421"/>
                    <a:pt x="129" y="1486"/>
                  </a:cubicBezTo>
                  <a:cubicBezTo>
                    <a:pt x="145" y="1498"/>
                    <a:pt x="160" y="1504"/>
                    <a:pt x="174" y="1504"/>
                  </a:cubicBezTo>
                  <a:cubicBezTo>
                    <a:pt x="238" y="1504"/>
                    <a:pt x="278" y="1390"/>
                    <a:pt x="278" y="1390"/>
                  </a:cubicBezTo>
                  <a:cubicBezTo>
                    <a:pt x="278" y="1390"/>
                    <a:pt x="350" y="1518"/>
                    <a:pt x="458" y="1584"/>
                  </a:cubicBezTo>
                  <a:cubicBezTo>
                    <a:pt x="476" y="1595"/>
                    <a:pt x="493" y="1599"/>
                    <a:pt x="507" y="1599"/>
                  </a:cubicBezTo>
                  <a:cubicBezTo>
                    <a:pt x="575" y="1599"/>
                    <a:pt x="601" y="1498"/>
                    <a:pt x="601" y="1498"/>
                  </a:cubicBezTo>
                  <a:cubicBezTo>
                    <a:pt x="878" y="1567"/>
                    <a:pt x="1128" y="1595"/>
                    <a:pt x="1355" y="1595"/>
                  </a:cubicBezTo>
                  <a:cubicBezTo>
                    <a:pt x="2538" y="1595"/>
                    <a:pt x="3043" y="808"/>
                    <a:pt x="3043" y="808"/>
                  </a:cubicBezTo>
                  <a:lnTo>
                    <a:pt x="172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2" name="Google Shape;5079;p79">
              <a:extLst>
                <a:ext uri="{FF2B5EF4-FFF2-40B4-BE49-F238E27FC236}">
                  <a16:creationId xmlns:a16="http://schemas.microsoft.com/office/drawing/2014/main" id="{5D69CFAC-7013-04FD-1B34-279C05EAA2C6}"/>
                </a:ext>
              </a:extLst>
            </p:cNvPr>
            <p:cNvSpPr/>
            <p:nvPr/>
          </p:nvSpPr>
          <p:spPr>
            <a:xfrm flipH="1">
              <a:off x="-1660727" y="5734979"/>
              <a:ext cx="390621" cy="393631"/>
            </a:xfrm>
            <a:custGeom>
              <a:avLst/>
              <a:gdLst/>
              <a:ahLst/>
              <a:cxnLst/>
              <a:rect l="l" t="t" r="r" b="b"/>
              <a:pathLst>
                <a:path w="3115" h="3139" extrusionOk="0">
                  <a:moveTo>
                    <a:pt x="1673" y="1"/>
                  </a:moveTo>
                  <a:cubicBezTo>
                    <a:pt x="1260" y="1"/>
                    <a:pt x="918" y="259"/>
                    <a:pt x="866" y="534"/>
                  </a:cubicBezTo>
                  <a:cubicBezTo>
                    <a:pt x="705" y="1400"/>
                    <a:pt x="1" y="2292"/>
                    <a:pt x="1" y="2292"/>
                  </a:cubicBezTo>
                  <a:lnTo>
                    <a:pt x="1648" y="3138"/>
                  </a:lnTo>
                  <a:cubicBezTo>
                    <a:pt x="1648" y="3138"/>
                    <a:pt x="3115" y="947"/>
                    <a:pt x="2443" y="327"/>
                  </a:cubicBezTo>
                  <a:cubicBezTo>
                    <a:pt x="2192" y="93"/>
                    <a:pt x="1920" y="1"/>
                    <a:pt x="1673"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773" name="Google Shape;5080;p79">
            <a:extLst>
              <a:ext uri="{FF2B5EF4-FFF2-40B4-BE49-F238E27FC236}">
                <a16:creationId xmlns:a16="http://schemas.microsoft.com/office/drawing/2014/main" id="{5931EAE2-D764-2F9B-6035-5E6D086642B0}"/>
              </a:ext>
            </a:extLst>
          </p:cNvPr>
          <p:cNvGrpSpPr/>
          <p:nvPr/>
        </p:nvGrpSpPr>
        <p:grpSpPr>
          <a:xfrm rot="2700000">
            <a:off x="5829433" y="4007691"/>
            <a:ext cx="740566" cy="842638"/>
            <a:chOff x="-2493383" y="4629447"/>
            <a:chExt cx="2348247" cy="2671907"/>
          </a:xfrm>
        </p:grpSpPr>
        <p:sp>
          <p:nvSpPr>
            <p:cNvPr id="2774" name="Google Shape;5081;p79">
              <a:extLst>
                <a:ext uri="{FF2B5EF4-FFF2-40B4-BE49-F238E27FC236}">
                  <a16:creationId xmlns:a16="http://schemas.microsoft.com/office/drawing/2014/main" id="{FD049041-C0B3-A04B-E308-1148F981D36D}"/>
                </a:ext>
              </a:extLst>
            </p:cNvPr>
            <p:cNvSpPr/>
            <p:nvPr/>
          </p:nvSpPr>
          <p:spPr>
            <a:xfrm flipH="1">
              <a:off x="-1668879" y="6238588"/>
              <a:ext cx="223714" cy="474137"/>
            </a:xfrm>
            <a:custGeom>
              <a:avLst/>
              <a:gdLst/>
              <a:ahLst/>
              <a:cxnLst/>
              <a:rect l="l" t="t" r="r" b="b"/>
              <a:pathLst>
                <a:path w="1784" h="3781" extrusionOk="0">
                  <a:moveTo>
                    <a:pt x="245" y="0"/>
                  </a:moveTo>
                  <a:lnTo>
                    <a:pt x="0" y="3665"/>
                  </a:lnTo>
                  <a:lnTo>
                    <a:pt x="1125" y="3781"/>
                  </a:lnTo>
                  <a:lnTo>
                    <a:pt x="1784" y="181"/>
                  </a:lnTo>
                  <a:lnTo>
                    <a:pt x="24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5" name="Google Shape;5082;p79">
              <a:extLst>
                <a:ext uri="{FF2B5EF4-FFF2-40B4-BE49-F238E27FC236}">
                  <a16:creationId xmlns:a16="http://schemas.microsoft.com/office/drawing/2014/main" id="{F9612CED-6B09-B1E7-0518-7945C0B0DFFE}"/>
                </a:ext>
              </a:extLst>
            </p:cNvPr>
            <p:cNvSpPr/>
            <p:nvPr/>
          </p:nvSpPr>
          <p:spPr>
            <a:xfrm flipH="1">
              <a:off x="-1710887" y="6220781"/>
              <a:ext cx="274626" cy="295944"/>
            </a:xfrm>
            <a:custGeom>
              <a:avLst/>
              <a:gdLst/>
              <a:ahLst/>
              <a:cxnLst/>
              <a:rect l="l" t="t" r="r" b="b"/>
              <a:pathLst>
                <a:path w="2190" h="2360" extrusionOk="0">
                  <a:moveTo>
                    <a:pt x="2190" y="1"/>
                  </a:moveTo>
                  <a:lnTo>
                    <a:pt x="316" y="142"/>
                  </a:lnTo>
                  <a:lnTo>
                    <a:pt x="0" y="2236"/>
                  </a:lnTo>
                  <a:lnTo>
                    <a:pt x="1583" y="2360"/>
                  </a:lnTo>
                  <a:lnTo>
                    <a:pt x="2190" y="1"/>
                  </a:lnTo>
                  <a:close/>
                </a:path>
              </a:pathLst>
            </a:custGeom>
            <a:solidFill>
              <a:srgbClr val="C3DB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6" name="Google Shape;5083;p79">
              <a:extLst>
                <a:ext uri="{FF2B5EF4-FFF2-40B4-BE49-F238E27FC236}">
                  <a16:creationId xmlns:a16="http://schemas.microsoft.com/office/drawing/2014/main" id="{78982D50-8727-9FF3-77FD-4CD9C6C84271}"/>
                </a:ext>
              </a:extLst>
            </p:cNvPr>
            <p:cNvSpPr/>
            <p:nvPr/>
          </p:nvSpPr>
          <p:spPr>
            <a:xfrm flipH="1">
              <a:off x="-1687563" y="6308310"/>
              <a:ext cx="191486" cy="208415"/>
            </a:xfrm>
            <a:custGeom>
              <a:avLst/>
              <a:gdLst/>
              <a:ahLst/>
              <a:cxnLst/>
              <a:rect l="l" t="t" r="r" b="b"/>
              <a:pathLst>
                <a:path w="1527" h="1662" extrusionOk="0">
                  <a:moveTo>
                    <a:pt x="1358" y="1"/>
                  </a:moveTo>
                  <a:lnTo>
                    <a:pt x="705" y="388"/>
                  </a:lnTo>
                  <a:lnTo>
                    <a:pt x="240" y="666"/>
                  </a:lnTo>
                  <a:lnTo>
                    <a:pt x="131" y="731"/>
                  </a:lnTo>
                  <a:lnTo>
                    <a:pt x="1" y="1576"/>
                  </a:lnTo>
                  <a:lnTo>
                    <a:pt x="525" y="1615"/>
                  </a:lnTo>
                  <a:lnTo>
                    <a:pt x="880" y="517"/>
                  </a:lnTo>
                  <a:lnTo>
                    <a:pt x="1364" y="666"/>
                  </a:lnTo>
                  <a:lnTo>
                    <a:pt x="1527" y="40"/>
                  </a:lnTo>
                  <a:cubicBezTo>
                    <a:pt x="1468" y="26"/>
                    <a:pt x="1410" y="7"/>
                    <a:pt x="1358" y="1"/>
                  </a:cubicBezTo>
                  <a:close/>
                  <a:moveTo>
                    <a:pt x="1280" y="982"/>
                  </a:moveTo>
                  <a:lnTo>
                    <a:pt x="1074" y="1654"/>
                  </a:lnTo>
                  <a:lnTo>
                    <a:pt x="1106" y="1662"/>
                  </a:lnTo>
                  <a:lnTo>
                    <a:pt x="1280" y="982"/>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7" name="Google Shape;5084;p79">
              <a:extLst>
                <a:ext uri="{FF2B5EF4-FFF2-40B4-BE49-F238E27FC236}">
                  <a16:creationId xmlns:a16="http://schemas.microsoft.com/office/drawing/2014/main" id="{20C77117-C9DC-CB8E-F032-825A915277D9}"/>
                </a:ext>
              </a:extLst>
            </p:cNvPr>
            <p:cNvSpPr/>
            <p:nvPr/>
          </p:nvSpPr>
          <p:spPr>
            <a:xfrm flipH="1">
              <a:off x="-1589374" y="6667332"/>
              <a:ext cx="243151" cy="456331"/>
            </a:xfrm>
            <a:custGeom>
              <a:avLst/>
              <a:gdLst/>
              <a:ahLst/>
              <a:cxnLst/>
              <a:rect l="l" t="t" r="r" b="b"/>
              <a:pathLst>
                <a:path w="1939" h="3639" extrusionOk="0">
                  <a:moveTo>
                    <a:pt x="796" y="1"/>
                  </a:moveTo>
                  <a:lnTo>
                    <a:pt x="667" y="3037"/>
                  </a:lnTo>
                  <a:cubicBezTo>
                    <a:pt x="667" y="3037"/>
                    <a:pt x="0" y="3515"/>
                    <a:pt x="92" y="3586"/>
                  </a:cubicBezTo>
                  <a:cubicBezTo>
                    <a:pt x="143" y="3626"/>
                    <a:pt x="329" y="3638"/>
                    <a:pt x="540" y="3638"/>
                  </a:cubicBezTo>
                  <a:cubicBezTo>
                    <a:pt x="878" y="3638"/>
                    <a:pt x="1279" y="3606"/>
                    <a:pt x="1279" y="3606"/>
                  </a:cubicBezTo>
                  <a:lnTo>
                    <a:pt x="1939" y="233"/>
                  </a:lnTo>
                  <a:lnTo>
                    <a:pt x="79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8" name="Google Shape;5085;p79">
              <a:extLst>
                <a:ext uri="{FF2B5EF4-FFF2-40B4-BE49-F238E27FC236}">
                  <a16:creationId xmlns:a16="http://schemas.microsoft.com/office/drawing/2014/main" id="{F0D60DAA-7096-36F4-B1B1-889A226EB30A}"/>
                </a:ext>
              </a:extLst>
            </p:cNvPr>
            <p:cNvSpPr/>
            <p:nvPr/>
          </p:nvSpPr>
          <p:spPr>
            <a:xfrm flipH="1">
              <a:off x="-1535954" y="6983342"/>
              <a:ext cx="138692" cy="104584"/>
            </a:xfrm>
            <a:custGeom>
              <a:avLst/>
              <a:gdLst/>
              <a:ahLst/>
              <a:cxnLst/>
              <a:rect l="l" t="t" r="r" b="b"/>
              <a:pathLst>
                <a:path w="1106" h="834" extrusionOk="0">
                  <a:moveTo>
                    <a:pt x="240" y="1"/>
                  </a:moveTo>
                  <a:lnTo>
                    <a:pt x="285" y="646"/>
                  </a:lnTo>
                  <a:cubicBezTo>
                    <a:pt x="285" y="646"/>
                    <a:pt x="144" y="711"/>
                    <a:pt x="1" y="788"/>
                  </a:cubicBezTo>
                  <a:lnTo>
                    <a:pt x="983" y="833"/>
                  </a:lnTo>
                  <a:lnTo>
                    <a:pt x="1105" y="7"/>
                  </a:lnTo>
                  <a:lnTo>
                    <a:pt x="24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9" name="Google Shape;5086;p79">
              <a:extLst>
                <a:ext uri="{FF2B5EF4-FFF2-40B4-BE49-F238E27FC236}">
                  <a16:creationId xmlns:a16="http://schemas.microsoft.com/office/drawing/2014/main" id="{08F30934-A08F-C7E7-7751-646883D21646}"/>
                </a:ext>
              </a:extLst>
            </p:cNvPr>
            <p:cNvSpPr/>
            <p:nvPr/>
          </p:nvSpPr>
          <p:spPr>
            <a:xfrm flipH="1">
              <a:off x="-1533572" y="7003531"/>
              <a:ext cx="105587" cy="9907"/>
            </a:xfrm>
            <a:custGeom>
              <a:avLst/>
              <a:gdLst/>
              <a:ahLst/>
              <a:cxnLst/>
              <a:rect l="l" t="t" r="r" b="b"/>
              <a:pathLst>
                <a:path w="842" h="79" extrusionOk="0">
                  <a:moveTo>
                    <a:pt x="1" y="1"/>
                  </a:moveTo>
                  <a:lnTo>
                    <a:pt x="7" y="52"/>
                  </a:lnTo>
                  <a:lnTo>
                    <a:pt x="829" y="78"/>
                  </a:lnTo>
                  <a:lnTo>
                    <a:pt x="8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0" name="Google Shape;5087;p79">
              <a:extLst>
                <a:ext uri="{FF2B5EF4-FFF2-40B4-BE49-F238E27FC236}">
                  <a16:creationId xmlns:a16="http://schemas.microsoft.com/office/drawing/2014/main" id="{5023688C-EE6B-4D5D-DAB0-F6EA77584F37}"/>
                </a:ext>
              </a:extLst>
            </p:cNvPr>
            <p:cNvSpPr/>
            <p:nvPr/>
          </p:nvSpPr>
          <p:spPr>
            <a:xfrm flipH="1">
              <a:off x="-1535077" y="6988985"/>
              <a:ext cx="107844" cy="9029"/>
            </a:xfrm>
            <a:custGeom>
              <a:avLst/>
              <a:gdLst/>
              <a:ahLst/>
              <a:cxnLst/>
              <a:rect l="l" t="t" r="r" b="b"/>
              <a:pathLst>
                <a:path w="860" h="72" extrusionOk="0">
                  <a:moveTo>
                    <a:pt x="1" y="1"/>
                  </a:moveTo>
                  <a:lnTo>
                    <a:pt x="7" y="46"/>
                  </a:lnTo>
                  <a:lnTo>
                    <a:pt x="854" y="72"/>
                  </a:lnTo>
                  <a:lnTo>
                    <a:pt x="860" y="7"/>
                  </a:lnTo>
                  <a:lnTo>
                    <a:pt x="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1" name="Google Shape;5088;p79">
              <a:extLst>
                <a:ext uri="{FF2B5EF4-FFF2-40B4-BE49-F238E27FC236}">
                  <a16:creationId xmlns:a16="http://schemas.microsoft.com/office/drawing/2014/main" id="{CD3410A4-81DC-EBC3-68C2-A90E3F7C0732}"/>
                </a:ext>
              </a:extLst>
            </p:cNvPr>
            <p:cNvSpPr/>
            <p:nvPr/>
          </p:nvSpPr>
          <p:spPr>
            <a:xfrm flipH="1">
              <a:off x="-1528681" y="7017451"/>
              <a:ext cx="183335" cy="104960"/>
            </a:xfrm>
            <a:custGeom>
              <a:avLst/>
              <a:gdLst/>
              <a:ahLst/>
              <a:cxnLst/>
              <a:rect l="l" t="t" r="r" b="b"/>
              <a:pathLst>
                <a:path w="1462" h="837" extrusionOk="0">
                  <a:moveTo>
                    <a:pt x="612" y="0"/>
                  </a:moveTo>
                  <a:cubicBezTo>
                    <a:pt x="590" y="0"/>
                    <a:pt x="567" y="2"/>
                    <a:pt x="544" y="6"/>
                  </a:cubicBezTo>
                  <a:cubicBezTo>
                    <a:pt x="356" y="39"/>
                    <a:pt x="505" y="341"/>
                    <a:pt x="505" y="341"/>
                  </a:cubicBezTo>
                  <a:cubicBezTo>
                    <a:pt x="505" y="341"/>
                    <a:pt x="1" y="627"/>
                    <a:pt x="21" y="762"/>
                  </a:cubicBezTo>
                  <a:cubicBezTo>
                    <a:pt x="29" y="820"/>
                    <a:pt x="281" y="837"/>
                    <a:pt x="567" y="837"/>
                  </a:cubicBezTo>
                  <a:cubicBezTo>
                    <a:pt x="951" y="837"/>
                    <a:pt x="1397" y="806"/>
                    <a:pt x="1397" y="806"/>
                  </a:cubicBezTo>
                  <a:cubicBezTo>
                    <a:pt x="1397" y="806"/>
                    <a:pt x="1462" y="451"/>
                    <a:pt x="1442" y="394"/>
                  </a:cubicBezTo>
                  <a:cubicBezTo>
                    <a:pt x="1426" y="339"/>
                    <a:pt x="922" y="335"/>
                    <a:pt x="761" y="335"/>
                  </a:cubicBezTo>
                  <a:cubicBezTo>
                    <a:pt x="731" y="335"/>
                    <a:pt x="713" y="335"/>
                    <a:pt x="713" y="335"/>
                  </a:cubicBezTo>
                  <a:cubicBezTo>
                    <a:pt x="713" y="335"/>
                    <a:pt x="821" y="239"/>
                    <a:pt x="848" y="161"/>
                  </a:cubicBezTo>
                  <a:cubicBezTo>
                    <a:pt x="876" y="88"/>
                    <a:pt x="762" y="0"/>
                    <a:pt x="61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2" name="Google Shape;5089;p79">
              <a:extLst>
                <a:ext uri="{FF2B5EF4-FFF2-40B4-BE49-F238E27FC236}">
                  <a16:creationId xmlns:a16="http://schemas.microsoft.com/office/drawing/2014/main" id="{68E5B572-3779-ACBA-AD95-CC0756C7CF92}"/>
                </a:ext>
              </a:extLst>
            </p:cNvPr>
            <p:cNvSpPr/>
            <p:nvPr/>
          </p:nvSpPr>
          <p:spPr>
            <a:xfrm flipH="1">
              <a:off x="-1488300" y="6475971"/>
              <a:ext cx="607187" cy="496835"/>
            </a:xfrm>
            <a:custGeom>
              <a:avLst/>
              <a:gdLst/>
              <a:ahLst/>
              <a:cxnLst/>
              <a:rect l="l" t="t" r="r" b="b"/>
              <a:pathLst>
                <a:path w="4842" h="3962" extrusionOk="0">
                  <a:moveTo>
                    <a:pt x="305" y="1"/>
                  </a:moveTo>
                  <a:lnTo>
                    <a:pt x="1" y="608"/>
                  </a:lnTo>
                  <a:lnTo>
                    <a:pt x="4337" y="3961"/>
                  </a:lnTo>
                  <a:lnTo>
                    <a:pt x="4841" y="3367"/>
                  </a:lnTo>
                  <a:lnTo>
                    <a:pt x="305" y="1"/>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3" name="Google Shape;5090;p79">
              <a:extLst>
                <a:ext uri="{FF2B5EF4-FFF2-40B4-BE49-F238E27FC236}">
                  <a16:creationId xmlns:a16="http://schemas.microsoft.com/office/drawing/2014/main" id="{163DAE7A-01B6-35FE-1DF8-AB01925A4B55}"/>
                </a:ext>
              </a:extLst>
            </p:cNvPr>
            <p:cNvSpPr/>
            <p:nvPr/>
          </p:nvSpPr>
          <p:spPr>
            <a:xfrm flipH="1">
              <a:off x="-1318132" y="6556353"/>
              <a:ext cx="341464" cy="276382"/>
            </a:xfrm>
            <a:custGeom>
              <a:avLst/>
              <a:gdLst/>
              <a:ahLst/>
              <a:cxnLst/>
              <a:rect l="l" t="t" r="r" b="b"/>
              <a:pathLst>
                <a:path w="2723" h="2204" extrusionOk="0">
                  <a:moveTo>
                    <a:pt x="202" y="0"/>
                  </a:moveTo>
                  <a:lnTo>
                    <a:pt x="0" y="349"/>
                  </a:lnTo>
                  <a:lnTo>
                    <a:pt x="2451" y="2204"/>
                  </a:lnTo>
                  <a:lnTo>
                    <a:pt x="2722" y="1873"/>
                  </a:lnTo>
                  <a:lnTo>
                    <a:pt x="20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4" name="Google Shape;5091;p79">
              <a:extLst>
                <a:ext uri="{FF2B5EF4-FFF2-40B4-BE49-F238E27FC236}">
                  <a16:creationId xmlns:a16="http://schemas.microsoft.com/office/drawing/2014/main" id="{435D3F51-C5FC-4433-4229-DB2F0428F64E}"/>
                </a:ext>
              </a:extLst>
            </p:cNvPr>
            <p:cNvSpPr/>
            <p:nvPr/>
          </p:nvSpPr>
          <p:spPr>
            <a:xfrm flipH="1">
              <a:off x="-1519777" y="7118524"/>
              <a:ext cx="164650" cy="45646"/>
            </a:xfrm>
            <a:custGeom>
              <a:avLst/>
              <a:gdLst/>
              <a:ahLst/>
              <a:cxnLst/>
              <a:rect l="l" t="t" r="r" b="b"/>
              <a:pathLst>
                <a:path w="1313" h="364" extrusionOk="0">
                  <a:moveTo>
                    <a:pt x="78" y="0"/>
                  </a:moveTo>
                  <a:cubicBezTo>
                    <a:pt x="78" y="0"/>
                    <a:pt x="0" y="337"/>
                    <a:pt x="98" y="343"/>
                  </a:cubicBezTo>
                  <a:cubicBezTo>
                    <a:pt x="162" y="349"/>
                    <a:pt x="1202" y="363"/>
                    <a:pt x="1261" y="363"/>
                  </a:cubicBezTo>
                  <a:cubicBezTo>
                    <a:pt x="1312" y="363"/>
                    <a:pt x="1274" y="47"/>
                    <a:pt x="1261" y="21"/>
                  </a:cubicBezTo>
                  <a:lnTo>
                    <a:pt x="78"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5" name="Google Shape;5092;p79">
              <a:extLst>
                <a:ext uri="{FF2B5EF4-FFF2-40B4-BE49-F238E27FC236}">
                  <a16:creationId xmlns:a16="http://schemas.microsoft.com/office/drawing/2014/main" id="{16DF5FF9-870F-BFF7-C67B-05BF4B78F940}"/>
                </a:ext>
              </a:extLst>
            </p:cNvPr>
            <p:cNvSpPr/>
            <p:nvPr/>
          </p:nvSpPr>
          <p:spPr>
            <a:xfrm flipH="1">
              <a:off x="-1451686" y="6889291"/>
              <a:ext cx="39752" cy="239138"/>
            </a:xfrm>
            <a:custGeom>
              <a:avLst/>
              <a:gdLst/>
              <a:ahLst/>
              <a:cxnLst/>
              <a:rect l="l" t="t" r="r" b="b"/>
              <a:pathLst>
                <a:path w="317" h="1907" extrusionOk="0">
                  <a:moveTo>
                    <a:pt x="194" y="0"/>
                  </a:moveTo>
                  <a:lnTo>
                    <a:pt x="0" y="45"/>
                  </a:lnTo>
                  <a:lnTo>
                    <a:pt x="123" y="1906"/>
                  </a:lnTo>
                  <a:lnTo>
                    <a:pt x="317" y="1906"/>
                  </a:lnTo>
                  <a:lnTo>
                    <a:pt x="194"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6" name="Google Shape;5093;p79">
              <a:extLst>
                <a:ext uri="{FF2B5EF4-FFF2-40B4-BE49-F238E27FC236}">
                  <a16:creationId xmlns:a16="http://schemas.microsoft.com/office/drawing/2014/main" id="{15D60F49-84DD-4442-FC55-D7A4D726135C}"/>
                </a:ext>
              </a:extLst>
            </p:cNvPr>
            <p:cNvSpPr/>
            <p:nvPr/>
          </p:nvSpPr>
          <p:spPr>
            <a:xfrm flipH="1">
              <a:off x="-1625989" y="6409634"/>
              <a:ext cx="662112" cy="80256"/>
            </a:xfrm>
            <a:custGeom>
              <a:avLst/>
              <a:gdLst/>
              <a:ahLst/>
              <a:cxnLst/>
              <a:rect l="l" t="t" r="r" b="b"/>
              <a:pathLst>
                <a:path w="5280" h="640" extrusionOk="0">
                  <a:moveTo>
                    <a:pt x="102" y="1"/>
                  </a:moveTo>
                  <a:lnTo>
                    <a:pt x="0" y="433"/>
                  </a:lnTo>
                  <a:lnTo>
                    <a:pt x="5214" y="640"/>
                  </a:lnTo>
                  <a:lnTo>
                    <a:pt x="5279" y="264"/>
                  </a:lnTo>
                  <a:lnTo>
                    <a:pt x="10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7" name="Google Shape;5094;p79">
              <a:extLst>
                <a:ext uri="{FF2B5EF4-FFF2-40B4-BE49-F238E27FC236}">
                  <a16:creationId xmlns:a16="http://schemas.microsoft.com/office/drawing/2014/main" id="{2A6F11F5-FA8C-E185-3D7F-B9F23C4836F3}"/>
                </a:ext>
              </a:extLst>
            </p:cNvPr>
            <p:cNvSpPr/>
            <p:nvPr/>
          </p:nvSpPr>
          <p:spPr>
            <a:xfrm flipH="1">
              <a:off x="-1327789" y="6420920"/>
              <a:ext cx="287918" cy="48781"/>
            </a:xfrm>
            <a:custGeom>
              <a:avLst/>
              <a:gdLst/>
              <a:ahLst/>
              <a:cxnLst/>
              <a:rect l="l" t="t" r="r" b="b"/>
              <a:pathLst>
                <a:path w="2296" h="389" extrusionOk="0">
                  <a:moveTo>
                    <a:pt x="0" y="1"/>
                  </a:moveTo>
                  <a:lnTo>
                    <a:pt x="0" y="266"/>
                  </a:lnTo>
                  <a:lnTo>
                    <a:pt x="1384" y="343"/>
                  </a:lnTo>
                  <a:lnTo>
                    <a:pt x="1661" y="227"/>
                  </a:lnTo>
                  <a:lnTo>
                    <a:pt x="1714" y="388"/>
                  </a:lnTo>
                  <a:lnTo>
                    <a:pt x="2296" y="117"/>
                  </a:lnTo>
                  <a:lnTo>
                    <a:pt x="1823" y="240"/>
                  </a:lnTo>
                  <a:lnTo>
                    <a:pt x="1849" y="78"/>
                  </a:lnTo>
                  <a:lnTo>
                    <a:pt x="1849" y="78"/>
                  </a:lnTo>
                  <a:lnTo>
                    <a:pt x="1435" y="213"/>
                  </a:lnTo>
                  <a:lnTo>
                    <a:pt x="1500" y="72"/>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8" name="Google Shape;5095;p79">
              <a:extLst>
                <a:ext uri="{FF2B5EF4-FFF2-40B4-BE49-F238E27FC236}">
                  <a16:creationId xmlns:a16="http://schemas.microsoft.com/office/drawing/2014/main" id="{2EAA7395-6239-0D9A-B94A-F4C0D5A2053D}"/>
                </a:ext>
              </a:extLst>
            </p:cNvPr>
            <p:cNvSpPr/>
            <p:nvPr/>
          </p:nvSpPr>
          <p:spPr>
            <a:xfrm flipH="1">
              <a:off x="-1685056" y="6300159"/>
              <a:ext cx="84269" cy="167033"/>
            </a:xfrm>
            <a:custGeom>
              <a:avLst/>
              <a:gdLst/>
              <a:ahLst/>
              <a:cxnLst/>
              <a:rect l="l" t="t" r="r" b="b"/>
              <a:pathLst>
                <a:path w="672" h="1332" extrusionOk="0">
                  <a:moveTo>
                    <a:pt x="368" y="1"/>
                  </a:moveTo>
                  <a:lnTo>
                    <a:pt x="0" y="1235"/>
                  </a:lnTo>
                  <a:lnTo>
                    <a:pt x="226" y="1331"/>
                  </a:lnTo>
                  <a:lnTo>
                    <a:pt x="672" y="46"/>
                  </a:lnTo>
                  <a:lnTo>
                    <a:pt x="36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9" name="Google Shape;5096;p79">
              <a:extLst>
                <a:ext uri="{FF2B5EF4-FFF2-40B4-BE49-F238E27FC236}">
                  <a16:creationId xmlns:a16="http://schemas.microsoft.com/office/drawing/2014/main" id="{298035DA-CE97-5177-169D-7916CF5E30F8}"/>
                </a:ext>
              </a:extLst>
            </p:cNvPr>
            <p:cNvSpPr/>
            <p:nvPr/>
          </p:nvSpPr>
          <p:spPr>
            <a:xfrm flipH="1">
              <a:off x="-1668878" y="6373142"/>
              <a:ext cx="240893" cy="579473"/>
            </a:xfrm>
            <a:custGeom>
              <a:avLst/>
              <a:gdLst/>
              <a:ahLst/>
              <a:cxnLst/>
              <a:rect l="l" t="t" r="r" b="b"/>
              <a:pathLst>
                <a:path w="1921" h="4621" extrusionOk="0">
                  <a:moveTo>
                    <a:pt x="1423" y="0"/>
                  </a:moveTo>
                  <a:lnTo>
                    <a:pt x="1" y="4330"/>
                  </a:lnTo>
                  <a:lnTo>
                    <a:pt x="531" y="4620"/>
                  </a:lnTo>
                  <a:lnTo>
                    <a:pt x="1921" y="155"/>
                  </a:lnTo>
                  <a:lnTo>
                    <a:pt x="1423"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0" name="Google Shape;5097;p79">
              <a:extLst>
                <a:ext uri="{FF2B5EF4-FFF2-40B4-BE49-F238E27FC236}">
                  <a16:creationId xmlns:a16="http://schemas.microsoft.com/office/drawing/2014/main" id="{0D0EB749-86E5-28C5-3504-EDDAA15EB63D}"/>
                </a:ext>
              </a:extLst>
            </p:cNvPr>
            <p:cNvSpPr/>
            <p:nvPr/>
          </p:nvSpPr>
          <p:spPr>
            <a:xfrm flipH="1">
              <a:off x="-1813089" y="6220028"/>
              <a:ext cx="346104" cy="113362"/>
            </a:xfrm>
            <a:custGeom>
              <a:avLst/>
              <a:gdLst/>
              <a:ahLst/>
              <a:cxnLst/>
              <a:rect l="l" t="t" r="r" b="b"/>
              <a:pathLst>
                <a:path w="2760" h="904" extrusionOk="0">
                  <a:moveTo>
                    <a:pt x="1284" y="0"/>
                  </a:moveTo>
                  <a:cubicBezTo>
                    <a:pt x="948" y="0"/>
                    <a:pt x="652" y="19"/>
                    <a:pt x="543" y="58"/>
                  </a:cubicBezTo>
                  <a:cubicBezTo>
                    <a:pt x="259" y="162"/>
                    <a:pt x="0" y="660"/>
                    <a:pt x="208" y="801"/>
                  </a:cubicBezTo>
                  <a:cubicBezTo>
                    <a:pt x="255" y="833"/>
                    <a:pt x="317" y="846"/>
                    <a:pt x="390" y="846"/>
                  </a:cubicBezTo>
                  <a:cubicBezTo>
                    <a:pt x="637" y="846"/>
                    <a:pt x="1008" y="700"/>
                    <a:pt x="1332" y="685"/>
                  </a:cubicBezTo>
                  <a:cubicBezTo>
                    <a:pt x="1350" y="683"/>
                    <a:pt x="1368" y="683"/>
                    <a:pt x="1386" y="683"/>
                  </a:cubicBezTo>
                  <a:cubicBezTo>
                    <a:pt x="1563" y="683"/>
                    <a:pt x="1744" y="736"/>
                    <a:pt x="1914" y="795"/>
                  </a:cubicBezTo>
                  <a:cubicBezTo>
                    <a:pt x="2092" y="851"/>
                    <a:pt x="2256" y="904"/>
                    <a:pt x="2390" y="904"/>
                  </a:cubicBezTo>
                  <a:cubicBezTo>
                    <a:pt x="2424" y="904"/>
                    <a:pt x="2457" y="900"/>
                    <a:pt x="2488" y="892"/>
                  </a:cubicBezTo>
                  <a:cubicBezTo>
                    <a:pt x="2759" y="807"/>
                    <a:pt x="2734" y="311"/>
                    <a:pt x="2604" y="156"/>
                  </a:cubicBezTo>
                  <a:cubicBezTo>
                    <a:pt x="2523" y="54"/>
                    <a:pt x="1849" y="0"/>
                    <a:pt x="1284"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1" name="Google Shape;5098;p79">
              <a:extLst>
                <a:ext uri="{FF2B5EF4-FFF2-40B4-BE49-F238E27FC236}">
                  <a16:creationId xmlns:a16="http://schemas.microsoft.com/office/drawing/2014/main" id="{D4B43041-D7BD-8107-DF7A-7FF4392395E6}"/>
                </a:ext>
              </a:extLst>
            </p:cNvPr>
            <p:cNvSpPr/>
            <p:nvPr/>
          </p:nvSpPr>
          <p:spPr>
            <a:xfrm flipH="1">
              <a:off x="-1216930" y="6569394"/>
              <a:ext cx="1071794" cy="731960"/>
            </a:xfrm>
            <a:custGeom>
              <a:avLst/>
              <a:gdLst/>
              <a:ahLst/>
              <a:cxnLst/>
              <a:rect l="l" t="t" r="r" b="b"/>
              <a:pathLst>
                <a:path w="8547" h="5837" extrusionOk="0">
                  <a:moveTo>
                    <a:pt x="4549" y="804"/>
                  </a:moveTo>
                  <a:cubicBezTo>
                    <a:pt x="6393" y="804"/>
                    <a:pt x="7185" y="3228"/>
                    <a:pt x="6174" y="4277"/>
                  </a:cubicBezTo>
                  <a:cubicBezTo>
                    <a:pt x="5641" y="4830"/>
                    <a:pt x="5145" y="5037"/>
                    <a:pt x="4643" y="5037"/>
                  </a:cubicBezTo>
                  <a:cubicBezTo>
                    <a:pt x="4159" y="5037"/>
                    <a:pt x="3669" y="4844"/>
                    <a:pt x="3136" y="4581"/>
                  </a:cubicBezTo>
                  <a:cubicBezTo>
                    <a:pt x="2232" y="4141"/>
                    <a:pt x="1644" y="1059"/>
                    <a:pt x="4352" y="813"/>
                  </a:cubicBezTo>
                  <a:cubicBezTo>
                    <a:pt x="4419" y="807"/>
                    <a:pt x="4484" y="804"/>
                    <a:pt x="4549" y="804"/>
                  </a:cubicBezTo>
                  <a:close/>
                  <a:moveTo>
                    <a:pt x="4460" y="1"/>
                  </a:moveTo>
                  <a:cubicBezTo>
                    <a:pt x="678" y="1"/>
                    <a:pt x="1" y="5704"/>
                    <a:pt x="4480" y="5834"/>
                  </a:cubicBezTo>
                  <a:cubicBezTo>
                    <a:pt x="4526" y="5836"/>
                    <a:pt x="4571" y="5836"/>
                    <a:pt x="4615" y="5836"/>
                  </a:cubicBezTo>
                  <a:cubicBezTo>
                    <a:pt x="8547" y="5836"/>
                    <a:pt x="8314" y="523"/>
                    <a:pt x="5050" y="45"/>
                  </a:cubicBezTo>
                  <a:cubicBezTo>
                    <a:pt x="4845" y="15"/>
                    <a:pt x="4649" y="1"/>
                    <a:pt x="4460"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2" name="Google Shape;5099;p79">
              <a:extLst>
                <a:ext uri="{FF2B5EF4-FFF2-40B4-BE49-F238E27FC236}">
                  <a16:creationId xmlns:a16="http://schemas.microsoft.com/office/drawing/2014/main" id="{6B4679E5-70EF-E312-97E3-71327955B3E3}"/>
                </a:ext>
              </a:extLst>
            </p:cNvPr>
            <p:cNvSpPr/>
            <p:nvPr/>
          </p:nvSpPr>
          <p:spPr>
            <a:xfrm flipH="1">
              <a:off x="-1113853" y="6642252"/>
              <a:ext cx="762683" cy="583235"/>
            </a:xfrm>
            <a:custGeom>
              <a:avLst/>
              <a:gdLst/>
              <a:ahLst/>
              <a:cxnLst/>
              <a:rect l="l" t="t" r="r" b="b"/>
              <a:pathLst>
                <a:path w="6082" h="4651" extrusionOk="0">
                  <a:moveTo>
                    <a:pt x="2906" y="223"/>
                  </a:moveTo>
                  <a:cubicBezTo>
                    <a:pt x="4750" y="223"/>
                    <a:pt x="5542" y="2647"/>
                    <a:pt x="4531" y="3696"/>
                  </a:cubicBezTo>
                  <a:cubicBezTo>
                    <a:pt x="3998" y="4249"/>
                    <a:pt x="3502" y="4456"/>
                    <a:pt x="3000" y="4456"/>
                  </a:cubicBezTo>
                  <a:cubicBezTo>
                    <a:pt x="2516" y="4456"/>
                    <a:pt x="2026" y="4263"/>
                    <a:pt x="1493" y="4000"/>
                  </a:cubicBezTo>
                  <a:cubicBezTo>
                    <a:pt x="589" y="3560"/>
                    <a:pt x="1" y="478"/>
                    <a:pt x="2709" y="232"/>
                  </a:cubicBezTo>
                  <a:cubicBezTo>
                    <a:pt x="2776" y="226"/>
                    <a:pt x="2841" y="223"/>
                    <a:pt x="2906" y="223"/>
                  </a:cubicBezTo>
                  <a:close/>
                  <a:moveTo>
                    <a:pt x="2786" y="1"/>
                  </a:moveTo>
                  <a:cubicBezTo>
                    <a:pt x="924" y="1"/>
                    <a:pt x="530" y="1627"/>
                    <a:pt x="530" y="1627"/>
                  </a:cubicBezTo>
                  <a:cubicBezTo>
                    <a:pt x="162" y="3236"/>
                    <a:pt x="1155" y="4651"/>
                    <a:pt x="2710" y="4651"/>
                  </a:cubicBezTo>
                  <a:cubicBezTo>
                    <a:pt x="3122" y="4651"/>
                    <a:pt x="3575" y="4551"/>
                    <a:pt x="4052" y="4329"/>
                  </a:cubicBezTo>
                  <a:cubicBezTo>
                    <a:pt x="6082" y="3386"/>
                    <a:pt x="5441" y="201"/>
                    <a:pt x="3070" y="13"/>
                  </a:cubicBezTo>
                  <a:cubicBezTo>
                    <a:pt x="2972" y="5"/>
                    <a:pt x="2877" y="1"/>
                    <a:pt x="2786"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3" name="Google Shape;5100;p79">
              <a:extLst>
                <a:ext uri="{FF2B5EF4-FFF2-40B4-BE49-F238E27FC236}">
                  <a16:creationId xmlns:a16="http://schemas.microsoft.com/office/drawing/2014/main" id="{B17EDAAB-1041-724A-6569-B0DC37CA28FB}"/>
                </a:ext>
              </a:extLst>
            </p:cNvPr>
            <p:cNvSpPr/>
            <p:nvPr/>
          </p:nvSpPr>
          <p:spPr>
            <a:xfrm flipH="1">
              <a:off x="-2493383" y="6530771"/>
              <a:ext cx="1122832" cy="752902"/>
            </a:xfrm>
            <a:custGeom>
              <a:avLst/>
              <a:gdLst/>
              <a:ahLst/>
              <a:cxnLst/>
              <a:rect l="l" t="t" r="r" b="b"/>
              <a:pathLst>
                <a:path w="8954" h="6004" extrusionOk="0">
                  <a:moveTo>
                    <a:pt x="4380" y="811"/>
                  </a:moveTo>
                  <a:cubicBezTo>
                    <a:pt x="5558" y="811"/>
                    <a:pt x="6793" y="1793"/>
                    <a:pt x="6793" y="2853"/>
                  </a:cubicBezTo>
                  <a:cubicBezTo>
                    <a:pt x="6793" y="4397"/>
                    <a:pt x="5991" y="4973"/>
                    <a:pt x="4769" y="5199"/>
                  </a:cubicBezTo>
                  <a:cubicBezTo>
                    <a:pt x="4693" y="5213"/>
                    <a:pt x="4613" y="5220"/>
                    <a:pt x="4531" y="5220"/>
                  </a:cubicBezTo>
                  <a:cubicBezTo>
                    <a:pt x="3242" y="5220"/>
                    <a:pt x="1312" y="3550"/>
                    <a:pt x="2922" y="1516"/>
                  </a:cubicBezTo>
                  <a:cubicBezTo>
                    <a:pt x="3313" y="1017"/>
                    <a:pt x="3841" y="811"/>
                    <a:pt x="4380" y="811"/>
                  </a:cubicBezTo>
                  <a:close/>
                  <a:moveTo>
                    <a:pt x="4443" y="0"/>
                  </a:moveTo>
                  <a:cubicBezTo>
                    <a:pt x="3890" y="0"/>
                    <a:pt x="3325" y="159"/>
                    <a:pt x="2805" y="520"/>
                  </a:cubicBezTo>
                  <a:cubicBezTo>
                    <a:pt x="1" y="2475"/>
                    <a:pt x="2014" y="6004"/>
                    <a:pt x="4505" y="6004"/>
                  </a:cubicBezTo>
                  <a:cubicBezTo>
                    <a:pt x="5177" y="6004"/>
                    <a:pt x="5884" y="5747"/>
                    <a:pt x="6540" y="5134"/>
                  </a:cubicBezTo>
                  <a:cubicBezTo>
                    <a:pt x="8953" y="2883"/>
                    <a:pt x="6803" y="0"/>
                    <a:pt x="4443"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4" name="Google Shape;5101;p79">
              <a:extLst>
                <a:ext uri="{FF2B5EF4-FFF2-40B4-BE49-F238E27FC236}">
                  <a16:creationId xmlns:a16="http://schemas.microsoft.com/office/drawing/2014/main" id="{1B55898D-28FD-A282-4D97-D3E6C53E85D4}"/>
                </a:ext>
              </a:extLst>
            </p:cNvPr>
            <p:cNvSpPr/>
            <p:nvPr/>
          </p:nvSpPr>
          <p:spPr>
            <a:xfrm flipH="1">
              <a:off x="-2322714" y="6594725"/>
              <a:ext cx="819740" cy="625871"/>
            </a:xfrm>
            <a:custGeom>
              <a:avLst/>
              <a:gdLst/>
              <a:ahLst/>
              <a:cxnLst/>
              <a:rect l="l" t="t" r="r" b="b"/>
              <a:pathLst>
                <a:path w="6537" h="4991" extrusionOk="0">
                  <a:moveTo>
                    <a:pt x="3324" y="301"/>
                  </a:moveTo>
                  <a:cubicBezTo>
                    <a:pt x="4502" y="301"/>
                    <a:pt x="5737" y="1283"/>
                    <a:pt x="5737" y="2343"/>
                  </a:cubicBezTo>
                  <a:cubicBezTo>
                    <a:pt x="5737" y="3887"/>
                    <a:pt x="4935" y="4463"/>
                    <a:pt x="3713" y="4689"/>
                  </a:cubicBezTo>
                  <a:cubicBezTo>
                    <a:pt x="3637" y="4703"/>
                    <a:pt x="3557" y="4710"/>
                    <a:pt x="3475" y="4710"/>
                  </a:cubicBezTo>
                  <a:cubicBezTo>
                    <a:pt x="2186" y="4710"/>
                    <a:pt x="256" y="3040"/>
                    <a:pt x="1866" y="1006"/>
                  </a:cubicBezTo>
                  <a:cubicBezTo>
                    <a:pt x="2257" y="507"/>
                    <a:pt x="2785" y="301"/>
                    <a:pt x="3324" y="301"/>
                  </a:cubicBezTo>
                  <a:close/>
                  <a:moveTo>
                    <a:pt x="3487" y="1"/>
                  </a:moveTo>
                  <a:cubicBezTo>
                    <a:pt x="1535" y="1"/>
                    <a:pt x="1" y="2585"/>
                    <a:pt x="1523" y="4120"/>
                  </a:cubicBezTo>
                  <a:cubicBezTo>
                    <a:pt x="2145" y="4747"/>
                    <a:pt x="2797" y="4991"/>
                    <a:pt x="3411" y="4991"/>
                  </a:cubicBezTo>
                  <a:cubicBezTo>
                    <a:pt x="4333" y="4991"/>
                    <a:pt x="5168" y="4441"/>
                    <a:pt x="5684" y="3816"/>
                  </a:cubicBezTo>
                  <a:cubicBezTo>
                    <a:pt x="6537" y="2776"/>
                    <a:pt x="5892" y="321"/>
                    <a:pt x="3798" y="23"/>
                  </a:cubicBezTo>
                  <a:cubicBezTo>
                    <a:pt x="3694" y="8"/>
                    <a:pt x="3590" y="1"/>
                    <a:pt x="3487"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5" name="Google Shape;5102;p79">
              <a:extLst>
                <a:ext uri="{FF2B5EF4-FFF2-40B4-BE49-F238E27FC236}">
                  <a16:creationId xmlns:a16="http://schemas.microsoft.com/office/drawing/2014/main" id="{7FEE95C9-D0DB-8EF1-B590-63DB37F51D76}"/>
                </a:ext>
              </a:extLst>
            </p:cNvPr>
            <p:cNvSpPr/>
            <p:nvPr/>
          </p:nvSpPr>
          <p:spPr>
            <a:xfrm flipH="1">
              <a:off x="-804994" y="6856813"/>
              <a:ext cx="178695" cy="123519"/>
            </a:xfrm>
            <a:custGeom>
              <a:avLst/>
              <a:gdLst/>
              <a:ahLst/>
              <a:cxnLst/>
              <a:rect l="l" t="t" r="r" b="b"/>
              <a:pathLst>
                <a:path w="1425" h="985" extrusionOk="0">
                  <a:moveTo>
                    <a:pt x="710" y="0"/>
                  </a:moveTo>
                  <a:cubicBezTo>
                    <a:pt x="169" y="0"/>
                    <a:pt x="1" y="880"/>
                    <a:pt x="688" y="977"/>
                  </a:cubicBezTo>
                  <a:cubicBezTo>
                    <a:pt x="727" y="982"/>
                    <a:pt x="763" y="985"/>
                    <a:pt x="797" y="985"/>
                  </a:cubicBezTo>
                  <a:cubicBezTo>
                    <a:pt x="1425" y="985"/>
                    <a:pt x="1406" y="142"/>
                    <a:pt x="831" y="14"/>
                  </a:cubicBezTo>
                  <a:cubicBezTo>
                    <a:pt x="789" y="5"/>
                    <a:pt x="749" y="0"/>
                    <a:pt x="710"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6" name="Google Shape;5103;p79">
              <a:extLst>
                <a:ext uri="{FF2B5EF4-FFF2-40B4-BE49-F238E27FC236}">
                  <a16:creationId xmlns:a16="http://schemas.microsoft.com/office/drawing/2014/main" id="{1EEFF85F-4615-D685-F0E0-E9145FF500E2}"/>
                </a:ext>
              </a:extLst>
            </p:cNvPr>
            <p:cNvSpPr/>
            <p:nvPr/>
          </p:nvSpPr>
          <p:spPr>
            <a:xfrm flipH="1">
              <a:off x="-781544" y="6880263"/>
              <a:ext cx="113111" cy="73234"/>
            </a:xfrm>
            <a:custGeom>
              <a:avLst/>
              <a:gdLst/>
              <a:ahLst/>
              <a:cxnLst/>
              <a:rect l="l" t="t" r="r" b="b"/>
              <a:pathLst>
                <a:path w="902" h="584" extrusionOk="0">
                  <a:moveTo>
                    <a:pt x="398" y="0"/>
                  </a:moveTo>
                  <a:cubicBezTo>
                    <a:pt x="86" y="0"/>
                    <a:pt x="1" y="583"/>
                    <a:pt x="368" y="583"/>
                  </a:cubicBezTo>
                  <a:cubicBezTo>
                    <a:pt x="391" y="583"/>
                    <a:pt x="416" y="581"/>
                    <a:pt x="442" y="576"/>
                  </a:cubicBezTo>
                  <a:cubicBezTo>
                    <a:pt x="901" y="499"/>
                    <a:pt x="753" y="21"/>
                    <a:pt x="411" y="1"/>
                  </a:cubicBezTo>
                  <a:cubicBezTo>
                    <a:pt x="407" y="0"/>
                    <a:pt x="402" y="0"/>
                    <a:pt x="398"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7" name="Google Shape;5104;p79">
              <a:extLst>
                <a:ext uri="{FF2B5EF4-FFF2-40B4-BE49-F238E27FC236}">
                  <a16:creationId xmlns:a16="http://schemas.microsoft.com/office/drawing/2014/main" id="{15D4E336-87A7-EFD4-D0B6-10670ECF04DA}"/>
                </a:ext>
              </a:extLst>
            </p:cNvPr>
            <p:cNvSpPr/>
            <p:nvPr/>
          </p:nvSpPr>
          <p:spPr>
            <a:xfrm flipH="1">
              <a:off x="-1079872" y="6104911"/>
              <a:ext cx="137188" cy="304847"/>
            </a:xfrm>
            <a:custGeom>
              <a:avLst/>
              <a:gdLst/>
              <a:ahLst/>
              <a:cxnLst/>
              <a:rect l="l" t="t" r="r" b="b"/>
              <a:pathLst>
                <a:path w="1094" h="2431" extrusionOk="0">
                  <a:moveTo>
                    <a:pt x="769" y="1"/>
                  </a:moveTo>
                  <a:lnTo>
                    <a:pt x="0" y="2353"/>
                  </a:lnTo>
                  <a:lnTo>
                    <a:pt x="271" y="2431"/>
                  </a:lnTo>
                  <a:lnTo>
                    <a:pt x="1093" y="105"/>
                  </a:lnTo>
                  <a:lnTo>
                    <a:pt x="769"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8" name="Google Shape;5105;p79">
              <a:extLst>
                <a:ext uri="{FF2B5EF4-FFF2-40B4-BE49-F238E27FC236}">
                  <a16:creationId xmlns:a16="http://schemas.microsoft.com/office/drawing/2014/main" id="{71775102-F501-31E0-D184-F3FF9A36C4F5}"/>
                </a:ext>
              </a:extLst>
            </p:cNvPr>
            <p:cNvSpPr/>
            <p:nvPr/>
          </p:nvSpPr>
          <p:spPr>
            <a:xfrm flipH="1">
              <a:off x="-1002875" y="6338281"/>
              <a:ext cx="301587" cy="594020"/>
            </a:xfrm>
            <a:custGeom>
              <a:avLst/>
              <a:gdLst/>
              <a:ahLst/>
              <a:cxnLst/>
              <a:rect l="l" t="t" r="r" b="b"/>
              <a:pathLst>
                <a:path w="2405" h="4737" extrusionOk="0">
                  <a:moveTo>
                    <a:pt x="1964" y="1"/>
                  </a:moveTo>
                  <a:cubicBezTo>
                    <a:pt x="1964" y="1"/>
                    <a:pt x="743" y="3702"/>
                    <a:pt x="678" y="3890"/>
                  </a:cubicBezTo>
                  <a:cubicBezTo>
                    <a:pt x="621" y="4078"/>
                    <a:pt x="0" y="4602"/>
                    <a:pt x="0" y="4602"/>
                  </a:cubicBezTo>
                  <a:lnTo>
                    <a:pt x="111" y="4737"/>
                  </a:lnTo>
                  <a:cubicBezTo>
                    <a:pt x="111" y="4737"/>
                    <a:pt x="478" y="4465"/>
                    <a:pt x="782" y="4123"/>
                  </a:cubicBezTo>
                  <a:cubicBezTo>
                    <a:pt x="1092" y="3780"/>
                    <a:pt x="2404" y="143"/>
                    <a:pt x="2404" y="143"/>
                  </a:cubicBezTo>
                  <a:lnTo>
                    <a:pt x="1964"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9" name="Google Shape;5106;p79">
              <a:extLst>
                <a:ext uri="{FF2B5EF4-FFF2-40B4-BE49-F238E27FC236}">
                  <a16:creationId xmlns:a16="http://schemas.microsoft.com/office/drawing/2014/main" id="{2F93A757-C178-8BA3-6AAA-728299E2EACC}"/>
                </a:ext>
              </a:extLst>
            </p:cNvPr>
            <p:cNvSpPr/>
            <p:nvPr/>
          </p:nvSpPr>
          <p:spPr>
            <a:xfrm flipH="1">
              <a:off x="-2022130" y="6829475"/>
              <a:ext cx="623238" cy="249546"/>
            </a:xfrm>
            <a:custGeom>
              <a:avLst/>
              <a:gdLst/>
              <a:ahLst/>
              <a:cxnLst/>
              <a:rect l="l" t="t" r="r" b="b"/>
              <a:pathLst>
                <a:path w="4970" h="1990" extrusionOk="0">
                  <a:moveTo>
                    <a:pt x="2114" y="1"/>
                  </a:moveTo>
                  <a:cubicBezTo>
                    <a:pt x="1046" y="1"/>
                    <a:pt x="53" y="38"/>
                    <a:pt x="53" y="38"/>
                  </a:cubicBezTo>
                  <a:lnTo>
                    <a:pt x="0" y="181"/>
                  </a:lnTo>
                  <a:cubicBezTo>
                    <a:pt x="0" y="181"/>
                    <a:pt x="4110" y="187"/>
                    <a:pt x="4369" y="258"/>
                  </a:cubicBezTo>
                  <a:cubicBezTo>
                    <a:pt x="4634" y="328"/>
                    <a:pt x="4659" y="703"/>
                    <a:pt x="4447" y="826"/>
                  </a:cubicBezTo>
                  <a:cubicBezTo>
                    <a:pt x="4265" y="936"/>
                    <a:pt x="72" y="1887"/>
                    <a:pt x="72" y="1887"/>
                  </a:cubicBezTo>
                  <a:lnTo>
                    <a:pt x="84" y="1989"/>
                  </a:lnTo>
                  <a:cubicBezTo>
                    <a:pt x="84" y="1989"/>
                    <a:pt x="3620" y="1189"/>
                    <a:pt x="4279" y="1091"/>
                  </a:cubicBezTo>
                  <a:cubicBezTo>
                    <a:pt x="4892" y="1001"/>
                    <a:pt x="4969" y="536"/>
                    <a:pt x="4679" y="226"/>
                  </a:cubicBezTo>
                  <a:cubicBezTo>
                    <a:pt x="4512" y="45"/>
                    <a:pt x="3269" y="1"/>
                    <a:pt x="211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0" name="Google Shape;5107;p79">
              <a:extLst>
                <a:ext uri="{FF2B5EF4-FFF2-40B4-BE49-F238E27FC236}">
                  <a16:creationId xmlns:a16="http://schemas.microsoft.com/office/drawing/2014/main" id="{1391305C-0F50-2679-6C10-FBF5FE1C8516}"/>
                </a:ext>
              </a:extLst>
            </p:cNvPr>
            <p:cNvSpPr/>
            <p:nvPr/>
          </p:nvSpPr>
          <p:spPr>
            <a:xfrm flipH="1">
              <a:off x="-2009969" y="6847658"/>
              <a:ext cx="152612" cy="104207"/>
            </a:xfrm>
            <a:custGeom>
              <a:avLst/>
              <a:gdLst/>
              <a:ahLst/>
              <a:cxnLst/>
              <a:rect l="l" t="t" r="r" b="b"/>
              <a:pathLst>
                <a:path w="1217" h="831" extrusionOk="0">
                  <a:moveTo>
                    <a:pt x="651" y="0"/>
                  </a:moveTo>
                  <a:cubicBezTo>
                    <a:pt x="0" y="0"/>
                    <a:pt x="84" y="818"/>
                    <a:pt x="615" y="830"/>
                  </a:cubicBezTo>
                  <a:cubicBezTo>
                    <a:pt x="620" y="830"/>
                    <a:pt x="625" y="830"/>
                    <a:pt x="629" y="830"/>
                  </a:cubicBezTo>
                  <a:cubicBezTo>
                    <a:pt x="1217" y="830"/>
                    <a:pt x="1213" y="42"/>
                    <a:pt x="719" y="3"/>
                  </a:cubicBezTo>
                  <a:cubicBezTo>
                    <a:pt x="696" y="1"/>
                    <a:pt x="673" y="0"/>
                    <a:pt x="651" y="0"/>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1" name="Google Shape;5108;p79">
              <a:extLst>
                <a:ext uri="{FF2B5EF4-FFF2-40B4-BE49-F238E27FC236}">
                  <a16:creationId xmlns:a16="http://schemas.microsoft.com/office/drawing/2014/main" id="{777A7CF7-15C9-242B-CDEF-A0C6D3D039B9}"/>
                </a:ext>
              </a:extLst>
            </p:cNvPr>
            <p:cNvSpPr/>
            <p:nvPr/>
          </p:nvSpPr>
          <p:spPr>
            <a:xfrm flipH="1">
              <a:off x="-1981628" y="6871485"/>
              <a:ext cx="76369" cy="51163"/>
            </a:xfrm>
            <a:custGeom>
              <a:avLst/>
              <a:gdLst/>
              <a:ahLst/>
              <a:cxnLst/>
              <a:rect l="l" t="t" r="r" b="b"/>
              <a:pathLst>
                <a:path w="609" h="408" extrusionOk="0">
                  <a:moveTo>
                    <a:pt x="298" y="1"/>
                  </a:moveTo>
                  <a:cubicBezTo>
                    <a:pt x="53" y="1"/>
                    <a:pt x="1" y="368"/>
                    <a:pt x="280" y="401"/>
                  </a:cubicBezTo>
                  <a:cubicBezTo>
                    <a:pt x="286" y="407"/>
                    <a:pt x="298" y="407"/>
                    <a:pt x="311" y="407"/>
                  </a:cubicBezTo>
                  <a:cubicBezTo>
                    <a:pt x="564" y="407"/>
                    <a:pt x="609" y="40"/>
                    <a:pt x="337"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2" name="Google Shape;5109;p79">
              <a:extLst>
                <a:ext uri="{FF2B5EF4-FFF2-40B4-BE49-F238E27FC236}">
                  <a16:creationId xmlns:a16="http://schemas.microsoft.com/office/drawing/2014/main" id="{61C34659-BD8E-40F5-93DD-FE6D03251776}"/>
                </a:ext>
              </a:extLst>
            </p:cNvPr>
            <p:cNvSpPr/>
            <p:nvPr/>
          </p:nvSpPr>
          <p:spPr>
            <a:xfrm flipH="1">
              <a:off x="-1578840" y="6835620"/>
              <a:ext cx="361904" cy="241395"/>
            </a:xfrm>
            <a:custGeom>
              <a:avLst/>
              <a:gdLst/>
              <a:ahLst/>
              <a:cxnLst/>
              <a:rect l="l" t="t" r="r" b="b"/>
              <a:pathLst>
                <a:path w="2886" h="1925" extrusionOk="0">
                  <a:moveTo>
                    <a:pt x="1439" y="1"/>
                  </a:moveTo>
                  <a:cubicBezTo>
                    <a:pt x="261" y="1"/>
                    <a:pt x="0" y="1772"/>
                    <a:pt x="1329" y="1915"/>
                  </a:cubicBezTo>
                  <a:cubicBezTo>
                    <a:pt x="1384" y="1921"/>
                    <a:pt x="1437" y="1924"/>
                    <a:pt x="1489" y="1924"/>
                  </a:cubicBezTo>
                  <a:cubicBezTo>
                    <a:pt x="2769" y="1924"/>
                    <a:pt x="2886" y="139"/>
                    <a:pt x="1568" y="8"/>
                  </a:cubicBezTo>
                  <a:cubicBezTo>
                    <a:pt x="1523" y="3"/>
                    <a:pt x="1480" y="1"/>
                    <a:pt x="1439" y="1"/>
                  </a:cubicBez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3" name="Google Shape;5110;p79">
              <a:extLst>
                <a:ext uri="{FF2B5EF4-FFF2-40B4-BE49-F238E27FC236}">
                  <a16:creationId xmlns:a16="http://schemas.microsoft.com/office/drawing/2014/main" id="{909AB968-33BD-69E3-4C93-9D56E2975B79}"/>
                </a:ext>
              </a:extLst>
            </p:cNvPr>
            <p:cNvSpPr/>
            <p:nvPr/>
          </p:nvSpPr>
          <p:spPr>
            <a:xfrm flipH="1">
              <a:off x="-1507739" y="6882771"/>
              <a:ext cx="223839" cy="146843"/>
            </a:xfrm>
            <a:custGeom>
              <a:avLst/>
              <a:gdLst/>
              <a:ahLst/>
              <a:cxnLst/>
              <a:rect l="l" t="t" r="r" b="b"/>
              <a:pathLst>
                <a:path w="1785" h="1171" extrusionOk="0">
                  <a:moveTo>
                    <a:pt x="989" y="1"/>
                  </a:moveTo>
                  <a:cubicBezTo>
                    <a:pt x="252" y="1"/>
                    <a:pt x="1" y="938"/>
                    <a:pt x="892" y="1152"/>
                  </a:cubicBezTo>
                  <a:cubicBezTo>
                    <a:pt x="956" y="1164"/>
                    <a:pt x="1021" y="1170"/>
                    <a:pt x="1072" y="1170"/>
                  </a:cubicBezTo>
                  <a:cubicBezTo>
                    <a:pt x="1784" y="1170"/>
                    <a:pt x="1745" y="52"/>
                    <a:pt x="1054" y="1"/>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4" name="Google Shape;5111;p79">
              <a:extLst>
                <a:ext uri="{FF2B5EF4-FFF2-40B4-BE49-F238E27FC236}">
                  <a16:creationId xmlns:a16="http://schemas.microsoft.com/office/drawing/2014/main" id="{CDE68C94-8EED-EB7E-29EA-CBC88FAAB330}"/>
                </a:ext>
              </a:extLst>
            </p:cNvPr>
            <p:cNvSpPr/>
            <p:nvPr/>
          </p:nvSpPr>
          <p:spPr>
            <a:xfrm flipH="1">
              <a:off x="-1445792" y="6922899"/>
              <a:ext cx="78626" cy="58436"/>
            </a:xfrm>
            <a:custGeom>
              <a:avLst/>
              <a:gdLst/>
              <a:ahLst/>
              <a:cxnLst/>
              <a:rect l="l" t="t" r="r" b="b"/>
              <a:pathLst>
                <a:path w="627" h="466" extrusionOk="0">
                  <a:moveTo>
                    <a:pt x="278" y="0"/>
                  </a:moveTo>
                  <a:cubicBezTo>
                    <a:pt x="38" y="0"/>
                    <a:pt x="1" y="385"/>
                    <a:pt x="260" y="456"/>
                  </a:cubicBezTo>
                  <a:cubicBezTo>
                    <a:pt x="281" y="462"/>
                    <a:pt x="302" y="465"/>
                    <a:pt x="321" y="465"/>
                  </a:cubicBezTo>
                  <a:cubicBezTo>
                    <a:pt x="528" y="465"/>
                    <a:pt x="627" y="148"/>
                    <a:pt x="415" y="36"/>
                  </a:cubicBezTo>
                  <a:cubicBezTo>
                    <a:pt x="364" y="11"/>
                    <a:pt x="318" y="0"/>
                    <a:pt x="278" y="0"/>
                  </a:cubicBez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5" name="Google Shape;5112;p79">
              <a:extLst>
                <a:ext uri="{FF2B5EF4-FFF2-40B4-BE49-F238E27FC236}">
                  <a16:creationId xmlns:a16="http://schemas.microsoft.com/office/drawing/2014/main" id="{A25278A9-9C58-E1CB-91AD-02811988BF81}"/>
                </a:ext>
              </a:extLst>
            </p:cNvPr>
            <p:cNvSpPr/>
            <p:nvPr/>
          </p:nvSpPr>
          <p:spPr>
            <a:xfrm flipH="1">
              <a:off x="-1477517" y="6738560"/>
              <a:ext cx="165403" cy="47903"/>
            </a:xfrm>
            <a:custGeom>
              <a:avLst/>
              <a:gdLst/>
              <a:ahLst/>
              <a:cxnLst/>
              <a:rect l="l" t="t" r="r" b="b"/>
              <a:pathLst>
                <a:path w="1319" h="382" extrusionOk="0">
                  <a:moveTo>
                    <a:pt x="60" y="0"/>
                  </a:moveTo>
                  <a:cubicBezTo>
                    <a:pt x="1" y="0"/>
                    <a:pt x="39" y="317"/>
                    <a:pt x="53" y="343"/>
                  </a:cubicBezTo>
                  <a:lnTo>
                    <a:pt x="1235" y="382"/>
                  </a:lnTo>
                  <a:cubicBezTo>
                    <a:pt x="1235" y="382"/>
                    <a:pt x="1319" y="45"/>
                    <a:pt x="1223" y="33"/>
                  </a:cubicBezTo>
                  <a:cubicBezTo>
                    <a:pt x="1158" y="27"/>
                    <a:pt x="117" y="0"/>
                    <a:pt x="60"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6" name="Google Shape;5113;p79">
              <a:extLst>
                <a:ext uri="{FF2B5EF4-FFF2-40B4-BE49-F238E27FC236}">
                  <a16:creationId xmlns:a16="http://schemas.microsoft.com/office/drawing/2014/main" id="{FC55593D-BED0-007A-6CBA-B2661C024AD3}"/>
                </a:ext>
              </a:extLst>
            </p:cNvPr>
            <p:cNvSpPr/>
            <p:nvPr/>
          </p:nvSpPr>
          <p:spPr>
            <a:xfrm flipH="1">
              <a:off x="-1417702" y="6768531"/>
              <a:ext cx="34234" cy="188852"/>
            </a:xfrm>
            <a:custGeom>
              <a:avLst/>
              <a:gdLst/>
              <a:ahLst/>
              <a:cxnLst/>
              <a:rect l="l" t="t" r="r" b="b"/>
              <a:pathLst>
                <a:path w="273" h="1506" extrusionOk="0">
                  <a:moveTo>
                    <a:pt x="1" y="0"/>
                  </a:moveTo>
                  <a:lnTo>
                    <a:pt x="78" y="1506"/>
                  </a:lnTo>
                  <a:lnTo>
                    <a:pt x="272" y="1473"/>
                  </a:lnTo>
                  <a:lnTo>
                    <a:pt x="201" y="8"/>
                  </a:lnTo>
                  <a:lnTo>
                    <a:pt x="1"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7" name="Google Shape;5114;p79">
              <a:extLst>
                <a:ext uri="{FF2B5EF4-FFF2-40B4-BE49-F238E27FC236}">
                  <a16:creationId xmlns:a16="http://schemas.microsoft.com/office/drawing/2014/main" id="{CE549D39-297B-6BEC-B23C-450C7535C495}"/>
                </a:ext>
              </a:extLst>
            </p:cNvPr>
            <p:cNvSpPr/>
            <p:nvPr/>
          </p:nvSpPr>
          <p:spPr>
            <a:xfrm flipH="1">
              <a:off x="-1440396" y="5694976"/>
              <a:ext cx="653334" cy="416704"/>
            </a:xfrm>
            <a:custGeom>
              <a:avLst/>
              <a:gdLst/>
              <a:ahLst/>
              <a:cxnLst/>
              <a:rect l="l" t="t" r="r" b="b"/>
              <a:pathLst>
                <a:path w="5210" h="3323" extrusionOk="0">
                  <a:moveTo>
                    <a:pt x="3910" y="0"/>
                  </a:moveTo>
                  <a:cubicBezTo>
                    <a:pt x="3910" y="0"/>
                    <a:pt x="3484" y="1900"/>
                    <a:pt x="2753" y="2196"/>
                  </a:cubicBezTo>
                  <a:cubicBezTo>
                    <a:pt x="2659" y="2234"/>
                    <a:pt x="2534" y="2249"/>
                    <a:pt x="2396" y="2249"/>
                  </a:cubicBezTo>
                  <a:cubicBezTo>
                    <a:pt x="1922" y="2249"/>
                    <a:pt x="1300" y="2074"/>
                    <a:pt x="1300" y="2074"/>
                  </a:cubicBezTo>
                  <a:cubicBezTo>
                    <a:pt x="1300" y="2074"/>
                    <a:pt x="1018" y="1965"/>
                    <a:pt x="719" y="1965"/>
                  </a:cubicBezTo>
                  <a:cubicBezTo>
                    <a:pt x="602" y="1965"/>
                    <a:pt x="482" y="1982"/>
                    <a:pt x="376" y="2029"/>
                  </a:cubicBezTo>
                  <a:cubicBezTo>
                    <a:pt x="0" y="2196"/>
                    <a:pt x="117" y="3296"/>
                    <a:pt x="602" y="3321"/>
                  </a:cubicBezTo>
                  <a:cubicBezTo>
                    <a:pt x="617" y="3322"/>
                    <a:pt x="633" y="3322"/>
                    <a:pt x="648" y="3322"/>
                  </a:cubicBezTo>
                  <a:cubicBezTo>
                    <a:pt x="1116" y="3322"/>
                    <a:pt x="1565" y="2856"/>
                    <a:pt x="1565" y="2856"/>
                  </a:cubicBezTo>
                  <a:cubicBezTo>
                    <a:pt x="1565" y="2856"/>
                    <a:pt x="2213" y="3074"/>
                    <a:pt x="2893" y="3074"/>
                  </a:cubicBezTo>
                  <a:cubicBezTo>
                    <a:pt x="3279" y="3074"/>
                    <a:pt x="3675" y="3004"/>
                    <a:pt x="3969" y="2784"/>
                  </a:cubicBezTo>
                  <a:cubicBezTo>
                    <a:pt x="5210" y="1868"/>
                    <a:pt x="5093" y="90"/>
                    <a:pt x="5093" y="90"/>
                  </a:cubicBezTo>
                  <a:lnTo>
                    <a:pt x="3910" y="0"/>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8" name="Google Shape;5115;p79">
              <a:extLst>
                <a:ext uri="{FF2B5EF4-FFF2-40B4-BE49-F238E27FC236}">
                  <a16:creationId xmlns:a16="http://schemas.microsoft.com/office/drawing/2014/main" id="{072AC8C9-10CE-39C0-13D5-91A55BB6D8E8}"/>
                </a:ext>
              </a:extLst>
            </p:cNvPr>
            <p:cNvSpPr/>
            <p:nvPr/>
          </p:nvSpPr>
          <p:spPr>
            <a:xfrm flipH="1">
              <a:off x="-980053" y="5941137"/>
              <a:ext cx="174306" cy="170293"/>
            </a:xfrm>
            <a:custGeom>
              <a:avLst/>
              <a:gdLst/>
              <a:ahLst/>
              <a:cxnLst/>
              <a:rect l="l" t="t" r="r" b="b"/>
              <a:pathLst>
                <a:path w="1390" h="1358" extrusionOk="0">
                  <a:moveTo>
                    <a:pt x="563" y="1"/>
                  </a:moveTo>
                  <a:cubicBezTo>
                    <a:pt x="447" y="1"/>
                    <a:pt x="331" y="21"/>
                    <a:pt x="227" y="66"/>
                  </a:cubicBezTo>
                  <a:cubicBezTo>
                    <a:pt x="72" y="131"/>
                    <a:pt x="6" y="344"/>
                    <a:pt x="0" y="582"/>
                  </a:cubicBezTo>
                  <a:cubicBezTo>
                    <a:pt x="0" y="938"/>
                    <a:pt x="162" y="1339"/>
                    <a:pt x="453" y="1358"/>
                  </a:cubicBezTo>
                  <a:lnTo>
                    <a:pt x="498" y="1358"/>
                  </a:lnTo>
                  <a:cubicBezTo>
                    <a:pt x="712" y="1358"/>
                    <a:pt x="925" y="1262"/>
                    <a:pt x="1086" y="1158"/>
                  </a:cubicBezTo>
                  <a:lnTo>
                    <a:pt x="537" y="815"/>
                  </a:lnTo>
                  <a:lnTo>
                    <a:pt x="621" y="570"/>
                  </a:lnTo>
                  <a:lnTo>
                    <a:pt x="1345" y="964"/>
                  </a:lnTo>
                  <a:cubicBezTo>
                    <a:pt x="1363" y="945"/>
                    <a:pt x="1384" y="931"/>
                    <a:pt x="1390" y="919"/>
                  </a:cubicBezTo>
                  <a:cubicBezTo>
                    <a:pt x="1339" y="899"/>
                    <a:pt x="1280" y="880"/>
                    <a:pt x="1216" y="860"/>
                  </a:cubicBezTo>
                  <a:cubicBezTo>
                    <a:pt x="1216" y="829"/>
                    <a:pt x="1222" y="317"/>
                    <a:pt x="1261" y="143"/>
                  </a:cubicBezTo>
                  <a:cubicBezTo>
                    <a:pt x="1196" y="123"/>
                    <a:pt x="1151" y="111"/>
                    <a:pt x="1151" y="111"/>
                  </a:cubicBezTo>
                  <a:cubicBezTo>
                    <a:pt x="1151" y="111"/>
                    <a:pt x="867" y="1"/>
                    <a:pt x="56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9" name="Google Shape;5116;p79">
              <a:extLst>
                <a:ext uri="{FF2B5EF4-FFF2-40B4-BE49-F238E27FC236}">
                  <a16:creationId xmlns:a16="http://schemas.microsoft.com/office/drawing/2014/main" id="{F420C177-D895-0D03-7304-675CB7DE2766}"/>
                </a:ext>
              </a:extLst>
            </p:cNvPr>
            <p:cNvSpPr/>
            <p:nvPr/>
          </p:nvSpPr>
          <p:spPr>
            <a:xfrm flipH="1">
              <a:off x="-1079872" y="6012490"/>
              <a:ext cx="206910" cy="141953"/>
            </a:xfrm>
            <a:custGeom>
              <a:avLst/>
              <a:gdLst/>
              <a:ahLst/>
              <a:cxnLst/>
              <a:rect l="l" t="t" r="r" b="b"/>
              <a:pathLst>
                <a:path w="1650" h="1132" extrusionOk="0">
                  <a:moveTo>
                    <a:pt x="85" y="1"/>
                  </a:moveTo>
                  <a:lnTo>
                    <a:pt x="1" y="246"/>
                  </a:lnTo>
                  <a:lnTo>
                    <a:pt x="1435" y="1132"/>
                  </a:lnTo>
                  <a:lnTo>
                    <a:pt x="1649" y="842"/>
                  </a:lnTo>
                  <a:lnTo>
                    <a:pt x="85"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0" name="Google Shape;5117;p79">
              <a:extLst>
                <a:ext uri="{FF2B5EF4-FFF2-40B4-BE49-F238E27FC236}">
                  <a16:creationId xmlns:a16="http://schemas.microsoft.com/office/drawing/2014/main" id="{F24FC003-05D3-5CD7-2C88-09FB9AC65908}"/>
                </a:ext>
              </a:extLst>
            </p:cNvPr>
            <p:cNvSpPr/>
            <p:nvPr/>
          </p:nvSpPr>
          <p:spPr>
            <a:xfrm flipH="1">
              <a:off x="-1296940" y="5923456"/>
              <a:ext cx="338705" cy="164149"/>
            </a:xfrm>
            <a:custGeom>
              <a:avLst/>
              <a:gdLst/>
              <a:ahLst/>
              <a:cxnLst/>
              <a:rect l="l" t="t" r="r" b="b"/>
              <a:pathLst>
                <a:path w="2701" h="1309" extrusionOk="0">
                  <a:moveTo>
                    <a:pt x="1829" y="1"/>
                  </a:moveTo>
                  <a:cubicBezTo>
                    <a:pt x="1829" y="1"/>
                    <a:pt x="1602" y="233"/>
                    <a:pt x="1370" y="342"/>
                  </a:cubicBezTo>
                  <a:cubicBezTo>
                    <a:pt x="1279" y="384"/>
                    <a:pt x="1163" y="397"/>
                    <a:pt x="1054" y="397"/>
                  </a:cubicBezTo>
                  <a:cubicBezTo>
                    <a:pt x="876" y="397"/>
                    <a:pt x="717" y="362"/>
                    <a:pt x="717" y="362"/>
                  </a:cubicBezTo>
                  <a:cubicBezTo>
                    <a:pt x="717" y="362"/>
                    <a:pt x="582" y="240"/>
                    <a:pt x="510" y="226"/>
                  </a:cubicBezTo>
                  <a:cubicBezTo>
                    <a:pt x="506" y="225"/>
                    <a:pt x="502" y="225"/>
                    <a:pt x="497" y="225"/>
                  </a:cubicBezTo>
                  <a:cubicBezTo>
                    <a:pt x="419" y="225"/>
                    <a:pt x="296" y="323"/>
                    <a:pt x="296" y="323"/>
                  </a:cubicBezTo>
                  <a:cubicBezTo>
                    <a:pt x="296" y="323"/>
                    <a:pt x="174" y="222"/>
                    <a:pt x="99" y="222"/>
                  </a:cubicBezTo>
                  <a:cubicBezTo>
                    <a:pt x="91" y="222"/>
                    <a:pt x="84" y="223"/>
                    <a:pt x="78" y="226"/>
                  </a:cubicBezTo>
                  <a:cubicBezTo>
                    <a:pt x="0" y="246"/>
                    <a:pt x="0" y="1001"/>
                    <a:pt x="0" y="1001"/>
                  </a:cubicBezTo>
                  <a:cubicBezTo>
                    <a:pt x="631" y="1231"/>
                    <a:pt x="1138" y="1308"/>
                    <a:pt x="1534" y="1308"/>
                  </a:cubicBezTo>
                  <a:cubicBezTo>
                    <a:pt x="2354" y="1308"/>
                    <a:pt x="2700" y="976"/>
                    <a:pt x="2700" y="976"/>
                  </a:cubicBezTo>
                  <a:lnTo>
                    <a:pt x="1829"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1" name="Google Shape;5118;p79">
              <a:extLst>
                <a:ext uri="{FF2B5EF4-FFF2-40B4-BE49-F238E27FC236}">
                  <a16:creationId xmlns:a16="http://schemas.microsoft.com/office/drawing/2014/main" id="{B1889A0C-A06B-9F6F-3EF1-28F043D8D2AD}"/>
                </a:ext>
              </a:extLst>
            </p:cNvPr>
            <p:cNvSpPr/>
            <p:nvPr/>
          </p:nvSpPr>
          <p:spPr>
            <a:xfrm flipH="1">
              <a:off x="-1421713" y="5826270"/>
              <a:ext cx="305600" cy="241395"/>
            </a:xfrm>
            <a:custGeom>
              <a:avLst/>
              <a:gdLst/>
              <a:ahLst/>
              <a:cxnLst/>
              <a:rect l="l" t="t" r="r" b="b"/>
              <a:pathLst>
                <a:path w="2437" h="1925" extrusionOk="0">
                  <a:moveTo>
                    <a:pt x="788" y="0"/>
                  </a:moveTo>
                  <a:cubicBezTo>
                    <a:pt x="788" y="0"/>
                    <a:pt x="349" y="982"/>
                    <a:pt x="0" y="1033"/>
                  </a:cubicBezTo>
                  <a:lnTo>
                    <a:pt x="1119" y="1925"/>
                  </a:lnTo>
                  <a:cubicBezTo>
                    <a:pt x="1119" y="1925"/>
                    <a:pt x="2437" y="1318"/>
                    <a:pt x="2204" y="13"/>
                  </a:cubicBezTo>
                  <a:lnTo>
                    <a:pt x="788" y="0"/>
                  </a:lnTo>
                  <a:close/>
                </a:path>
              </a:pathLst>
            </a:custGeom>
            <a:solidFill>
              <a:srgbClr val="E94D4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2" name="Google Shape;5119;p79">
              <a:extLst>
                <a:ext uri="{FF2B5EF4-FFF2-40B4-BE49-F238E27FC236}">
                  <a16:creationId xmlns:a16="http://schemas.microsoft.com/office/drawing/2014/main" id="{EDC37BD2-B042-6420-F2EC-F6596028F26D}"/>
                </a:ext>
              </a:extLst>
            </p:cNvPr>
            <p:cNvSpPr/>
            <p:nvPr/>
          </p:nvSpPr>
          <p:spPr>
            <a:xfrm flipH="1">
              <a:off x="-1313242" y="5865145"/>
              <a:ext cx="197129" cy="202521"/>
            </a:xfrm>
            <a:custGeom>
              <a:avLst/>
              <a:gdLst/>
              <a:ahLst/>
              <a:cxnLst/>
              <a:rect l="l" t="t" r="r" b="b"/>
              <a:pathLst>
                <a:path w="1572" h="1615" extrusionOk="0">
                  <a:moveTo>
                    <a:pt x="633" y="0"/>
                  </a:moveTo>
                  <a:cubicBezTo>
                    <a:pt x="472" y="290"/>
                    <a:pt x="221" y="691"/>
                    <a:pt x="0" y="723"/>
                  </a:cubicBezTo>
                  <a:lnTo>
                    <a:pt x="1119" y="1615"/>
                  </a:lnTo>
                  <a:cubicBezTo>
                    <a:pt x="1119" y="1615"/>
                    <a:pt x="1331" y="1519"/>
                    <a:pt x="1571" y="1319"/>
                  </a:cubicBezTo>
                  <a:cubicBezTo>
                    <a:pt x="1176" y="878"/>
                    <a:pt x="808" y="407"/>
                    <a:pt x="633" y="0"/>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3" name="Google Shape;5120;p79">
              <a:extLst>
                <a:ext uri="{FF2B5EF4-FFF2-40B4-BE49-F238E27FC236}">
                  <a16:creationId xmlns:a16="http://schemas.microsoft.com/office/drawing/2014/main" id="{B9DDC80F-7C84-9DD5-FD2A-785455E7D2F5}"/>
                </a:ext>
              </a:extLst>
            </p:cNvPr>
            <p:cNvSpPr/>
            <p:nvPr/>
          </p:nvSpPr>
          <p:spPr>
            <a:xfrm flipH="1">
              <a:off x="-1805814" y="5633028"/>
              <a:ext cx="636280" cy="581354"/>
            </a:xfrm>
            <a:custGeom>
              <a:avLst/>
              <a:gdLst/>
              <a:ahLst/>
              <a:cxnLst/>
              <a:rect l="l" t="t" r="r" b="b"/>
              <a:pathLst>
                <a:path w="5074" h="4636" extrusionOk="0">
                  <a:moveTo>
                    <a:pt x="1661" y="1"/>
                  </a:moveTo>
                  <a:cubicBezTo>
                    <a:pt x="1633" y="1"/>
                    <a:pt x="1606" y="1"/>
                    <a:pt x="1578" y="3"/>
                  </a:cubicBezTo>
                  <a:cubicBezTo>
                    <a:pt x="758" y="42"/>
                    <a:pt x="150" y="791"/>
                    <a:pt x="99" y="1347"/>
                  </a:cubicBezTo>
                  <a:cubicBezTo>
                    <a:pt x="1" y="2400"/>
                    <a:pt x="2676" y="4635"/>
                    <a:pt x="2676" y="4635"/>
                  </a:cubicBezTo>
                  <a:lnTo>
                    <a:pt x="5074" y="2762"/>
                  </a:lnTo>
                  <a:cubicBezTo>
                    <a:pt x="5074" y="2762"/>
                    <a:pt x="3408" y="1"/>
                    <a:pt x="166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4" name="Google Shape;5121;p79">
              <a:extLst>
                <a:ext uri="{FF2B5EF4-FFF2-40B4-BE49-F238E27FC236}">
                  <a16:creationId xmlns:a16="http://schemas.microsoft.com/office/drawing/2014/main" id="{55F6BD97-57D9-E1A6-DE12-D5125551E433}"/>
                </a:ext>
              </a:extLst>
            </p:cNvPr>
            <p:cNvSpPr/>
            <p:nvPr/>
          </p:nvSpPr>
          <p:spPr>
            <a:xfrm flipH="1">
              <a:off x="-1805814" y="5657606"/>
              <a:ext cx="623990" cy="553641"/>
            </a:xfrm>
            <a:custGeom>
              <a:avLst/>
              <a:gdLst/>
              <a:ahLst/>
              <a:cxnLst/>
              <a:rect l="l" t="t" r="r" b="b"/>
              <a:pathLst>
                <a:path w="4976" h="4415" extrusionOk="0">
                  <a:moveTo>
                    <a:pt x="2411" y="1"/>
                  </a:moveTo>
                  <a:cubicBezTo>
                    <a:pt x="1996" y="260"/>
                    <a:pt x="1629" y="388"/>
                    <a:pt x="1558" y="427"/>
                  </a:cubicBezTo>
                  <a:cubicBezTo>
                    <a:pt x="1537" y="427"/>
                    <a:pt x="1519" y="421"/>
                    <a:pt x="1499" y="421"/>
                  </a:cubicBezTo>
                  <a:cubicBezTo>
                    <a:pt x="1492" y="427"/>
                    <a:pt x="1486" y="427"/>
                    <a:pt x="1480" y="433"/>
                  </a:cubicBezTo>
                  <a:cubicBezTo>
                    <a:pt x="1648" y="640"/>
                    <a:pt x="1641" y="964"/>
                    <a:pt x="1448" y="1190"/>
                  </a:cubicBezTo>
                  <a:cubicBezTo>
                    <a:pt x="1325" y="1338"/>
                    <a:pt x="1144" y="1415"/>
                    <a:pt x="970" y="1415"/>
                  </a:cubicBezTo>
                  <a:cubicBezTo>
                    <a:pt x="846" y="1415"/>
                    <a:pt x="723" y="1376"/>
                    <a:pt x="627" y="1293"/>
                  </a:cubicBezTo>
                  <a:cubicBezTo>
                    <a:pt x="505" y="1196"/>
                    <a:pt x="446" y="1048"/>
                    <a:pt x="439" y="892"/>
                  </a:cubicBezTo>
                  <a:cubicBezTo>
                    <a:pt x="381" y="911"/>
                    <a:pt x="323" y="931"/>
                    <a:pt x="264" y="944"/>
                  </a:cubicBezTo>
                  <a:lnTo>
                    <a:pt x="7" y="1099"/>
                  </a:lnTo>
                  <a:cubicBezTo>
                    <a:pt x="7" y="1119"/>
                    <a:pt x="1" y="1131"/>
                    <a:pt x="1" y="1151"/>
                  </a:cubicBezTo>
                  <a:lnTo>
                    <a:pt x="1" y="1203"/>
                  </a:lnTo>
                  <a:cubicBezTo>
                    <a:pt x="1" y="2211"/>
                    <a:pt x="2242" y="4155"/>
                    <a:pt x="2545" y="4414"/>
                  </a:cubicBezTo>
                  <a:lnTo>
                    <a:pt x="2676" y="4304"/>
                  </a:lnTo>
                  <a:lnTo>
                    <a:pt x="2701" y="4284"/>
                  </a:lnTo>
                  <a:lnTo>
                    <a:pt x="3676" y="3496"/>
                  </a:lnTo>
                  <a:lnTo>
                    <a:pt x="3715" y="3555"/>
                  </a:lnTo>
                  <a:lnTo>
                    <a:pt x="4976" y="2566"/>
                  </a:lnTo>
                  <a:cubicBezTo>
                    <a:pt x="4976" y="2566"/>
                    <a:pt x="3813" y="633"/>
                    <a:pt x="2411"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5" name="Google Shape;5122;p79">
              <a:extLst>
                <a:ext uri="{FF2B5EF4-FFF2-40B4-BE49-F238E27FC236}">
                  <a16:creationId xmlns:a16="http://schemas.microsoft.com/office/drawing/2014/main" id="{3C6B8696-985B-9811-4256-FB0537378DB0}"/>
                </a:ext>
              </a:extLst>
            </p:cNvPr>
            <p:cNvSpPr/>
            <p:nvPr/>
          </p:nvSpPr>
          <p:spPr>
            <a:xfrm flipH="1">
              <a:off x="-1992160" y="5979259"/>
              <a:ext cx="487054" cy="328924"/>
            </a:xfrm>
            <a:custGeom>
              <a:avLst/>
              <a:gdLst/>
              <a:ahLst/>
              <a:cxnLst/>
              <a:rect l="l" t="t" r="r" b="b"/>
              <a:pathLst>
                <a:path w="3884" h="2623" extrusionOk="0">
                  <a:moveTo>
                    <a:pt x="2398" y="1"/>
                  </a:moveTo>
                  <a:lnTo>
                    <a:pt x="0" y="1874"/>
                  </a:lnTo>
                  <a:cubicBezTo>
                    <a:pt x="0" y="1874"/>
                    <a:pt x="46" y="2623"/>
                    <a:pt x="835" y="2623"/>
                  </a:cubicBezTo>
                  <a:cubicBezTo>
                    <a:pt x="988" y="2623"/>
                    <a:pt x="1169" y="2594"/>
                    <a:pt x="1383" y="2527"/>
                  </a:cubicBezTo>
                  <a:cubicBezTo>
                    <a:pt x="3883" y="1739"/>
                    <a:pt x="2398" y="1"/>
                    <a:pt x="2398" y="1"/>
                  </a:cubicBez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6" name="Google Shape;5123;p79">
              <a:extLst>
                <a:ext uri="{FF2B5EF4-FFF2-40B4-BE49-F238E27FC236}">
                  <a16:creationId xmlns:a16="http://schemas.microsoft.com/office/drawing/2014/main" id="{DE9CED87-D5D7-D237-29D6-409851A4D66D}"/>
                </a:ext>
              </a:extLst>
            </p:cNvPr>
            <p:cNvSpPr/>
            <p:nvPr/>
          </p:nvSpPr>
          <p:spPr>
            <a:xfrm flipH="1">
              <a:off x="-1356005" y="5702124"/>
              <a:ext cx="89159" cy="98188"/>
            </a:xfrm>
            <a:custGeom>
              <a:avLst/>
              <a:gdLst/>
              <a:ahLst/>
              <a:cxnLst/>
              <a:rect l="l" t="t" r="r" b="b"/>
              <a:pathLst>
                <a:path w="711" h="783" extrusionOk="0">
                  <a:moveTo>
                    <a:pt x="200" y="1"/>
                  </a:moveTo>
                  <a:lnTo>
                    <a:pt x="0" y="317"/>
                  </a:lnTo>
                  <a:lnTo>
                    <a:pt x="447" y="782"/>
                  </a:lnTo>
                  <a:lnTo>
                    <a:pt x="711" y="466"/>
                  </a:lnTo>
                  <a:lnTo>
                    <a:pt x="200" y="1"/>
                  </a:lnTo>
                  <a:close/>
                </a:path>
              </a:pathLst>
            </a:custGeom>
            <a:solidFill>
              <a:srgbClr val="FFA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7" name="Google Shape;5124;p79">
              <a:extLst>
                <a:ext uri="{FF2B5EF4-FFF2-40B4-BE49-F238E27FC236}">
                  <a16:creationId xmlns:a16="http://schemas.microsoft.com/office/drawing/2014/main" id="{5DD35C35-49F4-55EB-36F0-418BDD3D953C}"/>
                </a:ext>
              </a:extLst>
            </p:cNvPr>
            <p:cNvSpPr/>
            <p:nvPr/>
          </p:nvSpPr>
          <p:spPr>
            <a:xfrm flipH="1">
              <a:off x="-1356005" y="5733850"/>
              <a:ext cx="76996" cy="66462"/>
            </a:xfrm>
            <a:custGeom>
              <a:avLst/>
              <a:gdLst/>
              <a:ahLst/>
              <a:cxnLst/>
              <a:rect l="l" t="t" r="r" b="b"/>
              <a:pathLst>
                <a:path w="614" h="530" extrusionOk="0">
                  <a:moveTo>
                    <a:pt x="381" y="1"/>
                  </a:moveTo>
                  <a:cubicBezTo>
                    <a:pt x="258" y="58"/>
                    <a:pt x="130" y="117"/>
                    <a:pt x="1" y="168"/>
                  </a:cubicBezTo>
                  <a:lnTo>
                    <a:pt x="350" y="529"/>
                  </a:lnTo>
                  <a:lnTo>
                    <a:pt x="614" y="213"/>
                  </a:lnTo>
                  <a:lnTo>
                    <a:pt x="381"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8" name="Google Shape;5125;p79">
              <a:extLst>
                <a:ext uri="{FF2B5EF4-FFF2-40B4-BE49-F238E27FC236}">
                  <a16:creationId xmlns:a16="http://schemas.microsoft.com/office/drawing/2014/main" id="{AAD33F07-0B94-F8C6-5155-F370DE1CB31B}"/>
                </a:ext>
              </a:extLst>
            </p:cNvPr>
            <p:cNvSpPr/>
            <p:nvPr/>
          </p:nvSpPr>
          <p:spPr>
            <a:xfrm flipH="1">
              <a:off x="-1753147" y="6096007"/>
              <a:ext cx="400402" cy="350117"/>
            </a:xfrm>
            <a:custGeom>
              <a:avLst/>
              <a:gdLst/>
              <a:ahLst/>
              <a:cxnLst/>
              <a:rect l="l" t="t" r="r" b="b"/>
              <a:pathLst>
                <a:path w="3193" h="2792" extrusionOk="0">
                  <a:moveTo>
                    <a:pt x="2313" y="0"/>
                  </a:moveTo>
                  <a:lnTo>
                    <a:pt x="1" y="1867"/>
                  </a:lnTo>
                  <a:lnTo>
                    <a:pt x="654" y="2792"/>
                  </a:lnTo>
                  <a:lnTo>
                    <a:pt x="3192" y="1280"/>
                  </a:lnTo>
                  <a:lnTo>
                    <a:pt x="2313"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9" name="Google Shape;5126;p79">
              <a:extLst>
                <a:ext uri="{FF2B5EF4-FFF2-40B4-BE49-F238E27FC236}">
                  <a16:creationId xmlns:a16="http://schemas.microsoft.com/office/drawing/2014/main" id="{D572C575-3D86-347E-6918-AA3ADC65E6B9}"/>
                </a:ext>
              </a:extLst>
            </p:cNvPr>
            <p:cNvSpPr/>
            <p:nvPr/>
          </p:nvSpPr>
          <p:spPr>
            <a:xfrm flipH="1">
              <a:off x="-1520530" y="6330882"/>
              <a:ext cx="223714" cy="408428"/>
            </a:xfrm>
            <a:custGeom>
              <a:avLst/>
              <a:gdLst/>
              <a:ahLst/>
              <a:cxnLst/>
              <a:rect l="l" t="t" r="r" b="b"/>
              <a:pathLst>
                <a:path w="1784" h="3257" extrusionOk="0">
                  <a:moveTo>
                    <a:pt x="453" y="1"/>
                  </a:moveTo>
                  <a:lnTo>
                    <a:pt x="647" y="2831"/>
                  </a:lnTo>
                  <a:cubicBezTo>
                    <a:pt x="647" y="2831"/>
                    <a:pt x="0" y="3141"/>
                    <a:pt x="98" y="3200"/>
                  </a:cubicBezTo>
                  <a:cubicBezTo>
                    <a:pt x="168" y="3245"/>
                    <a:pt x="472" y="3256"/>
                    <a:pt x="758" y="3256"/>
                  </a:cubicBezTo>
                  <a:cubicBezTo>
                    <a:pt x="1044" y="3256"/>
                    <a:pt x="1312" y="3245"/>
                    <a:pt x="1312" y="3245"/>
                  </a:cubicBezTo>
                  <a:lnTo>
                    <a:pt x="1784" y="105"/>
                  </a:lnTo>
                  <a:lnTo>
                    <a:pt x="453"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0" name="Google Shape;5127;p79">
              <a:extLst>
                <a:ext uri="{FF2B5EF4-FFF2-40B4-BE49-F238E27FC236}">
                  <a16:creationId xmlns:a16="http://schemas.microsoft.com/office/drawing/2014/main" id="{94953123-2AFF-A037-5741-2DF2A6045DF9}"/>
                </a:ext>
              </a:extLst>
            </p:cNvPr>
            <p:cNvSpPr/>
            <p:nvPr/>
          </p:nvSpPr>
          <p:spPr>
            <a:xfrm flipH="1">
              <a:off x="-1520531" y="6194823"/>
              <a:ext cx="3260" cy="2633"/>
            </a:xfrm>
            <a:custGeom>
              <a:avLst/>
              <a:gdLst/>
              <a:ahLst/>
              <a:cxnLst/>
              <a:rect l="l" t="t" r="r" b="b"/>
              <a:pathLst>
                <a:path w="26" h="21" extrusionOk="0">
                  <a:moveTo>
                    <a:pt x="26" y="0"/>
                  </a:moveTo>
                  <a:lnTo>
                    <a:pt x="1" y="20"/>
                  </a:lnTo>
                  <a:close/>
                </a:path>
              </a:pathLst>
            </a:custGeom>
            <a:solidFill>
              <a:srgbClr val="D749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1" name="Google Shape;5128;p79">
              <a:extLst>
                <a:ext uri="{FF2B5EF4-FFF2-40B4-BE49-F238E27FC236}">
                  <a16:creationId xmlns:a16="http://schemas.microsoft.com/office/drawing/2014/main" id="{F46E42BA-520D-6949-9400-86EEA0880A82}"/>
                </a:ext>
              </a:extLst>
            </p:cNvPr>
            <p:cNvSpPr/>
            <p:nvPr/>
          </p:nvSpPr>
          <p:spPr>
            <a:xfrm flipH="1">
              <a:off x="-1584485" y="6356966"/>
              <a:ext cx="58436" cy="34987"/>
            </a:xfrm>
            <a:custGeom>
              <a:avLst/>
              <a:gdLst/>
              <a:ahLst/>
              <a:cxnLst/>
              <a:rect l="l" t="t" r="r" b="b"/>
              <a:pathLst>
                <a:path w="466" h="279" extrusionOk="0">
                  <a:moveTo>
                    <a:pt x="466" y="0"/>
                  </a:moveTo>
                  <a:lnTo>
                    <a:pt x="1" y="278"/>
                  </a:lnTo>
                  <a:lnTo>
                    <a:pt x="1" y="278"/>
                  </a:lnTo>
                  <a:close/>
                </a:path>
              </a:pathLst>
            </a:custGeom>
            <a:solidFill>
              <a:srgbClr val="AB868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2" name="Google Shape;5129;p79">
              <a:extLst>
                <a:ext uri="{FF2B5EF4-FFF2-40B4-BE49-F238E27FC236}">
                  <a16:creationId xmlns:a16="http://schemas.microsoft.com/office/drawing/2014/main" id="{36836E55-FA61-82AD-9986-1E9A1372F0EA}"/>
                </a:ext>
              </a:extLst>
            </p:cNvPr>
            <p:cNvSpPr/>
            <p:nvPr/>
          </p:nvSpPr>
          <p:spPr>
            <a:xfrm flipH="1">
              <a:off x="-1481656" y="6604883"/>
              <a:ext cx="138567" cy="104584"/>
            </a:xfrm>
            <a:custGeom>
              <a:avLst/>
              <a:gdLst/>
              <a:ahLst/>
              <a:cxnLst/>
              <a:rect l="l" t="t" r="r" b="b"/>
              <a:pathLst>
                <a:path w="1105" h="834" extrusionOk="0">
                  <a:moveTo>
                    <a:pt x="233" y="1"/>
                  </a:moveTo>
                  <a:lnTo>
                    <a:pt x="278" y="646"/>
                  </a:lnTo>
                  <a:cubicBezTo>
                    <a:pt x="278" y="646"/>
                    <a:pt x="135" y="711"/>
                    <a:pt x="0" y="789"/>
                  </a:cubicBezTo>
                  <a:lnTo>
                    <a:pt x="976" y="834"/>
                  </a:lnTo>
                  <a:lnTo>
                    <a:pt x="1104" y="7"/>
                  </a:lnTo>
                  <a:lnTo>
                    <a:pt x="23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3" name="Google Shape;5130;p79">
              <a:extLst>
                <a:ext uri="{FF2B5EF4-FFF2-40B4-BE49-F238E27FC236}">
                  <a16:creationId xmlns:a16="http://schemas.microsoft.com/office/drawing/2014/main" id="{04362667-2186-0030-A69E-78ECEEFF3339}"/>
                </a:ext>
              </a:extLst>
            </p:cNvPr>
            <p:cNvSpPr/>
            <p:nvPr/>
          </p:nvSpPr>
          <p:spPr>
            <a:xfrm flipH="1">
              <a:off x="-1478521" y="6625198"/>
              <a:ext cx="104709" cy="9781"/>
            </a:xfrm>
            <a:custGeom>
              <a:avLst/>
              <a:gdLst/>
              <a:ahLst/>
              <a:cxnLst/>
              <a:rect l="l" t="t" r="r" b="b"/>
              <a:pathLst>
                <a:path w="835" h="78" extrusionOk="0">
                  <a:moveTo>
                    <a:pt x="0" y="0"/>
                  </a:moveTo>
                  <a:lnTo>
                    <a:pt x="0" y="51"/>
                  </a:lnTo>
                  <a:lnTo>
                    <a:pt x="821" y="78"/>
                  </a:lnTo>
                  <a:lnTo>
                    <a:pt x="835"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4" name="Google Shape;5131;p79">
              <a:extLst>
                <a:ext uri="{FF2B5EF4-FFF2-40B4-BE49-F238E27FC236}">
                  <a16:creationId xmlns:a16="http://schemas.microsoft.com/office/drawing/2014/main" id="{600DB9A1-D37A-CF01-40E6-2B1758285FA8}"/>
                </a:ext>
              </a:extLst>
            </p:cNvPr>
            <p:cNvSpPr/>
            <p:nvPr/>
          </p:nvSpPr>
          <p:spPr>
            <a:xfrm flipH="1">
              <a:off x="-1480026" y="6610526"/>
              <a:ext cx="106966" cy="9154"/>
            </a:xfrm>
            <a:custGeom>
              <a:avLst/>
              <a:gdLst/>
              <a:ahLst/>
              <a:cxnLst/>
              <a:rect l="l" t="t" r="r" b="b"/>
              <a:pathLst>
                <a:path w="853" h="73" extrusionOk="0">
                  <a:moveTo>
                    <a:pt x="0" y="1"/>
                  </a:moveTo>
                  <a:lnTo>
                    <a:pt x="0" y="46"/>
                  </a:lnTo>
                  <a:lnTo>
                    <a:pt x="847" y="72"/>
                  </a:lnTo>
                  <a:lnTo>
                    <a:pt x="853" y="7"/>
                  </a:lnTo>
                  <a:lnTo>
                    <a:pt x="0"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5" name="Google Shape;5132;p79">
              <a:extLst>
                <a:ext uri="{FF2B5EF4-FFF2-40B4-BE49-F238E27FC236}">
                  <a16:creationId xmlns:a16="http://schemas.microsoft.com/office/drawing/2014/main" id="{4ED41F40-CAE4-FB30-023A-CC8CC477976A}"/>
                </a:ext>
              </a:extLst>
            </p:cNvPr>
            <p:cNvSpPr/>
            <p:nvPr/>
          </p:nvSpPr>
          <p:spPr>
            <a:xfrm flipH="1">
              <a:off x="-1474508" y="6638992"/>
              <a:ext cx="184213" cy="105085"/>
            </a:xfrm>
            <a:custGeom>
              <a:avLst/>
              <a:gdLst/>
              <a:ahLst/>
              <a:cxnLst/>
              <a:rect l="l" t="t" r="r" b="b"/>
              <a:pathLst>
                <a:path w="1469" h="838" extrusionOk="0">
                  <a:moveTo>
                    <a:pt x="614" y="0"/>
                  </a:moveTo>
                  <a:cubicBezTo>
                    <a:pt x="592" y="0"/>
                    <a:pt x="568" y="2"/>
                    <a:pt x="544" y="6"/>
                  </a:cubicBezTo>
                  <a:cubicBezTo>
                    <a:pt x="362" y="39"/>
                    <a:pt x="505" y="343"/>
                    <a:pt x="505" y="343"/>
                  </a:cubicBezTo>
                  <a:cubicBezTo>
                    <a:pt x="505" y="343"/>
                    <a:pt x="1" y="627"/>
                    <a:pt x="27" y="762"/>
                  </a:cubicBezTo>
                  <a:cubicBezTo>
                    <a:pt x="35" y="820"/>
                    <a:pt x="291" y="837"/>
                    <a:pt x="580" y="837"/>
                  </a:cubicBezTo>
                  <a:cubicBezTo>
                    <a:pt x="960" y="837"/>
                    <a:pt x="1397" y="808"/>
                    <a:pt x="1397" y="808"/>
                  </a:cubicBezTo>
                  <a:cubicBezTo>
                    <a:pt x="1397" y="808"/>
                    <a:pt x="1468" y="451"/>
                    <a:pt x="1448" y="394"/>
                  </a:cubicBezTo>
                  <a:cubicBezTo>
                    <a:pt x="1432" y="339"/>
                    <a:pt x="923" y="335"/>
                    <a:pt x="761" y="335"/>
                  </a:cubicBezTo>
                  <a:cubicBezTo>
                    <a:pt x="730" y="335"/>
                    <a:pt x="711" y="335"/>
                    <a:pt x="711" y="335"/>
                  </a:cubicBezTo>
                  <a:cubicBezTo>
                    <a:pt x="711" y="335"/>
                    <a:pt x="821" y="239"/>
                    <a:pt x="854" y="161"/>
                  </a:cubicBezTo>
                  <a:cubicBezTo>
                    <a:pt x="882" y="88"/>
                    <a:pt x="768" y="0"/>
                    <a:pt x="614"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6" name="Google Shape;5133;p79">
              <a:extLst>
                <a:ext uri="{FF2B5EF4-FFF2-40B4-BE49-F238E27FC236}">
                  <a16:creationId xmlns:a16="http://schemas.microsoft.com/office/drawing/2014/main" id="{C24C16F7-A223-4BED-EA99-AFA348243AF9}"/>
                </a:ext>
              </a:extLst>
            </p:cNvPr>
            <p:cNvSpPr/>
            <p:nvPr/>
          </p:nvSpPr>
          <p:spPr>
            <a:xfrm flipH="1">
              <a:off x="-1942752" y="5969603"/>
              <a:ext cx="509124" cy="414071"/>
            </a:xfrm>
            <a:custGeom>
              <a:avLst/>
              <a:gdLst/>
              <a:ahLst/>
              <a:cxnLst/>
              <a:rect l="l" t="t" r="r" b="b"/>
              <a:pathLst>
                <a:path w="4060" h="3302" extrusionOk="0">
                  <a:moveTo>
                    <a:pt x="2986" y="0"/>
                  </a:moveTo>
                  <a:lnTo>
                    <a:pt x="1" y="2210"/>
                  </a:lnTo>
                  <a:lnTo>
                    <a:pt x="925" y="3302"/>
                  </a:lnTo>
                  <a:cubicBezTo>
                    <a:pt x="925" y="3302"/>
                    <a:pt x="1933" y="2720"/>
                    <a:pt x="3000" y="2139"/>
                  </a:cubicBezTo>
                  <a:cubicBezTo>
                    <a:pt x="4059" y="1563"/>
                    <a:pt x="2986" y="0"/>
                    <a:pt x="2986" y="0"/>
                  </a:cubicBez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7" name="Google Shape;5134;p79">
              <a:extLst>
                <a:ext uri="{FF2B5EF4-FFF2-40B4-BE49-F238E27FC236}">
                  <a16:creationId xmlns:a16="http://schemas.microsoft.com/office/drawing/2014/main" id="{2B473A0D-B8B6-F7A3-C2A2-B44191CD7F67}"/>
                </a:ext>
              </a:extLst>
            </p:cNvPr>
            <p:cNvSpPr/>
            <p:nvPr/>
          </p:nvSpPr>
          <p:spPr>
            <a:xfrm flipH="1">
              <a:off x="-1673765" y="4825448"/>
              <a:ext cx="1073048" cy="977368"/>
            </a:xfrm>
            <a:custGeom>
              <a:avLst/>
              <a:gdLst/>
              <a:ahLst/>
              <a:cxnLst/>
              <a:rect l="l" t="t" r="r" b="b"/>
              <a:pathLst>
                <a:path w="8557" h="7794" extrusionOk="0">
                  <a:moveTo>
                    <a:pt x="4123" y="1"/>
                  </a:moveTo>
                  <a:cubicBezTo>
                    <a:pt x="4123" y="1"/>
                    <a:pt x="1" y="111"/>
                    <a:pt x="964" y="4143"/>
                  </a:cubicBezTo>
                  <a:cubicBezTo>
                    <a:pt x="1074" y="4588"/>
                    <a:pt x="982" y="4686"/>
                    <a:pt x="905" y="4859"/>
                  </a:cubicBezTo>
                  <a:cubicBezTo>
                    <a:pt x="847" y="5002"/>
                    <a:pt x="757" y="4957"/>
                    <a:pt x="588" y="4982"/>
                  </a:cubicBezTo>
                  <a:cubicBezTo>
                    <a:pt x="511" y="4988"/>
                    <a:pt x="472" y="5073"/>
                    <a:pt x="511" y="5143"/>
                  </a:cubicBezTo>
                  <a:lnTo>
                    <a:pt x="660" y="5408"/>
                  </a:lnTo>
                  <a:cubicBezTo>
                    <a:pt x="660" y="5408"/>
                    <a:pt x="633" y="6824"/>
                    <a:pt x="1772" y="7483"/>
                  </a:cubicBezTo>
                  <a:cubicBezTo>
                    <a:pt x="2102" y="7676"/>
                    <a:pt x="2668" y="7793"/>
                    <a:pt x="3327" y="7793"/>
                  </a:cubicBezTo>
                  <a:cubicBezTo>
                    <a:pt x="4989" y="7793"/>
                    <a:pt x="7241" y="7046"/>
                    <a:pt x="7787" y="4866"/>
                  </a:cubicBezTo>
                  <a:cubicBezTo>
                    <a:pt x="8557" y="1823"/>
                    <a:pt x="6979" y="52"/>
                    <a:pt x="4123" y="1"/>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8" name="Google Shape;5135;p79">
              <a:extLst>
                <a:ext uri="{FF2B5EF4-FFF2-40B4-BE49-F238E27FC236}">
                  <a16:creationId xmlns:a16="http://schemas.microsoft.com/office/drawing/2014/main" id="{FABA146C-9117-ABF1-6851-FB11B6D70D8E}"/>
                </a:ext>
              </a:extLst>
            </p:cNvPr>
            <p:cNvSpPr/>
            <p:nvPr/>
          </p:nvSpPr>
          <p:spPr>
            <a:xfrm flipH="1">
              <a:off x="-962121" y="5136441"/>
              <a:ext cx="134429" cy="71102"/>
            </a:xfrm>
            <a:custGeom>
              <a:avLst/>
              <a:gdLst/>
              <a:ahLst/>
              <a:cxnLst/>
              <a:rect l="l" t="t" r="r" b="b"/>
              <a:pathLst>
                <a:path w="1072" h="567" extrusionOk="0">
                  <a:moveTo>
                    <a:pt x="548" y="1"/>
                  </a:moveTo>
                  <a:cubicBezTo>
                    <a:pt x="519" y="1"/>
                    <a:pt x="489" y="3"/>
                    <a:pt x="460" y="8"/>
                  </a:cubicBezTo>
                  <a:cubicBezTo>
                    <a:pt x="401" y="14"/>
                    <a:pt x="349" y="47"/>
                    <a:pt x="311" y="86"/>
                  </a:cubicBezTo>
                  <a:cubicBezTo>
                    <a:pt x="284" y="112"/>
                    <a:pt x="239" y="143"/>
                    <a:pt x="207" y="176"/>
                  </a:cubicBezTo>
                  <a:cubicBezTo>
                    <a:pt x="135" y="253"/>
                    <a:pt x="78" y="345"/>
                    <a:pt x="25" y="435"/>
                  </a:cubicBezTo>
                  <a:cubicBezTo>
                    <a:pt x="1" y="474"/>
                    <a:pt x="19" y="531"/>
                    <a:pt x="58" y="557"/>
                  </a:cubicBezTo>
                  <a:cubicBezTo>
                    <a:pt x="70" y="563"/>
                    <a:pt x="84" y="566"/>
                    <a:pt x="98" y="566"/>
                  </a:cubicBezTo>
                  <a:cubicBezTo>
                    <a:pt x="130" y="566"/>
                    <a:pt x="163" y="552"/>
                    <a:pt x="180" y="525"/>
                  </a:cubicBezTo>
                  <a:cubicBezTo>
                    <a:pt x="219" y="447"/>
                    <a:pt x="258" y="376"/>
                    <a:pt x="317" y="312"/>
                  </a:cubicBezTo>
                  <a:cubicBezTo>
                    <a:pt x="329" y="298"/>
                    <a:pt x="349" y="286"/>
                    <a:pt x="362" y="273"/>
                  </a:cubicBezTo>
                  <a:lnTo>
                    <a:pt x="374" y="260"/>
                  </a:lnTo>
                  <a:cubicBezTo>
                    <a:pt x="374" y="260"/>
                    <a:pt x="401" y="247"/>
                    <a:pt x="394" y="247"/>
                  </a:cubicBezTo>
                  <a:cubicBezTo>
                    <a:pt x="407" y="241"/>
                    <a:pt x="427" y="241"/>
                    <a:pt x="446" y="235"/>
                  </a:cubicBezTo>
                  <a:cubicBezTo>
                    <a:pt x="466" y="228"/>
                    <a:pt x="484" y="221"/>
                    <a:pt x="505" y="221"/>
                  </a:cubicBezTo>
                  <a:cubicBezTo>
                    <a:pt x="517" y="215"/>
                    <a:pt x="523" y="215"/>
                    <a:pt x="537" y="215"/>
                  </a:cubicBezTo>
                  <a:lnTo>
                    <a:pt x="588" y="215"/>
                  </a:lnTo>
                  <a:cubicBezTo>
                    <a:pt x="594" y="215"/>
                    <a:pt x="597" y="214"/>
                    <a:pt x="598" y="214"/>
                  </a:cubicBezTo>
                  <a:lnTo>
                    <a:pt x="598" y="214"/>
                  </a:lnTo>
                  <a:cubicBezTo>
                    <a:pt x="599" y="214"/>
                    <a:pt x="600" y="214"/>
                    <a:pt x="601" y="215"/>
                  </a:cubicBezTo>
                  <a:cubicBezTo>
                    <a:pt x="627" y="221"/>
                    <a:pt x="646" y="228"/>
                    <a:pt x="666" y="235"/>
                  </a:cubicBezTo>
                  <a:cubicBezTo>
                    <a:pt x="678" y="235"/>
                    <a:pt x="684" y="241"/>
                    <a:pt x="692" y="241"/>
                  </a:cubicBezTo>
                  <a:cubicBezTo>
                    <a:pt x="698" y="247"/>
                    <a:pt x="705" y="247"/>
                    <a:pt x="711" y="247"/>
                  </a:cubicBezTo>
                  <a:cubicBezTo>
                    <a:pt x="782" y="280"/>
                    <a:pt x="853" y="331"/>
                    <a:pt x="917" y="384"/>
                  </a:cubicBezTo>
                  <a:cubicBezTo>
                    <a:pt x="933" y="398"/>
                    <a:pt x="951" y="404"/>
                    <a:pt x="968" y="404"/>
                  </a:cubicBezTo>
                  <a:cubicBezTo>
                    <a:pt x="1024" y="404"/>
                    <a:pt x="1071" y="333"/>
                    <a:pt x="1021" y="273"/>
                  </a:cubicBezTo>
                  <a:cubicBezTo>
                    <a:pt x="950" y="196"/>
                    <a:pt x="892" y="118"/>
                    <a:pt x="795" y="66"/>
                  </a:cubicBezTo>
                  <a:cubicBezTo>
                    <a:pt x="723" y="23"/>
                    <a:pt x="636" y="1"/>
                    <a:pt x="548"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9" name="Google Shape;5136;p79">
              <a:extLst>
                <a:ext uri="{FF2B5EF4-FFF2-40B4-BE49-F238E27FC236}">
                  <a16:creationId xmlns:a16="http://schemas.microsoft.com/office/drawing/2014/main" id="{3E6B501F-2AD5-BA56-2379-E9529CC6B847}"/>
                </a:ext>
              </a:extLst>
            </p:cNvPr>
            <p:cNvSpPr/>
            <p:nvPr/>
          </p:nvSpPr>
          <p:spPr>
            <a:xfrm flipH="1">
              <a:off x="-1143826" y="5455711"/>
              <a:ext cx="153364" cy="112985"/>
            </a:xfrm>
            <a:custGeom>
              <a:avLst/>
              <a:gdLst/>
              <a:ahLst/>
              <a:cxnLst/>
              <a:rect l="l" t="t" r="r" b="b"/>
              <a:pathLst>
                <a:path w="1223" h="901" extrusionOk="0">
                  <a:moveTo>
                    <a:pt x="937" y="21"/>
                  </a:moveTo>
                  <a:lnTo>
                    <a:pt x="937" y="21"/>
                  </a:lnTo>
                  <a:cubicBezTo>
                    <a:pt x="1023" y="131"/>
                    <a:pt x="1113" y="227"/>
                    <a:pt x="1223" y="299"/>
                  </a:cubicBezTo>
                  <a:cubicBezTo>
                    <a:pt x="1184" y="176"/>
                    <a:pt x="1080" y="79"/>
                    <a:pt x="937" y="21"/>
                  </a:cubicBezTo>
                  <a:close/>
                  <a:moveTo>
                    <a:pt x="472" y="1"/>
                  </a:moveTo>
                  <a:cubicBezTo>
                    <a:pt x="194" y="72"/>
                    <a:pt x="1" y="286"/>
                    <a:pt x="33" y="513"/>
                  </a:cubicBezTo>
                  <a:cubicBezTo>
                    <a:pt x="59" y="738"/>
                    <a:pt x="298" y="900"/>
                    <a:pt x="588" y="900"/>
                  </a:cubicBezTo>
                  <a:cubicBezTo>
                    <a:pt x="621" y="900"/>
                    <a:pt x="653" y="893"/>
                    <a:pt x="692" y="893"/>
                  </a:cubicBezTo>
                  <a:cubicBezTo>
                    <a:pt x="847" y="874"/>
                    <a:pt x="984" y="809"/>
                    <a:pt x="1086" y="719"/>
                  </a:cubicBezTo>
                  <a:cubicBezTo>
                    <a:pt x="1054" y="693"/>
                    <a:pt x="743" y="474"/>
                    <a:pt x="472"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0" name="Google Shape;5137;p79">
              <a:extLst>
                <a:ext uri="{FF2B5EF4-FFF2-40B4-BE49-F238E27FC236}">
                  <a16:creationId xmlns:a16="http://schemas.microsoft.com/office/drawing/2014/main" id="{98CEFD77-1C30-7E66-F79B-8EAF57B3E466}"/>
                </a:ext>
              </a:extLst>
            </p:cNvPr>
            <p:cNvSpPr/>
            <p:nvPr/>
          </p:nvSpPr>
          <p:spPr>
            <a:xfrm flipH="1">
              <a:off x="-1001120" y="5240900"/>
              <a:ext cx="182332" cy="219325"/>
            </a:xfrm>
            <a:custGeom>
              <a:avLst/>
              <a:gdLst/>
              <a:ahLst/>
              <a:cxnLst/>
              <a:rect l="l" t="t" r="r" b="b"/>
              <a:pathLst>
                <a:path w="1454" h="1749" extrusionOk="0">
                  <a:moveTo>
                    <a:pt x="742" y="0"/>
                  </a:moveTo>
                  <a:cubicBezTo>
                    <a:pt x="380" y="0"/>
                    <a:pt x="77" y="276"/>
                    <a:pt x="51" y="642"/>
                  </a:cubicBezTo>
                  <a:lnTo>
                    <a:pt x="27" y="1010"/>
                  </a:lnTo>
                  <a:cubicBezTo>
                    <a:pt x="0" y="1391"/>
                    <a:pt x="284" y="1722"/>
                    <a:pt x="665" y="1747"/>
                  </a:cubicBezTo>
                  <a:cubicBezTo>
                    <a:pt x="682" y="1748"/>
                    <a:pt x="698" y="1748"/>
                    <a:pt x="713" y="1748"/>
                  </a:cubicBezTo>
                  <a:cubicBezTo>
                    <a:pt x="1074" y="1748"/>
                    <a:pt x="1377" y="1465"/>
                    <a:pt x="1402" y="1101"/>
                  </a:cubicBezTo>
                  <a:lnTo>
                    <a:pt x="1428" y="739"/>
                  </a:lnTo>
                  <a:cubicBezTo>
                    <a:pt x="1453" y="357"/>
                    <a:pt x="1170" y="28"/>
                    <a:pt x="788" y="2"/>
                  </a:cubicBezTo>
                  <a:cubicBezTo>
                    <a:pt x="772" y="1"/>
                    <a:pt x="757"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1" name="Google Shape;5138;p79">
              <a:extLst>
                <a:ext uri="{FF2B5EF4-FFF2-40B4-BE49-F238E27FC236}">
                  <a16:creationId xmlns:a16="http://schemas.microsoft.com/office/drawing/2014/main" id="{55E5878A-21D6-1650-3C22-AC7678AFEA28}"/>
                </a:ext>
              </a:extLst>
            </p:cNvPr>
            <p:cNvSpPr/>
            <p:nvPr/>
          </p:nvSpPr>
          <p:spPr>
            <a:xfrm flipH="1">
              <a:off x="-954221" y="5256199"/>
              <a:ext cx="134680" cy="188602"/>
            </a:xfrm>
            <a:custGeom>
              <a:avLst/>
              <a:gdLst/>
              <a:ahLst/>
              <a:cxnLst/>
              <a:rect l="l" t="t" r="r" b="b"/>
              <a:pathLst>
                <a:path w="1074" h="1504" extrusionOk="0">
                  <a:moveTo>
                    <a:pt x="442" y="0"/>
                  </a:moveTo>
                  <a:cubicBezTo>
                    <a:pt x="399" y="0"/>
                    <a:pt x="355" y="7"/>
                    <a:pt x="311" y="23"/>
                  </a:cubicBezTo>
                  <a:cubicBezTo>
                    <a:pt x="162" y="139"/>
                    <a:pt x="59" y="313"/>
                    <a:pt x="45" y="520"/>
                  </a:cubicBezTo>
                  <a:lnTo>
                    <a:pt x="21" y="888"/>
                  </a:lnTo>
                  <a:cubicBezTo>
                    <a:pt x="0" y="1134"/>
                    <a:pt x="110" y="1353"/>
                    <a:pt x="298" y="1490"/>
                  </a:cubicBezTo>
                  <a:cubicBezTo>
                    <a:pt x="323" y="1496"/>
                    <a:pt x="356" y="1502"/>
                    <a:pt x="382" y="1502"/>
                  </a:cubicBezTo>
                  <a:cubicBezTo>
                    <a:pt x="395" y="1503"/>
                    <a:pt x="408" y="1504"/>
                    <a:pt x="421" y="1504"/>
                  </a:cubicBezTo>
                  <a:cubicBezTo>
                    <a:pt x="741" y="1504"/>
                    <a:pt x="1016" y="1196"/>
                    <a:pt x="1047" y="792"/>
                  </a:cubicBezTo>
                  <a:cubicBezTo>
                    <a:pt x="1074" y="378"/>
                    <a:pt x="821" y="23"/>
                    <a:pt x="486" y="2"/>
                  </a:cubicBezTo>
                  <a:cubicBezTo>
                    <a:pt x="471" y="1"/>
                    <a:pt x="457" y="0"/>
                    <a:pt x="44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2" name="Google Shape;5139;p79">
              <a:extLst>
                <a:ext uri="{FF2B5EF4-FFF2-40B4-BE49-F238E27FC236}">
                  <a16:creationId xmlns:a16="http://schemas.microsoft.com/office/drawing/2014/main" id="{B276022B-4D16-8FD0-6A7A-3987C7D6E9FF}"/>
                </a:ext>
              </a:extLst>
            </p:cNvPr>
            <p:cNvSpPr/>
            <p:nvPr/>
          </p:nvSpPr>
          <p:spPr>
            <a:xfrm flipH="1">
              <a:off x="-1703862" y="4816921"/>
              <a:ext cx="975110" cy="894353"/>
            </a:xfrm>
            <a:custGeom>
              <a:avLst/>
              <a:gdLst/>
              <a:ahLst/>
              <a:cxnLst/>
              <a:rect l="l" t="t" r="r" b="b"/>
              <a:pathLst>
                <a:path w="7776" h="7132" extrusionOk="0">
                  <a:moveTo>
                    <a:pt x="3295" y="0"/>
                  </a:moveTo>
                  <a:cubicBezTo>
                    <a:pt x="3227" y="0"/>
                    <a:pt x="3158" y="1"/>
                    <a:pt x="3089" y="4"/>
                  </a:cubicBezTo>
                  <a:cubicBezTo>
                    <a:pt x="3089" y="4"/>
                    <a:pt x="698" y="55"/>
                    <a:pt x="0" y="1936"/>
                  </a:cubicBezTo>
                  <a:lnTo>
                    <a:pt x="2114" y="2020"/>
                  </a:lnTo>
                  <a:lnTo>
                    <a:pt x="3367" y="4081"/>
                  </a:lnTo>
                  <a:cubicBezTo>
                    <a:pt x="3497" y="4895"/>
                    <a:pt x="3963" y="6956"/>
                    <a:pt x="5171" y="7131"/>
                  </a:cubicBezTo>
                  <a:cubicBezTo>
                    <a:pt x="5332" y="7041"/>
                    <a:pt x="7056" y="6472"/>
                    <a:pt x="7289" y="5025"/>
                  </a:cubicBezTo>
                  <a:cubicBezTo>
                    <a:pt x="7775" y="1995"/>
                    <a:pt x="6183" y="0"/>
                    <a:pt x="329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3" name="Google Shape;5140;p79">
              <a:extLst>
                <a:ext uri="{FF2B5EF4-FFF2-40B4-BE49-F238E27FC236}">
                  <a16:creationId xmlns:a16="http://schemas.microsoft.com/office/drawing/2014/main" id="{567D4FA0-0844-499F-D425-6762AE274708}"/>
                </a:ext>
              </a:extLst>
            </p:cNvPr>
            <p:cNvSpPr/>
            <p:nvPr/>
          </p:nvSpPr>
          <p:spPr>
            <a:xfrm flipH="1">
              <a:off x="-1344091" y="5262218"/>
              <a:ext cx="230360" cy="231363"/>
            </a:xfrm>
            <a:custGeom>
              <a:avLst/>
              <a:gdLst/>
              <a:ahLst/>
              <a:cxnLst/>
              <a:rect l="l" t="t" r="r" b="b"/>
              <a:pathLst>
                <a:path w="1837" h="1845" extrusionOk="0">
                  <a:moveTo>
                    <a:pt x="814" y="0"/>
                  </a:moveTo>
                  <a:cubicBezTo>
                    <a:pt x="369" y="0"/>
                    <a:pt x="1" y="491"/>
                    <a:pt x="1" y="491"/>
                  </a:cubicBezTo>
                  <a:lnTo>
                    <a:pt x="446" y="1829"/>
                  </a:lnTo>
                  <a:cubicBezTo>
                    <a:pt x="514" y="1840"/>
                    <a:pt x="580" y="1845"/>
                    <a:pt x="642" y="1845"/>
                  </a:cubicBezTo>
                  <a:cubicBezTo>
                    <a:pt x="1588" y="1845"/>
                    <a:pt x="1836" y="709"/>
                    <a:pt x="1260" y="187"/>
                  </a:cubicBezTo>
                  <a:cubicBezTo>
                    <a:pt x="1110" y="51"/>
                    <a:pt x="958" y="0"/>
                    <a:pt x="814" y="0"/>
                  </a:cubicBez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4" name="Google Shape;5141;p79">
              <a:extLst>
                <a:ext uri="{FF2B5EF4-FFF2-40B4-BE49-F238E27FC236}">
                  <a16:creationId xmlns:a16="http://schemas.microsoft.com/office/drawing/2014/main" id="{8E887122-7546-F731-6469-439E6E478168}"/>
                </a:ext>
              </a:extLst>
            </p:cNvPr>
            <p:cNvSpPr/>
            <p:nvPr/>
          </p:nvSpPr>
          <p:spPr>
            <a:xfrm flipH="1">
              <a:off x="-1297693" y="5292189"/>
              <a:ext cx="127281" cy="151609"/>
            </a:xfrm>
            <a:custGeom>
              <a:avLst/>
              <a:gdLst/>
              <a:ahLst/>
              <a:cxnLst/>
              <a:rect l="l" t="t" r="r" b="b"/>
              <a:pathLst>
                <a:path w="1015" h="1209" extrusionOk="0">
                  <a:moveTo>
                    <a:pt x="433" y="1"/>
                  </a:moveTo>
                  <a:cubicBezTo>
                    <a:pt x="200" y="1"/>
                    <a:pt x="59" y="305"/>
                    <a:pt x="33" y="607"/>
                  </a:cubicBezTo>
                  <a:cubicBezTo>
                    <a:pt x="0" y="905"/>
                    <a:pt x="92" y="1209"/>
                    <a:pt x="330" y="1209"/>
                  </a:cubicBezTo>
                  <a:cubicBezTo>
                    <a:pt x="363" y="1209"/>
                    <a:pt x="394" y="1203"/>
                    <a:pt x="427" y="1189"/>
                  </a:cubicBezTo>
                  <a:cubicBezTo>
                    <a:pt x="1014" y="1015"/>
                    <a:pt x="951" y="33"/>
                    <a:pt x="447" y="1"/>
                  </a:cubicBez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5" name="Google Shape;5142;p79">
              <a:extLst>
                <a:ext uri="{FF2B5EF4-FFF2-40B4-BE49-F238E27FC236}">
                  <a16:creationId xmlns:a16="http://schemas.microsoft.com/office/drawing/2014/main" id="{83DA3C77-62A2-2F4A-4857-818C4EF8E677}"/>
                </a:ext>
              </a:extLst>
            </p:cNvPr>
            <p:cNvSpPr/>
            <p:nvPr/>
          </p:nvSpPr>
          <p:spPr>
            <a:xfrm flipH="1">
              <a:off x="-1161508" y="5156882"/>
              <a:ext cx="101198" cy="233495"/>
            </a:xfrm>
            <a:custGeom>
              <a:avLst/>
              <a:gdLst/>
              <a:ahLst/>
              <a:cxnLst/>
              <a:rect l="l" t="t" r="r" b="b"/>
              <a:pathLst>
                <a:path w="807" h="1862" extrusionOk="0">
                  <a:moveTo>
                    <a:pt x="225" y="0"/>
                  </a:moveTo>
                  <a:lnTo>
                    <a:pt x="225" y="0"/>
                  </a:lnTo>
                  <a:cubicBezTo>
                    <a:pt x="0" y="704"/>
                    <a:pt x="174" y="1357"/>
                    <a:pt x="362" y="1790"/>
                  </a:cubicBezTo>
                  <a:cubicBezTo>
                    <a:pt x="383" y="1839"/>
                    <a:pt x="428" y="1862"/>
                    <a:pt x="473" y="1862"/>
                  </a:cubicBezTo>
                  <a:cubicBezTo>
                    <a:pt x="535" y="1862"/>
                    <a:pt x="597" y="1819"/>
                    <a:pt x="600" y="1745"/>
                  </a:cubicBezTo>
                  <a:cubicBezTo>
                    <a:pt x="621" y="1229"/>
                    <a:pt x="807" y="788"/>
                    <a:pt x="807" y="788"/>
                  </a:cubicBezTo>
                  <a:lnTo>
                    <a:pt x="225"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6" name="Google Shape;5143;p79">
              <a:extLst>
                <a:ext uri="{FF2B5EF4-FFF2-40B4-BE49-F238E27FC236}">
                  <a16:creationId xmlns:a16="http://schemas.microsoft.com/office/drawing/2014/main" id="{5DAA619B-EA23-F209-DE9A-74D4EDF451CB}"/>
                </a:ext>
              </a:extLst>
            </p:cNvPr>
            <p:cNvSpPr/>
            <p:nvPr/>
          </p:nvSpPr>
          <p:spPr>
            <a:xfrm flipH="1">
              <a:off x="-981683" y="5497971"/>
              <a:ext cx="250675" cy="182959"/>
            </a:xfrm>
            <a:custGeom>
              <a:avLst/>
              <a:gdLst/>
              <a:ahLst/>
              <a:cxnLst/>
              <a:rect l="l" t="t" r="r" b="b"/>
              <a:pathLst>
                <a:path w="1999" h="1459" extrusionOk="0">
                  <a:moveTo>
                    <a:pt x="1374" y="1"/>
                  </a:moveTo>
                  <a:cubicBezTo>
                    <a:pt x="1216" y="1"/>
                    <a:pt x="1122" y="148"/>
                    <a:pt x="933" y="337"/>
                  </a:cubicBezTo>
                  <a:cubicBezTo>
                    <a:pt x="661" y="602"/>
                    <a:pt x="441" y="382"/>
                    <a:pt x="196" y="692"/>
                  </a:cubicBezTo>
                  <a:cubicBezTo>
                    <a:pt x="1" y="940"/>
                    <a:pt x="343" y="1458"/>
                    <a:pt x="857" y="1458"/>
                  </a:cubicBezTo>
                  <a:cubicBezTo>
                    <a:pt x="987" y="1458"/>
                    <a:pt x="1129" y="1425"/>
                    <a:pt x="1276" y="1345"/>
                  </a:cubicBezTo>
                  <a:cubicBezTo>
                    <a:pt x="1998" y="951"/>
                    <a:pt x="1928" y="266"/>
                    <a:pt x="1604" y="78"/>
                  </a:cubicBezTo>
                  <a:cubicBezTo>
                    <a:pt x="1510" y="24"/>
                    <a:pt x="1437" y="1"/>
                    <a:pt x="1374"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7" name="Google Shape;5144;p79">
              <a:extLst>
                <a:ext uri="{FF2B5EF4-FFF2-40B4-BE49-F238E27FC236}">
                  <a16:creationId xmlns:a16="http://schemas.microsoft.com/office/drawing/2014/main" id="{F7D8C068-3F8B-8DFA-76F1-9D3EC4EDA0FA}"/>
                </a:ext>
              </a:extLst>
            </p:cNvPr>
            <p:cNvSpPr/>
            <p:nvPr/>
          </p:nvSpPr>
          <p:spPr>
            <a:xfrm flipH="1">
              <a:off x="-962247" y="5564434"/>
              <a:ext cx="122516" cy="116120"/>
            </a:xfrm>
            <a:custGeom>
              <a:avLst/>
              <a:gdLst/>
              <a:ahLst/>
              <a:cxnLst/>
              <a:rect l="l" t="t" r="r" b="b"/>
              <a:pathLst>
                <a:path w="977" h="926" extrusionOk="0">
                  <a:moveTo>
                    <a:pt x="944" y="1"/>
                  </a:moveTo>
                  <a:cubicBezTo>
                    <a:pt x="720" y="1"/>
                    <a:pt x="492" y="79"/>
                    <a:pt x="311" y="246"/>
                  </a:cubicBezTo>
                  <a:cubicBezTo>
                    <a:pt x="105" y="427"/>
                    <a:pt x="1" y="679"/>
                    <a:pt x="1" y="925"/>
                  </a:cubicBezTo>
                  <a:cubicBezTo>
                    <a:pt x="131" y="925"/>
                    <a:pt x="266" y="893"/>
                    <a:pt x="409" y="815"/>
                  </a:cubicBezTo>
                  <a:cubicBezTo>
                    <a:pt x="821" y="589"/>
                    <a:pt x="976" y="266"/>
                    <a:pt x="970" y="1"/>
                  </a:cubicBezTo>
                  <a:cubicBezTo>
                    <a:pt x="961" y="1"/>
                    <a:pt x="953" y="1"/>
                    <a:pt x="944" y="1"/>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8" name="Google Shape;5145;p79">
              <a:extLst>
                <a:ext uri="{FF2B5EF4-FFF2-40B4-BE49-F238E27FC236}">
                  <a16:creationId xmlns:a16="http://schemas.microsoft.com/office/drawing/2014/main" id="{0B66B435-8E64-9D4B-0723-7E92F37FA7EF}"/>
                </a:ext>
              </a:extLst>
            </p:cNvPr>
            <p:cNvSpPr/>
            <p:nvPr/>
          </p:nvSpPr>
          <p:spPr>
            <a:xfrm flipH="1">
              <a:off x="-916099" y="5498097"/>
              <a:ext cx="166155" cy="108596"/>
            </a:xfrm>
            <a:custGeom>
              <a:avLst/>
              <a:gdLst/>
              <a:ahLst/>
              <a:cxnLst/>
              <a:rect l="l" t="t" r="r" b="b"/>
              <a:pathLst>
                <a:path w="1325" h="866" extrusionOk="0">
                  <a:moveTo>
                    <a:pt x="1220" y="0"/>
                  </a:moveTo>
                  <a:cubicBezTo>
                    <a:pt x="1064" y="0"/>
                    <a:pt x="970" y="148"/>
                    <a:pt x="782" y="336"/>
                  </a:cubicBezTo>
                  <a:cubicBezTo>
                    <a:pt x="510" y="601"/>
                    <a:pt x="290" y="381"/>
                    <a:pt x="45" y="691"/>
                  </a:cubicBezTo>
                  <a:cubicBezTo>
                    <a:pt x="25" y="724"/>
                    <a:pt x="6" y="756"/>
                    <a:pt x="0" y="795"/>
                  </a:cubicBezTo>
                  <a:cubicBezTo>
                    <a:pt x="114" y="842"/>
                    <a:pt x="235" y="865"/>
                    <a:pt x="358" y="865"/>
                  </a:cubicBezTo>
                  <a:cubicBezTo>
                    <a:pt x="589" y="865"/>
                    <a:pt x="822" y="781"/>
                    <a:pt x="1008" y="607"/>
                  </a:cubicBezTo>
                  <a:cubicBezTo>
                    <a:pt x="1188" y="446"/>
                    <a:pt x="1292" y="238"/>
                    <a:pt x="1325" y="20"/>
                  </a:cubicBezTo>
                  <a:cubicBezTo>
                    <a:pt x="1286" y="7"/>
                    <a:pt x="1252" y="0"/>
                    <a:pt x="122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9" name="Google Shape;5146;p79">
              <a:extLst>
                <a:ext uri="{FF2B5EF4-FFF2-40B4-BE49-F238E27FC236}">
                  <a16:creationId xmlns:a16="http://schemas.microsoft.com/office/drawing/2014/main" id="{81DA6D58-DA9D-3C7A-B77A-24D74C9AD8F5}"/>
                </a:ext>
              </a:extLst>
            </p:cNvPr>
            <p:cNvSpPr/>
            <p:nvPr/>
          </p:nvSpPr>
          <p:spPr>
            <a:xfrm flipH="1">
              <a:off x="-1521280" y="5112365"/>
              <a:ext cx="572827" cy="686440"/>
            </a:xfrm>
            <a:custGeom>
              <a:avLst/>
              <a:gdLst/>
              <a:ahLst/>
              <a:cxnLst/>
              <a:rect l="l" t="t" r="r" b="b"/>
              <a:pathLst>
                <a:path w="4568" h="5474" extrusionOk="0">
                  <a:moveTo>
                    <a:pt x="446" y="0"/>
                  </a:moveTo>
                  <a:lnTo>
                    <a:pt x="446" y="0"/>
                  </a:lnTo>
                  <a:cubicBezTo>
                    <a:pt x="1" y="2494"/>
                    <a:pt x="1421" y="3457"/>
                    <a:pt x="1421" y="3457"/>
                  </a:cubicBezTo>
                  <a:lnTo>
                    <a:pt x="1823" y="5473"/>
                  </a:lnTo>
                  <a:lnTo>
                    <a:pt x="2145" y="5279"/>
                  </a:lnTo>
                  <a:lnTo>
                    <a:pt x="1913" y="3722"/>
                  </a:lnTo>
                  <a:lnTo>
                    <a:pt x="1913" y="3722"/>
                  </a:lnTo>
                  <a:cubicBezTo>
                    <a:pt x="1969" y="3726"/>
                    <a:pt x="2024" y="3728"/>
                    <a:pt x="2077" y="3728"/>
                  </a:cubicBezTo>
                  <a:cubicBezTo>
                    <a:pt x="4544" y="3728"/>
                    <a:pt x="4568" y="45"/>
                    <a:pt x="4568" y="45"/>
                  </a:cubicBezTo>
                  <a:lnTo>
                    <a:pt x="4568" y="45"/>
                  </a:lnTo>
                  <a:lnTo>
                    <a:pt x="4013" y="141"/>
                  </a:lnTo>
                  <a:cubicBezTo>
                    <a:pt x="4196" y="1557"/>
                    <a:pt x="3248" y="3180"/>
                    <a:pt x="2081" y="3180"/>
                  </a:cubicBezTo>
                  <a:cubicBezTo>
                    <a:pt x="2016" y="3180"/>
                    <a:pt x="1952" y="3176"/>
                    <a:pt x="1886" y="3165"/>
                  </a:cubicBezTo>
                  <a:cubicBezTo>
                    <a:pt x="633" y="2979"/>
                    <a:pt x="717" y="96"/>
                    <a:pt x="717" y="96"/>
                  </a:cubicBezTo>
                  <a:lnTo>
                    <a:pt x="446"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0" name="Google Shape;5147;p79">
              <a:extLst>
                <a:ext uri="{FF2B5EF4-FFF2-40B4-BE49-F238E27FC236}">
                  <a16:creationId xmlns:a16="http://schemas.microsoft.com/office/drawing/2014/main" id="{D42B3F81-AB38-9F18-A5E4-B63D25E05A51}"/>
                </a:ext>
              </a:extLst>
            </p:cNvPr>
            <p:cNvSpPr/>
            <p:nvPr/>
          </p:nvSpPr>
          <p:spPr>
            <a:xfrm flipH="1">
              <a:off x="-1520528" y="5131802"/>
              <a:ext cx="527558" cy="667003"/>
            </a:xfrm>
            <a:custGeom>
              <a:avLst/>
              <a:gdLst/>
              <a:ahLst/>
              <a:cxnLst/>
              <a:rect l="l" t="t" r="r" b="b"/>
              <a:pathLst>
                <a:path w="4207" h="5319" extrusionOk="0">
                  <a:moveTo>
                    <a:pt x="4207" y="0"/>
                  </a:moveTo>
                  <a:lnTo>
                    <a:pt x="4207" y="0"/>
                  </a:lnTo>
                  <a:cubicBezTo>
                    <a:pt x="4033" y="7"/>
                    <a:pt x="3851" y="13"/>
                    <a:pt x="3664" y="13"/>
                  </a:cubicBezTo>
                  <a:cubicBezTo>
                    <a:pt x="3678" y="123"/>
                    <a:pt x="3684" y="233"/>
                    <a:pt x="3684" y="349"/>
                  </a:cubicBezTo>
                  <a:cubicBezTo>
                    <a:pt x="3678" y="1661"/>
                    <a:pt x="2798" y="3031"/>
                    <a:pt x="1725" y="3031"/>
                  </a:cubicBezTo>
                  <a:cubicBezTo>
                    <a:pt x="1693" y="3031"/>
                    <a:pt x="1662" y="3024"/>
                    <a:pt x="1629" y="3024"/>
                  </a:cubicBezTo>
                  <a:cubicBezTo>
                    <a:pt x="1597" y="3024"/>
                    <a:pt x="1564" y="3018"/>
                    <a:pt x="1531" y="3010"/>
                  </a:cubicBezTo>
                  <a:cubicBezTo>
                    <a:pt x="427" y="2843"/>
                    <a:pt x="362" y="588"/>
                    <a:pt x="362" y="51"/>
                  </a:cubicBezTo>
                  <a:lnTo>
                    <a:pt x="362" y="39"/>
                  </a:lnTo>
                  <a:lnTo>
                    <a:pt x="58" y="39"/>
                  </a:lnTo>
                  <a:cubicBezTo>
                    <a:pt x="19" y="304"/>
                    <a:pt x="1" y="549"/>
                    <a:pt x="1" y="776"/>
                  </a:cubicBezTo>
                  <a:cubicBezTo>
                    <a:pt x="1" y="2584"/>
                    <a:pt x="1066" y="3302"/>
                    <a:pt x="1066" y="3302"/>
                  </a:cubicBezTo>
                  <a:lnTo>
                    <a:pt x="1468" y="5318"/>
                  </a:lnTo>
                  <a:lnTo>
                    <a:pt x="1790" y="5124"/>
                  </a:lnTo>
                  <a:lnTo>
                    <a:pt x="1558" y="3567"/>
                  </a:lnTo>
                  <a:cubicBezTo>
                    <a:pt x="1609" y="3567"/>
                    <a:pt x="1668" y="3573"/>
                    <a:pt x="1719" y="3573"/>
                  </a:cubicBezTo>
                  <a:cubicBezTo>
                    <a:pt x="3935" y="3573"/>
                    <a:pt x="4182" y="614"/>
                    <a:pt x="4207" y="0"/>
                  </a:cubicBezTo>
                  <a:close/>
                </a:path>
              </a:pathLst>
            </a:custGeom>
            <a:solidFill>
              <a:srgbClr val="8C29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1" name="Google Shape;5148;p79">
              <a:extLst>
                <a:ext uri="{FF2B5EF4-FFF2-40B4-BE49-F238E27FC236}">
                  <a16:creationId xmlns:a16="http://schemas.microsoft.com/office/drawing/2014/main" id="{00B7311C-6DFB-44AC-1B9E-F9389CBEA023}"/>
                </a:ext>
              </a:extLst>
            </p:cNvPr>
            <p:cNvSpPr/>
            <p:nvPr/>
          </p:nvSpPr>
          <p:spPr>
            <a:xfrm flipH="1">
              <a:off x="-1808319" y="4629447"/>
              <a:ext cx="1320211" cy="507118"/>
            </a:xfrm>
            <a:custGeom>
              <a:avLst/>
              <a:gdLst/>
              <a:ahLst/>
              <a:cxnLst/>
              <a:rect l="l" t="t" r="r" b="b"/>
              <a:pathLst>
                <a:path w="10528" h="4044" extrusionOk="0">
                  <a:moveTo>
                    <a:pt x="5642" y="0"/>
                  </a:moveTo>
                  <a:cubicBezTo>
                    <a:pt x="5524" y="0"/>
                    <a:pt x="5404" y="2"/>
                    <a:pt x="5280" y="7"/>
                  </a:cubicBezTo>
                  <a:cubicBezTo>
                    <a:pt x="1" y="187"/>
                    <a:pt x="815" y="4019"/>
                    <a:pt x="815" y="4019"/>
                  </a:cubicBezTo>
                  <a:cubicBezTo>
                    <a:pt x="815" y="4019"/>
                    <a:pt x="2725" y="4043"/>
                    <a:pt x="4794" y="4043"/>
                  </a:cubicBezTo>
                  <a:cubicBezTo>
                    <a:pt x="7208" y="4043"/>
                    <a:pt x="9837" y="4010"/>
                    <a:pt x="9900" y="3864"/>
                  </a:cubicBezTo>
                  <a:cubicBezTo>
                    <a:pt x="10007" y="3599"/>
                    <a:pt x="10527" y="0"/>
                    <a:pt x="5642" y="0"/>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2" name="Google Shape;5149;p79">
              <a:extLst>
                <a:ext uri="{FF2B5EF4-FFF2-40B4-BE49-F238E27FC236}">
                  <a16:creationId xmlns:a16="http://schemas.microsoft.com/office/drawing/2014/main" id="{2449A614-D754-BE4D-73BA-EFE43DC932F2}"/>
                </a:ext>
              </a:extLst>
            </p:cNvPr>
            <p:cNvSpPr/>
            <p:nvPr/>
          </p:nvSpPr>
          <p:spPr>
            <a:xfrm flipH="1">
              <a:off x="-1226463" y="4645623"/>
              <a:ext cx="594020" cy="273874"/>
            </a:xfrm>
            <a:custGeom>
              <a:avLst/>
              <a:gdLst/>
              <a:ahLst/>
              <a:cxnLst/>
              <a:rect l="l" t="t" r="r" b="b"/>
              <a:pathLst>
                <a:path w="4737" h="2184" extrusionOk="0">
                  <a:moveTo>
                    <a:pt x="3968" y="0"/>
                  </a:moveTo>
                  <a:cubicBezTo>
                    <a:pt x="931" y="0"/>
                    <a:pt x="0" y="2184"/>
                    <a:pt x="0" y="2184"/>
                  </a:cubicBezTo>
                  <a:cubicBezTo>
                    <a:pt x="1427" y="788"/>
                    <a:pt x="4737" y="45"/>
                    <a:pt x="4737" y="45"/>
                  </a:cubicBezTo>
                  <a:cubicBezTo>
                    <a:pt x="4465" y="13"/>
                    <a:pt x="4213" y="0"/>
                    <a:pt x="3968" y="0"/>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3" name="Google Shape;5150;p79">
              <a:extLst>
                <a:ext uri="{FF2B5EF4-FFF2-40B4-BE49-F238E27FC236}">
                  <a16:creationId xmlns:a16="http://schemas.microsoft.com/office/drawing/2014/main" id="{043B37D0-6124-1940-EAE7-E124DC4A9341}"/>
                </a:ext>
              </a:extLst>
            </p:cNvPr>
            <p:cNvSpPr/>
            <p:nvPr/>
          </p:nvSpPr>
          <p:spPr>
            <a:xfrm flipH="1">
              <a:off x="-989583" y="4701051"/>
              <a:ext cx="210170" cy="106214"/>
            </a:xfrm>
            <a:custGeom>
              <a:avLst/>
              <a:gdLst/>
              <a:ahLst/>
              <a:cxnLst/>
              <a:rect l="l" t="t" r="r" b="b"/>
              <a:pathLst>
                <a:path w="1676" h="847" extrusionOk="0">
                  <a:moveTo>
                    <a:pt x="1192" y="0"/>
                  </a:moveTo>
                  <a:cubicBezTo>
                    <a:pt x="740" y="0"/>
                    <a:pt x="1" y="594"/>
                    <a:pt x="237" y="811"/>
                  </a:cubicBezTo>
                  <a:cubicBezTo>
                    <a:pt x="263" y="836"/>
                    <a:pt x="301" y="847"/>
                    <a:pt x="347" y="847"/>
                  </a:cubicBezTo>
                  <a:cubicBezTo>
                    <a:pt x="729" y="847"/>
                    <a:pt x="1675" y="91"/>
                    <a:pt x="1283" y="10"/>
                  </a:cubicBezTo>
                  <a:cubicBezTo>
                    <a:pt x="1255" y="3"/>
                    <a:pt x="1224" y="0"/>
                    <a:pt x="119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4" name="Google Shape;5151;p79">
              <a:extLst>
                <a:ext uri="{FF2B5EF4-FFF2-40B4-BE49-F238E27FC236}">
                  <a16:creationId xmlns:a16="http://schemas.microsoft.com/office/drawing/2014/main" id="{0E8B7CAA-1FD1-835C-74F9-D7B6F516C012}"/>
                </a:ext>
              </a:extLst>
            </p:cNvPr>
            <p:cNvSpPr/>
            <p:nvPr/>
          </p:nvSpPr>
          <p:spPr>
            <a:xfrm flipH="1">
              <a:off x="-1580594" y="5771846"/>
              <a:ext cx="688195" cy="448430"/>
            </a:xfrm>
            <a:custGeom>
              <a:avLst/>
              <a:gdLst/>
              <a:ahLst/>
              <a:cxnLst/>
              <a:rect l="l" t="t" r="r" b="b"/>
              <a:pathLst>
                <a:path w="5488" h="3576" extrusionOk="0">
                  <a:moveTo>
                    <a:pt x="4111" y="0"/>
                  </a:moveTo>
                  <a:cubicBezTo>
                    <a:pt x="4111" y="0"/>
                    <a:pt x="3666" y="2042"/>
                    <a:pt x="2903" y="2359"/>
                  </a:cubicBezTo>
                  <a:cubicBezTo>
                    <a:pt x="2800" y="2402"/>
                    <a:pt x="2665" y="2418"/>
                    <a:pt x="2516" y="2418"/>
                  </a:cubicBezTo>
                  <a:cubicBezTo>
                    <a:pt x="2016" y="2418"/>
                    <a:pt x="1370" y="2230"/>
                    <a:pt x="1370" y="2230"/>
                  </a:cubicBezTo>
                  <a:cubicBezTo>
                    <a:pt x="1370" y="2230"/>
                    <a:pt x="1068" y="2112"/>
                    <a:pt x="752" y="2112"/>
                  </a:cubicBezTo>
                  <a:cubicBezTo>
                    <a:pt x="629" y="2112"/>
                    <a:pt x="505" y="2130"/>
                    <a:pt x="395" y="2179"/>
                  </a:cubicBezTo>
                  <a:cubicBezTo>
                    <a:pt x="1" y="2359"/>
                    <a:pt x="123" y="3542"/>
                    <a:pt x="634" y="3575"/>
                  </a:cubicBezTo>
                  <a:cubicBezTo>
                    <a:pt x="648" y="3576"/>
                    <a:pt x="663" y="3576"/>
                    <a:pt x="677" y="3576"/>
                  </a:cubicBezTo>
                  <a:cubicBezTo>
                    <a:pt x="1173" y="3576"/>
                    <a:pt x="1649" y="3071"/>
                    <a:pt x="1649" y="3071"/>
                  </a:cubicBezTo>
                  <a:cubicBezTo>
                    <a:pt x="1649" y="3071"/>
                    <a:pt x="2335" y="3306"/>
                    <a:pt x="3052" y="3306"/>
                  </a:cubicBezTo>
                  <a:cubicBezTo>
                    <a:pt x="3456" y="3306"/>
                    <a:pt x="3869" y="3232"/>
                    <a:pt x="4176" y="2999"/>
                  </a:cubicBezTo>
                  <a:cubicBezTo>
                    <a:pt x="5488" y="2010"/>
                    <a:pt x="5358" y="98"/>
                    <a:pt x="5358" y="98"/>
                  </a:cubicBezTo>
                  <a:lnTo>
                    <a:pt x="4111"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5" name="Google Shape;5152;p79">
              <a:extLst>
                <a:ext uri="{FF2B5EF4-FFF2-40B4-BE49-F238E27FC236}">
                  <a16:creationId xmlns:a16="http://schemas.microsoft.com/office/drawing/2014/main" id="{5C1D649C-B7E8-7176-635B-984D1A98C74D}"/>
                </a:ext>
              </a:extLst>
            </p:cNvPr>
            <p:cNvSpPr/>
            <p:nvPr/>
          </p:nvSpPr>
          <p:spPr>
            <a:xfrm flipH="1">
              <a:off x="-1073226" y="6120335"/>
              <a:ext cx="117625" cy="70726"/>
            </a:xfrm>
            <a:custGeom>
              <a:avLst/>
              <a:gdLst/>
              <a:ahLst/>
              <a:cxnLst/>
              <a:rect l="l" t="t" r="r" b="b"/>
              <a:pathLst>
                <a:path w="938" h="564" extrusionOk="0">
                  <a:moveTo>
                    <a:pt x="505" y="0"/>
                  </a:moveTo>
                  <a:cubicBezTo>
                    <a:pt x="168" y="0"/>
                    <a:pt x="1" y="563"/>
                    <a:pt x="538" y="563"/>
                  </a:cubicBezTo>
                  <a:cubicBezTo>
                    <a:pt x="938" y="563"/>
                    <a:pt x="835" y="0"/>
                    <a:pt x="50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6" name="Google Shape;5153;p79">
              <a:extLst>
                <a:ext uri="{FF2B5EF4-FFF2-40B4-BE49-F238E27FC236}">
                  <a16:creationId xmlns:a16="http://schemas.microsoft.com/office/drawing/2014/main" id="{6AAA1264-0727-B1E3-6369-B0D527C5DBD6}"/>
                </a:ext>
              </a:extLst>
            </p:cNvPr>
            <p:cNvSpPr/>
            <p:nvPr/>
          </p:nvSpPr>
          <p:spPr>
            <a:xfrm flipH="1">
              <a:off x="-1476012" y="6002082"/>
              <a:ext cx="381718" cy="200640"/>
            </a:xfrm>
            <a:custGeom>
              <a:avLst/>
              <a:gdLst/>
              <a:ahLst/>
              <a:cxnLst/>
              <a:rect l="l" t="t" r="r" b="b"/>
              <a:pathLst>
                <a:path w="3044" h="1600" extrusionOk="0">
                  <a:moveTo>
                    <a:pt x="1725" y="0"/>
                  </a:moveTo>
                  <a:cubicBezTo>
                    <a:pt x="1409" y="543"/>
                    <a:pt x="827" y="562"/>
                    <a:pt x="827" y="562"/>
                  </a:cubicBezTo>
                  <a:cubicBezTo>
                    <a:pt x="827" y="562"/>
                    <a:pt x="660" y="420"/>
                    <a:pt x="550" y="400"/>
                  </a:cubicBezTo>
                  <a:cubicBezTo>
                    <a:pt x="541" y="399"/>
                    <a:pt x="531" y="398"/>
                    <a:pt x="522" y="398"/>
                  </a:cubicBezTo>
                  <a:cubicBezTo>
                    <a:pt x="430" y="398"/>
                    <a:pt x="350" y="478"/>
                    <a:pt x="350" y="478"/>
                  </a:cubicBezTo>
                  <a:cubicBezTo>
                    <a:pt x="350" y="478"/>
                    <a:pt x="187" y="349"/>
                    <a:pt x="91" y="349"/>
                  </a:cubicBezTo>
                  <a:cubicBezTo>
                    <a:pt x="1" y="349"/>
                    <a:pt x="46" y="1421"/>
                    <a:pt x="129" y="1486"/>
                  </a:cubicBezTo>
                  <a:cubicBezTo>
                    <a:pt x="145" y="1498"/>
                    <a:pt x="160" y="1504"/>
                    <a:pt x="174" y="1504"/>
                  </a:cubicBezTo>
                  <a:cubicBezTo>
                    <a:pt x="238" y="1504"/>
                    <a:pt x="278" y="1390"/>
                    <a:pt x="278" y="1390"/>
                  </a:cubicBezTo>
                  <a:cubicBezTo>
                    <a:pt x="278" y="1390"/>
                    <a:pt x="350" y="1518"/>
                    <a:pt x="458" y="1584"/>
                  </a:cubicBezTo>
                  <a:cubicBezTo>
                    <a:pt x="476" y="1595"/>
                    <a:pt x="493" y="1599"/>
                    <a:pt x="507" y="1599"/>
                  </a:cubicBezTo>
                  <a:cubicBezTo>
                    <a:pt x="575" y="1599"/>
                    <a:pt x="601" y="1498"/>
                    <a:pt x="601" y="1498"/>
                  </a:cubicBezTo>
                  <a:cubicBezTo>
                    <a:pt x="878" y="1567"/>
                    <a:pt x="1128" y="1595"/>
                    <a:pt x="1355" y="1595"/>
                  </a:cubicBezTo>
                  <a:cubicBezTo>
                    <a:pt x="2538" y="1595"/>
                    <a:pt x="3043" y="808"/>
                    <a:pt x="3043" y="808"/>
                  </a:cubicBezTo>
                  <a:lnTo>
                    <a:pt x="172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7" name="Google Shape;5154;p79">
              <a:extLst>
                <a:ext uri="{FF2B5EF4-FFF2-40B4-BE49-F238E27FC236}">
                  <a16:creationId xmlns:a16="http://schemas.microsoft.com/office/drawing/2014/main" id="{2CE6ED92-11BD-3F84-F374-BD2A4871EB3D}"/>
                </a:ext>
              </a:extLst>
            </p:cNvPr>
            <p:cNvSpPr/>
            <p:nvPr/>
          </p:nvSpPr>
          <p:spPr>
            <a:xfrm flipH="1">
              <a:off x="-1660727" y="5734979"/>
              <a:ext cx="390621" cy="393631"/>
            </a:xfrm>
            <a:custGeom>
              <a:avLst/>
              <a:gdLst/>
              <a:ahLst/>
              <a:cxnLst/>
              <a:rect l="l" t="t" r="r" b="b"/>
              <a:pathLst>
                <a:path w="3115" h="3139" extrusionOk="0">
                  <a:moveTo>
                    <a:pt x="1673" y="1"/>
                  </a:moveTo>
                  <a:cubicBezTo>
                    <a:pt x="1260" y="1"/>
                    <a:pt x="918" y="259"/>
                    <a:pt x="866" y="534"/>
                  </a:cubicBezTo>
                  <a:cubicBezTo>
                    <a:pt x="705" y="1400"/>
                    <a:pt x="1" y="2292"/>
                    <a:pt x="1" y="2292"/>
                  </a:cubicBezTo>
                  <a:lnTo>
                    <a:pt x="1648" y="3138"/>
                  </a:lnTo>
                  <a:cubicBezTo>
                    <a:pt x="1648" y="3138"/>
                    <a:pt x="3115" y="947"/>
                    <a:pt x="2443" y="327"/>
                  </a:cubicBezTo>
                  <a:cubicBezTo>
                    <a:pt x="2192" y="93"/>
                    <a:pt x="1920" y="1"/>
                    <a:pt x="1673" y="1"/>
                  </a:cubicBez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848" name="Google Shape;853;p26">
            <a:extLst>
              <a:ext uri="{FF2B5EF4-FFF2-40B4-BE49-F238E27FC236}">
                <a16:creationId xmlns:a16="http://schemas.microsoft.com/office/drawing/2014/main" id="{C25369C3-B8A3-7476-F836-A39C01CE01E7}"/>
              </a:ext>
            </a:extLst>
          </p:cNvPr>
          <p:cNvSpPr txBox="1"/>
          <p:nvPr/>
        </p:nvSpPr>
        <p:spPr>
          <a:xfrm>
            <a:off x="3843627" y="3851159"/>
            <a:ext cx="1496149" cy="609000"/>
          </a:xfrm>
          <a:prstGeom prst="rect">
            <a:avLst/>
          </a:prstGeom>
          <a:no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ysClr val="windowText" lastClr="000000"/>
                </a:solidFill>
                <a:effectLst/>
                <a:uLnTx/>
                <a:uFillTx/>
                <a:latin typeface="Times New Roman" panose="02020603050405020304" pitchFamily="18" charset="0"/>
              </a:rPr>
              <a:t>Bố</a:t>
            </a:r>
            <a:r>
              <a:rPr kumimoji="0" lang="en-US" sz="2800" b="1" i="1" u="none" strike="noStrike" kern="0" cap="none" spc="0" normalizeH="0" noProof="0">
                <a:ln>
                  <a:noFill/>
                </a:ln>
                <a:solidFill>
                  <a:sysClr val="windowText" lastClr="000000"/>
                </a:solidFill>
                <a:effectLst/>
                <a:uLnTx/>
                <a:uFillTx/>
                <a:latin typeface="Times New Roman" panose="02020603050405020304" pitchFamily="18" charset="0"/>
              </a:rPr>
              <a:t> cục: 3 phần</a:t>
            </a:r>
            <a:endParaRPr kumimoji="0" lang="en-US" sz="2800" b="1" i="1" u="none" strike="noStrike" kern="0" cap="none" spc="0" normalizeH="0" baseline="0" noProof="0">
              <a:ln>
                <a:noFill/>
              </a:ln>
              <a:solidFill>
                <a:sysClr val="windowText" lastClr="000000"/>
              </a:solidFill>
              <a:effectLst/>
              <a:uLnTx/>
              <a:uFillTx/>
            </a:endParaRPr>
          </a:p>
        </p:txBody>
      </p:sp>
      <p:sp>
        <p:nvSpPr>
          <p:cNvPr id="2849" name="Google Shape;853;p26">
            <a:extLst>
              <a:ext uri="{FF2B5EF4-FFF2-40B4-BE49-F238E27FC236}">
                <a16:creationId xmlns:a16="http://schemas.microsoft.com/office/drawing/2014/main" id="{26026C8A-5FB6-9BAB-1CDB-77758BC32AB8}"/>
              </a:ext>
            </a:extLst>
          </p:cNvPr>
          <p:cNvSpPr txBox="1"/>
          <p:nvPr/>
        </p:nvSpPr>
        <p:spPr>
          <a:xfrm>
            <a:off x="526440" y="2840225"/>
            <a:ext cx="2763699" cy="609000"/>
          </a:xfrm>
          <a:prstGeom prst="rect">
            <a:avLst/>
          </a:prstGeom>
          <a:noFill/>
          <a:ln>
            <a:noFill/>
          </a:ln>
        </p:spPr>
        <p:txBody>
          <a:bodyPr spcFirstLastPara="1" wrap="square" lIns="91425" tIns="91425" rIns="91425" bIns="91425" anchor="ctr" anchorCtr="0">
            <a:noAutofit/>
          </a:bodyPr>
          <a:lstStyle/>
          <a:p>
            <a:pPr algn="just"/>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cướp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cờ</a:t>
            </a:r>
            <a:endParaRPr lang="en-US" sz="2400" dirty="0">
              <a:latin typeface="Times New Roman" panose="02020603050405020304" pitchFamily="18" charset="0"/>
              <a:cs typeface="Times New Roman" panose="02020603050405020304" pitchFamily="18" charset="0"/>
            </a:endParaRPr>
          </a:p>
        </p:txBody>
      </p:sp>
      <p:sp>
        <p:nvSpPr>
          <p:cNvPr id="2851" name="TextBox 2850">
            <a:extLst>
              <a:ext uri="{FF2B5EF4-FFF2-40B4-BE49-F238E27FC236}">
                <a16:creationId xmlns:a16="http://schemas.microsoft.com/office/drawing/2014/main" id="{2C39FC4C-4BA3-3BAA-0AB8-F6DE05C08B71}"/>
              </a:ext>
            </a:extLst>
          </p:cNvPr>
          <p:cNvSpPr txBox="1"/>
          <p:nvPr/>
        </p:nvSpPr>
        <p:spPr>
          <a:xfrm>
            <a:off x="3093038" y="1278641"/>
            <a:ext cx="3296992" cy="1200329"/>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853" name="TextBox 2852">
            <a:extLst>
              <a:ext uri="{FF2B5EF4-FFF2-40B4-BE49-F238E27FC236}">
                <a16:creationId xmlns:a16="http://schemas.microsoft.com/office/drawing/2014/main" id="{4D27D497-88DE-8772-F788-70214B93C37C}"/>
              </a:ext>
            </a:extLst>
          </p:cNvPr>
          <p:cNvSpPr txBox="1"/>
          <p:nvPr/>
        </p:nvSpPr>
        <p:spPr>
          <a:xfrm>
            <a:off x="6120059" y="2965783"/>
            <a:ext cx="2906195" cy="1200329"/>
          </a:xfrm>
          <a:prstGeom prst="rect">
            <a:avLst/>
          </a:prstGeom>
          <a:noFill/>
        </p:spPr>
        <p:txBody>
          <a:bodyPr wrap="square">
            <a:spAutoFit/>
          </a:bodyPr>
          <a:lstStyle/>
          <a:p>
            <a:pPr algn="just"/>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cướp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cờ</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75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48"/>
                                        </p:tgtEl>
                                        <p:attrNameLst>
                                          <p:attrName>style.visibility</p:attrName>
                                        </p:attrNameLst>
                                      </p:cBhvr>
                                      <p:to>
                                        <p:strVal val="visible"/>
                                      </p:to>
                                    </p:set>
                                    <p:animEffect transition="in" filter="barn(inVertical)">
                                      <p:cBhvr>
                                        <p:cTn id="7" dur="500"/>
                                        <p:tgtEl>
                                          <p:spTgt spid="2848"/>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2698"/>
                                        </p:tgtEl>
                                        <p:attrNameLst>
                                          <p:attrName>style.visibility</p:attrName>
                                        </p:attrNameLst>
                                      </p:cBhvr>
                                      <p:to>
                                        <p:strVal val="visible"/>
                                      </p:to>
                                    </p:set>
                                    <p:anim calcmode="lin" valueType="num">
                                      <p:cBhvr additive="base">
                                        <p:cTn id="11" dur="800"/>
                                        <p:tgtEl>
                                          <p:spTgt spid="2698"/>
                                        </p:tgtEl>
                                        <p:attrNameLst>
                                          <p:attrName>ppt_w</p:attrName>
                                        </p:attrNameLst>
                                      </p:cBhvr>
                                      <p:tavLst>
                                        <p:tav tm="0">
                                          <p:val>
                                            <p:strVal val="0"/>
                                          </p:val>
                                        </p:tav>
                                        <p:tav tm="100000">
                                          <p:val>
                                            <p:strVal val="#ppt_w"/>
                                          </p:val>
                                        </p:tav>
                                      </p:tavLst>
                                    </p:anim>
                                    <p:anim calcmode="lin" valueType="num">
                                      <p:cBhvr additive="base">
                                        <p:cTn id="12" dur="800"/>
                                        <p:tgtEl>
                                          <p:spTgt spid="2698"/>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49"/>
                                        </p:tgtEl>
                                        <p:attrNameLst>
                                          <p:attrName>style.visibility</p:attrName>
                                        </p:attrNameLst>
                                      </p:cBhvr>
                                      <p:to>
                                        <p:strVal val="visible"/>
                                      </p:to>
                                    </p:set>
                                    <p:animEffect transition="in" filter="barn(inVertical)">
                                      <p:cBhvr>
                                        <p:cTn id="17" dur="500"/>
                                        <p:tgtEl>
                                          <p:spTgt spid="2849"/>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2611"/>
                                        </p:tgtEl>
                                        <p:attrNameLst>
                                          <p:attrName>style.visibility</p:attrName>
                                        </p:attrNameLst>
                                      </p:cBhvr>
                                      <p:to>
                                        <p:strVal val="visible"/>
                                      </p:to>
                                    </p:set>
                                    <p:anim calcmode="lin" valueType="num">
                                      <p:cBhvr additive="base">
                                        <p:cTn id="21" dur="800"/>
                                        <p:tgtEl>
                                          <p:spTgt spid="2611"/>
                                        </p:tgtEl>
                                        <p:attrNameLst>
                                          <p:attrName>ppt_w</p:attrName>
                                        </p:attrNameLst>
                                      </p:cBhvr>
                                      <p:tavLst>
                                        <p:tav tm="0">
                                          <p:val>
                                            <p:strVal val="0"/>
                                          </p:val>
                                        </p:tav>
                                        <p:tav tm="100000">
                                          <p:val>
                                            <p:strVal val="#ppt_w"/>
                                          </p:val>
                                        </p:tav>
                                      </p:tavLst>
                                    </p:anim>
                                    <p:anim calcmode="lin" valueType="num">
                                      <p:cBhvr additive="base">
                                        <p:cTn id="22" dur="800"/>
                                        <p:tgtEl>
                                          <p:spTgt spid="2611"/>
                                        </p:tgtEl>
                                        <p:attrNameLst>
                                          <p:attrName>ppt_h</p:attrName>
                                        </p:attrNameLst>
                                      </p:cBhvr>
                                      <p:tavLst>
                                        <p:tav tm="0">
                                          <p:val>
                                            <p:str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51"/>
                                        </p:tgtEl>
                                        <p:attrNameLst>
                                          <p:attrName>style.visibility</p:attrName>
                                        </p:attrNameLst>
                                      </p:cBhvr>
                                      <p:to>
                                        <p:strVal val="visible"/>
                                      </p:to>
                                    </p:set>
                                    <p:animEffect transition="in" filter="barn(inVertical)">
                                      <p:cBhvr>
                                        <p:cTn id="27" dur="500"/>
                                        <p:tgtEl>
                                          <p:spTgt spid="2851"/>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2773"/>
                                        </p:tgtEl>
                                        <p:attrNameLst>
                                          <p:attrName>style.visibility</p:attrName>
                                        </p:attrNameLst>
                                      </p:cBhvr>
                                      <p:to>
                                        <p:strVal val="visible"/>
                                      </p:to>
                                    </p:set>
                                    <p:anim calcmode="lin" valueType="num">
                                      <p:cBhvr additive="base">
                                        <p:cTn id="31" dur="800"/>
                                        <p:tgtEl>
                                          <p:spTgt spid="2773"/>
                                        </p:tgtEl>
                                        <p:attrNameLst>
                                          <p:attrName>ppt_w</p:attrName>
                                        </p:attrNameLst>
                                      </p:cBhvr>
                                      <p:tavLst>
                                        <p:tav tm="0">
                                          <p:val>
                                            <p:strVal val="0"/>
                                          </p:val>
                                        </p:tav>
                                        <p:tav tm="100000">
                                          <p:val>
                                            <p:strVal val="#ppt_w"/>
                                          </p:val>
                                        </p:tav>
                                      </p:tavLst>
                                    </p:anim>
                                    <p:anim calcmode="lin" valueType="num">
                                      <p:cBhvr additive="base">
                                        <p:cTn id="32" dur="800"/>
                                        <p:tgtEl>
                                          <p:spTgt spid="2773"/>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53"/>
                                        </p:tgtEl>
                                        <p:attrNameLst>
                                          <p:attrName>style.visibility</p:attrName>
                                        </p:attrNameLst>
                                      </p:cBhvr>
                                      <p:to>
                                        <p:strVal val="visible"/>
                                      </p:to>
                                    </p:set>
                                    <p:animEffect transition="in" filter="barn(inVertical)">
                                      <p:cBhvr>
                                        <p:cTn id="37" dur="500"/>
                                        <p:tgtEl>
                                          <p:spTgt spid="2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8" grpId="0"/>
      <p:bldP spid="2849" grpId="0"/>
      <p:bldP spid="2851" grpId="0"/>
      <p:bldP spid="285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p54"/>
          <p:cNvSpPr txBox="1">
            <a:spLocks noGrp="1"/>
          </p:cNvSpPr>
          <p:nvPr>
            <p:ph type="title"/>
          </p:nvPr>
        </p:nvSpPr>
        <p:spPr>
          <a:xfrm>
            <a:off x="1946275" y="877348"/>
            <a:ext cx="5165898" cy="31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a:solidFill>
                  <a:schemeClr val="accent2">
                    <a:lumMod val="50000"/>
                  </a:schemeClr>
                </a:solidFill>
                <a:latin typeface="Times New Roman" panose="02020603050405020304" pitchFamily="18" charset="0"/>
                <a:cs typeface="Times New Roman" panose="02020603050405020304" pitchFamily="18" charset="0"/>
              </a:rPr>
              <a:t>Suy ngẫm và phản hồi</a:t>
            </a:r>
            <a:endParaRPr sz="660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781" name="Google Shape;3781;p54"/>
          <p:cNvGrpSpPr/>
          <p:nvPr/>
        </p:nvGrpSpPr>
        <p:grpSpPr>
          <a:xfrm>
            <a:off x="6767085" y="2755259"/>
            <a:ext cx="2052321" cy="2305040"/>
            <a:chOff x="3814081" y="25335"/>
            <a:chExt cx="1022174" cy="1147985"/>
          </a:xfrm>
        </p:grpSpPr>
        <p:sp>
          <p:nvSpPr>
            <p:cNvPr id="3782" name="Google Shape;3782;p54"/>
            <p:cNvSpPr/>
            <p:nvPr/>
          </p:nvSpPr>
          <p:spPr>
            <a:xfrm>
              <a:off x="3814081" y="25335"/>
              <a:ext cx="1022174" cy="1147985"/>
            </a:xfrm>
            <a:custGeom>
              <a:avLst/>
              <a:gdLst/>
              <a:ahLst/>
              <a:cxnLst/>
              <a:rect l="l" t="t" r="r" b="b"/>
              <a:pathLst>
                <a:path w="34195" h="38407" extrusionOk="0">
                  <a:moveTo>
                    <a:pt x="14220" y="1"/>
                  </a:moveTo>
                  <a:cubicBezTo>
                    <a:pt x="13813" y="1"/>
                    <a:pt x="13386" y="23"/>
                    <a:pt x="12945" y="74"/>
                  </a:cubicBezTo>
                  <a:cubicBezTo>
                    <a:pt x="7905" y="652"/>
                    <a:pt x="6388" y="2862"/>
                    <a:pt x="6001" y="4618"/>
                  </a:cubicBezTo>
                  <a:cubicBezTo>
                    <a:pt x="5840" y="5352"/>
                    <a:pt x="5879" y="6017"/>
                    <a:pt x="5970" y="6528"/>
                  </a:cubicBezTo>
                  <a:cubicBezTo>
                    <a:pt x="5980" y="6594"/>
                    <a:pt x="5973" y="6662"/>
                    <a:pt x="5946" y="6722"/>
                  </a:cubicBezTo>
                  <a:cubicBezTo>
                    <a:pt x="5391" y="8007"/>
                    <a:pt x="5273" y="10014"/>
                    <a:pt x="6966" y="12166"/>
                  </a:cubicBezTo>
                  <a:cubicBezTo>
                    <a:pt x="7044" y="12262"/>
                    <a:pt x="7067" y="12402"/>
                    <a:pt x="7010" y="12515"/>
                  </a:cubicBezTo>
                  <a:cubicBezTo>
                    <a:pt x="6868" y="12804"/>
                    <a:pt x="6776" y="13116"/>
                    <a:pt x="6743" y="13437"/>
                  </a:cubicBezTo>
                  <a:cubicBezTo>
                    <a:pt x="6743" y="13441"/>
                    <a:pt x="6742" y="13448"/>
                    <a:pt x="6742" y="13454"/>
                  </a:cubicBezTo>
                  <a:cubicBezTo>
                    <a:pt x="6472" y="13133"/>
                    <a:pt x="6098" y="12924"/>
                    <a:pt x="5680" y="12867"/>
                  </a:cubicBezTo>
                  <a:cubicBezTo>
                    <a:pt x="5597" y="12854"/>
                    <a:pt x="5512" y="12848"/>
                    <a:pt x="5428" y="12848"/>
                  </a:cubicBezTo>
                  <a:lnTo>
                    <a:pt x="5391" y="12848"/>
                  </a:lnTo>
                  <a:cubicBezTo>
                    <a:pt x="5066" y="12485"/>
                    <a:pt x="4608" y="12174"/>
                    <a:pt x="3960" y="12174"/>
                  </a:cubicBezTo>
                  <a:cubicBezTo>
                    <a:pt x="3888" y="12174"/>
                    <a:pt x="3813" y="12178"/>
                    <a:pt x="3741" y="12188"/>
                  </a:cubicBezTo>
                  <a:cubicBezTo>
                    <a:pt x="3503" y="12217"/>
                    <a:pt x="3275" y="12296"/>
                    <a:pt x="3072" y="12416"/>
                  </a:cubicBezTo>
                  <a:cubicBezTo>
                    <a:pt x="3024" y="12445"/>
                    <a:pt x="2973" y="12460"/>
                    <a:pt x="2918" y="12464"/>
                  </a:cubicBezTo>
                  <a:cubicBezTo>
                    <a:pt x="2684" y="12480"/>
                    <a:pt x="2455" y="12543"/>
                    <a:pt x="2248" y="12646"/>
                  </a:cubicBezTo>
                  <a:lnTo>
                    <a:pt x="2229" y="12658"/>
                  </a:lnTo>
                  <a:cubicBezTo>
                    <a:pt x="1957" y="12797"/>
                    <a:pt x="1733" y="13002"/>
                    <a:pt x="1570" y="13255"/>
                  </a:cubicBezTo>
                  <a:cubicBezTo>
                    <a:pt x="1541" y="13300"/>
                    <a:pt x="1502" y="13339"/>
                    <a:pt x="1450" y="13368"/>
                  </a:cubicBezTo>
                  <a:cubicBezTo>
                    <a:pt x="1257" y="13476"/>
                    <a:pt x="1083" y="13623"/>
                    <a:pt x="939" y="13807"/>
                  </a:cubicBezTo>
                  <a:cubicBezTo>
                    <a:pt x="729" y="14076"/>
                    <a:pt x="578" y="14442"/>
                    <a:pt x="554" y="14858"/>
                  </a:cubicBezTo>
                  <a:cubicBezTo>
                    <a:pt x="552" y="14909"/>
                    <a:pt x="538" y="14961"/>
                    <a:pt x="514" y="15005"/>
                  </a:cubicBezTo>
                  <a:cubicBezTo>
                    <a:pt x="270" y="15476"/>
                    <a:pt x="1" y="16510"/>
                    <a:pt x="1384" y="17645"/>
                  </a:cubicBezTo>
                  <a:cubicBezTo>
                    <a:pt x="1512" y="17752"/>
                    <a:pt x="1646" y="17851"/>
                    <a:pt x="1766" y="17935"/>
                  </a:cubicBezTo>
                  <a:cubicBezTo>
                    <a:pt x="1799" y="17958"/>
                    <a:pt x="1824" y="17986"/>
                    <a:pt x="1850" y="18019"/>
                  </a:cubicBezTo>
                  <a:cubicBezTo>
                    <a:pt x="1900" y="18092"/>
                    <a:pt x="1957" y="18168"/>
                    <a:pt x="2020" y="18244"/>
                  </a:cubicBezTo>
                  <a:cubicBezTo>
                    <a:pt x="2324" y="18607"/>
                    <a:pt x="2688" y="18875"/>
                    <a:pt x="3086" y="19036"/>
                  </a:cubicBezTo>
                  <a:cubicBezTo>
                    <a:pt x="3126" y="19052"/>
                    <a:pt x="3161" y="19076"/>
                    <a:pt x="3192" y="19105"/>
                  </a:cubicBezTo>
                  <a:cubicBezTo>
                    <a:pt x="4348" y="20249"/>
                    <a:pt x="6104" y="21494"/>
                    <a:pt x="8261" y="21494"/>
                  </a:cubicBezTo>
                  <a:lnTo>
                    <a:pt x="8385" y="21494"/>
                  </a:lnTo>
                  <a:cubicBezTo>
                    <a:pt x="8755" y="21484"/>
                    <a:pt x="9133" y="21451"/>
                    <a:pt x="9510" y="21395"/>
                  </a:cubicBezTo>
                  <a:lnTo>
                    <a:pt x="9542" y="21492"/>
                  </a:lnTo>
                  <a:lnTo>
                    <a:pt x="10170" y="21303"/>
                  </a:lnTo>
                  <a:cubicBezTo>
                    <a:pt x="10203" y="21293"/>
                    <a:pt x="10236" y="21288"/>
                    <a:pt x="10269" y="21288"/>
                  </a:cubicBezTo>
                  <a:cubicBezTo>
                    <a:pt x="10401" y="21288"/>
                    <a:pt x="10526" y="21367"/>
                    <a:pt x="10581" y="21494"/>
                  </a:cubicBezTo>
                  <a:lnTo>
                    <a:pt x="10903" y="22245"/>
                  </a:lnTo>
                  <a:cubicBezTo>
                    <a:pt x="10958" y="22372"/>
                    <a:pt x="11083" y="22448"/>
                    <a:pt x="11215" y="22448"/>
                  </a:cubicBezTo>
                  <a:cubicBezTo>
                    <a:pt x="11259" y="22448"/>
                    <a:pt x="11305" y="22440"/>
                    <a:pt x="11349" y="22421"/>
                  </a:cubicBezTo>
                  <a:lnTo>
                    <a:pt x="12738" y="21818"/>
                  </a:lnTo>
                  <a:cubicBezTo>
                    <a:pt x="12782" y="21799"/>
                    <a:pt x="12827" y="21790"/>
                    <a:pt x="12871" y="21790"/>
                  </a:cubicBezTo>
                  <a:cubicBezTo>
                    <a:pt x="13034" y="21790"/>
                    <a:pt x="13184" y="21909"/>
                    <a:pt x="13208" y="22082"/>
                  </a:cubicBezTo>
                  <a:lnTo>
                    <a:pt x="13406" y="23442"/>
                  </a:lnTo>
                  <a:cubicBezTo>
                    <a:pt x="13418" y="23516"/>
                    <a:pt x="13403" y="23594"/>
                    <a:pt x="13363" y="23662"/>
                  </a:cubicBezTo>
                  <a:lnTo>
                    <a:pt x="10954" y="27780"/>
                  </a:lnTo>
                  <a:cubicBezTo>
                    <a:pt x="10858" y="27948"/>
                    <a:pt x="10920" y="28166"/>
                    <a:pt x="11094" y="28253"/>
                  </a:cubicBezTo>
                  <a:lnTo>
                    <a:pt x="11228" y="28322"/>
                  </a:lnTo>
                  <a:cubicBezTo>
                    <a:pt x="11369" y="28394"/>
                    <a:pt x="11437" y="28557"/>
                    <a:pt x="11397" y="28711"/>
                  </a:cubicBezTo>
                  <a:lnTo>
                    <a:pt x="11397" y="28712"/>
                  </a:lnTo>
                  <a:cubicBezTo>
                    <a:pt x="11267" y="29219"/>
                    <a:pt x="11222" y="29683"/>
                    <a:pt x="11256" y="30131"/>
                  </a:cubicBezTo>
                  <a:cubicBezTo>
                    <a:pt x="11305" y="30750"/>
                    <a:pt x="11538" y="31239"/>
                    <a:pt x="11710" y="31596"/>
                  </a:cubicBezTo>
                  <a:lnTo>
                    <a:pt x="11743" y="31662"/>
                  </a:lnTo>
                  <a:cubicBezTo>
                    <a:pt x="12001" y="32204"/>
                    <a:pt x="12275" y="32739"/>
                    <a:pt x="12550" y="33270"/>
                  </a:cubicBezTo>
                  <a:cubicBezTo>
                    <a:pt x="12622" y="33411"/>
                    <a:pt x="12584" y="33579"/>
                    <a:pt x="12466" y="33685"/>
                  </a:cubicBezTo>
                  <a:cubicBezTo>
                    <a:pt x="12329" y="33810"/>
                    <a:pt x="12209" y="33959"/>
                    <a:pt x="12117" y="34128"/>
                  </a:cubicBezTo>
                  <a:cubicBezTo>
                    <a:pt x="12106" y="34145"/>
                    <a:pt x="12099" y="34160"/>
                    <a:pt x="12090" y="34179"/>
                  </a:cubicBezTo>
                  <a:cubicBezTo>
                    <a:pt x="11411" y="34873"/>
                    <a:pt x="10835" y="35695"/>
                    <a:pt x="10975" y="36650"/>
                  </a:cubicBezTo>
                  <a:cubicBezTo>
                    <a:pt x="11037" y="37105"/>
                    <a:pt x="11246" y="37516"/>
                    <a:pt x="11589" y="37836"/>
                  </a:cubicBezTo>
                  <a:cubicBezTo>
                    <a:pt x="11997" y="38216"/>
                    <a:pt x="12533" y="38406"/>
                    <a:pt x="13191" y="38406"/>
                  </a:cubicBezTo>
                  <a:cubicBezTo>
                    <a:pt x="14951" y="38406"/>
                    <a:pt x="18366" y="36807"/>
                    <a:pt x="19172" y="36076"/>
                  </a:cubicBezTo>
                  <a:cubicBezTo>
                    <a:pt x="19805" y="35498"/>
                    <a:pt x="20003" y="34637"/>
                    <a:pt x="19692" y="33850"/>
                  </a:cubicBezTo>
                  <a:cubicBezTo>
                    <a:pt x="19461" y="33239"/>
                    <a:pt x="18949" y="32728"/>
                    <a:pt x="18450" y="32351"/>
                  </a:cubicBezTo>
                  <a:lnTo>
                    <a:pt x="18367" y="32159"/>
                  </a:lnTo>
                  <a:cubicBezTo>
                    <a:pt x="18217" y="31799"/>
                    <a:pt x="18080" y="31470"/>
                    <a:pt x="17951" y="31160"/>
                  </a:cubicBezTo>
                  <a:cubicBezTo>
                    <a:pt x="17862" y="30938"/>
                    <a:pt x="18021" y="30694"/>
                    <a:pt x="18261" y="30691"/>
                  </a:cubicBezTo>
                  <a:cubicBezTo>
                    <a:pt x="18367" y="30688"/>
                    <a:pt x="18476" y="30688"/>
                    <a:pt x="18563" y="30687"/>
                  </a:cubicBezTo>
                  <a:cubicBezTo>
                    <a:pt x="18682" y="30687"/>
                    <a:pt x="18792" y="30620"/>
                    <a:pt x="18851" y="30517"/>
                  </a:cubicBezTo>
                  <a:lnTo>
                    <a:pt x="19858" y="28773"/>
                  </a:lnTo>
                  <a:cubicBezTo>
                    <a:pt x="19920" y="28663"/>
                    <a:pt x="20034" y="28601"/>
                    <a:pt x="20151" y="28601"/>
                  </a:cubicBezTo>
                  <a:cubicBezTo>
                    <a:pt x="20208" y="28601"/>
                    <a:pt x="20266" y="28616"/>
                    <a:pt x="20319" y="28647"/>
                  </a:cubicBezTo>
                  <a:lnTo>
                    <a:pt x="21664" y="29423"/>
                  </a:lnTo>
                  <a:cubicBezTo>
                    <a:pt x="21715" y="29452"/>
                    <a:pt x="21774" y="29468"/>
                    <a:pt x="21833" y="29468"/>
                  </a:cubicBezTo>
                  <a:cubicBezTo>
                    <a:pt x="21857" y="29468"/>
                    <a:pt x="21881" y="29465"/>
                    <a:pt x="21906" y="29460"/>
                  </a:cubicBezTo>
                  <a:lnTo>
                    <a:pt x="22384" y="29358"/>
                  </a:lnTo>
                  <a:cubicBezTo>
                    <a:pt x="22456" y="29340"/>
                    <a:pt x="22610" y="29303"/>
                    <a:pt x="22824" y="29220"/>
                  </a:cubicBezTo>
                  <a:cubicBezTo>
                    <a:pt x="22864" y="29205"/>
                    <a:pt x="22905" y="29198"/>
                    <a:pt x="22946" y="29198"/>
                  </a:cubicBezTo>
                  <a:cubicBezTo>
                    <a:pt x="23019" y="29198"/>
                    <a:pt x="23092" y="29221"/>
                    <a:pt x="23151" y="29267"/>
                  </a:cubicBezTo>
                  <a:lnTo>
                    <a:pt x="23235" y="29329"/>
                  </a:lnTo>
                  <a:cubicBezTo>
                    <a:pt x="23238" y="29332"/>
                    <a:pt x="24249" y="30094"/>
                    <a:pt x="25252" y="30869"/>
                  </a:cubicBezTo>
                  <a:cubicBezTo>
                    <a:pt x="25851" y="31332"/>
                    <a:pt x="26449" y="31796"/>
                    <a:pt x="26833" y="32097"/>
                  </a:cubicBezTo>
                  <a:cubicBezTo>
                    <a:pt x="26877" y="32132"/>
                    <a:pt x="26909" y="32176"/>
                    <a:pt x="26932" y="32229"/>
                  </a:cubicBezTo>
                  <a:cubicBezTo>
                    <a:pt x="27151" y="32733"/>
                    <a:pt x="27474" y="33263"/>
                    <a:pt x="27938" y="33603"/>
                  </a:cubicBezTo>
                  <a:cubicBezTo>
                    <a:pt x="28291" y="33863"/>
                    <a:pt x="28698" y="34002"/>
                    <a:pt x="29121" y="34002"/>
                  </a:cubicBezTo>
                  <a:cubicBezTo>
                    <a:pt x="29492" y="34002"/>
                    <a:pt x="29855" y="33892"/>
                    <a:pt x="30185" y="33686"/>
                  </a:cubicBezTo>
                  <a:cubicBezTo>
                    <a:pt x="30871" y="33249"/>
                    <a:pt x="31905" y="31971"/>
                    <a:pt x="32406" y="31285"/>
                  </a:cubicBezTo>
                  <a:cubicBezTo>
                    <a:pt x="33333" y="30015"/>
                    <a:pt x="34194" y="28550"/>
                    <a:pt x="33549" y="27315"/>
                  </a:cubicBezTo>
                  <a:cubicBezTo>
                    <a:pt x="33334" y="26915"/>
                    <a:pt x="33003" y="26612"/>
                    <a:pt x="32600" y="26440"/>
                  </a:cubicBezTo>
                  <a:cubicBezTo>
                    <a:pt x="32351" y="26332"/>
                    <a:pt x="32077" y="26277"/>
                    <a:pt x="31789" y="26277"/>
                  </a:cubicBezTo>
                  <a:cubicBezTo>
                    <a:pt x="31292" y="26277"/>
                    <a:pt x="30758" y="26438"/>
                    <a:pt x="30101" y="26794"/>
                  </a:cubicBezTo>
                  <a:cubicBezTo>
                    <a:pt x="30077" y="26807"/>
                    <a:pt x="30053" y="26815"/>
                    <a:pt x="30029" y="26821"/>
                  </a:cubicBezTo>
                  <a:cubicBezTo>
                    <a:pt x="29886" y="26859"/>
                    <a:pt x="29749" y="26910"/>
                    <a:pt x="29622" y="26979"/>
                  </a:cubicBezTo>
                  <a:cubicBezTo>
                    <a:pt x="29570" y="27007"/>
                    <a:pt x="29513" y="27022"/>
                    <a:pt x="29456" y="27022"/>
                  </a:cubicBezTo>
                  <a:cubicBezTo>
                    <a:pt x="29373" y="27022"/>
                    <a:pt x="29291" y="26992"/>
                    <a:pt x="29226" y="26932"/>
                  </a:cubicBezTo>
                  <a:lnTo>
                    <a:pt x="28665" y="26411"/>
                  </a:lnTo>
                  <a:lnTo>
                    <a:pt x="27327" y="25190"/>
                  </a:lnTo>
                  <a:cubicBezTo>
                    <a:pt x="27209" y="25084"/>
                    <a:pt x="27180" y="24911"/>
                    <a:pt x="27262" y="24771"/>
                  </a:cubicBezTo>
                  <a:lnTo>
                    <a:pt x="27348" y="24623"/>
                  </a:lnTo>
                  <a:cubicBezTo>
                    <a:pt x="27430" y="24486"/>
                    <a:pt x="27405" y="24314"/>
                    <a:pt x="27289" y="24204"/>
                  </a:cubicBezTo>
                  <a:lnTo>
                    <a:pt x="23633" y="20794"/>
                  </a:lnTo>
                  <a:cubicBezTo>
                    <a:pt x="23594" y="20758"/>
                    <a:pt x="23566" y="20715"/>
                    <a:pt x="23549" y="20664"/>
                  </a:cubicBezTo>
                  <a:lnTo>
                    <a:pt x="22335" y="17400"/>
                  </a:lnTo>
                  <a:cubicBezTo>
                    <a:pt x="22275" y="17248"/>
                    <a:pt x="22336" y="17076"/>
                    <a:pt x="22476" y="16991"/>
                  </a:cubicBezTo>
                  <a:lnTo>
                    <a:pt x="24911" y="15522"/>
                  </a:lnTo>
                  <a:cubicBezTo>
                    <a:pt x="25053" y="15436"/>
                    <a:pt x="25113" y="15258"/>
                    <a:pt x="25049" y="15102"/>
                  </a:cubicBezTo>
                  <a:lnTo>
                    <a:pt x="24762" y="14405"/>
                  </a:lnTo>
                  <a:lnTo>
                    <a:pt x="24843" y="14349"/>
                  </a:lnTo>
                  <a:cubicBezTo>
                    <a:pt x="24928" y="14288"/>
                    <a:pt x="25018" y="14217"/>
                    <a:pt x="25110" y="14144"/>
                  </a:cubicBezTo>
                  <a:lnTo>
                    <a:pt x="25247" y="14034"/>
                  </a:lnTo>
                  <a:cubicBezTo>
                    <a:pt x="25309" y="13983"/>
                    <a:pt x="25376" y="13932"/>
                    <a:pt x="25447" y="13877"/>
                  </a:cubicBezTo>
                  <a:cubicBezTo>
                    <a:pt x="25635" y="13726"/>
                    <a:pt x="25870" y="13540"/>
                    <a:pt x="26110" y="13324"/>
                  </a:cubicBezTo>
                  <a:lnTo>
                    <a:pt x="26523" y="12957"/>
                  </a:lnTo>
                  <a:cubicBezTo>
                    <a:pt x="26661" y="12837"/>
                    <a:pt x="26777" y="12720"/>
                    <a:pt x="26881" y="12618"/>
                  </a:cubicBezTo>
                  <a:cubicBezTo>
                    <a:pt x="26923" y="12576"/>
                    <a:pt x="27124" y="12381"/>
                    <a:pt x="27169" y="12337"/>
                  </a:cubicBezTo>
                  <a:cubicBezTo>
                    <a:pt x="27279" y="12231"/>
                    <a:pt x="27388" y="12126"/>
                    <a:pt x="27498" y="12007"/>
                  </a:cubicBezTo>
                  <a:lnTo>
                    <a:pt x="28105" y="11363"/>
                  </a:lnTo>
                  <a:lnTo>
                    <a:pt x="28616" y="10778"/>
                  </a:lnTo>
                  <a:cubicBezTo>
                    <a:pt x="28732" y="10642"/>
                    <a:pt x="28835" y="10518"/>
                    <a:pt x="28922" y="10406"/>
                  </a:cubicBezTo>
                  <a:cubicBezTo>
                    <a:pt x="28952" y="10370"/>
                    <a:pt x="28993" y="10340"/>
                    <a:pt x="29035" y="10317"/>
                  </a:cubicBezTo>
                  <a:cubicBezTo>
                    <a:pt x="29394" y="10142"/>
                    <a:pt x="29717" y="9877"/>
                    <a:pt x="29986" y="9535"/>
                  </a:cubicBezTo>
                  <a:lnTo>
                    <a:pt x="30013" y="9502"/>
                  </a:lnTo>
                  <a:cubicBezTo>
                    <a:pt x="30071" y="9423"/>
                    <a:pt x="30126" y="9344"/>
                    <a:pt x="30171" y="9267"/>
                  </a:cubicBezTo>
                  <a:cubicBezTo>
                    <a:pt x="30293" y="9177"/>
                    <a:pt x="30427" y="9077"/>
                    <a:pt x="30559" y="8971"/>
                  </a:cubicBezTo>
                  <a:cubicBezTo>
                    <a:pt x="31962" y="7822"/>
                    <a:pt x="31682" y="6779"/>
                    <a:pt x="31433" y="6305"/>
                  </a:cubicBezTo>
                  <a:cubicBezTo>
                    <a:pt x="31406" y="6259"/>
                    <a:pt x="31394" y="6210"/>
                    <a:pt x="31391" y="6156"/>
                  </a:cubicBezTo>
                  <a:cubicBezTo>
                    <a:pt x="31375" y="5772"/>
                    <a:pt x="31244" y="5401"/>
                    <a:pt x="31003" y="5085"/>
                  </a:cubicBezTo>
                  <a:cubicBezTo>
                    <a:pt x="30862" y="4902"/>
                    <a:pt x="30686" y="4753"/>
                    <a:pt x="30490" y="4645"/>
                  </a:cubicBezTo>
                  <a:cubicBezTo>
                    <a:pt x="30438" y="4615"/>
                    <a:pt x="30396" y="4575"/>
                    <a:pt x="30363" y="4525"/>
                  </a:cubicBezTo>
                  <a:cubicBezTo>
                    <a:pt x="30184" y="4235"/>
                    <a:pt x="29937" y="4029"/>
                    <a:pt x="29717" y="3911"/>
                  </a:cubicBezTo>
                  <a:lnTo>
                    <a:pt x="29698" y="3899"/>
                  </a:lnTo>
                  <a:cubicBezTo>
                    <a:pt x="29485" y="3789"/>
                    <a:pt x="29251" y="3722"/>
                    <a:pt x="29008" y="3705"/>
                  </a:cubicBezTo>
                  <a:cubicBezTo>
                    <a:pt x="28952" y="3699"/>
                    <a:pt x="28895" y="3681"/>
                    <a:pt x="28849" y="3651"/>
                  </a:cubicBezTo>
                  <a:cubicBezTo>
                    <a:pt x="28641" y="3523"/>
                    <a:pt x="28411" y="3436"/>
                    <a:pt x="28166" y="3404"/>
                  </a:cubicBezTo>
                  <a:cubicBezTo>
                    <a:pt x="28087" y="3394"/>
                    <a:pt x="28005" y="3388"/>
                    <a:pt x="27924" y="3388"/>
                  </a:cubicBezTo>
                  <a:cubicBezTo>
                    <a:pt x="27244" y="3388"/>
                    <a:pt x="26765" y="3734"/>
                    <a:pt x="26432" y="4129"/>
                  </a:cubicBezTo>
                  <a:lnTo>
                    <a:pt x="26377" y="4129"/>
                  </a:lnTo>
                  <a:cubicBezTo>
                    <a:pt x="26266" y="4129"/>
                    <a:pt x="26150" y="4138"/>
                    <a:pt x="26020" y="4163"/>
                  </a:cubicBezTo>
                  <a:cubicBezTo>
                    <a:pt x="25605" y="4249"/>
                    <a:pt x="24283" y="4695"/>
                    <a:pt x="24722" y="6864"/>
                  </a:cubicBezTo>
                  <a:cubicBezTo>
                    <a:pt x="24730" y="6912"/>
                    <a:pt x="24738" y="6958"/>
                    <a:pt x="24750" y="7003"/>
                  </a:cubicBezTo>
                  <a:cubicBezTo>
                    <a:pt x="24717" y="7111"/>
                    <a:pt x="24690" y="7199"/>
                    <a:pt x="24659" y="7308"/>
                  </a:cubicBezTo>
                  <a:cubicBezTo>
                    <a:pt x="24291" y="7679"/>
                    <a:pt x="23868" y="8090"/>
                    <a:pt x="23426" y="8457"/>
                  </a:cubicBezTo>
                  <a:cubicBezTo>
                    <a:pt x="23369" y="8504"/>
                    <a:pt x="23314" y="8553"/>
                    <a:pt x="23258" y="8598"/>
                  </a:cubicBezTo>
                  <a:cubicBezTo>
                    <a:pt x="23190" y="8659"/>
                    <a:pt x="23121" y="8717"/>
                    <a:pt x="23057" y="8768"/>
                  </a:cubicBezTo>
                  <a:lnTo>
                    <a:pt x="22949" y="8852"/>
                  </a:lnTo>
                  <a:cubicBezTo>
                    <a:pt x="22929" y="8610"/>
                    <a:pt x="22874" y="8365"/>
                    <a:pt x="22788" y="8131"/>
                  </a:cubicBezTo>
                  <a:cubicBezTo>
                    <a:pt x="22525" y="7431"/>
                    <a:pt x="21993" y="6899"/>
                    <a:pt x="21331" y="6628"/>
                  </a:cubicBezTo>
                  <a:cubicBezTo>
                    <a:pt x="21220" y="6581"/>
                    <a:pt x="21145" y="6474"/>
                    <a:pt x="21131" y="6354"/>
                  </a:cubicBezTo>
                  <a:cubicBezTo>
                    <a:pt x="21073" y="5854"/>
                    <a:pt x="20973" y="5304"/>
                    <a:pt x="20805" y="4742"/>
                  </a:cubicBezTo>
                  <a:cubicBezTo>
                    <a:pt x="19893" y="1686"/>
                    <a:pt x="17557" y="1"/>
                    <a:pt x="14220"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4"/>
            <p:cNvSpPr/>
            <p:nvPr/>
          </p:nvSpPr>
          <p:spPr>
            <a:xfrm>
              <a:off x="4658275" y="858758"/>
              <a:ext cx="127970" cy="134744"/>
            </a:xfrm>
            <a:custGeom>
              <a:avLst/>
              <a:gdLst/>
              <a:ahLst/>
              <a:cxnLst/>
              <a:rect l="l" t="t" r="r" b="b"/>
              <a:pathLst>
                <a:path w="4281" h="4508" extrusionOk="0">
                  <a:moveTo>
                    <a:pt x="3543" y="0"/>
                  </a:moveTo>
                  <a:cubicBezTo>
                    <a:pt x="3176" y="0"/>
                    <a:pt x="2582" y="321"/>
                    <a:pt x="2049" y="667"/>
                  </a:cubicBezTo>
                  <a:cubicBezTo>
                    <a:pt x="1421" y="1075"/>
                    <a:pt x="877" y="1518"/>
                    <a:pt x="877" y="1518"/>
                  </a:cubicBezTo>
                  <a:lnTo>
                    <a:pt x="1" y="3237"/>
                  </a:lnTo>
                  <a:cubicBezTo>
                    <a:pt x="1" y="3237"/>
                    <a:pt x="259" y="4140"/>
                    <a:pt x="649" y="4423"/>
                  </a:cubicBezTo>
                  <a:cubicBezTo>
                    <a:pt x="721" y="4476"/>
                    <a:pt x="798" y="4508"/>
                    <a:pt x="879" y="4508"/>
                  </a:cubicBezTo>
                  <a:cubicBezTo>
                    <a:pt x="943" y="4508"/>
                    <a:pt x="1009" y="4488"/>
                    <a:pt x="1078" y="4445"/>
                  </a:cubicBezTo>
                  <a:cubicBezTo>
                    <a:pt x="1700" y="4047"/>
                    <a:pt x="4280" y="948"/>
                    <a:pt x="3880" y="185"/>
                  </a:cubicBezTo>
                  <a:cubicBezTo>
                    <a:pt x="3841" y="113"/>
                    <a:pt x="3785" y="61"/>
                    <a:pt x="3714" y="32"/>
                  </a:cubicBezTo>
                  <a:cubicBezTo>
                    <a:pt x="3665" y="10"/>
                    <a:pt x="3608" y="0"/>
                    <a:pt x="35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4"/>
            <p:cNvSpPr/>
            <p:nvPr/>
          </p:nvSpPr>
          <p:spPr>
            <a:xfrm>
              <a:off x="4677645" y="859685"/>
              <a:ext cx="108599" cy="133818"/>
            </a:xfrm>
            <a:custGeom>
              <a:avLst/>
              <a:gdLst/>
              <a:ahLst/>
              <a:cxnLst/>
              <a:rect l="l" t="t" r="r" b="b"/>
              <a:pathLst>
                <a:path w="3633" h="4477" extrusionOk="0">
                  <a:moveTo>
                    <a:pt x="3066" y="1"/>
                  </a:moveTo>
                  <a:cubicBezTo>
                    <a:pt x="2801" y="774"/>
                    <a:pt x="1987" y="2626"/>
                    <a:pt x="1" y="4392"/>
                  </a:cubicBezTo>
                  <a:cubicBezTo>
                    <a:pt x="73" y="4445"/>
                    <a:pt x="150" y="4477"/>
                    <a:pt x="231" y="4477"/>
                  </a:cubicBezTo>
                  <a:cubicBezTo>
                    <a:pt x="295" y="4477"/>
                    <a:pt x="361" y="4457"/>
                    <a:pt x="430" y="4414"/>
                  </a:cubicBezTo>
                  <a:cubicBezTo>
                    <a:pt x="1052" y="4016"/>
                    <a:pt x="3632" y="917"/>
                    <a:pt x="3232" y="154"/>
                  </a:cubicBezTo>
                  <a:cubicBezTo>
                    <a:pt x="3193" y="82"/>
                    <a:pt x="3137" y="30"/>
                    <a:pt x="3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4"/>
            <p:cNvSpPr/>
            <p:nvPr/>
          </p:nvSpPr>
          <p:spPr>
            <a:xfrm>
              <a:off x="4696328" y="889186"/>
              <a:ext cx="13392" cy="29322"/>
            </a:xfrm>
            <a:custGeom>
              <a:avLst/>
              <a:gdLst/>
              <a:ahLst/>
              <a:cxnLst/>
              <a:rect l="l" t="t" r="r" b="b"/>
              <a:pathLst>
                <a:path w="448" h="981" extrusionOk="0">
                  <a:moveTo>
                    <a:pt x="147" y="1"/>
                  </a:moveTo>
                  <a:cubicBezTo>
                    <a:pt x="86" y="1"/>
                    <a:pt x="22" y="45"/>
                    <a:pt x="16" y="126"/>
                  </a:cubicBezTo>
                  <a:cubicBezTo>
                    <a:pt x="1" y="400"/>
                    <a:pt x="16" y="672"/>
                    <a:pt x="160" y="913"/>
                  </a:cubicBezTo>
                  <a:cubicBezTo>
                    <a:pt x="187" y="961"/>
                    <a:pt x="226" y="980"/>
                    <a:pt x="265" y="980"/>
                  </a:cubicBezTo>
                  <a:cubicBezTo>
                    <a:pt x="356" y="980"/>
                    <a:pt x="448" y="872"/>
                    <a:pt x="386" y="761"/>
                  </a:cubicBezTo>
                  <a:cubicBezTo>
                    <a:pt x="275" y="561"/>
                    <a:pt x="269" y="339"/>
                    <a:pt x="259" y="117"/>
                  </a:cubicBezTo>
                  <a:cubicBezTo>
                    <a:pt x="255" y="38"/>
                    <a:pt x="202"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4"/>
            <p:cNvSpPr/>
            <p:nvPr/>
          </p:nvSpPr>
          <p:spPr>
            <a:xfrm>
              <a:off x="4708733" y="880996"/>
              <a:ext cx="12316" cy="29292"/>
            </a:xfrm>
            <a:custGeom>
              <a:avLst/>
              <a:gdLst/>
              <a:ahLst/>
              <a:cxnLst/>
              <a:rect l="l" t="t" r="r" b="b"/>
              <a:pathLst>
                <a:path w="412" h="980" extrusionOk="0">
                  <a:moveTo>
                    <a:pt x="143" y="0"/>
                  </a:moveTo>
                  <a:cubicBezTo>
                    <a:pt x="77" y="0"/>
                    <a:pt x="9" y="46"/>
                    <a:pt x="8" y="133"/>
                  </a:cubicBezTo>
                  <a:cubicBezTo>
                    <a:pt x="1" y="389"/>
                    <a:pt x="38" y="636"/>
                    <a:pt x="114" y="881"/>
                  </a:cubicBezTo>
                  <a:cubicBezTo>
                    <a:pt x="135" y="950"/>
                    <a:pt x="188" y="979"/>
                    <a:pt x="241" y="979"/>
                  </a:cubicBezTo>
                  <a:cubicBezTo>
                    <a:pt x="326" y="979"/>
                    <a:pt x="412" y="905"/>
                    <a:pt x="376" y="796"/>
                  </a:cubicBezTo>
                  <a:cubicBezTo>
                    <a:pt x="306" y="578"/>
                    <a:pt x="271" y="353"/>
                    <a:pt x="265" y="125"/>
                  </a:cubicBezTo>
                  <a:cubicBezTo>
                    <a:pt x="264" y="40"/>
                    <a:pt x="204"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4"/>
            <p:cNvSpPr/>
            <p:nvPr/>
          </p:nvSpPr>
          <p:spPr>
            <a:xfrm>
              <a:off x="4719793" y="873554"/>
              <a:ext cx="13242" cy="29292"/>
            </a:xfrm>
            <a:custGeom>
              <a:avLst/>
              <a:gdLst/>
              <a:ahLst/>
              <a:cxnLst/>
              <a:rect l="l" t="t" r="r" b="b"/>
              <a:pathLst>
                <a:path w="443" h="980" extrusionOk="0">
                  <a:moveTo>
                    <a:pt x="137" y="1"/>
                  </a:moveTo>
                  <a:cubicBezTo>
                    <a:pt x="94" y="1"/>
                    <a:pt x="52" y="26"/>
                    <a:pt x="43" y="77"/>
                  </a:cubicBezTo>
                  <a:cubicBezTo>
                    <a:pt x="1" y="337"/>
                    <a:pt x="83" y="640"/>
                    <a:pt x="162" y="889"/>
                  </a:cubicBezTo>
                  <a:cubicBezTo>
                    <a:pt x="182" y="952"/>
                    <a:pt x="232" y="980"/>
                    <a:pt x="282" y="980"/>
                  </a:cubicBezTo>
                  <a:cubicBezTo>
                    <a:pt x="362" y="980"/>
                    <a:pt x="443" y="910"/>
                    <a:pt x="409" y="810"/>
                  </a:cubicBezTo>
                  <a:cubicBezTo>
                    <a:pt x="328" y="566"/>
                    <a:pt x="307" y="313"/>
                    <a:pt x="232" y="70"/>
                  </a:cubicBezTo>
                  <a:cubicBezTo>
                    <a:pt x="219" y="23"/>
                    <a:pt x="178"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4"/>
            <p:cNvSpPr/>
            <p:nvPr/>
          </p:nvSpPr>
          <p:spPr>
            <a:xfrm>
              <a:off x="4478800" y="750975"/>
              <a:ext cx="212117" cy="205733"/>
            </a:xfrm>
            <a:custGeom>
              <a:avLst/>
              <a:gdLst/>
              <a:ahLst/>
              <a:cxnLst/>
              <a:rect l="l" t="t" r="r" b="b"/>
              <a:pathLst>
                <a:path w="7096" h="6883" extrusionOk="0">
                  <a:moveTo>
                    <a:pt x="1647" y="0"/>
                  </a:moveTo>
                  <a:lnTo>
                    <a:pt x="0" y="2299"/>
                  </a:lnTo>
                  <a:lnTo>
                    <a:pt x="1632" y="3516"/>
                  </a:lnTo>
                  <a:lnTo>
                    <a:pt x="1639" y="3522"/>
                  </a:lnTo>
                  <a:lnTo>
                    <a:pt x="1969" y="3769"/>
                  </a:lnTo>
                  <a:cubicBezTo>
                    <a:pt x="1969" y="3769"/>
                    <a:pt x="2987" y="4537"/>
                    <a:pt x="3996" y="5316"/>
                  </a:cubicBezTo>
                  <a:cubicBezTo>
                    <a:pt x="5005" y="6094"/>
                    <a:pt x="6009" y="6883"/>
                    <a:pt x="6009" y="6883"/>
                  </a:cubicBezTo>
                  <a:cubicBezTo>
                    <a:pt x="6544" y="6326"/>
                    <a:pt x="6829" y="5769"/>
                    <a:pt x="7096" y="4953"/>
                  </a:cubicBezTo>
                  <a:cubicBezTo>
                    <a:pt x="7096" y="4953"/>
                    <a:pt x="6217" y="4136"/>
                    <a:pt x="5336" y="3320"/>
                  </a:cubicBezTo>
                  <a:lnTo>
                    <a:pt x="3560" y="1701"/>
                  </a:lnTo>
                  <a:lnTo>
                    <a:pt x="3254" y="1424"/>
                  </a:lnTo>
                  <a:lnTo>
                    <a:pt x="3242" y="1414"/>
                  </a:lnTo>
                  <a:lnTo>
                    <a:pt x="1647"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4"/>
            <p:cNvSpPr/>
            <p:nvPr/>
          </p:nvSpPr>
          <p:spPr>
            <a:xfrm>
              <a:off x="4478800" y="750915"/>
              <a:ext cx="97330" cy="105302"/>
            </a:xfrm>
            <a:custGeom>
              <a:avLst/>
              <a:gdLst/>
              <a:ahLst/>
              <a:cxnLst/>
              <a:rect l="l" t="t" r="r" b="b"/>
              <a:pathLst>
                <a:path w="3256" h="3523" extrusionOk="0">
                  <a:moveTo>
                    <a:pt x="1647" y="1"/>
                  </a:moveTo>
                  <a:lnTo>
                    <a:pt x="0" y="2299"/>
                  </a:lnTo>
                  <a:lnTo>
                    <a:pt x="1632" y="3517"/>
                  </a:lnTo>
                  <a:lnTo>
                    <a:pt x="1639" y="3522"/>
                  </a:lnTo>
                  <a:cubicBezTo>
                    <a:pt x="2229" y="2862"/>
                    <a:pt x="2768" y="2162"/>
                    <a:pt x="3255" y="1423"/>
                  </a:cubicBezTo>
                  <a:lnTo>
                    <a:pt x="3242" y="1415"/>
                  </a:lnTo>
                  <a:lnTo>
                    <a:pt x="1647"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4"/>
            <p:cNvSpPr/>
            <p:nvPr/>
          </p:nvSpPr>
          <p:spPr>
            <a:xfrm>
              <a:off x="4188096" y="1022884"/>
              <a:ext cx="171583" cy="102254"/>
            </a:xfrm>
            <a:custGeom>
              <a:avLst/>
              <a:gdLst/>
              <a:ahLst/>
              <a:cxnLst/>
              <a:rect l="l" t="t" r="r" b="b"/>
              <a:pathLst>
                <a:path w="5740" h="3421" extrusionOk="0">
                  <a:moveTo>
                    <a:pt x="4587" y="0"/>
                  </a:moveTo>
                  <a:lnTo>
                    <a:pt x="2480" y="441"/>
                  </a:lnTo>
                  <a:cubicBezTo>
                    <a:pt x="2480" y="441"/>
                    <a:pt x="1845" y="896"/>
                    <a:pt x="1224" y="1453"/>
                  </a:cubicBezTo>
                  <a:cubicBezTo>
                    <a:pt x="606" y="2007"/>
                    <a:pt x="0" y="2664"/>
                    <a:pt x="57" y="3059"/>
                  </a:cubicBezTo>
                  <a:cubicBezTo>
                    <a:pt x="69" y="3145"/>
                    <a:pt x="107" y="3220"/>
                    <a:pt x="175" y="3283"/>
                  </a:cubicBezTo>
                  <a:cubicBezTo>
                    <a:pt x="278" y="3379"/>
                    <a:pt x="452" y="3421"/>
                    <a:pt x="677" y="3421"/>
                  </a:cubicBezTo>
                  <a:cubicBezTo>
                    <a:pt x="1995" y="3421"/>
                    <a:pt x="5052" y="1983"/>
                    <a:pt x="5571" y="1512"/>
                  </a:cubicBezTo>
                  <a:cubicBezTo>
                    <a:pt x="5722" y="1375"/>
                    <a:pt x="5739" y="1210"/>
                    <a:pt x="5673" y="1045"/>
                  </a:cubicBezTo>
                  <a:cubicBezTo>
                    <a:pt x="5482" y="542"/>
                    <a:pt x="4587" y="0"/>
                    <a:pt x="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4"/>
            <p:cNvSpPr/>
            <p:nvPr/>
          </p:nvSpPr>
          <p:spPr>
            <a:xfrm>
              <a:off x="4189769" y="1054089"/>
              <a:ext cx="169909" cy="71049"/>
            </a:xfrm>
            <a:custGeom>
              <a:avLst/>
              <a:gdLst/>
              <a:ahLst/>
              <a:cxnLst/>
              <a:rect l="l" t="t" r="r" b="b"/>
              <a:pathLst>
                <a:path w="5684" h="2377" extrusionOk="0">
                  <a:moveTo>
                    <a:pt x="5618" y="1"/>
                  </a:moveTo>
                  <a:cubicBezTo>
                    <a:pt x="3137" y="1620"/>
                    <a:pt x="910" y="1956"/>
                    <a:pt x="1" y="2015"/>
                  </a:cubicBezTo>
                  <a:cubicBezTo>
                    <a:pt x="13" y="2101"/>
                    <a:pt x="51" y="2176"/>
                    <a:pt x="119" y="2239"/>
                  </a:cubicBezTo>
                  <a:cubicBezTo>
                    <a:pt x="222" y="2335"/>
                    <a:pt x="396" y="2377"/>
                    <a:pt x="621" y="2377"/>
                  </a:cubicBezTo>
                  <a:cubicBezTo>
                    <a:pt x="1939" y="2377"/>
                    <a:pt x="4996" y="939"/>
                    <a:pt x="5515" y="468"/>
                  </a:cubicBezTo>
                  <a:cubicBezTo>
                    <a:pt x="5666" y="331"/>
                    <a:pt x="5683" y="166"/>
                    <a:pt x="5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4"/>
            <p:cNvSpPr/>
            <p:nvPr/>
          </p:nvSpPr>
          <p:spPr>
            <a:xfrm>
              <a:off x="4239331" y="1046019"/>
              <a:ext cx="34705" cy="18980"/>
            </a:xfrm>
            <a:custGeom>
              <a:avLst/>
              <a:gdLst/>
              <a:ahLst/>
              <a:cxnLst/>
              <a:rect l="l" t="t" r="r" b="b"/>
              <a:pathLst>
                <a:path w="1161" h="635" extrusionOk="0">
                  <a:moveTo>
                    <a:pt x="213" y="0"/>
                  </a:moveTo>
                  <a:cubicBezTo>
                    <a:pt x="66" y="0"/>
                    <a:pt x="0" y="210"/>
                    <a:pt x="165" y="262"/>
                  </a:cubicBezTo>
                  <a:cubicBezTo>
                    <a:pt x="401" y="337"/>
                    <a:pt x="639" y="408"/>
                    <a:pt x="821" y="587"/>
                  </a:cubicBezTo>
                  <a:cubicBezTo>
                    <a:pt x="856" y="620"/>
                    <a:pt x="897" y="635"/>
                    <a:pt x="935" y="635"/>
                  </a:cubicBezTo>
                  <a:cubicBezTo>
                    <a:pt x="1056" y="635"/>
                    <a:pt x="1161" y="498"/>
                    <a:pt x="1053" y="386"/>
                  </a:cubicBezTo>
                  <a:cubicBezTo>
                    <a:pt x="835" y="163"/>
                    <a:pt x="544" y="63"/>
                    <a:pt x="247" y="4"/>
                  </a:cubicBezTo>
                  <a:cubicBezTo>
                    <a:pt x="235" y="2"/>
                    <a:pt x="22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4"/>
            <p:cNvSpPr/>
            <p:nvPr/>
          </p:nvSpPr>
          <p:spPr>
            <a:xfrm>
              <a:off x="4226866" y="1056690"/>
              <a:ext cx="35213" cy="18621"/>
            </a:xfrm>
            <a:custGeom>
              <a:avLst/>
              <a:gdLst/>
              <a:ahLst/>
              <a:cxnLst/>
              <a:rect l="l" t="t" r="r" b="b"/>
              <a:pathLst>
                <a:path w="1178" h="623" extrusionOk="0">
                  <a:moveTo>
                    <a:pt x="216" y="0"/>
                  </a:moveTo>
                  <a:cubicBezTo>
                    <a:pt x="63" y="0"/>
                    <a:pt x="1" y="229"/>
                    <a:pt x="172" y="281"/>
                  </a:cubicBezTo>
                  <a:cubicBezTo>
                    <a:pt x="418" y="353"/>
                    <a:pt x="647" y="457"/>
                    <a:pt x="863" y="595"/>
                  </a:cubicBezTo>
                  <a:cubicBezTo>
                    <a:pt x="893" y="615"/>
                    <a:pt x="922" y="623"/>
                    <a:pt x="950" y="623"/>
                  </a:cubicBezTo>
                  <a:cubicBezTo>
                    <a:pt x="1086" y="623"/>
                    <a:pt x="1177" y="430"/>
                    <a:pt x="1032" y="337"/>
                  </a:cubicBezTo>
                  <a:cubicBezTo>
                    <a:pt x="791" y="183"/>
                    <a:pt x="534" y="72"/>
                    <a:pt x="257" y="5"/>
                  </a:cubicBezTo>
                  <a:cubicBezTo>
                    <a:pt x="243" y="2"/>
                    <a:pt x="229"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4"/>
            <p:cNvSpPr/>
            <p:nvPr/>
          </p:nvSpPr>
          <p:spPr>
            <a:xfrm>
              <a:off x="4216673" y="1067151"/>
              <a:ext cx="33659" cy="18980"/>
            </a:xfrm>
            <a:custGeom>
              <a:avLst/>
              <a:gdLst/>
              <a:ahLst/>
              <a:cxnLst/>
              <a:rect l="l" t="t" r="r" b="b"/>
              <a:pathLst>
                <a:path w="1126" h="635" extrusionOk="0">
                  <a:moveTo>
                    <a:pt x="142" y="1"/>
                  </a:moveTo>
                  <a:cubicBezTo>
                    <a:pt x="39" y="1"/>
                    <a:pt x="0" y="145"/>
                    <a:pt x="90" y="202"/>
                  </a:cubicBezTo>
                  <a:cubicBezTo>
                    <a:pt x="330" y="353"/>
                    <a:pt x="597" y="449"/>
                    <a:pt x="835" y="608"/>
                  </a:cubicBezTo>
                  <a:cubicBezTo>
                    <a:pt x="863" y="627"/>
                    <a:pt x="890" y="635"/>
                    <a:pt x="917" y="635"/>
                  </a:cubicBezTo>
                  <a:cubicBezTo>
                    <a:pt x="1040" y="635"/>
                    <a:pt x="1126" y="454"/>
                    <a:pt x="992" y="367"/>
                  </a:cubicBezTo>
                  <a:cubicBezTo>
                    <a:pt x="746" y="207"/>
                    <a:pt x="444" y="31"/>
                    <a:pt x="154" y="1"/>
                  </a:cubicBezTo>
                  <a:cubicBezTo>
                    <a:pt x="150" y="1"/>
                    <a:pt x="14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4"/>
            <p:cNvSpPr/>
            <p:nvPr/>
          </p:nvSpPr>
          <p:spPr>
            <a:xfrm>
              <a:off x="4197781" y="812279"/>
              <a:ext cx="128807" cy="229286"/>
            </a:xfrm>
            <a:custGeom>
              <a:avLst/>
              <a:gdLst/>
              <a:ahLst/>
              <a:cxnLst/>
              <a:rect l="l" t="t" r="r" b="b"/>
              <a:pathLst>
                <a:path w="4309" h="7671" extrusionOk="0">
                  <a:moveTo>
                    <a:pt x="1551" y="0"/>
                  </a:moveTo>
                  <a:cubicBezTo>
                    <a:pt x="944" y="831"/>
                    <a:pt x="376" y="1777"/>
                    <a:pt x="118" y="2785"/>
                  </a:cubicBezTo>
                  <a:cubicBezTo>
                    <a:pt x="44" y="3076"/>
                    <a:pt x="1" y="3379"/>
                    <a:pt x="23" y="3680"/>
                  </a:cubicBezTo>
                  <a:cubicBezTo>
                    <a:pt x="50" y="4026"/>
                    <a:pt x="208" y="4332"/>
                    <a:pt x="356" y="4640"/>
                  </a:cubicBezTo>
                  <a:cubicBezTo>
                    <a:pt x="668" y="5292"/>
                    <a:pt x="1004" y="5934"/>
                    <a:pt x="1337" y="6576"/>
                  </a:cubicBezTo>
                  <a:cubicBezTo>
                    <a:pt x="1527" y="6942"/>
                    <a:pt x="1719" y="7307"/>
                    <a:pt x="1913" y="7670"/>
                  </a:cubicBezTo>
                  <a:cubicBezTo>
                    <a:pt x="2529" y="7640"/>
                    <a:pt x="3143" y="7560"/>
                    <a:pt x="3721" y="7338"/>
                  </a:cubicBezTo>
                  <a:cubicBezTo>
                    <a:pt x="3857" y="7286"/>
                    <a:pt x="3991" y="7227"/>
                    <a:pt x="4122" y="7162"/>
                  </a:cubicBezTo>
                  <a:cubicBezTo>
                    <a:pt x="4151" y="7148"/>
                    <a:pt x="4293" y="7098"/>
                    <a:pt x="4306" y="7067"/>
                  </a:cubicBezTo>
                  <a:cubicBezTo>
                    <a:pt x="4309" y="7060"/>
                    <a:pt x="4292" y="7039"/>
                    <a:pt x="4292" y="7032"/>
                  </a:cubicBezTo>
                  <a:cubicBezTo>
                    <a:pt x="4285" y="6971"/>
                    <a:pt x="4235" y="6898"/>
                    <a:pt x="4211" y="6842"/>
                  </a:cubicBezTo>
                  <a:cubicBezTo>
                    <a:pt x="4158" y="6712"/>
                    <a:pt x="4103" y="6583"/>
                    <a:pt x="4049" y="6455"/>
                  </a:cubicBezTo>
                  <a:cubicBezTo>
                    <a:pt x="3800" y="5863"/>
                    <a:pt x="3553" y="5271"/>
                    <a:pt x="3314" y="4676"/>
                  </a:cubicBezTo>
                  <a:cubicBezTo>
                    <a:pt x="3191" y="4371"/>
                    <a:pt x="3057" y="4065"/>
                    <a:pt x="2951" y="3755"/>
                  </a:cubicBezTo>
                  <a:cubicBezTo>
                    <a:pt x="2931" y="3701"/>
                    <a:pt x="2910" y="3635"/>
                    <a:pt x="2915" y="3577"/>
                  </a:cubicBezTo>
                  <a:cubicBezTo>
                    <a:pt x="2920" y="3513"/>
                    <a:pt x="2972" y="3455"/>
                    <a:pt x="2993" y="3421"/>
                  </a:cubicBezTo>
                  <a:cubicBezTo>
                    <a:pt x="3134" y="3204"/>
                    <a:pt x="3250" y="2974"/>
                    <a:pt x="3398" y="2758"/>
                  </a:cubicBezTo>
                  <a:cubicBezTo>
                    <a:pt x="3562" y="2520"/>
                    <a:pt x="3738" y="2289"/>
                    <a:pt x="3928" y="2071"/>
                  </a:cubicBezTo>
                  <a:cubicBezTo>
                    <a:pt x="3123" y="1396"/>
                    <a:pt x="2317" y="718"/>
                    <a:pt x="1551"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4"/>
            <p:cNvSpPr/>
            <p:nvPr/>
          </p:nvSpPr>
          <p:spPr>
            <a:xfrm>
              <a:off x="4207526" y="812220"/>
              <a:ext cx="107643" cy="102164"/>
            </a:xfrm>
            <a:custGeom>
              <a:avLst/>
              <a:gdLst/>
              <a:ahLst/>
              <a:cxnLst/>
              <a:rect l="l" t="t" r="r" b="b"/>
              <a:pathLst>
                <a:path w="3601" h="3418" extrusionOk="0">
                  <a:moveTo>
                    <a:pt x="1226" y="1"/>
                  </a:moveTo>
                  <a:cubicBezTo>
                    <a:pt x="1226" y="1"/>
                    <a:pt x="1201" y="34"/>
                    <a:pt x="1160" y="91"/>
                  </a:cubicBezTo>
                  <a:cubicBezTo>
                    <a:pt x="1120" y="147"/>
                    <a:pt x="1065" y="225"/>
                    <a:pt x="1002" y="320"/>
                  </a:cubicBezTo>
                  <a:cubicBezTo>
                    <a:pt x="873" y="510"/>
                    <a:pt x="708" y="770"/>
                    <a:pt x="556" y="1035"/>
                  </a:cubicBezTo>
                  <a:cubicBezTo>
                    <a:pt x="402" y="1299"/>
                    <a:pt x="262" y="1574"/>
                    <a:pt x="163" y="1785"/>
                  </a:cubicBezTo>
                  <a:cubicBezTo>
                    <a:pt x="66" y="1995"/>
                    <a:pt x="9" y="2139"/>
                    <a:pt x="9" y="2139"/>
                  </a:cubicBezTo>
                  <a:lnTo>
                    <a:pt x="1" y="2156"/>
                  </a:lnTo>
                  <a:cubicBezTo>
                    <a:pt x="849" y="2658"/>
                    <a:pt x="1765" y="3027"/>
                    <a:pt x="2669" y="3418"/>
                  </a:cubicBezTo>
                  <a:lnTo>
                    <a:pt x="2670" y="3414"/>
                  </a:lnTo>
                  <a:cubicBezTo>
                    <a:pt x="2670" y="3414"/>
                    <a:pt x="2705" y="3344"/>
                    <a:pt x="2774" y="3224"/>
                  </a:cubicBezTo>
                  <a:cubicBezTo>
                    <a:pt x="2844" y="3106"/>
                    <a:pt x="2949" y="2935"/>
                    <a:pt x="3071" y="2760"/>
                  </a:cubicBezTo>
                  <a:cubicBezTo>
                    <a:pt x="3191" y="2585"/>
                    <a:pt x="3326" y="2407"/>
                    <a:pt x="3431" y="2277"/>
                  </a:cubicBezTo>
                  <a:cubicBezTo>
                    <a:pt x="3535" y="2146"/>
                    <a:pt x="3600" y="2070"/>
                    <a:pt x="3600" y="2070"/>
                  </a:cubicBezTo>
                  <a:cubicBezTo>
                    <a:pt x="3600" y="2070"/>
                    <a:pt x="2997" y="1566"/>
                    <a:pt x="2402" y="1049"/>
                  </a:cubicBezTo>
                  <a:cubicBezTo>
                    <a:pt x="2104" y="791"/>
                    <a:pt x="1809" y="530"/>
                    <a:pt x="1589" y="332"/>
                  </a:cubicBezTo>
                  <a:cubicBezTo>
                    <a:pt x="1369" y="135"/>
                    <a:pt x="1226" y="1"/>
                    <a:pt x="1226"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4"/>
            <p:cNvSpPr/>
            <p:nvPr/>
          </p:nvSpPr>
          <p:spPr>
            <a:xfrm>
              <a:off x="3869740" y="437279"/>
              <a:ext cx="112007" cy="114120"/>
            </a:xfrm>
            <a:custGeom>
              <a:avLst/>
              <a:gdLst/>
              <a:ahLst/>
              <a:cxnLst/>
              <a:rect l="l" t="t" r="r" b="b"/>
              <a:pathLst>
                <a:path w="3747" h="3818" extrusionOk="0">
                  <a:moveTo>
                    <a:pt x="2099" y="1"/>
                  </a:moveTo>
                  <a:cubicBezTo>
                    <a:pt x="2091" y="1"/>
                    <a:pt x="2083" y="1"/>
                    <a:pt x="2075" y="2"/>
                  </a:cubicBezTo>
                  <a:cubicBezTo>
                    <a:pt x="1928" y="20"/>
                    <a:pt x="1937" y="300"/>
                    <a:pt x="2000" y="585"/>
                  </a:cubicBezTo>
                  <a:cubicBezTo>
                    <a:pt x="2063" y="869"/>
                    <a:pt x="2177" y="1144"/>
                    <a:pt x="2177" y="1144"/>
                  </a:cubicBezTo>
                  <a:cubicBezTo>
                    <a:pt x="2177" y="1144"/>
                    <a:pt x="1975" y="904"/>
                    <a:pt x="1746" y="674"/>
                  </a:cubicBezTo>
                  <a:cubicBezTo>
                    <a:pt x="1548" y="477"/>
                    <a:pt x="1334" y="287"/>
                    <a:pt x="1179" y="287"/>
                  </a:cubicBezTo>
                  <a:cubicBezTo>
                    <a:pt x="1154" y="287"/>
                    <a:pt x="1130" y="292"/>
                    <a:pt x="1108" y="303"/>
                  </a:cubicBezTo>
                  <a:cubicBezTo>
                    <a:pt x="953" y="383"/>
                    <a:pt x="1051" y="706"/>
                    <a:pt x="1203" y="996"/>
                  </a:cubicBezTo>
                  <a:cubicBezTo>
                    <a:pt x="1355" y="1287"/>
                    <a:pt x="1556" y="1546"/>
                    <a:pt x="1556" y="1546"/>
                  </a:cubicBezTo>
                  <a:cubicBezTo>
                    <a:pt x="1556" y="1546"/>
                    <a:pt x="1292" y="1377"/>
                    <a:pt x="1011" y="1215"/>
                  </a:cubicBezTo>
                  <a:cubicBezTo>
                    <a:pt x="794" y="1091"/>
                    <a:pt x="566" y="970"/>
                    <a:pt x="436" y="970"/>
                  </a:cubicBezTo>
                  <a:cubicBezTo>
                    <a:pt x="398" y="970"/>
                    <a:pt x="368" y="981"/>
                    <a:pt x="349" y="1004"/>
                  </a:cubicBezTo>
                  <a:cubicBezTo>
                    <a:pt x="201" y="1196"/>
                    <a:pt x="383" y="1502"/>
                    <a:pt x="607" y="1742"/>
                  </a:cubicBezTo>
                  <a:cubicBezTo>
                    <a:pt x="832" y="1984"/>
                    <a:pt x="1097" y="2160"/>
                    <a:pt x="1097" y="2160"/>
                  </a:cubicBezTo>
                  <a:cubicBezTo>
                    <a:pt x="1097" y="2160"/>
                    <a:pt x="885" y="2047"/>
                    <a:pt x="652" y="1958"/>
                  </a:cubicBezTo>
                  <a:cubicBezTo>
                    <a:pt x="521" y="1909"/>
                    <a:pt x="381" y="1867"/>
                    <a:pt x="270" y="1867"/>
                  </a:cubicBezTo>
                  <a:cubicBezTo>
                    <a:pt x="187" y="1867"/>
                    <a:pt x="121" y="1890"/>
                    <a:pt x="85" y="1951"/>
                  </a:cubicBezTo>
                  <a:cubicBezTo>
                    <a:pt x="0" y="2095"/>
                    <a:pt x="260" y="2385"/>
                    <a:pt x="547" y="2622"/>
                  </a:cubicBezTo>
                  <a:cubicBezTo>
                    <a:pt x="835" y="2862"/>
                    <a:pt x="1152" y="3045"/>
                    <a:pt x="1152" y="3045"/>
                  </a:cubicBezTo>
                  <a:cubicBezTo>
                    <a:pt x="1152" y="3045"/>
                    <a:pt x="1228" y="3234"/>
                    <a:pt x="1391" y="3429"/>
                  </a:cubicBezTo>
                  <a:cubicBezTo>
                    <a:pt x="1552" y="3621"/>
                    <a:pt x="1801" y="3817"/>
                    <a:pt x="2113" y="3817"/>
                  </a:cubicBezTo>
                  <a:cubicBezTo>
                    <a:pt x="2114" y="3817"/>
                    <a:pt x="2115" y="3817"/>
                    <a:pt x="2116" y="3817"/>
                  </a:cubicBezTo>
                  <a:cubicBezTo>
                    <a:pt x="2426" y="3817"/>
                    <a:pt x="2768" y="3534"/>
                    <a:pt x="3027" y="3189"/>
                  </a:cubicBezTo>
                  <a:cubicBezTo>
                    <a:pt x="3285" y="2845"/>
                    <a:pt x="3478" y="2438"/>
                    <a:pt x="3475" y="2162"/>
                  </a:cubicBezTo>
                  <a:cubicBezTo>
                    <a:pt x="3475" y="2162"/>
                    <a:pt x="3559" y="1788"/>
                    <a:pt x="3628" y="1422"/>
                  </a:cubicBezTo>
                  <a:cubicBezTo>
                    <a:pt x="3693" y="1056"/>
                    <a:pt x="3746" y="698"/>
                    <a:pt x="3591" y="677"/>
                  </a:cubicBezTo>
                  <a:cubicBezTo>
                    <a:pt x="3582" y="675"/>
                    <a:pt x="3573" y="675"/>
                    <a:pt x="3564" y="675"/>
                  </a:cubicBezTo>
                  <a:cubicBezTo>
                    <a:pt x="3418" y="675"/>
                    <a:pt x="3271" y="851"/>
                    <a:pt x="3169" y="1037"/>
                  </a:cubicBezTo>
                  <a:cubicBezTo>
                    <a:pt x="3059" y="1231"/>
                    <a:pt x="2994" y="1440"/>
                    <a:pt x="2994" y="1440"/>
                  </a:cubicBezTo>
                  <a:cubicBezTo>
                    <a:pt x="2994" y="1440"/>
                    <a:pt x="2843" y="1072"/>
                    <a:pt x="2668" y="702"/>
                  </a:cubicBezTo>
                  <a:cubicBezTo>
                    <a:pt x="2494" y="349"/>
                    <a:pt x="2302" y="1"/>
                    <a:pt x="2099"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4"/>
            <p:cNvSpPr/>
            <p:nvPr/>
          </p:nvSpPr>
          <p:spPr>
            <a:xfrm>
              <a:off x="3933621" y="481636"/>
              <a:ext cx="24422" cy="23613"/>
            </a:xfrm>
            <a:custGeom>
              <a:avLst/>
              <a:gdLst/>
              <a:ahLst/>
              <a:cxnLst/>
              <a:rect l="l" t="t" r="r" b="b"/>
              <a:pathLst>
                <a:path w="817" h="790" extrusionOk="0">
                  <a:moveTo>
                    <a:pt x="758" y="0"/>
                  </a:moveTo>
                  <a:cubicBezTo>
                    <a:pt x="757" y="0"/>
                    <a:pt x="756" y="0"/>
                    <a:pt x="756" y="0"/>
                  </a:cubicBezTo>
                  <a:cubicBezTo>
                    <a:pt x="568" y="9"/>
                    <a:pt x="381" y="83"/>
                    <a:pt x="240" y="213"/>
                  </a:cubicBezTo>
                  <a:cubicBezTo>
                    <a:pt x="202" y="247"/>
                    <a:pt x="171" y="284"/>
                    <a:pt x="142" y="325"/>
                  </a:cubicBezTo>
                  <a:cubicBezTo>
                    <a:pt x="58" y="439"/>
                    <a:pt x="9" y="577"/>
                    <a:pt x="2" y="720"/>
                  </a:cubicBezTo>
                  <a:cubicBezTo>
                    <a:pt x="0" y="755"/>
                    <a:pt x="29" y="786"/>
                    <a:pt x="64" y="789"/>
                  </a:cubicBezTo>
                  <a:cubicBezTo>
                    <a:pt x="65" y="789"/>
                    <a:pt x="66" y="789"/>
                    <a:pt x="67" y="789"/>
                  </a:cubicBezTo>
                  <a:cubicBezTo>
                    <a:pt x="101" y="789"/>
                    <a:pt x="129" y="763"/>
                    <a:pt x="130" y="728"/>
                  </a:cubicBezTo>
                  <a:cubicBezTo>
                    <a:pt x="136" y="610"/>
                    <a:pt x="177" y="494"/>
                    <a:pt x="243" y="398"/>
                  </a:cubicBezTo>
                  <a:cubicBezTo>
                    <a:pt x="266" y="366"/>
                    <a:pt x="294" y="333"/>
                    <a:pt x="325" y="305"/>
                  </a:cubicBezTo>
                  <a:cubicBezTo>
                    <a:pt x="439" y="196"/>
                    <a:pt x="597" y="130"/>
                    <a:pt x="753" y="123"/>
                  </a:cubicBezTo>
                  <a:cubicBezTo>
                    <a:pt x="788" y="122"/>
                    <a:pt x="815" y="92"/>
                    <a:pt x="816" y="58"/>
                  </a:cubicBezTo>
                  <a:cubicBezTo>
                    <a:pt x="816" y="26"/>
                    <a:pt x="792"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4"/>
            <p:cNvSpPr/>
            <p:nvPr/>
          </p:nvSpPr>
          <p:spPr>
            <a:xfrm>
              <a:off x="3932903" y="510570"/>
              <a:ext cx="244282" cy="109069"/>
            </a:xfrm>
            <a:custGeom>
              <a:avLst/>
              <a:gdLst/>
              <a:ahLst/>
              <a:cxnLst/>
              <a:rect l="l" t="t" r="r" b="b"/>
              <a:pathLst>
                <a:path w="8172" h="3649" extrusionOk="0">
                  <a:moveTo>
                    <a:pt x="1312" y="0"/>
                  </a:moveTo>
                  <a:cubicBezTo>
                    <a:pt x="1065" y="257"/>
                    <a:pt x="818" y="509"/>
                    <a:pt x="572" y="767"/>
                  </a:cubicBezTo>
                  <a:cubicBezTo>
                    <a:pt x="421" y="925"/>
                    <a:pt x="269" y="1086"/>
                    <a:pt x="118" y="1245"/>
                  </a:cubicBezTo>
                  <a:cubicBezTo>
                    <a:pt x="92" y="1271"/>
                    <a:pt x="22" y="1320"/>
                    <a:pt x="12" y="1355"/>
                  </a:cubicBezTo>
                  <a:cubicBezTo>
                    <a:pt x="0" y="1395"/>
                    <a:pt x="112" y="1485"/>
                    <a:pt x="142" y="1516"/>
                  </a:cubicBezTo>
                  <a:cubicBezTo>
                    <a:pt x="1214" y="2638"/>
                    <a:pt x="2677" y="3649"/>
                    <a:pt x="4287" y="3649"/>
                  </a:cubicBezTo>
                  <a:cubicBezTo>
                    <a:pt x="4316" y="3649"/>
                    <a:pt x="4345" y="3648"/>
                    <a:pt x="4373" y="3648"/>
                  </a:cubicBezTo>
                  <a:cubicBezTo>
                    <a:pt x="5694" y="3619"/>
                    <a:pt x="7001" y="3217"/>
                    <a:pt x="8172" y="2619"/>
                  </a:cubicBezTo>
                  <a:cubicBezTo>
                    <a:pt x="8124" y="2534"/>
                    <a:pt x="8074" y="2448"/>
                    <a:pt x="8025" y="2363"/>
                  </a:cubicBezTo>
                  <a:cubicBezTo>
                    <a:pt x="7677" y="1758"/>
                    <a:pt x="7332" y="1155"/>
                    <a:pt x="6984" y="551"/>
                  </a:cubicBezTo>
                  <a:cubicBezTo>
                    <a:pt x="6637" y="760"/>
                    <a:pt x="6279" y="939"/>
                    <a:pt x="5903" y="1084"/>
                  </a:cubicBezTo>
                  <a:cubicBezTo>
                    <a:pt x="5519" y="1233"/>
                    <a:pt x="5121" y="1348"/>
                    <a:pt x="4718" y="1426"/>
                  </a:cubicBezTo>
                  <a:cubicBezTo>
                    <a:pt x="4531" y="1462"/>
                    <a:pt x="4335" y="1497"/>
                    <a:pt x="4144" y="1497"/>
                  </a:cubicBezTo>
                  <a:cubicBezTo>
                    <a:pt x="4127" y="1497"/>
                    <a:pt x="4110" y="1497"/>
                    <a:pt x="4094" y="1497"/>
                  </a:cubicBezTo>
                  <a:cubicBezTo>
                    <a:pt x="3892" y="1490"/>
                    <a:pt x="3684" y="1446"/>
                    <a:pt x="3488" y="1389"/>
                  </a:cubicBezTo>
                  <a:cubicBezTo>
                    <a:pt x="2654" y="1149"/>
                    <a:pt x="1926" y="599"/>
                    <a:pt x="1312"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4"/>
            <p:cNvSpPr/>
            <p:nvPr/>
          </p:nvSpPr>
          <p:spPr>
            <a:xfrm>
              <a:off x="4108372" y="527009"/>
              <a:ext cx="68813" cy="81211"/>
            </a:xfrm>
            <a:custGeom>
              <a:avLst/>
              <a:gdLst/>
              <a:ahLst/>
              <a:cxnLst/>
              <a:rect l="l" t="t" r="r" b="b"/>
              <a:pathLst>
                <a:path w="2302" h="2717" extrusionOk="0">
                  <a:moveTo>
                    <a:pt x="1114" y="1"/>
                  </a:moveTo>
                  <a:cubicBezTo>
                    <a:pt x="1114" y="1"/>
                    <a:pt x="1050" y="40"/>
                    <a:pt x="951" y="98"/>
                  </a:cubicBezTo>
                  <a:cubicBezTo>
                    <a:pt x="852" y="156"/>
                    <a:pt x="718" y="231"/>
                    <a:pt x="577" y="297"/>
                  </a:cubicBezTo>
                  <a:cubicBezTo>
                    <a:pt x="297" y="436"/>
                    <a:pt x="1" y="547"/>
                    <a:pt x="1" y="547"/>
                  </a:cubicBezTo>
                  <a:lnTo>
                    <a:pt x="726" y="2717"/>
                  </a:lnTo>
                  <a:cubicBezTo>
                    <a:pt x="726" y="2717"/>
                    <a:pt x="1124" y="2597"/>
                    <a:pt x="1518" y="2436"/>
                  </a:cubicBezTo>
                  <a:cubicBezTo>
                    <a:pt x="1716" y="2358"/>
                    <a:pt x="1912" y="2266"/>
                    <a:pt x="2059" y="2194"/>
                  </a:cubicBezTo>
                  <a:cubicBezTo>
                    <a:pt x="2204" y="2118"/>
                    <a:pt x="2302" y="2069"/>
                    <a:pt x="2302" y="2069"/>
                  </a:cubicBezTo>
                  <a:lnTo>
                    <a:pt x="1114"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4"/>
            <p:cNvSpPr/>
            <p:nvPr/>
          </p:nvSpPr>
          <p:spPr>
            <a:xfrm>
              <a:off x="4596427" y="174696"/>
              <a:ext cx="117089" cy="118245"/>
            </a:xfrm>
            <a:custGeom>
              <a:avLst/>
              <a:gdLst/>
              <a:ahLst/>
              <a:cxnLst/>
              <a:rect l="l" t="t" r="r" b="b"/>
              <a:pathLst>
                <a:path w="3917" h="3956" extrusionOk="0">
                  <a:moveTo>
                    <a:pt x="1745" y="0"/>
                  </a:moveTo>
                  <a:cubicBezTo>
                    <a:pt x="1531" y="0"/>
                    <a:pt x="1324" y="367"/>
                    <a:pt x="1138" y="743"/>
                  </a:cubicBezTo>
                  <a:cubicBezTo>
                    <a:pt x="1046" y="939"/>
                    <a:pt x="956" y="1135"/>
                    <a:pt x="895" y="1285"/>
                  </a:cubicBezTo>
                  <a:cubicBezTo>
                    <a:pt x="836" y="1435"/>
                    <a:pt x="795" y="1533"/>
                    <a:pt x="795" y="1533"/>
                  </a:cubicBezTo>
                  <a:cubicBezTo>
                    <a:pt x="795" y="1533"/>
                    <a:pt x="726" y="1317"/>
                    <a:pt x="607" y="1110"/>
                  </a:cubicBezTo>
                  <a:cubicBezTo>
                    <a:pt x="500" y="919"/>
                    <a:pt x="352" y="738"/>
                    <a:pt x="199" y="738"/>
                  </a:cubicBezTo>
                  <a:cubicBezTo>
                    <a:pt x="187" y="738"/>
                    <a:pt x="175" y="739"/>
                    <a:pt x="163" y="742"/>
                  </a:cubicBezTo>
                  <a:cubicBezTo>
                    <a:pt x="1" y="775"/>
                    <a:pt x="43" y="1159"/>
                    <a:pt x="123" y="1553"/>
                  </a:cubicBezTo>
                  <a:cubicBezTo>
                    <a:pt x="200" y="1943"/>
                    <a:pt x="303" y="2335"/>
                    <a:pt x="303" y="2335"/>
                  </a:cubicBezTo>
                  <a:cubicBezTo>
                    <a:pt x="317" y="2633"/>
                    <a:pt x="548" y="3039"/>
                    <a:pt x="850" y="3377"/>
                  </a:cubicBezTo>
                  <a:cubicBezTo>
                    <a:pt x="1147" y="3703"/>
                    <a:pt x="1515" y="3956"/>
                    <a:pt x="1826" y="3956"/>
                  </a:cubicBezTo>
                  <a:cubicBezTo>
                    <a:pt x="1833" y="3956"/>
                    <a:pt x="1841" y="3956"/>
                    <a:pt x="1848" y="3956"/>
                  </a:cubicBezTo>
                  <a:cubicBezTo>
                    <a:pt x="2159" y="3939"/>
                    <a:pt x="2392" y="3740"/>
                    <a:pt x="2544" y="3545"/>
                  </a:cubicBezTo>
                  <a:cubicBezTo>
                    <a:pt x="2691" y="3347"/>
                    <a:pt x="2759" y="3157"/>
                    <a:pt x="2759" y="3157"/>
                  </a:cubicBezTo>
                  <a:cubicBezTo>
                    <a:pt x="2759" y="3157"/>
                    <a:pt x="2836" y="3109"/>
                    <a:pt x="2953" y="3034"/>
                  </a:cubicBezTo>
                  <a:cubicBezTo>
                    <a:pt x="3069" y="2956"/>
                    <a:pt x="3216" y="2846"/>
                    <a:pt x="3363" y="2728"/>
                  </a:cubicBezTo>
                  <a:cubicBezTo>
                    <a:pt x="3653" y="2490"/>
                    <a:pt x="3916" y="2198"/>
                    <a:pt x="3829" y="2053"/>
                  </a:cubicBezTo>
                  <a:cubicBezTo>
                    <a:pt x="3789" y="1988"/>
                    <a:pt x="3716" y="1963"/>
                    <a:pt x="3627" y="1963"/>
                  </a:cubicBezTo>
                  <a:cubicBezTo>
                    <a:pt x="3513" y="1963"/>
                    <a:pt x="3372" y="2003"/>
                    <a:pt x="3239" y="2050"/>
                  </a:cubicBezTo>
                  <a:cubicBezTo>
                    <a:pt x="3121" y="2095"/>
                    <a:pt x="3006" y="2146"/>
                    <a:pt x="2924" y="2187"/>
                  </a:cubicBezTo>
                  <a:cubicBezTo>
                    <a:pt x="2839" y="2225"/>
                    <a:pt x="2784" y="2253"/>
                    <a:pt x="2784" y="2253"/>
                  </a:cubicBezTo>
                  <a:cubicBezTo>
                    <a:pt x="2784" y="2253"/>
                    <a:pt x="2853" y="2210"/>
                    <a:pt x="2948" y="2133"/>
                  </a:cubicBezTo>
                  <a:cubicBezTo>
                    <a:pt x="3044" y="2057"/>
                    <a:pt x="3168" y="1950"/>
                    <a:pt x="3285" y="1830"/>
                  </a:cubicBezTo>
                  <a:cubicBezTo>
                    <a:pt x="3399" y="1707"/>
                    <a:pt x="3505" y="1569"/>
                    <a:pt x="3563" y="1436"/>
                  </a:cubicBezTo>
                  <a:cubicBezTo>
                    <a:pt x="3622" y="1301"/>
                    <a:pt x="3631" y="1175"/>
                    <a:pt x="3555" y="1075"/>
                  </a:cubicBezTo>
                  <a:cubicBezTo>
                    <a:pt x="3535" y="1049"/>
                    <a:pt x="3502" y="1037"/>
                    <a:pt x="3461" y="1037"/>
                  </a:cubicBezTo>
                  <a:cubicBezTo>
                    <a:pt x="3325" y="1037"/>
                    <a:pt x="3090" y="1159"/>
                    <a:pt x="2864" y="1281"/>
                  </a:cubicBezTo>
                  <a:cubicBezTo>
                    <a:pt x="2720" y="1364"/>
                    <a:pt x="2579" y="1449"/>
                    <a:pt x="2473" y="1512"/>
                  </a:cubicBezTo>
                  <a:cubicBezTo>
                    <a:pt x="2369" y="1577"/>
                    <a:pt x="2300" y="1622"/>
                    <a:pt x="2300" y="1622"/>
                  </a:cubicBezTo>
                  <a:cubicBezTo>
                    <a:pt x="2300" y="1622"/>
                    <a:pt x="2352" y="1553"/>
                    <a:pt x="2424" y="1449"/>
                  </a:cubicBezTo>
                  <a:cubicBezTo>
                    <a:pt x="2496" y="1347"/>
                    <a:pt x="2588" y="1202"/>
                    <a:pt x="2667" y="1052"/>
                  </a:cubicBezTo>
                  <a:cubicBezTo>
                    <a:pt x="2828" y="753"/>
                    <a:pt x="2938" y="418"/>
                    <a:pt x="2776" y="332"/>
                  </a:cubicBezTo>
                  <a:cubicBezTo>
                    <a:pt x="2752" y="320"/>
                    <a:pt x="2726" y="314"/>
                    <a:pt x="2698" y="314"/>
                  </a:cubicBezTo>
                  <a:cubicBezTo>
                    <a:pt x="2536" y="314"/>
                    <a:pt x="2311" y="508"/>
                    <a:pt x="2102" y="712"/>
                  </a:cubicBezTo>
                  <a:cubicBezTo>
                    <a:pt x="1981" y="830"/>
                    <a:pt x="1869" y="953"/>
                    <a:pt x="1785" y="1046"/>
                  </a:cubicBezTo>
                  <a:cubicBezTo>
                    <a:pt x="1703" y="1141"/>
                    <a:pt x="1649" y="1205"/>
                    <a:pt x="1649" y="1205"/>
                  </a:cubicBezTo>
                  <a:cubicBezTo>
                    <a:pt x="1649" y="1205"/>
                    <a:pt x="1679" y="1130"/>
                    <a:pt x="1718" y="1021"/>
                  </a:cubicBezTo>
                  <a:cubicBezTo>
                    <a:pt x="1756" y="911"/>
                    <a:pt x="1804" y="763"/>
                    <a:pt x="1838" y="615"/>
                  </a:cubicBezTo>
                  <a:cubicBezTo>
                    <a:pt x="1910" y="318"/>
                    <a:pt x="1923" y="22"/>
                    <a:pt x="1771" y="2"/>
                  </a:cubicBezTo>
                  <a:cubicBezTo>
                    <a:pt x="1762" y="1"/>
                    <a:pt x="1753" y="0"/>
                    <a:pt x="174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4"/>
            <p:cNvSpPr/>
            <p:nvPr/>
          </p:nvSpPr>
          <p:spPr>
            <a:xfrm>
              <a:off x="4621417" y="221772"/>
              <a:ext cx="26066" cy="24002"/>
            </a:xfrm>
            <a:custGeom>
              <a:avLst/>
              <a:gdLst/>
              <a:ahLst/>
              <a:cxnLst/>
              <a:rect l="l" t="t" r="r" b="b"/>
              <a:pathLst>
                <a:path w="872" h="803" extrusionOk="0">
                  <a:moveTo>
                    <a:pt x="66" y="1"/>
                  </a:moveTo>
                  <a:cubicBezTo>
                    <a:pt x="30" y="1"/>
                    <a:pt x="2" y="29"/>
                    <a:pt x="0" y="64"/>
                  </a:cubicBezTo>
                  <a:cubicBezTo>
                    <a:pt x="0" y="100"/>
                    <a:pt x="30" y="131"/>
                    <a:pt x="66" y="131"/>
                  </a:cubicBezTo>
                  <a:cubicBezTo>
                    <a:pt x="230" y="132"/>
                    <a:pt x="398" y="196"/>
                    <a:pt x="520" y="307"/>
                  </a:cubicBezTo>
                  <a:cubicBezTo>
                    <a:pt x="552" y="335"/>
                    <a:pt x="582" y="366"/>
                    <a:pt x="607" y="402"/>
                  </a:cubicBezTo>
                  <a:cubicBezTo>
                    <a:pt x="679" y="499"/>
                    <a:pt x="724" y="619"/>
                    <a:pt x="734" y="740"/>
                  </a:cubicBezTo>
                  <a:cubicBezTo>
                    <a:pt x="737" y="775"/>
                    <a:pt x="766" y="803"/>
                    <a:pt x="801" y="803"/>
                  </a:cubicBezTo>
                  <a:cubicBezTo>
                    <a:pt x="803" y="803"/>
                    <a:pt x="804" y="803"/>
                    <a:pt x="806" y="802"/>
                  </a:cubicBezTo>
                  <a:cubicBezTo>
                    <a:pt x="843" y="798"/>
                    <a:pt x="871" y="767"/>
                    <a:pt x="868" y="730"/>
                  </a:cubicBezTo>
                  <a:cubicBezTo>
                    <a:pt x="857" y="584"/>
                    <a:pt x="802" y="443"/>
                    <a:pt x="714" y="324"/>
                  </a:cubicBezTo>
                  <a:cubicBezTo>
                    <a:pt x="685" y="282"/>
                    <a:pt x="649" y="245"/>
                    <a:pt x="610" y="210"/>
                  </a:cubicBezTo>
                  <a:cubicBezTo>
                    <a:pt x="460" y="77"/>
                    <a:pt x="265" y="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4"/>
            <p:cNvSpPr/>
            <p:nvPr/>
          </p:nvSpPr>
          <p:spPr>
            <a:xfrm>
              <a:off x="4438385" y="253635"/>
              <a:ext cx="213253" cy="197633"/>
            </a:xfrm>
            <a:custGeom>
              <a:avLst/>
              <a:gdLst/>
              <a:ahLst/>
              <a:cxnLst/>
              <a:rect l="l" t="t" r="r" b="b"/>
              <a:pathLst>
                <a:path w="7134" h="6612" extrusionOk="0">
                  <a:moveTo>
                    <a:pt x="5660" y="0"/>
                  </a:moveTo>
                  <a:cubicBezTo>
                    <a:pt x="5660" y="0"/>
                    <a:pt x="5601" y="71"/>
                    <a:pt x="5489" y="188"/>
                  </a:cubicBezTo>
                  <a:cubicBezTo>
                    <a:pt x="5378" y="307"/>
                    <a:pt x="5227" y="478"/>
                    <a:pt x="5035" y="675"/>
                  </a:cubicBezTo>
                  <a:cubicBezTo>
                    <a:pt x="4647" y="1069"/>
                    <a:pt x="4126" y="1587"/>
                    <a:pt x="3563" y="2054"/>
                  </a:cubicBezTo>
                  <a:cubicBezTo>
                    <a:pt x="3422" y="2171"/>
                    <a:pt x="3287" y="2294"/>
                    <a:pt x="3145" y="2404"/>
                  </a:cubicBezTo>
                  <a:cubicBezTo>
                    <a:pt x="3002" y="2513"/>
                    <a:pt x="2863" y="2622"/>
                    <a:pt x="2728" y="2725"/>
                  </a:cubicBezTo>
                  <a:cubicBezTo>
                    <a:pt x="2463" y="2941"/>
                    <a:pt x="2194" y="3110"/>
                    <a:pt x="1972" y="3267"/>
                  </a:cubicBezTo>
                  <a:cubicBezTo>
                    <a:pt x="1859" y="3343"/>
                    <a:pt x="1757" y="3416"/>
                    <a:pt x="1666" y="3476"/>
                  </a:cubicBezTo>
                  <a:cubicBezTo>
                    <a:pt x="1572" y="3532"/>
                    <a:pt x="1489" y="3583"/>
                    <a:pt x="1423" y="3624"/>
                  </a:cubicBezTo>
                  <a:cubicBezTo>
                    <a:pt x="1289" y="3704"/>
                    <a:pt x="1211" y="3752"/>
                    <a:pt x="1211" y="3752"/>
                  </a:cubicBezTo>
                  <a:cubicBezTo>
                    <a:pt x="1211" y="3752"/>
                    <a:pt x="1136" y="3797"/>
                    <a:pt x="1026" y="3865"/>
                  </a:cubicBezTo>
                  <a:cubicBezTo>
                    <a:pt x="970" y="3899"/>
                    <a:pt x="908" y="3941"/>
                    <a:pt x="836" y="3978"/>
                  </a:cubicBezTo>
                  <a:cubicBezTo>
                    <a:pt x="762" y="4015"/>
                    <a:pt x="687" y="4056"/>
                    <a:pt x="610" y="4097"/>
                  </a:cubicBezTo>
                  <a:cubicBezTo>
                    <a:pt x="308" y="4255"/>
                    <a:pt x="0" y="4416"/>
                    <a:pt x="0" y="4416"/>
                  </a:cubicBezTo>
                  <a:lnTo>
                    <a:pt x="1165" y="6612"/>
                  </a:lnTo>
                  <a:lnTo>
                    <a:pt x="1849" y="6193"/>
                  </a:lnTo>
                  <a:cubicBezTo>
                    <a:pt x="1934" y="6139"/>
                    <a:pt x="2021" y="6087"/>
                    <a:pt x="2100" y="6037"/>
                  </a:cubicBezTo>
                  <a:cubicBezTo>
                    <a:pt x="2179" y="5988"/>
                    <a:pt x="2249" y="5934"/>
                    <a:pt x="2312" y="5892"/>
                  </a:cubicBezTo>
                  <a:cubicBezTo>
                    <a:pt x="2433" y="5806"/>
                    <a:pt x="2517" y="5749"/>
                    <a:pt x="2517" y="5749"/>
                  </a:cubicBezTo>
                  <a:cubicBezTo>
                    <a:pt x="2517" y="5749"/>
                    <a:pt x="2600" y="5692"/>
                    <a:pt x="2745" y="5587"/>
                  </a:cubicBezTo>
                  <a:cubicBezTo>
                    <a:pt x="2819" y="5536"/>
                    <a:pt x="2908" y="5473"/>
                    <a:pt x="3009" y="5402"/>
                  </a:cubicBezTo>
                  <a:cubicBezTo>
                    <a:pt x="3110" y="5329"/>
                    <a:pt x="3217" y="5240"/>
                    <a:pt x="3337" y="5145"/>
                  </a:cubicBezTo>
                  <a:cubicBezTo>
                    <a:pt x="3574" y="4953"/>
                    <a:pt x="3861" y="4743"/>
                    <a:pt x="4139" y="4486"/>
                  </a:cubicBezTo>
                  <a:cubicBezTo>
                    <a:pt x="4280" y="4361"/>
                    <a:pt x="4425" y="4232"/>
                    <a:pt x="4573" y="4099"/>
                  </a:cubicBezTo>
                  <a:cubicBezTo>
                    <a:pt x="4724" y="3968"/>
                    <a:pt x="4861" y="3824"/>
                    <a:pt x="5008" y="3684"/>
                  </a:cubicBezTo>
                  <a:cubicBezTo>
                    <a:pt x="5151" y="3543"/>
                    <a:pt x="5297" y="3408"/>
                    <a:pt x="5433" y="3265"/>
                  </a:cubicBezTo>
                  <a:cubicBezTo>
                    <a:pt x="5567" y="3123"/>
                    <a:pt x="5701" y="2981"/>
                    <a:pt x="5828" y="2845"/>
                  </a:cubicBezTo>
                  <a:cubicBezTo>
                    <a:pt x="5892" y="2777"/>
                    <a:pt x="5955" y="2709"/>
                    <a:pt x="6017" y="2644"/>
                  </a:cubicBezTo>
                  <a:cubicBezTo>
                    <a:pt x="6075" y="2576"/>
                    <a:pt x="6133" y="2510"/>
                    <a:pt x="6189" y="2447"/>
                  </a:cubicBezTo>
                  <a:cubicBezTo>
                    <a:pt x="6302" y="2318"/>
                    <a:pt x="6408" y="2195"/>
                    <a:pt x="6506" y="2082"/>
                  </a:cubicBezTo>
                  <a:cubicBezTo>
                    <a:pt x="6702" y="1857"/>
                    <a:pt x="6851" y="1659"/>
                    <a:pt x="6963" y="1525"/>
                  </a:cubicBezTo>
                  <a:cubicBezTo>
                    <a:pt x="7072" y="1389"/>
                    <a:pt x="7134" y="1313"/>
                    <a:pt x="7134" y="1313"/>
                  </a:cubicBezTo>
                  <a:lnTo>
                    <a:pt x="5660"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4"/>
            <p:cNvSpPr/>
            <p:nvPr/>
          </p:nvSpPr>
          <p:spPr>
            <a:xfrm>
              <a:off x="4438385" y="365783"/>
              <a:ext cx="75239" cy="85485"/>
            </a:xfrm>
            <a:custGeom>
              <a:avLst/>
              <a:gdLst/>
              <a:ahLst/>
              <a:cxnLst/>
              <a:rect l="l" t="t" r="r" b="b"/>
              <a:pathLst>
                <a:path w="2517" h="2860" extrusionOk="0">
                  <a:moveTo>
                    <a:pt x="1214" y="0"/>
                  </a:moveTo>
                  <a:cubicBezTo>
                    <a:pt x="1214" y="0"/>
                    <a:pt x="1141" y="45"/>
                    <a:pt x="1029" y="113"/>
                  </a:cubicBezTo>
                  <a:cubicBezTo>
                    <a:pt x="973" y="147"/>
                    <a:pt x="910" y="189"/>
                    <a:pt x="839" y="226"/>
                  </a:cubicBezTo>
                  <a:cubicBezTo>
                    <a:pt x="767" y="263"/>
                    <a:pt x="690" y="304"/>
                    <a:pt x="613" y="345"/>
                  </a:cubicBezTo>
                  <a:cubicBezTo>
                    <a:pt x="308" y="503"/>
                    <a:pt x="0" y="664"/>
                    <a:pt x="0" y="664"/>
                  </a:cubicBezTo>
                  <a:lnTo>
                    <a:pt x="1165" y="2860"/>
                  </a:lnTo>
                  <a:lnTo>
                    <a:pt x="1849" y="2441"/>
                  </a:lnTo>
                  <a:cubicBezTo>
                    <a:pt x="1934" y="2387"/>
                    <a:pt x="2021" y="2335"/>
                    <a:pt x="2100" y="2285"/>
                  </a:cubicBezTo>
                  <a:cubicBezTo>
                    <a:pt x="2179" y="2236"/>
                    <a:pt x="2249" y="2182"/>
                    <a:pt x="2312" y="2140"/>
                  </a:cubicBezTo>
                  <a:cubicBezTo>
                    <a:pt x="2433" y="2054"/>
                    <a:pt x="2517" y="1997"/>
                    <a:pt x="2517" y="1997"/>
                  </a:cubicBezTo>
                  <a:lnTo>
                    <a:pt x="1214"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4"/>
            <p:cNvSpPr/>
            <p:nvPr/>
          </p:nvSpPr>
          <p:spPr>
            <a:xfrm>
              <a:off x="4203281" y="672484"/>
              <a:ext cx="371355" cy="222262"/>
            </a:xfrm>
            <a:custGeom>
              <a:avLst/>
              <a:gdLst/>
              <a:ahLst/>
              <a:cxnLst/>
              <a:rect l="l" t="t" r="r" b="b"/>
              <a:pathLst>
                <a:path w="12423" h="7436" extrusionOk="0">
                  <a:moveTo>
                    <a:pt x="9174" y="1"/>
                  </a:moveTo>
                  <a:lnTo>
                    <a:pt x="2077" y="2238"/>
                  </a:lnTo>
                  <a:lnTo>
                    <a:pt x="1893" y="2550"/>
                  </a:lnTo>
                  <a:lnTo>
                    <a:pt x="339" y="5208"/>
                  </a:lnTo>
                  <a:lnTo>
                    <a:pt x="0" y="5786"/>
                  </a:lnTo>
                  <a:cubicBezTo>
                    <a:pt x="1738" y="6681"/>
                    <a:pt x="3413" y="7435"/>
                    <a:pt x="4750" y="7435"/>
                  </a:cubicBezTo>
                  <a:cubicBezTo>
                    <a:pt x="4766" y="7435"/>
                    <a:pt x="4782" y="7435"/>
                    <a:pt x="4798" y="7435"/>
                  </a:cubicBezTo>
                  <a:lnTo>
                    <a:pt x="5077" y="6948"/>
                  </a:lnTo>
                  <a:lnTo>
                    <a:pt x="6417" y="4625"/>
                  </a:lnTo>
                  <a:lnTo>
                    <a:pt x="9024" y="6132"/>
                  </a:lnTo>
                  <a:cubicBezTo>
                    <a:pt x="10517" y="5273"/>
                    <a:pt x="11703" y="4263"/>
                    <a:pt x="12423" y="3030"/>
                  </a:cubicBezTo>
                  <a:lnTo>
                    <a:pt x="9260" y="80"/>
                  </a:lnTo>
                  <a:lnTo>
                    <a:pt x="9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4"/>
            <p:cNvSpPr/>
            <p:nvPr/>
          </p:nvSpPr>
          <p:spPr>
            <a:xfrm>
              <a:off x="4259867" y="672454"/>
              <a:ext cx="220218" cy="78073"/>
            </a:xfrm>
            <a:custGeom>
              <a:avLst/>
              <a:gdLst/>
              <a:ahLst/>
              <a:cxnLst/>
              <a:rect l="l" t="t" r="r" b="b"/>
              <a:pathLst>
                <a:path w="7367" h="2612" extrusionOk="0">
                  <a:moveTo>
                    <a:pt x="7281" y="0"/>
                  </a:moveTo>
                  <a:lnTo>
                    <a:pt x="184" y="2238"/>
                  </a:lnTo>
                  <a:lnTo>
                    <a:pt x="0" y="2549"/>
                  </a:lnTo>
                  <a:cubicBezTo>
                    <a:pt x="297" y="2592"/>
                    <a:pt x="594" y="2611"/>
                    <a:pt x="889" y="2611"/>
                  </a:cubicBezTo>
                  <a:cubicBezTo>
                    <a:pt x="3866" y="2611"/>
                    <a:pt x="6650" y="630"/>
                    <a:pt x="7367" y="79"/>
                  </a:cubicBezTo>
                  <a:lnTo>
                    <a:pt x="7281"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4"/>
            <p:cNvSpPr/>
            <p:nvPr/>
          </p:nvSpPr>
          <p:spPr>
            <a:xfrm>
              <a:off x="4358722" y="697442"/>
              <a:ext cx="37575" cy="111400"/>
            </a:xfrm>
            <a:custGeom>
              <a:avLst/>
              <a:gdLst/>
              <a:ahLst/>
              <a:cxnLst/>
              <a:rect l="l" t="t" r="r" b="b"/>
              <a:pathLst>
                <a:path w="1257" h="3727" extrusionOk="0">
                  <a:moveTo>
                    <a:pt x="74" y="1"/>
                  </a:moveTo>
                  <a:cubicBezTo>
                    <a:pt x="67" y="1"/>
                    <a:pt x="61" y="2"/>
                    <a:pt x="54" y="4"/>
                  </a:cubicBezTo>
                  <a:cubicBezTo>
                    <a:pt x="19" y="14"/>
                    <a:pt x="0" y="54"/>
                    <a:pt x="10" y="89"/>
                  </a:cubicBezTo>
                  <a:lnTo>
                    <a:pt x="1117" y="3678"/>
                  </a:lnTo>
                  <a:cubicBezTo>
                    <a:pt x="1125" y="3707"/>
                    <a:pt x="1153" y="3726"/>
                    <a:pt x="1182" y="3726"/>
                  </a:cubicBezTo>
                  <a:cubicBezTo>
                    <a:pt x="1189" y="3726"/>
                    <a:pt x="1196" y="3726"/>
                    <a:pt x="1201" y="3723"/>
                  </a:cubicBezTo>
                  <a:cubicBezTo>
                    <a:pt x="1237" y="3712"/>
                    <a:pt x="1256" y="3674"/>
                    <a:pt x="1245" y="3639"/>
                  </a:cubicBezTo>
                  <a:lnTo>
                    <a:pt x="138" y="48"/>
                  </a:lnTo>
                  <a:cubicBezTo>
                    <a:pt x="131" y="19"/>
                    <a:pt x="103"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4"/>
            <p:cNvSpPr/>
            <p:nvPr/>
          </p:nvSpPr>
          <p:spPr>
            <a:xfrm>
              <a:off x="4375043" y="690657"/>
              <a:ext cx="26604" cy="84140"/>
            </a:xfrm>
            <a:custGeom>
              <a:avLst/>
              <a:gdLst/>
              <a:ahLst/>
              <a:cxnLst/>
              <a:rect l="l" t="t" r="r" b="b"/>
              <a:pathLst>
                <a:path w="890" h="2815" extrusionOk="0">
                  <a:moveTo>
                    <a:pt x="79" y="1"/>
                  </a:moveTo>
                  <a:cubicBezTo>
                    <a:pt x="71" y="1"/>
                    <a:pt x="62" y="2"/>
                    <a:pt x="54" y="5"/>
                  </a:cubicBezTo>
                  <a:cubicBezTo>
                    <a:pt x="19" y="19"/>
                    <a:pt x="0" y="58"/>
                    <a:pt x="15" y="93"/>
                  </a:cubicBezTo>
                  <a:cubicBezTo>
                    <a:pt x="20" y="111"/>
                    <a:pt x="648" y="1756"/>
                    <a:pt x="703" y="2214"/>
                  </a:cubicBezTo>
                  <a:cubicBezTo>
                    <a:pt x="753" y="2612"/>
                    <a:pt x="315" y="2677"/>
                    <a:pt x="295" y="2680"/>
                  </a:cubicBezTo>
                  <a:cubicBezTo>
                    <a:pt x="259" y="2684"/>
                    <a:pt x="232" y="2718"/>
                    <a:pt x="238" y="2755"/>
                  </a:cubicBezTo>
                  <a:cubicBezTo>
                    <a:pt x="242" y="2789"/>
                    <a:pt x="270" y="2814"/>
                    <a:pt x="304" y="2814"/>
                  </a:cubicBezTo>
                  <a:cubicBezTo>
                    <a:pt x="305" y="2814"/>
                    <a:pt x="307" y="2813"/>
                    <a:pt x="309" y="2813"/>
                  </a:cubicBezTo>
                  <a:cubicBezTo>
                    <a:pt x="310" y="2813"/>
                    <a:pt x="311" y="2813"/>
                    <a:pt x="312" y="2814"/>
                  </a:cubicBezTo>
                  <a:cubicBezTo>
                    <a:pt x="517" y="2786"/>
                    <a:pt x="890" y="2624"/>
                    <a:pt x="839" y="2196"/>
                  </a:cubicBezTo>
                  <a:cubicBezTo>
                    <a:pt x="782" y="1722"/>
                    <a:pt x="168" y="113"/>
                    <a:pt x="142" y="43"/>
                  </a:cubicBezTo>
                  <a:cubicBezTo>
                    <a:pt x="131" y="16"/>
                    <a:pt x="106"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4"/>
            <p:cNvSpPr/>
            <p:nvPr/>
          </p:nvSpPr>
          <p:spPr>
            <a:xfrm>
              <a:off x="4452943" y="668150"/>
              <a:ext cx="52043" cy="37034"/>
            </a:xfrm>
            <a:custGeom>
              <a:avLst/>
              <a:gdLst/>
              <a:ahLst/>
              <a:cxnLst/>
              <a:rect l="l" t="t" r="r" b="b"/>
              <a:pathLst>
                <a:path w="1741" h="1239" extrusionOk="0">
                  <a:moveTo>
                    <a:pt x="78" y="0"/>
                  </a:moveTo>
                  <a:cubicBezTo>
                    <a:pt x="66" y="0"/>
                    <a:pt x="54" y="3"/>
                    <a:pt x="42" y="10"/>
                  </a:cubicBezTo>
                  <a:cubicBezTo>
                    <a:pt x="11" y="29"/>
                    <a:pt x="0" y="71"/>
                    <a:pt x="20" y="103"/>
                  </a:cubicBezTo>
                  <a:cubicBezTo>
                    <a:pt x="45" y="144"/>
                    <a:pt x="614" y="1097"/>
                    <a:pt x="1224" y="1224"/>
                  </a:cubicBezTo>
                  <a:cubicBezTo>
                    <a:pt x="1268" y="1233"/>
                    <a:pt x="1311" y="1238"/>
                    <a:pt x="1355" y="1238"/>
                  </a:cubicBezTo>
                  <a:cubicBezTo>
                    <a:pt x="1481" y="1238"/>
                    <a:pt x="1598" y="1199"/>
                    <a:pt x="1704" y="1120"/>
                  </a:cubicBezTo>
                  <a:cubicBezTo>
                    <a:pt x="1735" y="1097"/>
                    <a:pt x="1740" y="1055"/>
                    <a:pt x="1719" y="1024"/>
                  </a:cubicBezTo>
                  <a:cubicBezTo>
                    <a:pt x="1706" y="1005"/>
                    <a:pt x="1685" y="995"/>
                    <a:pt x="1664" y="995"/>
                  </a:cubicBezTo>
                  <a:cubicBezTo>
                    <a:pt x="1650" y="995"/>
                    <a:pt x="1636" y="999"/>
                    <a:pt x="1623" y="1008"/>
                  </a:cubicBezTo>
                  <a:cubicBezTo>
                    <a:pt x="1539" y="1069"/>
                    <a:pt x="1452" y="1099"/>
                    <a:pt x="1357" y="1099"/>
                  </a:cubicBezTo>
                  <a:cubicBezTo>
                    <a:pt x="1322" y="1099"/>
                    <a:pt x="1286" y="1095"/>
                    <a:pt x="1249" y="1087"/>
                  </a:cubicBezTo>
                  <a:cubicBezTo>
                    <a:pt x="702" y="974"/>
                    <a:pt x="141" y="41"/>
                    <a:pt x="137" y="33"/>
                  </a:cubicBezTo>
                  <a:cubicBezTo>
                    <a:pt x="124" y="12"/>
                    <a:pt x="102"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4"/>
            <p:cNvSpPr/>
            <p:nvPr/>
          </p:nvSpPr>
          <p:spPr>
            <a:xfrm>
              <a:off x="4247611" y="722579"/>
              <a:ext cx="35781" cy="51829"/>
            </a:xfrm>
            <a:custGeom>
              <a:avLst/>
              <a:gdLst/>
              <a:ahLst/>
              <a:cxnLst/>
              <a:rect l="l" t="t" r="r" b="b"/>
              <a:pathLst>
                <a:path w="1197" h="1734" extrusionOk="0">
                  <a:moveTo>
                    <a:pt x="1096" y="1"/>
                  </a:moveTo>
                  <a:cubicBezTo>
                    <a:pt x="1086" y="1"/>
                    <a:pt x="1076" y="3"/>
                    <a:pt x="1066" y="7"/>
                  </a:cubicBezTo>
                  <a:cubicBezTo>
                    <a:pt x="1038" y="21"/>
                    <a:pt x="1024" y="54"/>
                    <a:pt x="1031" y="83"/>
                  </a:cubicBezTo>
                  <a:cubicBezTo>
                    <a:pt x="1034" y="191"/>
                    <a:pt x="889" y="1107"/>
                    <a:pt x="495" y="1461"/>
                  </a:cubicBezTo>
                  <a:cubicBezTo>
                    <a:pt x="393" y="1555"/>
                    <a:pt x="286" y="1600"/>
                    <a:pt x="170" y="1600"/>
                  </a:cubicBezTo>
                  <a:cubicBezTo>
                    <a:pt x="142" y="1600"/>
                    <a:pt x="114" y="1598"/>
                    <a:pt x="85" y="1592"/>
                  </a:cubicBezTo>
                  <a:cubicBezTo>
                    <a:pt x="81" y="1592"/>
                    <a:pt x="77" y="1591"/>
                    <a:pt x="73" y="1591"/>
                  </a:cubicBezTo>
                  <a:cubicBezTo>
                    <a:pt x="41" y="1591"/>
                    <a:pt x="14" y="1614"/>
                    <a:pt x="8" y="1647"/>
                  </a:cubicBezTo>
                  <a:cubicBezTo>
                    <a:pt x="1" y="1683"/>
                    <a:pt x="25" y="1718"/>
                    <a:pt x="63" y="1725"/>
                  </a:cubicBezTo>
                  <a:cubicBezTo>
                    <a:pt x="100" y="1729"/>
                    <a:pt x="135" y="1733"/>
                    <a:pt x="170" y="1733"/>
                  </a:cubicBezTo>
                  <a:cubicBezTo>
                    <a:pt x="375" y="1733"/>
                    <a:pt x="560" y="1626"/>
                    <a:pt x="721" y="1412"/>
                  </a:cubicBezTo>
                  <a:cubicBezTo>
                    <a:pt x="1048" y="973"/>
                    <a:pt x="1196" y="117"/>
                    <a:pt x="1158" y="38"/>
                  </a:cubicBezTo>
                  <a:cubicBezTo>
                    <a:pt x="1145" y="14"/>
                    <a:pt x="112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4"/>
            <p:cNvSpPr/>
            <p:nvPr/>
          </p:nvSpPr>
          <p:spPr>
            <a:xfrm>
              <a:off x="4121196" y="356786"/>
              <a:ext cx="384597" cy="382532"/>
            </a:xfrm>
            <a:custGeom>
              <a:avLst/>
              <a:gdLst/>
              <a:ahLst/>
              <a:cxnLst/>
              <a:rect l="l" t="t" r="r" b="b"/>
              <a:pathLst>
                <a:path w="12866" h="12798" extrusionOk="0">
                  <a:moveTo>
                    <a:pt x="11376" y="1"/>
                  </a:moveTo>
                  <a:lnTo>
                    <a:pt x="10268" y="550"/>
                  </a:lnTo>
                  <a:lnTo>
                    <a:pt x="1874" y="4698"/>
                  </a:lnTo>
                  <a:lnTo>
                    <a:pt x="1" y="5624"/>
                  </a:lnTo>
                  <a:lnTo>
                    <a:pt x="1604" y="9346"/>
                  </a:lnTo>
                  <a:lnTo>
                    <a:pt x="4161" y="8242"/>
                  </a:lnTo>
                  <a:lnTo>
                    <a:pt x="4369" y="9675"/>
                  </a:lnTo>
                  <a:lnTo>
                    <a:pt x="4823" y="12797"/>
                  </a:lnTo>
                  <a:cubicBezTo>
                    <a:pt x="7589" y="12453"/>
                    <a:pt x="10008" y="11761"/>
                    <a:pt x="11920" y="10561"/>
                  </a:cubicBezTo>
                  <a:lnTo>
                    <a:pt x="11376" y="9100"/>
                  </a:lnTo>
                  <a:lnTo>
                    <a:pt x="9982" y="5353"/>
                  </a:lnTo>
                  <a:lnTo>
                    <a:pt x="12865" y="3613"/>
                  </a:lnTo>
                  <a:lnTo>
                    <a:pt x="11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4"/>
            <p:cNvSpPr/>
            <p:nvPr/>
          </p:nvSpPr>
          <p:spPr>
            <a:xfrm>
              <a:off x="4177155" y="373195"/>
              <a:ext cx="251007" cy="138570"/>
            </a:xfrm>
            <a:custGeom>
              <a:avLst/>
              <a:gdLst/>
              <a:ahLst/>
              <a:cxnLst/>
              <a:rect l="l" t="t" r="r" b="b"/>
              <a:pathLst>
                <a:path w="8397" h="4636" extrusionOk="0">
                  <a:moveTo>
                    <a:pt x="8396" y="1"/>
                  </a:moveTo>
                  <a:lnTo>
                    <a:pt x="1" y="4150"/>
                  </a:lnTo>
                  <a:cubicBezTo>
                    <a:pt x="481" y="4375"/>
                    <a:pt x="1235" y="4635"/>
                    <a:pt x="2153" y="4635"/>
                  </a:cubicBezTo>
                  <a:cubicBezTo>
                    <a:pt x="2866" y="4635"/>
                    <a:pt x="3678" y="4479"/>
                    <a:pt x="4538" y="4029"/>
                  </a:cubicBezTo>
                  <a:cubicBezTo>
                    <a:pt x="6812" y="2842"/>
                    <a:pt x="8054" y="1021"/>
                    <a:pt x="8396" y="1"/>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4"/>
            <p:cNvSpPr/>
            <p:nvPr/>
          </p:nvSpPr>
          <p:spPr>
            <a:xfrm>
              <a:off x="4228002" y="441315"/>
              <a:ext cx="77780" cy="74964"/>
            </a:xfrm>
            <a:custGeom>
              <a:avLst/>
              <a:gdLst/>
              <a:ahLst/>
              <a:cxnLst/>
              <a:rect l="l" t="t" r="r" b="b"/>
              <a:pathLst>
                <a:path w="2602" h="2508" extrusionOk="0">
                  <a:moveTo>
                    <a:pt x="2589" y="1574"/>
                  </a:moveTo>
                  <a:lnTo>
                    <a:pt x="2599" y="1589"/>
                  </a:lnTo>
                  <a:cubicBezTo>
                    <a:pt x="2601" y="1582"/>
                    <a:pt x="2598" y="1577"/>
                    <a:pt x="2589" y="1574"/>
                  </a:cubicBezTo>
                  <a:close/>
                  <a:moveTo>
                    <a:pt x="1072" y="1"/>
                  </a:moveTo>
                  <a:cubicBezTo>
                    <a:pt x="897" y="1"/>
                    <a:pt x="703" y="62"/>
                    <a:pt x="523" y="250"/>
                  </a:cubicBezTo>
                  <a:cubicBezTo>
                    <a:pt x="0" y="792"/>
                    <a:pt x="856" y="2508"/>
                    <a:pt x="856" y="2508"/>
                  </a:cubicBezTo>
                  <a:cubicBezTo>
                    <a:pt x="934" y="1934"/>
                    <a:pt x="2265" y="1569"/>
                    <a:pt x="2547" y="1569"/>
                  </a:cubicBezTo>
                  <a:cubicBezTo>
                    <a:pt x="2566" y="1569"/>
                    <a:pt x="2580" y="1571"/>
                    <a:pt x="2589" y="1574"/>
                  </a:cubicBezTo>
                  <a:lnTo>
                    <a:pt x="2589" y="1574"/>
                  </a:lnTo>
                  <a:lnTo>
                    <a:pt x="1673" y="220"/>
                  </a:lnTo>
                  <a:cubicBezTo>
                    <a:pt x="1673" y="220"/>
                    <a:pt x="1404"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4"/>
            <p:cNvSpPr/>
            <p:nvPr/>
          </p:nvSpPr>
          <p:spPr>
            <a:xfrm>
              <a:off x="4304288" y="420212"/>
              <a:ext cx="66062" cy="65907"/>
            </a:xfrm>
            <a:custGeom>
              <a:avLst/>
              <a:gdLst/>
              <a:ahLst/>
              <a:cxnLst/>
              <a:rect l="l" t="t" r="r" b="b"/>
              <a:pathLst>
                <a:path w="2210" h="2205" extrusionOk="0">
                  <a:moveTo>
                    <a:pt x="1044" y="0"/>
                  </a:moveTo>
                  <a:cubicBezTo>
                    <a:pt x="683" y="0"/>
                    <a:pt x="181" y="204"/>
                    <a:pt x="102" y="263"/>
                  </a:cubicBezTo>
                  <a:cubicBezTo>
                    <a:pt x="0" y="339"/>
                    <a:pt x="240" y="2205"/>
                    <a:pt x="240" y="2205"/>
                  </a:cubicBezTo>
                  <a:cubicBezTo>
                    <a:pt x="888" y="1605"/>
                    <a:pt x="1660" y="1528"/>
                    <a:pt x="2014" y="1528"/>
                  </a:cubicBezTo>
                  <a:cubicBezTo>
                    <a:pt x="2137" y="1528"/>
                    <a:pt x="2209" y="1537"/>
                    <a:pt x="2209" y="1537"/>
                  </a:cubicBezTo>
                  <a:cubicBezTo>
                    <a:pt x="2209" y="1537"/>
                    <a:pt x="1612" y="277"/>
                    <a:pt x="1323" y="69"/>
                  </a:cubicBezTo>
                  <a:cubicBezTo>
                    <a:pt x="1255" y="20"/>
                    <a:pt x="1156"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4"/>
            <p:cNvSpPr/>
            <p:nvPr/>
          </p:nvSpPr>
          <p:spPr>
            <a:xfrm>
              <a:off x="4250690" y="432856"/>
              <a:ext cx="82772" cy="56552"/>
            </a:xfrm>
            <a:custGeom>
              <a:avLst/>
              <a:gdLst/>
              <a:ahLst/>
              <a:cxnLst/>
              <a:rect l="l" t="t" r="r" b="b"/>
              <a:pathLst>
                <a:path w="2769" h="1892" extrusionOk="0">
                  <a:moveTo>
                    <a:pt x="2769" y="0"/>
                  </a:moveTo>
                  <a:lnTo>
                    <a:pt x="1" y="876"/>
                  </a:lnTo>
                  <a:cubicBezTo>
                    <a:pt x="1" y="876"/>
                    <a:pt x="979" y="1891"/>
                    <a:pt x="1687" y="1891"/>
                  </a:cubicBezTo>
                  <a:cubicBezTo>
                    <a:pt x="1739" y="1891"/>
                    <a:pt x="1791" y="1886"/>
                    <a:pt x="1840" y="1874"/>
                  </a:cubicBezTo>
                  <a:cubicBezTo>
                    <a:pt x="2551" y="1698"/>
                    <a:pt x="2769" y="1"/>
                    <a:pt x="2769"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4"/>
            <p:cNvSpPr/>
            <p:nvPr/>
          </p:nvSpPr>
          <p:spPr>
            <a:xfrm>
              <a:off x="4374236" y="265412"/>
              <a:ext cx="82473" cy="74516"/>
            </a:xfrm>
            <a:custGeom>
              <a:avLst/>
              <a:gdLst/>
              <a:ahLst/>
              <a:cxnLst/>
              <a:rect l="l" t="t" r="r" b="b"/>
              <a:pathLst>
                <a:path w="2759" h="2493" extrusionOk="0">
                  <a:moveTo>
                    <a:pt x="1562" y="0"/>
                  </a:moveTo>
                  <a:cubicBezTo>
                    <a:pt x="1369" y="0"/>
                    <a:pt x="1166" y="48"/>
                    <a:pt x="969" y="148"/>
                  </a:cubicBezTo>
                  <a:cubicBezTo>
                    <a:pt x="332" y="473"/>
                    <a:pt x="1" y="1228"/>
                    <a:pt x="226" y="1835"/>
                  </a:cubicBezTo>
                  <a:cubicBezTo>
                    <a:pt x="382" y="2255"/>
                    <a:pt x="765" y="2493"/>
                    <a:pt x="1197" y="2493"/>
                  </a:cubicBezTo>
                  <a:cubicBezTo>
                    <a:pt x="1390" y="2493"/>
                    <a:pt x="1593" y="2445"/>
                    <a:pt x="1790" y="2345"/>
                  </a:cubicBezTo>
                  <a:cubicBezTo>
                    <a:pt x="2427" y="2020"/>
                    <a:pt x="2759" y="1265"/>
                    <a:pt x="2533" y="658"/>
                  </a:cubicBezTo>
                  <a:cubicBezTo>
                    <a:pt x="2377" y="239"/>
                    <a:pt x="1994" y="0"/>
                    <a:pt x="1562"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4"/>
            <p:cNvSpPr/>
            <p:nvPr/>
          </p:nvSpPr>
          <p:spPr>
            <a:xfrm>
              <a:off x="4396386" y="289324"/>
              <a:ext cx="40116" cy="35988"/>
            </a:xfrm>
            <a:custGeom>
              <a:avLst/>
              <a:gdLst/>
              <a:ahLst/>
              <a:cxnLst/>
              <a:rect l="l" t="t" r="r" b="b"/>
              <a:pathLst>
                <a:path w="1342" h="1204" extrusionOk="0">
                  <a:moveTo>
                    <a:pt x="1006" y="0"/>
                  </a:moveTo>
                  <a:cubicBezTo>
                    <a:pt x="755" y="0"/>
                    <a:pt x="548" y="64"/>
                    <a:pt x="387" y="193"/>
                  </a:cubicBezTo>
                  <a:cubicBezTo>
                    <a:pt x="61" y="451"/>
                    <a:pt x="27" y="898"/>
                    <a:pt x="15" y="1068"/>
                  </a:cubicBezTo>
                  <a:cubicBezTo>
                    <a:pt x="13" y="1090"/>
                    <a:pt x="12" y="1110"/>
                    <a:pt x="11" y="1118"/>
                  </a:cubicBezTo>
                  <a:cubicBezTo>
                    <a:pt x="1" y="1155"/>
                    <a:pt x="25" y="1192"/>
                    <a:pt x="60" y="1202"/>
                  </a:cubicBezTo>
                  <a:cubicBezTo>
                    <a:pt x="67" y="1203"/>
                    <a:pt x="71" y="1203"/>
                    <a:pt x="77" y="1203"/>
                  </a:cubicBezTo>
                  <a:cubicBezTo>
                    <a:pt x="106" y="1203"/>
                    <a:pt x="133" y="1182"/>
                    <a:pt x="142" y="1154"/>
                  </a:cubicBezTo>
                  <a:cubicBezTo>
                    <a:pt x="146" y="1141"/>
                    <a:pt x="149" y="1114"/>
                    <a:pt x="152" y="1078"/>
                  </a:cubicBezTo>
                  <a:cubicBezTo>
                    <a:pt x="162" y="926"/>
                    <a:pt x="191" y="520"/>
                    <a:pt x="472" y="298"/>
                  </a:cubicBezTo>
                  <a:cubicBezTo>
                    <a:pt x="607" y="190"/>
                    <a:pt x="786" y="136"/>
                    <a:pt x="1006" y="136"/>
                  </a:cubicBezTo>
                  <a:cubicBezTo>
                    <a:pt x="1085" y="136"/>
                    <a:pt x="1170" y="143"/>
                    <a:pt x="1260" y="157"/>
                  </a:cubicBezTo>
                  <a:cubicBezTo>
                    <a:pt x="1264" y="158"/>
                    <a:pt x="1268" y="158"/>
                    <a:pt x="1272" y="158"/>
                  </a:cubicBezTo>
                  <a:cubicBezTo>
                    <a:pt x="1305" y="158"/>
                    <a:pt x="1332" y="133"/>
                    <a:pt x="1337" y="99"/>
                  </a:cubicBezTo>
                  <a:cubicBezTo>
                    <a:pt x="1342" y="63"/>
                    <a:pt x="1318" y="27"/>
                    <a:pt x="1281" y="23"/>
                  </a:cubicBezTo>
                  <a:cubicBezTo>
                    <a:pt x="1184" y="8"/>
                    <a:pt x="1092"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4"/>
            <p:cNvSpPr/>
            <p:nvPr/>
          </p:nvSpPr>
          <p:spPr>
            <a:xfrm>
              <a:off x="4400571" y="300891"/>
              <a:ext cx="30520" cy="16350"/>
            </a:xfrm>
            <a:custGeom>
              <a:avLst/>
              <a:gdLst/>
              <a:ahLst/>
              <a:cxnLst/>
              <a:rect l="l" t="t" r="r" b="b"/>
              <a:pathLst>
                <a:path w="1021" h="547" extrusionOk="0">
                  <a:moveTo>
                    <a:pt x="306" y="1"/>
                  </a:moveTo>
                  <a:cubicBezTo>
                    <a:pt x="223" y="1"/>
                    <a:pt x="137" y="19"/>
                    <a:pt x="48" y="61"/>
                  </a:cubicBezTo>
                  <a:cubicBezTo>
                    <a:pt x="14" y="77"/>
                    <a:pt x="0" y="117"/>
                    <a:pt x="16" y="151"/>
                  </a:cubicBezTo>
                  <a:cubicBezTo>
                    <a:pt x="28" y="175"/>
                    <a:pt x="52" y="189"/>
                    <a:pt x="77" y="189"/>
                  </a:cubicBezTo>
                  <a:cubicBezTo>
                    <a:pt x="87" y="189"/>
                    <a:pt x="97" y="187"/>
                    <a:pt x="106" y="182"/>
                  </a:cubicBezTo>
                  <a:cubicBezTo>
                    <a:pt x="178" y="148"/>
                    <a:pt x="247" y="134"/>
                    <a:pt x="312" y="134"/>
                  </a:cubicBezTo>
                  <a:cubicBezTo>
                    <a:pt x="639" y="134"/>
                    <a:pt x="875" y="495"/>
                    <a:pt x="887" y="514"/>
                  </a:cubicBezTo>
                  <a:cubicBezTo>
                    <a:pt x="898" y="535"/>
                    <a:pt x="919" y="547"/>
                    <a:pt x="943" y="547"/>
                  </a:cubicBezTo>
                  <a:cubicBezTo>
                    <a:pt x="955" y="547"/>
                    <a:pt x="969" y="542"/>
                    <a:pt x="980" y="535"/>
                  </a:cubicBezTo>
                  <a:cubicBezTo>
                    <a:pt x="1011" y="515"/>
                    <a:pt x="1021" y="473"/>
                    <a:pt x="1001" y="442"/>
                  </a:cubicBezTo>
                  <a:cubicBezTo>
                    <a:pt x="889" y="267"/>
                    <a:pt x="62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4"/>
            <p:cNvSpPr/>
            <p:nvPr/>
          </p:nvSpPr>
          <p:spPr>
            <a:xfrm>
              <a:off x="4035225" y="95517"/>
              <a:ext cx="390306" cy="382383"/>
            </a:xfrm>
            <a:custGeom>
              <a:avLst/>
              <a:gdLst/>
              <a:ahLst/>
              <a:cxnLst/>
              <a:rect l="l" t="t" r="r" b="b"/>
              <a:pathLst>
                <a:path w="13057" h="12793" extrusionOk="0">
                  <a:moveTo>
                    <a:pt x="6349" y="0"/>
                  </a:moveTo>
                  <a:cubicBezTo>
                    <a:pt x="5558" y="0"/>
                    <a:pt x="4751" y="164"/>
                    <a:pt x="3974" y="513"/>
                  </a:cubicBezTo>
                  <a:cubicBezTo>
                    <a:pt x="1367" y="1681"/>
                    <a:pt x="0" y="4641"/>
                    <a:pt x="801" y="7385"/>
                  </a:cubicBezTo>
                  <a:cubicBezTo>
                    <a:pt x="1038" y="8201"/>
                    <a:pt x="1436" y="8918"/>
                    <a:pt x="1945" y="9521"/>
                  </a:cubicBezTo>
                  <a:cubicBezTo>
                    <a:pt x="2348" y="9994"/>
                    <a:pt x="2628" y="10552"/>
                    <a:pt x="2827" y="11140"/>
                  </a:cubicBezTo>
                  <a:cubicBezTo>
                    <a:pt x="3076" y="11875"/>
                    <a:pt x="3790" y="12793"/>
                    <a:pt x="5576" y="12793"/>
                  </a:cubicBezTo>
                  <a:cubicBezTo>
                    <a:pt x="6371" y="12793"/>
                    <a:pt x="7380" y="12610"/>
                    <a:pt x="8656" y="12149"/>
                  </a:cubicBezTo>
                  <a:cubicBezTo>
                    <a:pt x="12863" y="10624"/>
                    <a:pt x="13057" y="8840"/>
                    <a:pt x="12639" y="7799"/>
                  </a:cubicBezTo>
                  <a:cubicBezTo>
                    <a:pt x="12349" y="7076"/>
                    <a:pt x="12152" y="6321"/>
                    <a:pt x="12121" y="5544"/>
                  </a:cubicBezTo>
                  <a:cubicBezTo>
                    <a:pt x="12100" y="4966"/>
                    <a:pt x="11988" y="4384"/>
                    <a:pt x="11779" y="3813"/>
                  </a:cubicBezTo>
                  <a:cubicBezTo>
                    <a:pt x="10928" y="1462"/>
                    <a:pt x="8712" y="0"/>
                    <a:pt x="634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4"/>
            <p:cNvSpPr/>
            <p:nvPr/>
          </p:nvSpPr>
          <p:spPr>
            <a:xfrm>
              <a:off x="4065775" y="121432"/>
              <a:ext cx="331837" cy="280518"/>
            </a:xfrm>
            <a:custGeom>
              <a:avLst/>
              <a:gdLst/>
              <a:ahLst/>
              <a:cxnLst/>
              <a:rect l="l" t="t" r="r" b="b"/>
              <a:pathLst>
                <a:path w="11101" h="9385" extrusionOk="0">
                  <a:moveTo>
                    <a:pt x="8425" y="1"/>
                  </a:moveTo>
                  <a:cubicBezTo>
                    <a:pt x="6319" y="1"/>
                    <a:pt x="569" y="1721"/>
                    <a:pt x="294" y="2483"/>
                  </a:cubicBezTo>
                  <a:cubicBezTo>
                    <a:pt x="0" y="3294"/>
                    <a:pt x="30" y="8164"/>
                    <a:pt x="1544" y="9385"/>
                  </a:cubicBezTo>
                  <a:cubicBezTo>
                    <a:pt x="1544" y="9385"/>
                    <a:pt x="1997" y="6042"/>
                    <a:pt x="1299" y="4697"/>
                  </a:cubicBezTo>
                  <a:cubicBezTo>
                    <a:pt x="1299" y="4697"/>
                    <a:pt x="6188" y="4020"/>
                    <a:pt x="8622" y="2099"/>
                  </a:cubicBezTo>
                  <a:cubicBezTo>
                    <a:pt x="8622" y="2099"/>
                    <a:pt x="10548" y="3728"/>
                    <a:pt x="11100" y="4676"/>
                  </a:cubicBezTo>
                  <a:cubicBezTo>
                    <a:pt x="11100" y="4676"/>
                    <a:pt x="10482" y="276"/>
                    <a:pt x="8791" y="24"/>
                  </a:cubicBezTo>
                  <a:cubicBezTo>
                    <a:pt x="8686" y="8"/>
                    <a:pt x="8563" y="1"/>
                    <a:pt x="842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4"/>
            <p:cNvSpPr/>
            <p:nvPr/>
          </p:nvSpPr>
          <p:spPr>
            <a:xfrm>
              <a:off x="3980313" y="73339"/>
              <a:ext cx="423666" cy="335246"/>
            </a:xfrm>
            <a:custGeom>
              <a:avLst/>
              <a:gdLst/>
              <a:ahLst/>
              <a:cxnLst/>
              <a:rect l="l" t="t" r="r" b="b"/>
              <a:pathLst>
                <a:path w="14173" h="11216" extrusionOk="0">
                  <a:moveTo>
                    <a:pt x="8656" y="1"/>
                  </a:moveTo>
                  <a:cubicBezTo>
                    <a:pt x="8314" y="1"/>
                    <a:pt x="7950" y="22"/>
                    <a:pt x="7564" y="66"/>
                  </a:cubicBezTo>
                  <a:cubicBezTo>
                    <a:pt x="3508" y="530"/>
                    <a:pt x="2292" y="2072"/>
                    <a:pt x="2009" y="3355"/>
                  </a:cubicBezTo>
                  <a:cubicBezTo>
                    <a:pt x="1784" y="4384"/>
                    <a:pt x="2159" y="5242"/>
                    <a:pt x="2159" y="5242"/>
                  </a:cubicBezTo>
                  <a:cubicBezTo>
                    <a:pt x="2159" y="5242"/>
                    <a:pt x="1" y="7874"/>
                    <a:pt x="4395" y="11215"/>
                  </a:cubicBezTo>
                  <a:cubicBezTo>
                    <a:pt x="4395" y="11215"/>
                    <a:pt x="4645" y="7856"/>
                    <a:pt x="3283" y="5722"/>
                  </a:cubicBezTo>
                  <a:cubicBezTo>
                    <a:pt x="3283" y="5722"/>
                    <a:pt x="6248" y="5689"/>
                    <a:pt x="11647" y="2895"/>
                  </a:cubicBezTo>
                  <a:cubicBezTo>
                    <a:pt x="11647" y="2895"/>
                    <a:pt x="13749" y="5904"/>
                    <a:pt x="13993" y="6710"/>
                  </a:cubicBezTo>
                  <a:cubicBezTo>
                    <a:pt x="13993" y="6710"/>
                    <a:pt x="14172" y="5186"/>
                    <a:pt x="13697" y="3593"/>
                  </a:cubicBezTo>
                  <a:cubicBezTo>
                    <a:pt x="13174" y="1840"/>
                    <a:pt x="11861" y="1"/>
                    <a:pt x="8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4"/>
            <p:cNvSpPr/>
            <p:nvPr/>
          </p:nvSpPr>
          <p:spPr>
            <a:xfrm>
              <a:off x="4040367" y="73339"/>
              <a:ext cx="349384" cy="107425"/>
            </a:xfrm>
            <a:custGeom>
              <a:avLst/>
              <a:gdLst/>
              <a:ahLst/>
              <a:cxnLst/>
              <a:rect l="l" t="t" r="r" b="b"/>
              <a:pathLst>
                <a:path w="11688" h="3594" extrusionOk="0">
                  <a:moveTo>
                    <a:pt x="6647" y="1"/>
                  </a:moveTo>
                  <a:cubicBezTo>
                    <a:pt x="6305" y="1"/>
                    <a:pt x="5941" y="22"/>
                    <a:pt x="5555" y="66"/>
                  </a:cubicBezTo>
                  <a:cubicBezTo>
                    <a:pt x="1499" y="530"/>
                    <a:pt x="283" y="2072"/>
                    <a:pt x="0" y="3355"/>
                  </a:cubicBezTo>
                  <a:cubicBezTo>
                    <a:pt x="633" y="2457"/>
                    <a:pt x="2036" y="1301"/>
                    <a:pt x="5079" y="1219"/>
                  </a:cubicBezTo>
                  <a:cubicBezTo>
                    <a:pt x="5230" y="1215"/>
                    <a:pt x="5378" y="1213"/>
                    <a:pt x="5523" y="1213"/>
                  </a:cubicBezTo>
                  <a:cubicBezTo>
                    <a:pt x="8927" y="1213"/>
                    <a:pt x="10675" y="2277"/>
                    <a:pt x="11688" y="3593"/>
                  </a:cubicBezTo>
                  <a:cubicBezTo>
                    <a:pt x="11166" y="1840"/>
                    <a:pt x="9853" y="1"/>
                    <a:pt x="6647"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4"/>
            <p:cNvSpPr/>
            <p:nvPr/>
          </p:nvSpPr>
          <p:spPr>
            <a:xfrm>
              <a:off x="4193386" y="362883"/>
              <a:ext cx="21463" cy="25108"/>
            </a:xfrm>
            <a:custGeom>
              <a:avLst/>
              <a:gdLst/>
              <a:ahLst/>
              <a:cxnLst/>
              <a:rect l="l" t="t" r="r" b="b"/>
              <a:pathLst>
                <a:path w="718" h="840" extrusionOk="0">
                  <a:moveTo>
                    <a:pt x="265" y="1"/>
                  </a:moveTo>
                  <a:cubicBezTo>
                    <a:pt x="239" y="1"/>
                    <a:pt x="214" y="6"/>
                    <a:pt x="190" y="15"/>
                  </a:cubicBezTo>
                  <a:cubicBezTo>
                    <a:pt x="43" y="77"/>
                    <a:pt x="1" y="309"/>
                    <a:pt x="94" y="531"/>
                  </a:cubicBezTo>
                  <a:cubicBezTo>
                    <a:pt x="173" y="716"/>
                    <a:pt x="320" y="839"/>
                    <a:pt x="452" y="839"/>
                  </a:cubicBezTo>
                  <a:cubicBezTo>
                    <a:pt x="479" y="839"/>
                    <a:pt x="504" y="834"/>
                    <a:pt x="529" y="824"/>
                  </a:cubicBezTo>
                  <a:cubicBezTo>
                    <a:pt x="676" y="762"/>
                    <a:pt x="718" y="531"/>
                    <a:pt x="623" y="309"/>
                  </a:cubicBezTo>
                  <a:cubicBezTo>
                    <a:pt x="545" y="122"/>
                    <a:pt x="39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4"/>
            <p:cNvSpPr/>
            <p:nvPr/>
          </p:nvSpPr>
          <p:spPr>
            <a:xfrm>
              <a:off x="4324794" y="308453"/>
              <a:ext cx="19729" cy="25915"/>
            </a:xfrm>
            <a:custGeom>
              <a:avLst/>
              <a:gdLst/>
              <a:ahLst/>
              <a:cxnLst/>
              <a:rect l="l" t="t" r="r" b="b"/>
              <a:pathLst>
                <a:path w="660" h="867" extrusionOk="0">
                  <a:moveTo>
                    <a:pt x="284" y="0"/>
                  </a:moveTo>
                  <a:cubicBezTo>
                    <a:pt x="271" y="0"/>
                    <a:pt x="258" y="2"/>
                    <a:pt x="246" y="4"/>
                  </a:cubicBezTo>
                  <a:cubicBezTo>
                    <a:pt x="88" y="34"/>
                    <a:pt x="0" y="253"/>
                    <a:pt x="48" y="488"/>
                  </a:cubicBezTo>
                  <a:cubicBezTo>
                    <a:pt x="91" y="708"/>
                    <a:pt x="234" y="866"/>
                    <a:pt x="378" y="866"/>
                  </a:cubicBezTo>
                  <a:cubicBezTo>
                    <a:pt x="390" y="866"/>
                    <a:pt x="403" y="865"/>
                    <a:pt x="415" y="862"/>
                  </a:cubicBezTo>
                  <a:cubicBezTo>
                    <a:pt x="572" y="833"/>
                    <a:pt x="659" y="614"/>
                    <a:pt x="613" y="378"/>
                  </a:cubicBezTo>
                  <a:cubicBezTo>
                    <a:pt x="569" y="159"/>
                    <a:pt x="427"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4290657" y="221205"/>
              <a:ext cx="63013" cy="25287"/>
            </a:xfrm>
            <a:custGeom>
              <a:avLst/>
              <a:gdLst/>
              <a:ahLst/>
              <a:cxnLst/>
              <a:rect l="l" t="t" r="r" b="b"/>
              <a:pathLst>
                <a:path w="2108" h="846" extrusionOk="0">
                  <a:moveTo>
                    <a:pt x="1196" y="1"/>
                  </a:moveTo>
                  <a:cubicBezTo>
                    <a:pt x="384" y="1"/>
                    <a:pt x="39" y="639"/>
                    <a:pt x="34" y="646"/>
                  </a:cubicBezTo>
                  <a:cubicBezTo>
                    <a:pt x="0" y="714"/>
                    <a:pt x="26" y="795"/>
                    <a:pt x="92" y="830"/>
                  </a:cubicBezTo>
                  <a:cubicBezTo>
                    <a:pt x="112" y="841"/>
                    <a:pt x="133" y="845"/>
                    <a:pt x="154" y="845"/>
                  </a:cubicBezTo>
                  <a:cubicBezTo>
                    <a:pt x="204" y="845"/>
                    <a:pt x="252" y="820"/>
                    <a:pt x="276" y="772"/>
                  </a:cubicBezTo>
                  <a:cubicBezTo>
                    <a:pt x="290" y="745"/>
                    <a:pt x="546" y="269"/>
                    <a:pt x="1189" y="269"/>
                  </a:cubicBezTo>
                  <a:cubicBezTo>
                    <a:pt x="1387" y="269"/>
                    <a:pt x="1623" y="315"/>
                    <a:pt x="1900" y="433"/>
                  </a:cubicBezTo>
                  <a:cubicBezTo>
                    <a:pt x="1918" y="441"/>
                    <a:pt x="1936" y="445"/>
                    <a:pt x="1954" y="445"/>
                  </a:cubicBezTo>
                  <a:cubicBezTo>
                    <a:pt x="2007" y="445"/>
                    <a:pt x="2056" y="414"/>
                    <a:pt x="2080" y="363"/>
                  </a:cubicBezTo>
                  <a:cubicBezTo>
                    <a:pt x="2108" y="294"/>
                    <a:pt x="2075" y="215"/>
                    <a:pt x="2006" y="185"/>
                  </a:cubicBezTo>
                  <a:cubicBezTo>
                    <a:pt x="1696" y="52"/>
                    <a:pt x="142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4"/>
            <p:cNvSpPr/>
            <p:nvPr/>
          </p:nvSpPr>
          <p:spPr>
            <a:xfrm>
              <a:off x="4125859" y="289832"/>
              <a:ext cx="59187" cy="33835"/>
            </a:xfrm>
            <a:custGeom>
              <a:avLst/>
              <a:gdLst/>
              <a:ahLst/>
              <a:cxnLst/>
              <a:rect l="l" t="t" r="r" b="b"/>
              <a:pathLst>
                <a:path w="1980" h="1132" extrusionOk="0">
                  <a:moveTo>
                    <a:pt x="1395" y="1"/>
                  </a:moveTo>
                  <a:cubicBezTo>
                    <a:pt x="1009" y="1"/>
                    <a:pt x="466" y="164"/>
                    <a:pt x="37" y="928"/>
                  </a:cubicBezTo>
                  <a:cubicBezTo>
                    <a:pt x="0" y="994"/>
                    <a:pt x="23" y="1076"/>
                    <a:pt x="88" y="1114"/>
                  </a:cubicBezTo>
                  <a:cubicBezTo>
                    <a:pt x="109" y="1125"/>
                    <a:pt x="133" y="1131"/>
                    <a:pt x="155" y="1131"/>
                  </a:cubicBezTo>
                  <a:cubicBezTo>
                    <a:pt x="203" y="1131"/>
                    <a:pt x="249" y="1107"/>
                    <a:pt x="274" y="1062"/>
                  </a:cubicBezTo>
                  <a:cubicBezTo>
                    <a:pt x="641" y="406"/>
                    <a:pt x="1087" y="269"/>
                    <a:pt x="1395" y="269"/>
                  </a:cubicBezTo>
                  <a:cubicBezTo>
                    <a:pt x="1606" y="269"/>
                    <a:pt x="1752" y="333"/>
                    <a:pt x="1767" y="339"/>
                  </a:cubicBezTo>
                  <a:cubicBezTo>
                    <a:pt x="1785" y="347"/>
                    <a:pt x="1804" y="351"/>
                    <a:pt x="1823" y="351"/>
                  </a:cubicBezTo>
                  <a:cubicBezTo>
                    <a:pt x="1875" y="351"/>
                    <a:pt x="1924" y="321"/>
                    <a:pt x="1948" y="271"/>
                  </a:cubicBezTo>
                  <a:cubicBezTo>
                    <a:pt x="1979" y="205"/>
                    <a:pt x="1951" y="123"/>
                    <a:pt x="1883" y="92"/>
                  </a:cubicBezTo>
                  <a:cubicBezTo>
                    <a:pt x="1878" y="90"/>
                    <a:pt x="1679"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4"/>
            <p:cNvSpPr/>
            <p:nvPr/>
          </p:nvSpPr>
          <p:spPr>
            <a:xfrm>
              <a:off x="4250690" y="378157"/>
              <a:ext cx="85941" cy="62859"/>
            </a:xfrm>
            <a:custGeom>
              <a:avLst/>
              <a:gdLst/>
              <a:ahLst/>
              <a:cxnLst/>
              <a:rect l="l" t="t" r="r" b="b"/>
              <a:pathLst>
                <a:path w="2875" h="2103" extrusionOk="0">
                  <a:moveTo>
                    <a:pt x="2335" y="1"/>
                  </a:moveTo>
                  <a:cubicBezTo>
                    <a:pt x="2318" y="1"/>
                    <a:pt x="2302" y="6"/>
                    <a:pt x="2289" y="15"/>
                  </a:cubicBezTo>
                  <a:cubicBezTo>
                    <a:pt x="2111" y="139"/>
                    <a:pt x="457" y="564"/>
                    <a:pt x="198" y="581"/>
                  </a:cubicBezTo>
                  <a:cubicBezTo>
                    <a:pt x="136" y="586"/>
                    <a:pt x="88" y="656"/>
                    <a:pt x="64" y="768"/>
                  </a:cubicBezTo>
                  <a:cubicBezTo>
                    <a:pt x="1" y="1029"/>
                    <a:pt x="60" y="1500"/>
                    <a:pt x="358" y="1808"/>
                  </a:cubicBezTo>
                  <a:cubicBezTo>
                    <a:pt x="525" y="1982"/>
                    <a:pt x="769" y="2102"/>
                    <a:pt x="1111" y="2102"/>
                  </a:cubicBezTo>
                  <a:cubicBezTo>
                    <a:pt x="1273" y="2102"/>
                    <a:pt x="1458" y="2075"/>
                    <a:pt x="1666" y="2014"/>
                  </a:cubicBezTo>
                  <a:cubicBezTo>
                    <a:pt x="2261" y="1839"/>
                    <a:pt x="2557" y="1534"/>
                    <a:pt x="2677" y="1215"/>
                  </a:cubicBezTo>
                  <a:cubicBezTo>
                    <a:pt x="2875" y="690"/>
                    <a:pt x="2601" y="125"/>
                    <a:pt x="2400" y="20"/>
                  </a:cubicBezTo>
                  <a:cubicBezTo>
                    <a:pt x="2377" y="7"/>
                    <a:pt x="2355" y="1"/>
                    <a:pt x="2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4"/>
            <p:cNvSpPr/>
            <p:nvPr/>
          </p:nvSpPr>
          <p:spPr>
            <a:xfrm>
              <a:off x="4261362" y="406947"/>
              <a:ext cx="69351" cy="34732"/>
            </a:xfrm>
            <a:custGeom>
              <a:avLst/>
              <a:gdLst/>
              <a:ahLst/>
              <a:cxnLst/>
              <a:rect l="l" t="t" r="r" b="b"/>
              <a:pathLst>
                <a:path w="2320" h="1162" extrusionOk="0">
                  <a:moveTo>
                    <a:pt x="1470" y="1"/>
                  </a:moveTo>
                  <a:cubicBezTo>
                    <a:pt x="1252" y="1"/>
                    <a:pt x="1037" y="48"/>
                    <a:pt x="839" y="136"/>
                  </a:cubicBezTo>
                  <a:cubicBezTo>
                    <a:pt x="506" y="285"/>
                    <a:pt x="222" y="549"/>
                    <a:pt x="1" y="867"/>
                  </a:cubicBezTo>
                  <a:cubicBezTo>
                    <a:pt x="168" y="1041"/>
                    <a:pt x="412" y="1161"/>
                    <a:pt x="754" y="1161"/>
                  </a:cubicBezTo>
                  <a:cubicBezTo>
                    <a:pt x="916" y="1161"/>
                    <a:pt x="1101" y="1134"/>
                    <a:pt x="1309" y="1073"/>
                  </a:cubicBezTo>
                  <a:cubicBezTo>
                    <a:pt x="1904" y="898"/>
                    <a:pt x="2200" y="593"/>
                    <a:pt x="2320" y="274"/>
                  </a:cubicBezTo>
                  <a:cubicBezTo>
                    <a:pt x="2273" y="239"/>
                    <a:pt x="2227" y="208"/>
                    <a:pt x="2175" y="181"/>
                  </a:cubicBezTo>
                  <a:cubicBezTo>
                    <a:pt x="1952" y="58"/>
                    <a:pt x="1710" y="1"/>
                    <a:pt x="14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4"/>
            <p:cNvSpPr/>
            <p:nvPr/>
          </p:nvSpPr>
          <p:spPr>
            <a:xfrm>
              <a:off x="4252633" y="377523"/>
              <a:ext cx="69829" cy="26184"/>
            </a:xfrm>
            <a:custGeom>
              <a:avLst/>
              <a:gdLst/>
              <a:ahLst/>
              <a:cxnLst/>
              <a:rect l="l" t="t" r="r" b="b"/>
              <a:pathLst>
                <a:path w="2336" h="876" extrusionOk="0">
                  <a:moveTo>
                    <a:pt x="2271" y="1"/>
                  </a:moveTo>
                  <a:cubicBezTo>
                    <a:pt x="2254" y="1"/>
                    <a:pt x="2238" y="6"/>
                    <a:pt x="2225" y="16"/>
                  </a:cubicBezTo>
                  <a:cubicBezTo>
                    <a:pt x="2047" y="140"/>
                    <a:pt x="394" y="566"/>
                    <a:pt x="135" y="582"/>
                  </a:cubicBezTo>
                  <a:cubicBezTo>
                    <a:pt x="73" y="587"/>
                    <a:pt x="25" y="658"/>
                    <a:pt x="1" y="768"/>
                  </a:cubicBezTo>
                  <a:cubicBezTo>
                    <a:pt x="172" y="841"/>
                    <a:pt x="357" y="876"/>
                    <a:pt x="539" y="876"/>
                  </a:cubicBezTo>
                  <a:cubicBezTo>
                    <a:pt x="562" y="876"/>
                    <a:pt x="585" y="875"/>
                    <a:pt x="608" y="874"/>
                  </a:cubicBezTo>
                  <a:cubicBezTo>
                    <a:pt x="955" y="858"/>
                    <a:pt x="1285" y="736"/>
                    <a:pt x="1598" y="590"/>
                  </a:cubicBezTo>
                  <a:cubicBezTo>
                    <a:pt x="1795" y="503"/>
                    <a:pt x="1987" y="404"/>
                    <a:pt x="2152" y="260"/>
                  </a:cubicBezTo>
                  <a:cubicBezTo>
                    <a:pt x="2225" y="195"/>
                    <a:pt x="2294" y="116"/>
                    <a:pt x="2335" y="20"/>
                  </a:cubicBezTo>
                  <a:cubicBezTo>
                    <a:pt x="2313" y="7"/>
                    <a:pt x="2291" y="1"/>
                    <a:pt x="2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4"/>
            <p:cNvSpPr/>
            <p:nvPr/>
          </p:nvSpPr>
          <p:spPr>
            <a:xfrm>
              <a:off x="4278640" y="248255"/>
              <a:ext cx="134367" cy="128138"/>
            </a:xfrm>
            <a:custGeom>
              <a:avLst/>
              <a:gdLst/>
              <a:ahLst/>
              <a:cxnLst/>
              <a:rect l="l" t="t" r="r" b="b"/>
              <a:pathLst>
                <a:path w="4495" h="4287" extrusionOk="0">
                  <a:moveTo>
                    <a:pt x="2206" y="272"/>
                  </a:moveTo>
                  <a:cubicBezTo>
                    <a:pt x="2606" y="272"/>
                    <a:pt x="2993" y="399"/>
                    <a:pt x="3319" y="643"/>
                  </a:cubicBezTo>
                  <a:cubicBezTo>
                    <a:pt x="3719" y="941"/>
                    <a:pt x="3981" y="1379"/>
                    <a:pt x="4053" y="1873"/>
                  </a:cubicBezTo>
                  <a:cubicBezTo>
                    <a:pt x="4204" y="2893"/>
                    <a:pt x="3495" y="3846"/>
                    <a:pt x="2475" y="3996"/>
                  </a:cubicBezTo>
                  <a:cubicBezTo>
                    <a:pt x="2383" y="4009"/>
                    <a:pt x="2291" y="4016"/>
                    <a:pt x="2201" y="4016"/>
                  </a:cubicBezTo>
                  <a:cubicBezTo>
                    <a:pt x="1288" y="4016"/>
                    <a:pt x="488" y="3346"/>
                    <a:pt x="352" y="2416"/>
                  </a:cubicBezTo>
                  <a:cubicBezTo>
                    <a:pt x="280" y="1922"/>
                    <a:pt x="402" y="1428"/>
                    <a:pt x="700" y="1027"/>
                  </a:cubicBezTo>
                  <a:cubicBezTo>
                    <a:pt x="999" y="628"/>
                    <a:pt x="1437" y="367"/>
                    <a:pt x="1931" y="293"/>
                  </a:cubicBezTo>
                  <a:cubicBezTo>
                    <a:pt x="2023" y="279"/>
                    <a:pt x="2115" y="272"/>
                    <a:pt x="2206" y="272"/>
                  </a:cubicBezTo>
                  <a:close/>
                  <a:moveTo>
                    <a:pt x="2208" y="0"/>
                  </a:moveTo>
                  <a:cubicBezTo>
                    <a:pt x="2103" y="0"/>
                    <a:pt x="1997" y="8"/>
                    <a:pt x="1892" y="24"/>
                  </a:cubicBezTo>
                  <a:cubicBezTo>
                    <a:pt x="1326" y="107"/>
                    <a:pt x="826" y="406"/>
                    <a:pt x="484" y="865"/>
                  </a:cubicBezTo>
                  <a:cubicBezTo>
                    <a:pt x="143" y="1324"/>
                    <a:pt x="0" y="1888"/>
                    <a:pt x="83" y="2456"/>
                  </a:cubicBezTo>
                  <a:cubicBezTo>
                    <a:pt x="239" y="3519"/>
                    <a:pt x="1156" y="4286"/>
                    <a:pt x="2201" y="4286"/>
                  </a:cubicBezTo>
                  <a:cubicBezTo>
                    <a:pt x="2305" y="4286"/>
                    <a:pt x="2408" y="4279"/>
                    <a:pt x="2514" y="4264"/>
                  </a:cubicBezTo>
                  <a:cubicBezTo>
                    <a:pt x="3684" y="4090"/>
                    <a:pt x="4494" y="3001"/>
                    <a:pt x="4324" y="1832"/>
                  </a:cubicBezTo>
                  <a:cubicBezTo>
                    <a:pt x="4239" y="1266"/>
                    <a:pt x="3940" y="766"/>
                    <a:pt x="3481" y="425"/>
                  </a:cubicBezTo>
                  <a:cubicBezTo>
                    <a:pt x="3108" y="146"/>
                    <a:pt x="2664" y="0"/>
                    <a:pt x="2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4"/>
            <p:cNvSpPr/>
            <p:nvPr/>
          </p:nvSpPr>
          <p:spPr>
            <a:xfrm>
              <a:off x="4128460" y="306301"/>
              <a:ext cx="134367" cy="128138"/>
            </a:xfrm>
            <a:custGeom>
              <a:avLst/>
              <a:gdLst/>
              <a:ahLst/>
              <a:cxnLst/>
              <a:rect l="l" t="t" r="r" b="b"/>
              <a:pathLst>
                <a:path w="4495" h="4287" extrusionOk="0">
                  <a:moveTo>
                    <a:pt x="2208" y="274"/>
                  </a:moveTo>
                  <a:cubicBezTo>
                    <a:pt x="2608" y="274"/>
                    <a:pt x="2996" y="402"/>
                    <a:pt x="3322" y="644"/>
                  </a:cubicBezTo>
                  <a:cubicBezTo>
                    <a:pt x="3723" y="941"/>
                    <a:pt x="3984" y="1379"/>
                    <a:pt x="4056" y="1873"/>
                  </a:cubicBezTo>
                  <a:cubicBezTo>
                    <a:pt x="4205" y="2894"/>
                    <a:pt x="3498" y="3846"/>
                    <a:pt x="2476" y="3996"/>
                  </a:cubicBezTo>
                  <a:cubicBezTo>
                    <a:pt x="2384" y="4009"/>
                    <a:pt x="2292" y="4016"/>
                    <a:pt x="2201" y="4016"/>
                  </a:cubicBezTo>
                  <a:cubicBezTo>
                    <a:pt x="1801" y="4016"/>
                    <a:pt x="1414" y="3890"/>
                    <a:pt x="1087" y="3647"/>
                  </a:cubicBezTo>
                  <a:cubicBezTo>
                    <a:pt x="687" y="3348"/>
                    <a:pt x="427" y="2910"/>
                    <a:pt x="354" y="2416"/>
                  </a:cubicBezTo>
                  <a:cubicBezTo>
                    <a:pt x="282" y="1922"/>
                    <a:pt x="406" y="1428"/>
                    <a:pt x="704" y="1029"/>
                  </a:cubicBezTo>
                  <a:cubicBezTo>
                    <a:pt x="1001" y="628"/>
                    <a:pt x="1439" y="367"/>
                    <a:pt x="1933" y="295"/>
                  </a:cubicBezTo>
                  <a:cubicBezTo>
                    <a:pt x="2025" y="281"/>
                    <a:pt x="2116" y="274"/>
                    <a:pt x="2208" y="274"/>
                  </a:cubicBezTo>
                  <a:close/>
                  <a:moveTo>
                    <a:pt x="2209" y="1"/>
                  </a:moveTo>
                  <a:cubicBezTo>
                    <a:pt x="2104" y="1"/>
                    <a:pt x="1998" y="8"/>
                    <a:pt x="1892" y="24"/>
                  </a:cubicBezTo>
                  <a:cubicBezTo>
                    <a:pt x="1326" y="107"/>
                    <a:pt x="826" y="408"/>
                    <a:pt x="485" y="867"/>
                  </a:cubicBezTo>
                  <a:cubicBezTo>
                    <a:pt x="145" y="1325"/>
                    <a:pt x="1" y="1890"/>
                    <a:pt x="84" y="2456"/>
                  </a:cubicBezTo>
                  <a:cubicBezTo>
                    <a:pt x="169" y="3022"/>
                    <a:pt x="466" y="3522"/>
                    <a:pt x="925" y="3863"/>
                  </a:cubicBezTo>
                  <a:cubicBezTo>
                    <a:pt x="1299" y="4141"/>
                    <a:pt x="1742" y="4287"/>
                    <a:pt x="2200" y="4287"/>
                  </a:cubicBezTo>
                  <a:cubicBezTo>
                    <a:pt x="2306" y="4287"/>
                    <a:pt x="2410" y="4280"/>
                    <a:pt x="2516" y="4264"/>
                  </a:cubicBezTo>
                  <a:cubicBezTo>
                    <a:pt x="3685" y="4092"/>
                    <a:pt x="4495" y="3001"/>
                    <a:pt x="4324" y="1833"/>
                  </a:cubicBezTo>
                  <a:cubicBezTo>
                    <a:pt x="4239" y="1266"/>
                    <a:pt x="3942" y="766"/>
                    <a:pt x="3483" y="425"/>
                  </a:cubicBezTo>
                  <a:cubicBezTo>
                    <a:pt x="3110" y="146"/>
                    <a:pt x="2665" y="1"/>
                    <a:pt x="2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4"/>
            <p:cNvSpPr/>
            <p:nvPr/>
          </p:nvSpPr>
          <p:spPr>
            <a:xfrm>
              <a:off x="4236133" y="306032"/>
              <a:ext cx="49323" cy="23314"/>
            </a:xfrm>
            <a:custGeom>
              <a:avLst/>
              <a:gdLst/>
              <a:ahLst/>
              <a:cxnLst/>
              <a:rect l="l" t="t" r="r" b="b"/>
              <a:pathLst>
                <a:path w="1650" h="780" extrusionOk="0">
                  <a:moveTo>
                    <a:pt x="1170" y="0"/>
                  </a:moveTo>
                  <a:cubicBezTo>
                    <a:pt x="303" y="0"/>
                    <a:pt x="3" y="665"/>
                    <a:pt x="1" y="672"/>
                  </a:cubicBezTo>
                  <a:lnTo>
                    <a:pt x="249" y="780"/>
                  </a:lnTo>
                  <a:cubicBezTo>
                    <a:pt x="250" y="774"/>
                    <a:pt x="479" y="271"/>
                    <a:pt x="1173" y="271"/>
                  </a:cubicBezTo>
                  <a:cubicBezTo>
                    <a:pt x="1296" y="271"/>
                    <a:pt x="1433" y="287"/>
                    <a:pt x="1586" y="324"/>
                  </a:cubicBezTo>
                  <a:lnTo>
                    <a:pt x="1649" y="61"/>
                  </a:lnTo>
                  <a:cubicBezTo>
                    <a:pt x="1473" y="19"/>
                    <a:pt x="1314" y="0"/>
                    <a:pt x="1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4"/>
            <p:cNvSpPr/>
            <p:nvPr/>
          </p:nvSpPr>
          <p:spPr>
            <a:xfrm>
              <a:off x="4097461" y="374092"/>
              <a:ext cx="39518" cy="32939"/>
            </a:xfrm>
            <a:custGeom>
              <a:avLst/>
              <a:gdLst/>
              <a:ahLst/>
              <a:cxnLst/>
              <a:rect l="l" t="t" r="r" b="b"/>
              <a:pathLst>
                <a:path w="1322" h="1102" extrusionOk="0">
                  <a:moveTo>
                    <a:pt x="1156" y="0"/>
                  </a:moveTo>
                  <a:lnTo>
                    <a:pt x="0" y="885"/>
                  </a:lnTo>
                  <a:lnTo>
                    <a:pt x="165" y="1101"/>
                  </a:lnTo>
                  <a:lnTo>
                    <a:pt x="1321" y="215"/>
                  </a:lnTo>
                  <a:lnTo>
                    <a:pt x="11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4"/>
            <p:cNvSpPr/>
            <p:nvPr/>
          </p:nvSpPr>
          <p:spPr>
            <a:xfrm>
              <a:off x="4058183" y="397854"/>
              <a:ext cx="88841" cy="68867"/>
            </a:xfrm>
            <a:custGeom>
              <a:avLst/>
              <a:gdLst/>
              <a:ahLst/>
              <a:cxnLst/>
              <a:rect l="l" t="t" r="r" b="b"/>
              <a:pathLst>
                <a:path w="2972" h="2304" extrusionOk="0">
                  <a:moveTo>
                    <a:pt x="1585" y="0"/>
                  </a:moveTo>
                  <a:cubicBezTo>
                    <a:pt x="1278" y="0"/>
                    <a:pt x="961" y="95"/>
                    <a:pt x="696" y="288"/>
                  </a:cubicBezTo>
                  <a:cubicBezTo>
                    <a:pt x="114" y="707"/>
                    <a:pt x="0" y="1434"/>
                    <a:pt x="438" y="1912"/>
                  </a:cubicBezTo>
                  <a:cubicBezTo>
                    <a:pt x="675" y="2171"/>
                    <a:pt x="1026" y="2303"/>
                    <a:pt x="1389" y="2303"/>
                  </a:cubicBezTo>
                  <a:cubicBezTo>
                    <a:pt x="1697" y="2303"/>
                    <a:pt x="2013" y="2209"/>
                    <a:pt x="2278" y="2017"/>
                  </a:cubicBezTo>
                  <a:cubicBezTo>
                    <a:pt x="2857" y="1596"/>
                    <a:pt x="2971" y="869"/>
                    <a:pt x="2535" y="391"/>
                  </a:cubicBezTo>
                  <a:cubicBezTo>
                    <a:pt x="2298" y="133"/>
                    <a:pt x="1948" y="0"/>
                    <a:pt x="15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4"/>
            <p:cNvSpPr/>
            <p:nvPr/>
          </p:nvSpPr>
          <p:spPr>
            <a:xfrm>
              <a:off x="4079675" y="420690"/>
              <a:ext cx="44390" cy="24928"/>
            </a:xfrm>
            <a:custGeom>
              <a:avLst/>
              <a:gdLst/>
              <a:ahLst/>
              <a:cxnLst/>
              <a:rect l="l" t="t" r="r" b="b"/>
              <a:pathLst>
                <a:path w="1485" h="834" extrusionOk="0">
                  <a:moveTo>
                    <a:pt x="947" y="0"/>
                  </a:moveTo>
                  <a:cubicBezTo>
                    <a:pt x="400" y="0"/>
                    <a:pt x="138" y="383"/>
                    <a:pt x="14" y="743"/>
                  </a:cubicBezTo>
                  <a:cubicBezTo>
                    <a:pt x="1" y="779"/>
                    <a:pt x="21" y="818"/>
                    <a:pt x="56" y="831"/>
                  </a:cubicBezTo>
                  <a:cubicBezTo>
                    <a:pt x="63" y="832"/>
                    <a:pt x="70" y="834"/>
                    <a:pt x="77" y="834"/>
                  </a:cubicBezTo>
                  <a:cubicBezTo>
                    <a:pt x="105" y="834"/>
                    <a:pt x="132" y="817"/>
                    <a:pt x="142" y="790"/>
                  </a:cubicBezTo>
                  <a:cubicBezTo>
                    <a:pt x="291" y="356"/>
                    <a:pt x="563" y="138"/>
                    <a:pt x="951" y="138"/>
                  </a:cubicBezTo>
                  <a:cubicBezTo>
                    <a:pt x="1074" y="138"/>
                    <a:pt x="1209" y="160"/>
                    <a:pt x="1356" y="204"/>
                  </a:cubicBezTo>
                  <a:cubicBezTo>
                    <a:pt x="1374" y="210"/>
                    <a:pt x="1386" y="213"/>
                    <a:pt x="1396" y="214"/>
                  </a:cubicBezTo>
                  <a:cubicBezTo>
                    <a:pt x="1401" y="216"/>
                    <a:pt x="1407" y="216"/>
                    <a:pt x="1412" y="216"/>
                  </a:cubicBezTo>
                  <a:cubicBezTo>
                    <a:pt x="1442" y="216"/>
                    <a:pt x="1469" y="194"/>
                    <a:pt x="1476" y="163"/>
                  </a:cubicBezTo>
                  <a:cubicBezTo>
                    <a:pt x="1484" y="127"/>
                    <a:pt x="1462" y="91"/>
                    <a:pt x="1425" y="83"/>
                  </a:cubicBezTo>
                  <a:cubicBezTo>
                    <a:pt x="1418" y="80"/>
                    <a:pt x="1410" y="77"/>
                    <a:pt x="1396" y="73"/>
                  </a:cubicBezTo>
                  <a:cubicBezTo>
                    <a:pt x="1228" y="23"/>
                    <a:pt x="1079"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4"/>
            <p:cNvSpPr/>
            <p:nvPr/>
          </p:nvSpPr>
          <p:spPr>
            <a:xfrm>
              <a:off x="4094203" y="420541"/>
              <a:ext cx="14976" cy="30428"/>
            </a:xfrm>
            <a:custGeom>
              <a:avLst/>
              <a:gdLst/>
              <a:ahLst/>
              <a:cxnLst/>
              <a:rect l="l" t="t" r="r" b="b"/>
              <a:pathLst>
                <a:path w="501" h="1018" extrusionOk="0">
                  <a:moveTo>
                    <a:pt x="423" y="1"/>
                  </a:moveTo>
                  <a:cubicBezTo>
                    <a:pt x="409" y="1"/>
                    <a:pt x="394" y="6"/>
                    <a:pt x="382" y="16"/>
                  </a:cubicBezTo>
                  <a:cubicBezTo>
                    <a:pt x="1" y="307"/>
                    <a:pt x="166" y="779"/>
                    <a:pt x="305" y="987"/>
                  </a:cubicBezTo>
                  <a:cubicBezTo>
                    <a:pt x="318" y="1007"/>
                    <a:pt x="341" y="1018"/>
                    <a:pt x="362" y="1018"/>
                  </a:cubicBezTo>
                  <a:cubicBezTo>
                    <a:pt x="376" y="1018"/>
                    <a:pt x="389" y="1014"/>
                    <a:pt x="399" y="1005"/>
                  </a:cubicBezTo>
                  <a:cubicBezTo>
                    <a:pt x="431" y="986"/>
                    <a:pt x="439" y="943"/>
                    <a:pt x="418" y="912"/>
                  </a:cubicBezTo>
                  <a:cubicBezTo>
                    <a:pt x="404" y="891"/>
                    <a:pt x="88" y="411"/>
                    <a:pt x="465" y="123"/>
                  </a:cubicBezTo>
                  <a:cubicBezTo>
                    <a:pt x="495" y="101"/>
                    <a:pt x="500" y="58"/>
                    <a:pt x="476" y="27"/>
                  </a:cubicBezTo>
                  <a:cubicBezTo>
                    <a:pt x="463" y="10"/>
                    <a:pt x="44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4"/>
            <p:cNvSpPr/>
            <p:nvPr/>
          </p:nvSpPr>
          <p:spPr>
            <a:xfrm>
              <a:off x="4345420" y="312040"/>
              <a:ext cx="51774" cy="34403"/>
            </a:xfrm>
            <a:custGeom>
              <a:avLst/>
              <a:gdLst/>
              <a:ahLst/>
              <a:cxnLst/>
              <a:rect l="l" t="t" r="r" b="b"/>
              <a:pathLst>
                <a:path w="1732" h="1151" extrusionOk="0">
                  <a:moveTo>
                    <a:pt x="1190" y="0"/>
                  </a:moveTo>
                  <a:cubicBezTo>
                    <a:pt x="1025" y="0"/>
                    <a:pt x="833" y="47"/>
                    <a:pt x="646" y="142"/>
                  </a:cubicBezTo>
                  <a:cubicBezTo>
                    <a:pt x="235" y="353"/>
                    <a:pt x="1" y="717"/>
                    <a:pt x="122" y="954"/>
                  </a:cubicBezTo>
                  <a:cubicBezTo>
                    <a:pt x="188" y="1084"/>
                    <a:pt x="345" y="1151"/>
                    <a:pt x="541" y="1151"/>
                  </a:cubicBezTo>
                  <a:cubicBezTo>
                    <a:pt x="706" y="1151"/>
                    <a:pt x="897" y="1104"/>
                    <a:pt x="1085" y="1008"/>
                  </a:cubicBezTo>
                  <a:cubicBezTo>
                    <a:pt x="1497" y="797"/>
                    <a:pt x="1731" y="435"/>
                    <a:pt x="1610" y="196"/>
                  </a:cubicBezTo>
                  <a:cubicBezTo>
                    <a:pt x="1543" y="67"/>
                    <a:pt x="1385" y="0"/>
                    <a:pt x="1190"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4"/>
            <p:cNvSpPr/>
            <p:nvPr/>
          </p:nvSpPr>
          <p:spPr>
            <a:xfrm>
              <a:off x="4168097" y="390561"/>
              <a:ext cx="52372" cy="31414"/>
            </a:xfrm>
            <a:custGeom>
              <a:avLst/>
              <a:gdLst/>
              <a:ahLst/>
              <a:cxnLst/>
              <a:rect l="l" t="t" r="r" b="b"/>
              <a:pathLst>
                <a:path w="1752" h="1051" extrusionOk="0">
                  <a:moveTo>
                    <a:pt x="1125" y="0"/>
                  </a:moveTo>
                  <a:cubicBezTo>
                    <a:pt x="1002" y="0"/>
                    <a:pt x="868" y="20"/>
                    <a:pt x="733" y="62"/>
                  </a:cubicBezTo>
                  <a:cubicBezTo>
                    <a:pt x="294" y="199"/>
                    <a:pt x="0" y="516"/>
                    <a:pt x="79" y="773"/>
                  </a:cubicBezTo>
                  <a:cubicBezTo>
                    <a:pt x="135" y="950"/>
                    <a:pt x="353" y="1051"/>
                    <a:pt x="627" y="1051"/>
                  </a:cubicBezTo>
                  <a:cubicBezTo>
                    <a:pt x="750" y="1051"/>
                    <a:pt x="884" y="1031"/>
                    <a:pt x="1021" y="988"/>
                  </a:cubicBezTo>
                  <a:cubicBezTo>
                    <a:pt x="1460" y="851"/>
                    <a:pt x="1752" y="533"/>
                    <a:pt x="1673" y="276"/>
                  </a:cubicBezTo>
                  <a:cubicBezTo>
                    <a:pt x="1618" y="100"/>
                    <a:pt x="1400" y="0"/>
                    <a:pt x="1125"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4"/>
            <p:cNvSpPr/>
            <p:nvPr/>
          </p:nvSpPr>
          <p:spPr>
            <a:xfrm>
              <a:off x="4274664" y="342229"/>
              <a:ext cx="29952" cy="32461"/>
            </a:xfrm>
            <a:custGeom>
              <a:avLst/>
              <a:gdLst/>
              <a:ahLst/>
              <a:cxnLst/>
              <a:rect l="l" t="t" r="r" b="b"/>
              <a:pathLst>
                <a:path w="1002" h="1086" extrusionOk="0">
                  <a:moveTo>
                    <a:pt x="79" y="0"/>
                  </a:moveTo>
                  <a:cubicBezTo>
                    <a:pt x="69" y="0"/>
                    <a:pt x="58" y="3"/>
                    <a:pt x="48" y="8"/>
                  </a:cubicBezTo>
                  <a:cubicBezTo>
                    <a:pt x="15" y="26"/>
                    <a:pt x="0" y="65"/>
                    <a:pt x="19" y="99"/>
                  </a:cubicBezTo>
                  <a:lnTo>
                    <a:pt x="321" y="682"/>
                  </a:lnTo>
                  <a:cubicBezTo>
                    <a:pt x="329" y="698"/>
                    <a:pt x="345" y="711"/>
                    <a:pt x="363" y="716"/>
                  </a:cubicBezTo>
                  <a:cubicBezTo>
                    <a:pt x="369" y="718"/>
                    <a:pt x="376" y="718"/>
                    <a:pt x="382" y="718"/>
                  </a:cubicBezTo>
                  <a:cubicBezTo>
                    <a:pt x="394" y="718"/>
                    <a:pt x="407" y="715"/>
                    <a:pt x="417" y="708"/>
                  </a:cubicBezTo>
                  <a:cubicBezTo>
                    <a:pt x="495" y="659"/>
                    <a:pt x="647" y="588"/>
                    <a:pt x="754" y="588"/>
                  </a:cubicBezTo>
                  <a:cubicBezTo>
                    <a:pt x="792" y="588"/>
                    <a:pt x="825" y="597"/>
                    <a:pt x="846" y="620"/>
                  </a:cubicBezTo>
                  <a:cubicBezTo>
                    <a:pt x="860" y="636"/>
                    <a:pt x="866" y="651"/>
                    <a:pt x="864" y="672"/>
                  </a:cubicBezTo>
                  <a:cubicBezTo>
                    <a:pt x="857" y="764"/>
                    <a:pt x="733" y="901"/>
                    <a:pt x="655" y="966"/>
                  </a:cubicBezTo>
                  <a:cubicBezTo>
                    <a:pt x="627" y="989"/>
                    <a:pt x="622" y="1034"/>
                    <a:pt x="647" y="1061"/>
                  </a:cubicBezTo>
                  <a:cubicBezTo>
                    <a:pt x="661" y="1078"/>
                    <a:pt x="681" y="1086"/>
                    <a:pt x="699" y="1086"/>
                  </a:cubicBezTo>
                  <a:cubicBezTo>
                    <a:pt x="716" y="1086"/>
                    <a:pt x="732" y="1080"/>
                    <a:pt x="740" y="1070"/>
                  </a:cubicBezTo>
                  <a:cubicBezTo>
                    <a:pt x="764" y="1049"/>
                    <a:pt x="983" y="862"/>
                    <a:pt x="996" y="684"/>
                  </a:cubicBezTo>
                  <a:cubicBezTo>
                    <a:pt x="1001" y="626"/>
                    <a:pt x="981" y="572"/>
                    <a:pt x="945" y="530"/>
                  </a:cubicBezTo>
                  <a:cubicBezTo>
                    <a:pt x="893" y="473"/>
                    <a:pt x="825" y="452"/>
                    <a:pt x="752" y="452"/>
                  </a:cubicBezTo>
                  <a:cubicBezTo>
                    <a:pt x="626" y="452"/>
                    <a:pt x="488" y="514"/>
                    <a:pt x="408" y="557"/>
                  </a:cubicBezTo>
                  <a:lnTo>
                    <a:pt x="140" y="36"/>
                  </a:lnTo>
                  <a:cubicBezTo>
                    <a:pt x="127" y="14"/>
                    <a:pt x="104"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4"/>
            <p:cNvSpPr/>
            <p:nvPr/>
          </p:nvSpPr>
          <p:spPr>
            <a:xfrm>
              <a:off x="4458712" y="751483"/>
              <a:ext cx="115923" cy="104316"/>
            </a:xfrm>
            <a:custGeom>
              <a:avLst/>
              <a:gdLst/>
              <a:ahLst/>
              <a:cxnLst/>
              <a:rect l="l" t="t" r="r" b="b"/>
              <a:pathLst>
                <a:path w="3878" h="3490" extrusionOk="0">
                  <a:moveTo>
                    <a:pt x="3466" y="0"/>
                  </a:moveTo>
                  <a:cubicBezTo>
                    <a:pt x="3370" y="421"/>
                    <a:pt x="1286" y="2812"/>
                    <a:pt x="0" y="3211"/>
                  </a:cubicBezTo>
                  <a:lnTo>
                    <a:pt x="480" y="3489"/>
                  </a:lnTo>
                  <a:cubicBezTo>
                    <a:pt x="480" y="3489"/>
                    <a:pt x="2153" y="3131"/>
                    <a:pt x="3878" y="387"/>
                  </a:cubicBezTo>
                  <a:lnTo>
                    <a:pt x="3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4"/>
            <p:cNvSpPr/>
            <p:nvPr/>
          </p:nvSpPr>
          <p:spPr>
            <a:xfrm>
              <a:off x="4203221" y="828121"/>
              <a:ext cx="151794" cy="66625"/>
            </a:xfrm>
            <a:custGeom>
              <a:avLst/>
              <a:gdLst/>
              <a:ahLst/>
              <a:cxnLst/>
              <a:rect l="l" t="t" r="r" b="b"/>
              <a:pathLst>
                <a:path w="5078" h="2229" extrusionOk="0">
                  <a:moveTo>
                    <a:pt x="340" y="1"/>
                  </a:moveTo>
                  <a:lnTo>
                    <a:pt x="1" y="579"/>
                  </a:lnTo>
                  <a:cubicBezTo>
                    <a:pt x="1739" y="1474"/>
                    <a:pt x="3413" y="2228"/>
                    <a:pt x="4749" y="2228"/>
                  </a:cubicBezTo>
                  <a:cubicBezTo>
                    <a:pt x="4765" y="2228"/>
                    <a:pt x="4781" y="2228"/>
                    <a:pt x="4797" y="2228"/>
                  </a:cubicBezTo>
                  <a:lnTo>
                    <a:pt x="5078" y="1741"/>
                  </a:lnTo>
                  <a:cubicBezTo>
                    <a:pt x="3524" y="1654"/>
                    <a:pt x="1230" y="485"/>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4"/>
            <p:cNvSpPr/>
            <p:nvPr/>
          </p:nvSpPr>
          <p:spPr>
            <a:xfrm>
              <a:off x="4390438" y="448667"/>
              <a:ext cx="29175" cy="66505"/>
            </a:xfrm>
            <a:custGeom>
              <a:avLst/>
              <a:gdLst/>
              <a:ahLst/>
              <a:cxnLst/>
              <a:rect l="l" t="t" r="r" b="b"/>
              <a:pathLst>
                <a:path w="976" h="2225" extrusionOk="0">
                  <a:moveTo>
                    <a:pt x="31" y="0"/>
                  </a:moveTo>
                  <a:cubicBezTo>
                    <a:pt x="16" y="0"/>
                    <a:pt x="1" y="9"/>
                    <a:pt x="2" y="26"/>
                  </a:cubicBezTo>
                  <a:cubicBezTo>
                    <a:pt x="50" y="822"/>
                    <a:pt x="375" y="1549"/>
                    <a:pt x="838" y="2196"/>
                  </a:cubicBezTo>
                  <a:cubicBezTo>
                    <a:pt x="852" y="2216"/>
                    <a:pt x="872" y="2224"/>
                    <a:pt x="892" y="2224"/>
                  </a:cubicBezTo>
                  <a:cubicBezTo>
                    <a:pt x="935" y="2224"/>
                    <a:pt x="975" y="2185"/>
                    <a:pt x="946" y="2135"/>
                  </a:cubicBezTo>
                  <a:cubicBezTo>
                    <a:pt x="551" y="1462"/>
                    <a:pt x="163" y="812"/>
                    <a:pt x="58" y="22"/>
                  </a:cubicBezTo>
                  <a:cubicBezTo>
                    <a:pt x="57" y="7"/>
                    <a:pt x="4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4"/>
            <p:cNvSpPr/>
            <p:nvPr/>
          </p:nvSpPr>
          <p:spPr>
            <a:xfrm>
              <a:off x="4411094" y="441494"/>
              <a:ext cx="11509" cy="58196"/>
            </a:xfrm>
            <a:custGeom>
              <a:avLst/>
              <a:gdLst/>
              <a:ahLst/>
              <a:cxnLst/>
              <a:rect l="l" t="t" r="r" b="b"/>
              <a:pathLst>
                <a:path w="385" h="1947" extrusionOk="0">
                  <a:moveTo>
                    <a:pt x="27" y="0"/>
                  </a:moveTo>
                  <a:cubicBezTo>
                    <a:pt x="14" y="0"/>
                    <a:pt x="0" y="8"/>
                    <a:pt x="1" y="23"/>
                  </a:cubicBezTo>
                  <a:cubicBezTo>
                    <a:pt x="15" y="654"/>
                    <a:pt x="101" y="1302"/>
                    <a:pt x="278" y="1909"/>
                  </a:cubicBezTo>
                  <a:cubicBezTo>
                    <a:pt x="286" y="1935"/>
                    <a:pt x="306" y="1946"/>
                    <a:pt x="327" y="1946"/>
                  </a:cubicBezTo>
                  <a:cubicBezTo>
                    <a:pt x="355" y="1946"/>
                    <a:pt x="384" y="1924"/>
                    <a:pt x="377" y="1887"/>
                  </a:cubicBezTo>
                  <a:cubicBezTo>
                    <a:pt x="257" y="1264"/>
                    <a:pt x="141" y="646"/>
                    <a:pt x="51" y="18"/>
                  </a:cubicBezTo>
                  <a:cubicBezTo>
                    <a:pt x="49" y="6"/>
                    <a:pt x="3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4"/>
            <p:cNvSpPr/>
            <p:nvPr/>
          </p:nvSpPr>
          <p:spPr>
            <a:xfrm>
              <a:off x="4206509" y="518281"/>
              <a:ext cx="36529" cy="72065"/>
            </a:xfrm>
            <a:custGeom>
              <a:avLst/>
              <a:gdLst/>
              <a:ahLst/>
              <a:cxnLst/>
              <a:rect l="l" t="t" r="r" b="b"/>
              <a:pathLst>
                <a:path w="1222" h="2411" extrusionOk="0">
                  <a:moveTo>
                    <a:pt x="69" y="0"/>
                  </a:moveTo>
                  <a:cubicBezTo>
                    <a:pt x="36" y="0"/>
                    <a:pt x="0" y="39"/>
                    <a:pt x="22" y="73"/>
                  </a:cubicBezTo>
                  <a:cubicBezTo>
                    <a:pt x="478" y="805"/>
                    <a:pt x="862" y="1493"/>
                    <a:pt x="1045" y="2349"/>
                  </a:cubicBezTo>
                  <a:cubicBezTo>
                    <a:pt x="1055" y="2392"/>
                    <a:pt x="1089" y="2411"/>
                    <a:pt x="1123" y="2411"/>
                  </a:cubicBezTo>
                  <a:cubicBezTo>
                    <a:pt x="1172" y="2411"/>
                    <a:pt x="1222" y="2373"/>
                    <a:pt x="1208" y="2311"/>
                  </a:cubicBezTo>
                  <a:cubicBezTo>
                    <a:pt x="1010" y="1457"/>
                    <a:pt x="632" y="708"/>
                    <a:pt x="100" y="16"/>
                  </a:cubicBezTo>
                  <a:cubicBezTo>
                    <a:pt x="91" y="5"/>
                    <a:pt x="80"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4"/>
            <p:cNvSpPr/>
            <p:nvPr/>
          </p:nvSpPr>
          <p:spPr>
            <a:xfrm>
              <a:off x="4242141" y="537321"/>
              <a:ext cx="9297" cy="50574"/>
            </a:xfrm>
            <a:custGeom>
              <a:avLst/>
              <a:gdLst/>
              <a:ahLst/>
              <a:cxnLst/>
              <a:rect l="l" t="t" r="r" b="b"/>
              <a:pathLst>
                <a:path w="311" h="1692" extrusionOk="0">
                  <a:moveTo>
                    <a:pt x="17" y="1"/>
                  </a:moveTo>
                  <a:cubicBezTo>
                    <a:pt x="9" y="1"/>
                    <a:pt x="1" y="8"/>
                    <a:pt x="2" y="16"/>
                  </a:cubicBezTo>
                  <a:cubicBezTo>
                    <a:pt x="79" y="556"/>
                    <a:pt x="115" y="1086"/>
                    <a:pt x="119" y="1629"/>
                  </a:cubicBezTo>
                  <a:cubicBezTo>
                    <a:pt x="119" y="1671"/>
                    <a:pt x="149" y="1692"/>
                    <a:pt x="180" y="1692"/>
                  </a:cubicBezTo>
                  <a:cubicBezTo>
                    <a:pt x="209" y="1692"/>
                    <a:pt x="239" y="1673"/>
                    <a:pt x="244" y="1635"/>
                  </a:cubicBezTo>
                  <a:cubicBezTo>
                    <a:pt x="311" y="1086"/>
                    <a:pt x="230" y="517"/>
                    <a:pt x="26" y="7"/>
                  </a:cubicBezTo>
                  <a:cubicBezTo>
                    <a:pt x="24" y="3"/>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4"/>
            <p:cNvSpPr/>
            <p:nvPr/>
          </p:nvSpPr>
          <p:spPr>
            <a:xfrm>
              <a:off x="4251796" y="628785"/>
              <a:ext cx="225718" cy="110533"/>
            </a:xfrm>
            <a:custGeom>
              <a:avLst/>
              <a:gdLst/>
              <a:ahLst/>
              <a:cxnLst/>
              <a:rect l="l" t="t" r="r" b="b"/>
              <a:pathLst>
                <a:path w="7551" h="3698" extrusionOk="0">
                  <a:moveTo>
                    <a:pt x="7007" y="0"/>
                  </a:moveTo>
                  <a:cubicBezTo>
                    <a:pt x="6036" y="559"/>
                    <a:pt x="4967" y="933"/>
                    <a:pt x="3848" y="1094"/>
                  </a:cubicBezTo>
                  <a:cubicBezTo>
                    <a:pt x="3448" y="1152"/>
                    <a:pt x="3037" y="1185"/>
                    <a:pt x="2627" y="1185"/>
                  </a:cubicBezTo>
                  <a:cubicBezTo>
                    <a:pt x="1708" y="1185"/>
                    <a:pt x="792" y="1017"/>
                    <a:pt x="0" y="575"/>
                  </a:cubicBezTo>
                  <a:lnTo>
                    <a:pt x="0" y="575"/>
                  </a:lnTo>
                  <a:lnTo>
                    <a:pt x="454" y="3697"/>
                  </a:lnTo>
                  <a:cubicBezTo>
                    <a:pt x="3220" y="3353"/>
                    <a:pt x="5641" y="2661"/>
                    <a:pt x="7551" y="1461"/>
                  </a:cubicBezTo>
                  <a:lnTo>
                    <a:pt x="7007"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54"/>
          <p:cNvGrpSpPr/>
          <p:nvPr/>
        </p:nvGrpSpPr>
        <p:grpSpPr>
          <a:xfrm rot="9803818">
            <a:off x="-513980" y="-224301"/>
            <a:ext cx="1992532" cy="994077"/>
            <a:chOff x="3928210" y="1337178"/>
            <a:chExt cx="913545" cy="455852"/>
          </a:xfrm>
        </p:grpSpPr>
        <p:sp>
          <p:nvSpPr>
            <p:cNvPr id="3848" name="Google Shape;3848;p5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4"/>
          <p:cNvGrpSpPr/>
          <p:nvPr/>
        </p:nvGrpSpPr>
        <p:grpSpPr>
          <a:xfrm>
            <a:off x="7386256" y="1114922"/>
            <a:ext cx="2075488" cy="1040440"/>
            <a:chOff x="6554834" y="4413128"/>
            <a:chExt cx="1033713" cy="518173"/>
          </a:xfrm>
        </p:grpSpPr>
        <p:sp>
          <p:nvSpPr>
            <p:cNvPr id="3854" name="Google Shape;3854;p54"/>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4"/>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4"/>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4"/>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4"/>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4"/>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3" name="Google Shape;3863;p54"/>
          <p:cNvGrpSpPr/>
          <p:nvPr/>
        </p:nvGrpSpPr>
        <p:grpSpPr>
          <a:xfrm>
            <a:off x="508608" y="2755277"/>
            <a:ext cx="1559817" cy="2305022"/>
            <a:chOff x="7633326" y="3473715"/>
            <a:chExt cx="1003162" cy="1482424"/>
          </a:xfrm>
        </p:grpSpPr>
        <p:sp>
          <p:nvSpPr>
            <p:cNvPr id="3864" name="Google Shape;3864;p54"/>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4"/>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4"/>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4"/>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4"/>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4"/>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4"/>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4"/>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4"/>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4"/>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4"/>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4"/>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4"/>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4"/>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4"/>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4"/>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4"/>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4"/>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4"/>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4"/>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4"/>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4"/>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4"/>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4"/>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4"/>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4"/>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55;p40">
            <a:extLst>
              <a:ext uri="{FF2B5EF4-FFF2-40B4-BE49-F238E27FC236}">
                <a16:creationId xmlns:a16="http://schemas.microsoft.com/office/drawing/2014/main" id="{B56E9661-A5C4-57EC-CEE0-94BE485DA49B}"/>
              </a:ext>
            </a:extLst>
          </p:cNvPr>
          <p:cNvSpPr/>
          <p:nvPr/>
        </p:nvSpPr>
        <p:spPr>
          <a:xfrm>
            <a:off x="3444164" y="533842"/>
            <a:ext cx="1957756" cy="789309"/>
          </a:xfrm>
          <a:custGeom>
            <a:avLst/>
            <a:gdLst/>
            <a:ahLst/>
            <a:cxnLst/>
            <a:rect l="l" t="t" r="r" b="b"/>
            <a:pathLst>
              <a:path w="47101" h="10309" extrusionOk="0">
                <a:moveTo>
                  <a:pt x="0" y="1"/>
                </a:moveTo>
                <a:lnTo>
                  <a:pt x="2802" y="5138"/>
                </a:lnTo>
                <a:lnTo>
                  <a:pt x="0" y="10308"/>
                </a:lnTo>
                <a:lnTo>
                  <a:pt x="47101" y="10308"/>
                </a:lnTo>
                <a:lnTo>
                  <a:pt x="44265" y="5138"/>
                </a:lnTo>
                <a:lnTo>
                  <a:pt x="4710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3856;p40">
            <a:extLst>
              <a:ext uri="{FF2B5EF4-FFF2-40B4-BE49-F238E27FC236}">
                <a16:creationId xmlns:a16="http://schemas.microsoft.com/office/drawing/2014/main" id="{18029B71-FCFB-19A4-A6B0-5E816C24CA49}"/>
              </a:ext>
            </a:extLst>
          </p:cNvPr>
          <p:cNvSpPr txBox="1">
            <a:spLocks/>
          </p:cNvSpPr>
          <p:nvPr/>
        </p:nvSpPr>
        <p:spPr>
          <a:xfrm>
            <a:off x="2885982" y="504305"/>
            <a:ext cx="3150900" cy="7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rben"/>
              <a:buNone/>
              <a:defRPr sz="5800" b="1" i="0" u="none" strike="noStrike" cap="none">
                <a:solidFill>
                  <a:schemeClr val="dk1"/>
                </a:solidFill>
                <a:latin typeface="Corben"/>
                <a:ea typeface="Corben"/>
                <a:cs typeface="Corben"/>
                <a:sym typeface="Corben"/>
              </a:defRPr>
            </a:lvl1pPr>
            <a:lvl2pPr marR="0" lvl="1"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2pPr>
            <a:lvl3pPr marR="0" lvl="2"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3pPr>
            <a:lvl4pPr marR="0" lvl="3"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4pPr>
            <a:lvl5pPr marR="0" lvl="4"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5pPr>
            <a:lvl6pPr marR="0" lvl="5"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6pPr>
            <a:lvl7pPr marR="0" lvl="6"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7pPr>
            <a:lvl8pPr marR="0" lvl="7"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8pPr>
            <a:lvl9pPr marR="0" lvl="8"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9pPr>
          </a:lstStyle>
          <a:p>
            <a:r>
              <a:rPr lang="en-US">
                <a:latin typeface="Times New Roman" panose="02020603050405020304" pitchFamily="18" charset="0"/>
                <a:cs typeface="Times New Roman" panose="02020603050405020304" pitchFamily="18" charset="0"/>
              </a:rPr>
              <a:t>IV</a:t>
            </a:r>
          </a:p>
        </p:txBody>
      </p:sp>
      <p:sp>
        <p:nvSpPr>
          <p:cNvPr id="6" name="Google Shape;3857;p40">
            <a:extLst>
              <a:ext uri="{FF2B5EF4-FFF2-40B4-BE49-F238E27FC236}">
                <a16:creationId xmlns:a16="http://schemas.microsoft.com/office/drawing/2014/main" id="{3533CFA5-B8B5-5880-A2D1-2A65460B98A3}"/>
              </a:ext>
            </a:extLst>
          </p:cNvPr>
          <p:cNvSpPr/>
          <p:nvPr/>
        </p:nvSpPr>
        <p:spPr>
          <a:xfrm>
            <a:off x="2545098" y="859564"/>
            <a:ext cx="1144175" cy="145950"/>
          </a:xfrm>
          <a:custGeom>
            <a:avLst/>
            <a:gdLst/>
            <a:ahLst/>
            <a:cxnLst/>
            <a:rect l="l" t="t" r="r" b="b"/>
            <a:pathLst>
              <a:path w="45767" h="5838" fill="none" extrusionOk="0">
                <a:moveTo>
                  <a:pt x="1" y="4837"/>
                </a:moveTo>
                <a:cubicBezTo>
                  <a:pt x="2102" y="4737"/>
                  <a:pt x="4204" y="3570"/>
                  <a:pt x="5338" y="1768"/>
                </a:cubicBezTo>
                <a:cubicBezTo>
                  <a:pt x="5505" y="1535"/>
                  <a:pt x="5605" y="1268"/>
                  <a:pt x="5605" y="1001"/>
                </a:cubicBezTo>
                <a:cubicBezTo>
                  <a:pt x="5605" y="701"/>
                  <a:pt x="5505" y="401"/>
                  <a:pt x="5238" y="267"/>
                </a:cubicBezTo>
                <a:cubicBezTo>
                  <a:pt x="4771" y="100"/>
                  <a:pt x="4404" y="567"/>
                  <a:pt x="4104" y="934"/>
                </a:cubicBezTo>
                <a:cubicBezTo>
                  <a:pt x="3570" y="1768"/>
                  <a:pt x="3036" y="2836"/>
                  <a:pt x="3537" y="3703"/>
                </a:cubicBezTo>
                <a:cubicBezTo>
                  <a:pt x="3770" y="4170"/>
                  <a:pt x="4337" y="4437"/>
                  <a:pt x="4838" y="4504"/>
                </a:cubicBezTo>
                <a:cubicBezTo>
                  <a:pt x="5371" y="4570"/>
                  <a:pt x="5872" y="4437"/>
                  <a:pt x="6372" y="4270"/>
                </a:cubicBezTo>
                <a:cubicBezTo>
                  <a:pt x="7673" y="3870"/>
                  <a:pt x="8841" y="3069"/>
                  <a:pt x="9741" y="2035"/>
                </a:cubicBezTo>
                <a:cubicBezTo>
                  <a:pt x="9941" y="1768"/>
                  <a:pt x="10175" y="1535"/>
                  <a:pt x="10208" y="1201"/>
                </a:cubicBezTo>
                <a:cubicBezTo>
                  <a:pt x="10242" y="868"/>
                  <a:pt x="10075" y="534"/>
                  <a:pt x="9775" y="434"/>
                </a:cubicBezTo>
                <a:cubicBezTo>
                  <a:pt x="9408" y="367"/>
                  <a:pt x="9107" y="668"/>
                  <a:pt x="8874" y="934"/>
                </a:cubicBezTo>
                <a:cubicBezTo>
                  <a:pt x="8440" y="1435"/>
                  <a:pt x="8007" y="1935"/>
                  <a:pt x="7773" y="2569"/>
                </a:cubicBezTo>
                <a:cubicBezTo>
                  <a:pt x="7573" y="3203"/>
                  <a:pt x="7606" y="3937"/>
                  <a:pt x="8107" y="4404"/>
                </a:cubicBezTo>
                <a:cubicBezTo>
                  <a:pt x="8574" y="4837"/>
                  <a:pt x="9274" y="4871"/>
                  <a:pt x="9908" y="4770"/>
                </a:cubicBezTo>
                <a:cubicBezTo>
                  <a:pt x="11075" y="4604"/>
                  <a:pt x="12176" y="4070"/>
                  <a:pt x="13044" y="3269"/>
                </a:cubicBezTo>
                <a:cubicBezTo>
                  <a:pt x="13377" y="3003"/>
                  <a:pt x="15245" y="1068"/>
                  <a:pt x="14111" y="834"/>
                </a:cubicBezTo>
                <a:cubicBezTo>
                  <a:pt x="13877" y="768"/>
                  <a:pt x="13444" y="1034"/>
                  <a:pt x="13277" y="1168"/>
                </a:cubicBezTo>
                <a:cubicBezTo>
                  <a:pt x="12743" y="1501"/>
                  <a:pt x="12343" y="2069"/>
                  <a:pt x="12243" y="2736"/>
                </a:cubicBezTo>
                <a:cubicBezTo>
                  <a:pt x="12076" y="3903"/>
                  <a:pt x="12943" y="5071"/>
                  <a:pt x="14078" y="5338"/>
                </a:cubicBezTo>
                <a:cubicBezTo>
                  <a:pt x="16246" y="5738"/>
                  <a:pt x="17680" y="4003"/>
                  <a:pt x="18948" y="2202"/>
                </a:cubicBezTo>
                <a:cubicBezTo>
                  <a:pt x="19181" y="1902"/>
                  <a:pt x="19348" y="1602"/>
                  <a:pt x="19381" y="1268"/>
                </a:cubicBezTo>
                <a:cubicBezTo>
                  <a:pt x="19415" y="934"/>
                  <a:pt x="19248" y="567"/>
                  <a:pt x="18914" y="501"/>
                </a:cubicBezTo>
                <a:cubicBezTo>
                  <a:pt x="18414" y="334"/>
                  <a:pt x="18014" y="834"/>
                  <a:pt x="17747" y="1268"/>
                </a:cubicBezTo>
                <a:cubicBezTo>
                  <a:pt x="17280" y="2169"/>
                  <a:pt x="16913" y="3269"/>
                  <a:pt x="17413" y="4103"/>
                </a:cubicBezTo>
                <a:cubicBezTo>
                  <a:pt x="17747" y="4604"/>
                  <a:pt x="18281" y="4871"/>
                  <a:pt x="18881" y="4937"/>
                </a:cubicBezTo>
                <a:cubicBezTo>
                  <a:pt x="19448" y="5004"/>
                  <a:pt x="20049" y="4871"/>
                  <a:pt x="20582" y="4637"/>
                </a:cubicBezTo>
                <a:cubicBezTo>
                  <a:pt x="22017" y="4137"/>
                  <a:pt x="23251" y="3269"/>
                  <a:pt x="24218" y="2135"/>
                </a:cubicBezTo>
                <a:cubicBezTo>
                  <a:pt x="24452" y="1868"/>
                  <a:pt x="24685" y="1568"/>
                  <a:pt x="24752" y="1201"/>
                </a:cubicBezTo>
                <a:cubicBezTo>
                  <a:pt x="24852" y="834"/>
                  <a:pt x="24719" y="401"/>
                  <a:pt x="24418" y="201"/>
                </a:cubicBezTo>
                <a:cubicBezTo>
                  <a:pt x="24085" y="0"/>
                  <a:pt x="23684" y="67"/>
                  <a:pt x="23351" y="301"/>
                </a:cubicBezTo>
                <a:cubicBezTo>
                  <a:pt x="23051" y="567"/>
                  <a:pt x="22851" y="901"/>
                  <a:pt x="22684" y="1235"/>
                </a:cubicBezTo>
                <a:cubicBezTo>
                  <a:pt x="22384" y="1768"/>
                  <a:pt x="22050" y="2369"/>
                  <a:pt x="21950" y="2936"/>
                </a:cubicBezTo>
                <a:cubicBezTo>
                  <a:pt x="21850" y="3570"/>
                  <a:pt x="22017" y="4270"/>
                  <a:pt x="22450" y="4704"/>
                </a:cubicBezTo>
                <a:cubicBezTo>
                  <a:pt x="23051" y="5204"/>
                  <a:pt x="23918" y="5171"/>
                  <a:pt x="24685" y="4937"/>
                </a:cubicBezTo>
                <a:cubicBezTo>
                  <a:pt x="26386" y="4504"/>
                  <a:pt x="27887" y="3403"/>
                  <a:pt x="28788" y="1902"/>
                </a:cubicBezTo>
                <a:cubicBezTo>
                  <a:pt x="29022" y="1602"/>
                  <a:pt x="29188" y="1201"/>
                  <a:pt x="28955" y="868"/>
                </a:cubicBezTo>
                <a:cubicBezTo>
                  <a:pt x="28721" y="501"/>
                  <a:pt x="28088" y="668"/>
                  <a:pt x="27687" y="901"/>
                </a:cubicBezTo>
                <a:cubicBezTo>
                  <a:pt x="25886" y="2202"/>
                  <a:pt x="25219" y="5671"/>
                  <a:pt x="28354" y="5371"/>
                </a:cubicBezTo>
                <a:cubicBezTo>
                  <a:pt x="30423" y="5171"/>
                  <a:pt x="32357" y="3870"/>
                  <a:pt x="33391" y="2069"/>
                </a:cubicBezTo>
                <a:cubicBezTo>
                  <a:pt x="33592" y="1668"/>
                  <a:pt x="33758" y="1101"/>
                  <a:pt x="33425" y="834"/>
                </a:cubicBezTo>
                <a:cubicBezTo>
                  <a:pt x="33191" y="601"/>
                  <a:pt x="32791" y="601"/>
                  <a:pt x="32524" y="834"/>
                </a:cubicBezTo>
                <a:cubicBezTo>
                  <a:pt x="32224" y="1001"/>
                  <a:pt x="32057" y="1268"/>
                  <a:pt x="31890" y="1568"/>
                </a:cubicBezTo>
                <a:cubicBezTo>
                  <a:pt x="31557" y="2069"/>
                  <a:pt x="31257" y="2602"/>
                  <a:pt x="31090" y="3169"/>
                </a:cubicBezTo>
                <a:cubicBezTo>
                  <a:pt x="30956" y="3736"/>
                  <a:pt x="31023" y="4404"/>
                  <a:pt x="31390" y="4871"/>
                </a:cubicBezTo>
                <a:cubicBezTo>
                  <a:pt x="32057" y="5671"/>
                  <a:pt x="33291" y="5504"/>
                  <a:pt x="34259" y="5071"/>
                </a:cubicBezTo>
                <a:cubicBezTo>
                  <a:pt x="35560" y="4504"/>
                  <a:pt x="36727" y="3603"/>
                  <a:pt x="37594" y="2502"/>
                </a:cubicBezTo>
                <a:cubicBezTo>
                  <a:pt x="37961" y="2002"/>
                  <a:pt x="38262" y="1268"/>
                  <a:pt x="37895" y="834"/>
                </a:cubicBezTo>
                <a:cubicBezTo>
                  <a:pt x="37594" y="501"/>
                  <a:pt x="37027" y="534"/>
                  <a:pt x="36627" y="768"/>
                </a:cubicBezTo>
                <a:cubicBezTo>
                  <a:pt x="36260" y="1034"/>
                  <a:pt x="36060" y="1501"/>
                  <a:pt x="35860" y="1902"/>
                </a:cubicBezTo>
                <a:cubicBezTo>
                  <a:pt x="35560" y="2502"/>
                  <a:pt x="35293" y="3103"/>
                  <a:pt x="35293" y="3736"/>
                </a:cubicBezTo>
                <a:cubicBezTo>
                  <a:pt x="35293" y="4370"/>
                  <a:pt x="35560" y="5071"/>
                  <a:pt x="36093" y="5404"/>
                </a:cubicBezTo>
                <a:cubicBezTo>
                  <a:pt x="36861" y="5838"/>
                  <a:pt x="37795" y="5404"/>
                  <a:pt x="38562" y="4937"/>
                </a:cubicBezTo>
                <a:cubicBezTo>
                  <a:pt x="39763" y="4170"/>
                  <a:pt x="40797" y="3169"/>
                  <a:pt x="41631" y="2002"/>
                </a:cubicBezTo>
                <a:cubicBezTo>
                  <a:pt x="41964" y="1568"/>
                  <a:pt x="42231" y="901"/>
                  <a:pt x="41897" y="534"/>
                </a:cubicBezTo>
                <a:cubicBezTo>
                  <a:pt x="41631" y="267"/>
                  <a:pt x="41230" y="234"/>
                  <a:pt x="40930" y="401"/>
                </a:cubicBezTo>
                <a:cubicBezTo>
                  <a:pt x="40597" y="534"/>
                  <a:pt x="40396" y="834"/>
                  <a:pt x="40130" y="1068"/>
                </a:cubicBezTo>
                <a:cubicBezTo>
                  <a:pt x="39529" y="1768"/>
                  <a:pt x="38929" y="2602"/>
                  <a:pt x="39029" y="3570"/>
                </a:cubicBezTo>
                <a:cubicBezTo>
                  <a:pt x="39095" y="4570"/>
                  <a:pt x="40029" y="5338"/>
                  <a:pt x="41030" y="5438"/>
                </a:cubicBezTo>
                <a:cubicBezTo>
                  <a:pt x="41964" y="5571"/>
                  <a:pt x="42965" y="5204"/>
                  <a:pt x="43765" y="4604"/>
                </a:cubicBezTo>
                <a:cubicBezTo>
                  <a:pt x="44566" y="4037"/>
                  <a:pt x="45133" y="3236"/>
                  <a:pt x="45767" y="2435"/>
                </a:cubicBezTo>
              </a:path>
            </a:pathLst>
          </a:custGeom>
          <a:solidFill>
            <a:srgbClr val="FFE2FB"/>
          </a:solidFill>
          <a:ln w="133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2478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0"/>
                                        </p:tgtEl>
                                        <p:attrNameLst>
                                          <p:attrName>style.visibility</p:attrName>
                                        </p:attrNameLst>
                                      </p:cBhvr>
                                      <p:to>
                                        <p:strVal val="visible"/>
                                      </p:to>
                                    </p:set>
                                    <p:animEffect transition="in" filter="fade">
                                      <p:cBhvr>
                                        <p:cTn id="7" dur="1000"/>
                                        <p:tgtEl>
                                          <p:spTgt spid="3780"/>
                                        </p:tgtEl>
                                      </p:cBhvr>
                                    </p:animEffect>
                                    <p:anim calcmode="lin" valueType="num">
                                      <p:cBhvr>
                                        <p:cTn id="8" dur="1000" fill="hold"/>
                                        <p:tgtEl>
                                          <p:spTgt spid="3780"/>
                                        </p:tgtEl>
                                        <p:attrNameLst>
                                          <p:attrName>ppt_x</p:attrName>
                                        </p:attrNameLst>
                                      </p:cBhvr>
                                      <p:tavLst>
                                        <p:tav tm="0">
                                          <p:val>
                                            <p:strVal val="#ppt_x"/>
                                          </p:val>
                                        </p:tav>
                                        <p:tav tm="100000">
                                          <p:val>
                                            <p:strVal val="#ppt_x"/>
                                          </p:val>
                                        </p:tav>
                                      </p:tavLst>
                                    </p:anim>
                                    <p:anim calcmode="lin" valueType="num">
                                      <p:cBhvr>
                                        <p:cTn id="9" dur="1000" fill="hold"/>
                                        <p:tgtEl>
                                          <p:spTgt spid="37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81"/>
                                        </p:tgtEl>
                                        <p:attrNameLst>
                                          <p:attrName>style.visibility</p:attrName>
                                        </p:attrNameLst>
                                      </p:cBhvr>
                                      <p:to>
                                        <p:strVal val="visible"/>
                                      </p:to>
                                    </p:set>
                                    <p:animEffect transition="in" filter="fade">
                                      <p:cBhvr>
                                        <p:cTn id="12" dur="1000"/>
                                        <p:tgtEl>
                                          <p:spTgt spid="3781"/>
                                        </p:tgtEl>
                                      </p:cBhvr>
                                    </p:animEffect>
                                    <p:anim calcmode="lin" valueType="num">
                                      <p:cBhvr>
                                        <p:cTn id="13" dur="1000" fill="hold"/>
                                        <p:tgtEl>
                                          <p:spTgt spid="3781"/>
                                        </p:tgtEl>
                                        <p:attrNameLst>
                                          <p:attrName>ppt_x</p:attrName>
                                        </p:attrNameLst>
                                      </p:cBhvr>
                                      <p:tavLst>
                                        <p:tav tm="0">
                                          <p:val>
                                            <p:strVal val="#ppt_x"/>
                                          </p:val>
                                        </p:tav>
                                        <p:tav tm="100000">
                                          <p:val>
                                            <p:strVal val="#ppt_x"/>
                                          </p:val>
                                        </p:tav>
                                      </p:tavLst>
                                    </p:anim>
                                    <p:anim calcmode="lin" valueType="num">
                                      <p:cBhvr>
                                        <p:cTn id="14" dur="1000" fill="hold"/>
                                        <p:tgtEl>
                                          <p:spTgt spid="37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47"/>
                                        </p:tgtEl>
                                        <p:attrNameLst>
                                          <p:attrName>style.visibility</p:attrName>
                                        </p:attrNameLst>
                                      </p:cBhvr>
                                      <p:to>
                                        <p:strVal val="visible"/>
                                      </p:to>
                                    </p:set>
                                    <p:animEffect transition="in" filter="fade">
                                      <p:cBhvr>
                                        <p:cTn id="17" dur="1000"/>
                                        <p:tgtEl>
                                          <p:spTgt spid="3847"/>
                                        </p:tgtEl>
                                      </p:cBhvr>
                                    </p:animEffect>
                                    <p:anim calcmode="lin" valueType="num">
                                      <p:cBhvr>
                                        <p:cTn id="18" dur="1000" fill="hold"/>
                                        <p:tgtEl>
                                          <p:spTgt spid="3847"/>
                                        </p:tgtEl>
                                        <p:attrNameLst>
                                          <p:attrName>ppt_x</p:attrName>
                                        </p:attrNameLst>
                                      </p:cBhvr>
                                      <p:tavLst>
                                        <p:tav tm="0">
                                          <p:val>
                                            <p:strVal val="#ppt_x"/>
                                          </p:val>
                                        </p:tav>
                                        <p:tav tm="100000">
                                          <p:val>
                                            <p:strVal val="#ppt_x"/>
                                          </p:val>
                                        </p:tav>
                                      </p:tavLst>
                                    </p:anim>
                                    <p:anim calcmode="lin" valueType="num">
                                      <p:cBhvr>
                                        <p:cTn id="19" dur="1000" fill="hold"/>
                                        <p:tgtEl>
                                          <p:spTgt spid="38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53"/>
                                        </p:tgtEl>
                                        <p:attrNameLst>
                                          <p:attrName>style.visibility</p:attrName>
                                        </p:attrNameLst>
                                      </p:cBhvr>
                                      <p:to>
                                        <p:strVal val="visible"/>
                                      </p:to>
                                    </p:set>
                                    <p:animEffect transition="in" filter="fade">
                                      <p:cBhvr>
                                        <p:cTn id="22" dur="1000"/>
                                        <p:tgtEl>
                                          <p:spTgt spid="3853"/>
                                        </p:tgtEl>
                                      </p:cBhvr>
                                    </p:animEffect>
                                    <p:anim calcmode="lin" valueType="num">
                                      <p:cBhvr>
                                        <p:cTn id="23" dur="1000" fill="hold"/>
                                        <p:tgtEl>
                                          <p:spTgt spid="3853"/>
                                        </p:tgtEl>
                                        <p:attrNameLst>
                                          <p:attrName>ppt_x</p:attrName>
                                        </p:attrNameLst>
                                      </p:cBhvr>
                                      <p:tavLst>
                                        <p:tav tm="0">
                                          <p:val>
                                            <p:strVal val="#ppt_x"/>
                                          </p:val>
                                        </p:tav>
                                        <p:tav tm="100000">
                                          <p:val>
                                            <p:strVal val="#ppt_x"/>
                                          </p:val>
                                        </p:tav>
                                      </p:tavLst>
                                    </p:anim>
                                    <p:anim calcmode="lin" valueType="num">
                                      <p:cBhvr>
                                        <p:cTn id="24" dur="1000" fill="hold"/>
                                        <p:tgtEl>
                                          <p:spTgt spid="38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60"/>
                                        </p:tgtEl>
                                        <p:attrNameLst>
                                          <p:attrName>style.visibility</p:attrName>
                                        </p:attrNameLst>
                                      </p:cBhvr>
                                      <p:to>
                                        <p:strVal val="visible"/>
                                      </p:to>
                                    </p:set>
                                    <p:animEffect transition="in" filter="fade">
                                      <p:cBhvr>
                                        <p:cTn id="27" dur="1000"/>
                                        <p:tgtEl>
                                          <p:spTgt spid="3860"/>
                                        </p:tgtEl>
                                      </p:cBhvr>
                                    </p:animEffect>
                                    <p:anim calcmode="lin" valueType="num">
                                      <p:cBhvr>
                                        <p:cTn id="28" dur="1000" fill="hold"/>
                                        <p:tgtEl>
                                          <p:spTgt spid="3860"/>
                                        </p:tgtEl>
                                        <p:attrNameLst>
                                          <p:attrName>ppt_x</p:attrName>
                                        </p:attrNameLst>
                                      </p:cBhvr>
                                      <p:tavLst>
                                        <p:tav tm="0">
                                          <p:val>
                                            <p:strVal val="#ppt_x"/>
                                          </p:val>
                                        </p:tav>
                                        <p:tav tm="100000">
                                          <p:val>
                                            <p:strVal val="#ppt_x"/>
                                          </p:val>
                                        </p:tav>
                                      </p:tavLst>
                                    </p:anim>
                                    <p:anim calcmode="lin" valueType="num">
                                      <p:cBhvr>
                                        <p:cTn id="29" dur="1000" fill="hold"/>
                                        <p:tgtEl>
                                          <p:spTgt spid="386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63"/>
                                        </p:tgtEl>
                                        <p:attrNameLst>
                                          <p:attrName>style.visibility</p:attrName>
                                        </p:attrNameLst>
                                      </p:cBhvr>
                                      <p:to>
                                        <p:strVal val="visible"/>
                                      </p:to>
                                    </p:set>
                                    <p:animEffect transition="in" filter="fade">
                                      <p:cBhvr>
                                        <p:cTn id="32" dur="1000"/>
                                        <p:tgtEl>
                                          <p:spTgt spid="3863"/>
                                        </p:tgtEl>
                                      </p:cBhvr>
                                    </p:animEffect>
                                    <p:anim calcmode="lin" valueType="num">
                                      <p:cBhvr>
                                        <p:cTn id="33" dur="1000" fill="hold"/>
                                        <p:tgtEl>
                                          <p:spTgt spid="3863"/>
                                        </p:tgtEl>
                                        <p:attrNameLst>
                                          <p:attrName>ppt_x</p:attrName>
                                        </p:attrNameLst>
                                      </p:cBhvr>
                                      <p:tavLst>
                                        <p:tav tm="0">
                                          <p:val>
                                            <p:strVal val="#ppt_x"/>
                                          </p:val>
                                        </p:tav>
                                        <p:tav tm="100000">
                                          <p:val>
                                            <p:strVal val="#ppt_x"/>
                                          </p:val>
                                        </p:tav>
                                      </p:tavLst>
                                    </p:anim>
                                    <p:anim calcmode="lin" valueType="num">
                                      <p:cBhvr>
                                        <p:cTn id="34" dur="1000" fill="hold"/>
                                        <p:tgtEl>
                                          <p:spTgt spid="38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12"/>
                                        </p:tgtEl>
                                        <p:attrNameLst>
                                          <p:attrName>style.visibility</p:attrName>
                                        </p:attrNameLst>
                                      </p:cBhvr>
                                      <p:to>
                                        <p:strVal val="visible"/>
                                      </p:to>
                                    </p:set>
                                    <p:animEffect transition="in" filter="fade">
                                      <p:cBhvr>
                                        <p:cTn id="37" dur="1000"/>
                                        <p:tgtEl>
                                          <p:spTgt spid="3912"/>
                                        </p:tgtEl>
                                      </p:cBhvr>
                                    </p:animEffect>
                                    <p:anim calcmode="lin" valueType="num">
                                      <p:cBhvr>
                                        <p:cTn id="38" dur="1000" fill="hold"/>
                                        <p:tgtEl>
                                          <p:spTgt spid="3912"/>
                                        </p:tgtEl>
                                        <p:attrNameLst>
                                          <p:attrName>ppt_x</p:attrName>
                                        </p:attrNameLst>
                                      </p:cBhvr>
                                      <p:tavLst>
                                        <p:tav tm="0">
                                          <p:val>
                                            <p:strVal val="#ppt_x"/>
                                          </p:val>
                                        </p:tav>
                                        <p:tav tm="100000">
                                          <p:val>
                                            <p:strVal val="#ppt_x"/>
                                          </p:val>
                                        </p:tav>
                                      </p:tavLst>
                                    </p:anim>
                                    <p:anim calcmode="lin" valueType="num">
                                      <p:cBhvr>
                                        <p:cTn id="39" dur="1000" fill="hold"/>
                                        <p:tgtEl>
                                          <p:spTgt spid="39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 grpId="0"/>
      <p:bldP spid="3912" grpId="0" animBg="1"/>
      <p:bldP spid="4" grpId="0" animBg="1"/>
      <p:bldP spid="5"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5;p39">
            <a:extLst>
              <a:ext uri="{FF2B5EF4-FFF2-40B4-BE49-F238E27FC236}">
                <a16:creationId xmlns:a16="http://schemas.microsoft.com/office/drawing/2014/main" id="{A90F3CBA-5DC6-CE16-2938-5E0F9C27B6B0}"/>
              </a:ext>
            </a:extLst>
          </p:cNvPr>
          <p:cNvSpPr/>
          <p:nvPr/>
        </p:nvSpPr>
        <p:spPr>
          <a:xfrm rot="6299824">
            <a:off x="1854699" y="523076"/>
            <a:ext cx="1368618" cy="1422153"/>
          </a:xfrm>
          <a:custGeom>
            <a:avLst/>
            <a:gdLst/>
            <a:ahLst/>
            <a:cxnLst/>
            <a:rect l="l" t="t" r="r" b="b"/>
            <a:pathLst>
              <a:path w="157054" h="142320" extrusionOk="0">
                <a:moveTo>
                  <a:pt x="44337" y="8505"/>
                </a:moveTo>
                <a:cubicBezTo>
                  <a:pt x="57836" y="791"/>
                  <a:pt x="69587" y="-956"/>
                  <a:pt x="84111" y="550"/>
                </a:cubicBezTo>
                <a:cubicBezTo>
                  <a:pt x="98635" y="2057"/>
                  <a:pt x="119728" y="8806"/>
                  <a:pt x="131479" y="17544"/>
                </a:cubicBezTo>
                <a:cubicBezTo>
                  <a:pt x="143231" y="26282"/>
                  <a:pt x="151004" y="40625"/>
                  <a:pt x="154620" y="52979"/>
                </a:cubicBezTo>
                <a:cubicBezTo>
                  <a:pt x="158236" y="65333"/>
                  <a:pt x="157634" y="79193"/>
                  <a:pt x="153174" y="91668"/>
                </a:cubicBezTo>
                <a:cubicBezTo>
                  <a:pt x="148715" y="104143"/>
                  <a:pt x="140338" y="119390"/>
                  <a:pt x="127863" y="127827"/>
                </a:cubicBezTo>
                <a:cubicBezTo>
                  <a:pt x="115388" y="136264"/>
                  <a:pt x="94115" y="142531"/>
                  <a:pt x="78326" y="142290"/>
                </a:cubicBezTo>
                <a:cubicBezTo>
                  <a:pt x="62537" y="142049"/>
                  <a:pt x="45121" y="132828"/>
                  <a:pt x="33128" y="126380"/>
                </a:cubicBezTo>
                <a:cubicBezTo>
                  <a:pt x="21136" y="119932"/>
                  <a:pt x="11373" y="116859"/>
                  <a:pt x="6371" y="103601"/>
                </a:cubicBezTo>
                <a:cubicBezTo>
                  <a:pt x="1369" y="90343"/>
                  <a:pt x="-3211" y="62681"/>
                  <a:pt x="3117" y="46832"/>
                </a:cubicBezTo>
                <a:cubicBezTo>
                  <a:pt x="9445" y="30983"/>
                  <a:pt x="30838" y="16219"/>
                  <a:pt x="44337" y="8505"/>
                </a:cubicBezTo>
                <a:close/>
              </a:path>
            </a:pathLst>
          </a:custGeom>
          <a:solidFill>
            <a:srgbClr val="FFCD68"/>
          </a:solidFill>
          <a:ln>
            <a:noFill/>
          </a:ln>
        </p:spPr>
      </p:sp>
      <p:sp>
        <p:nvSpPr>
          <p:cNvPr id="5" name="Google Shape;417;p39">
            <a:extLst>
              <a:ext uri="{FF2B5EF4-FFF2-40B4-BE49-F238E27FC236}">
                <a16:creationId xmlns:a16="http://schemas.microsoft.com/office/drawing/2014/main" id="{1079DDDB-8DCC-D979-A4BB-3778BB87D20C}"/>
              </a:ext>
            </a:extLst>
          </p:cNvPr>
          <p:cNvSpPr txBox="1">
            <a:spLocks/>
          </p:cNvSpPr>
          <p:nvPr/>
        </p:nvSpPr>
        <p:spPr>
          <a:xfrm>
            <a:off x="274514" y="2072392"/>
            <a:ext cx="4930531" cy="198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Margarine"/>
              <a:buNone/>
              <a:defRPr sz="6800" b="1" i="0" u="none" strike="noStrike" cap="none">
                <a:solidFill>
                  <a:schemeClr val="lt1"/>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9pPr>
          </a:lstStyle>
          <a:p>
            <a:pPr algn="ctr">
              <a:lnSpc>
                <a:spcPct val="100000"/>
              </a:lnSpc>
            </a:pPr>
            <a:r>
              <a:rPr lang="en-US" sz="4800" dirty="0">
                <a:solidFill>
                  <a:schemeClr val="accent3">
                    <a:lumMod val="25000"/>
                  </a:schemeClr>
                </a:solidFill>
                <a:latin typeface="+mj-lt"/>
                <a:ea typeface="Times New Roman" panose="02020603050405020304" pitchFamily="18" charset="0"/>
                <a:cs typeface="Times New Roman" panose="02020603050405020304" pitchFamily="18" charset="0"/>
              </a:rPr>
              <a:t>M</a:t>
            </a:r>
            <a:r>
              <a:rPr lang="vi-VN" sz="4800" b="1" dirty="0" smtClean="0">
                <a:solidFill>
                  <a:schemeClr val="accent3">
                    <a:lumMod val="25000"/>
                  </a:schemeClr>
                </a:solidFill>
                <a:effectLst/>
                <a:latin typeface="+mj-lt"/>
                <a:ea typeface="Times New Roman" panose="02020603050405020304" pitchFamily="18" charset="0"/>
                <a:cs typeface="Times New Roman" panose="02020603050405020304" pitchFamily="18" charset="0"/>
              </a:rPr>
              <a:t>ục </a:t>
            </a:r>
            <a:r>
              <a:rPr lang="vi-VN" sz="4800" b="1" dirty="0">
                <a:solidFill>
                  <a:schemeClr val="accent3">
                    <a:lumMod val="25000"/>
                  </a:schemeClr>
                </a:solidFill>
                <a:effectLst/>
                <a:latin typeface="+mj-lt"/>
                <a:ea typeface="Times New Roman" panose="02020603050405020304" pitchFamily="18" charset="0"/>
                <a:cs typeface="Times New Roman" panose="02020603050405020304" pitchFamily="18" charset="0"/>
              </a:rPr>
              <a:t>đích và đặc điểm của văn bản</a:t>
            </a:r>
            <a:endParaRPr lang="en-US" sz="4800" dirty="0">
              <a:solidFill>
                <a:schemeClr val="accent3">
                  <a:lumMod val="25000"/>
                </a:schemeClr>
              </a:solidFill>
              <a:effectLst/>
              <a:latin typeface="+mj-lt"/>
              <a:ea typeface="Times New Roman" panose="02020603050405020304" pitchFamily="18" charset="0"/>
              <a:cs typeface="Times New Roman" panose="02020603050405020304" pitchFamily="18" charset="0"/>
            </a:endParaRPr>
          </a:p>
        </p:txBody>
      </p:sp>
      <p:sp>
        <p:nvSpPr>
          <p:cNvPr id="6" name="Google Shape;418;p39">
            <a:extLst>
              <a:ext uri="{FF2B5EF4-FFF2-40B4-BE49-F238E27FC236}">
                <a16:creationId xmlns:a16="http://schemas.microsoft.com/office/drawing/2014/main" id="{E39A0685-B0F1-D10C-D843-4465AEAD0E5A}"/>
              </a:ext>
            </a:extLst>
          </p:cNvPr>
          <p:cNvSpPr txBox="1">
            <a:spLocks/>
          </p:cNvSpPr>
          <p:nvPr/>
        </p:nvSpPr>
        <p:spPr>
          <a:xfrm>
            <a:off x="1928316" y="562415"/>
            <a:ext cx="1374300" cy="118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Margarine"/>
              <a:buNone/>
              <a:defRPr sz="7900" b="1" i="0" u="none" strike="noStrike" cap="none">
                <a:solidFill>
                  <a:schemeClr val="accent2"/>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9pPr>
          </a:lstStyle>
          <a:p>
            <a:pPr marL="0" marR="0" lvl="0" indent="0" algn="l" defTabSz="914400" rtl="0" eaLnBrk="1" fontAlgn="auto" latinLnBrk="0" hangingPunct="1">
              <a:lnSpc>
                <a:spcPct val="100000"/>
              </a:lnSpc>
              <a:spcBef>
                <a:spcPts val="0"/>
              </a:spcBef>
              <a:spcAft>
                <a:spcPts val="0"/>
              </a:spcAft>
              <a:buClr>
                <a:srgbClr val="1B877C"/>
              </a:buClr>
              <a:buSzPts val="6000"/>
              <a:buFont typeface="Margarine"/>
              <a:buNone/>
              <a:tabLst/>
              <a:defRPr/>
            </a:pPr>
            <a:r>
              <a:rPr kumimoji="0" lang="en" sz="7900" b="1" i="0" u="none" strike="noStrike" kern="0" cap="none" spc="0" normalizeH="0" baseline="0" noProof="0">
                <a:ln>
                  <a:noFill/>
                </a:ln>
                <a:solidFill>
                  <a:srgbClr val="EF6951"/>
                </a:solidFill>
                <a:effectLst/>
                <a:uLnTx/>
                <a:uFillTx/>
                <a:latin typeface="+mj-lt"/>
                <a:cs typeface="Margarine"/>
                <a:sym typeface="Margarine"/>
              </a:rPr>
              <a:t>01</a:t>
            </a:r>
          </a:p>
        </p:txBody>
      </p:sp>
      <p:sp>
        <p:nvSpPr>
          <p:cNvPr id="68" name="Google Shape;481;p39">
            <a:extLst>
              <a:ext uri="{FF2B5EF4-FFF2-40B4-BE49-F238E27FC236}">
                <a16:creationId xmlns:a16="http://schemas.microsoft.com/office/drawing/2014/main" id="{1E980EF2-A385-8884-2FC0-F4EA976F22F5}"/>
              </a:ext>
            </a:extLst>
          </p:cNvPr>
          <p:cNvSpPr/>
          <p:nvPr/>
        </p:nvSpPr>
        <p:spPr>
          <a:xfrm>
            <a:off x="5422664" y="217714"/>
            <a:ext cx="1025750" cy="964050"/>
          </a:xfrm>
          <a:custGeom>
            <a:avLst/>
            <a:gdLst/>
            <a:ahLst/>
            <a:cxnLst/>
            <a:rect l="l" t="t" r="r" b="b"/>
            <a:pathLst>
              <a:path w="41030" h="38562" extrusionOk="0">
                <a:moveTo>
                  <a:pt x="26652" y="14311"/>
                </a:moveTo>
                <a:cubicBezTo>
                  <a:pt x="27920" y="14044"/>
                  <a:pt x="28987" y="13677"/>
                  <a:pt x="30022" y="13277"/>
                </a:cubicBezTo>
                <a:cubicBezTo>
                  <a:pt x="31556" y="12643"/>
                  <a:pt x="33057" y="12009"/>
                  <a:pt x="34658" y="11476"/>
                </a:cubicBezTo>
                <a:cubicBezTo>
                  <a:pt x="35926" y="11042"/>
                  <a:pt x="37260" y="10642"/>
                  <a:pt x="38694" y="10909"/>
                </a:cubicBezTo>
                <a:cubicBezTo>
                  <a:pt x="39495" y="11075"/>
                  <a:pt x="40062" y="11509"/>
                  <a:pt x="40596" y="12043"/>
                </a:cubicBezTo>
                <a:cubicBezTo>
                  <a:pt x="41029" y="12476"/>
                  <a:pt x="41029" y="13144"/>
                  <a:pt x="40596" y="13744"/>
                </a:cubicBezTo>
                <a:cubicBezTo>
                  <a:pt x="39995" y="14678"/>
                  <a:pt x="39362" y="15579"/>
                  <a:pt x="38561" y="16346"/>
                </a:cubicBezTo>
                <a:cubicBezTo>
                  <a:pt x="37227" y="17713"/>
                  <a:pt x="35826" y="19014"/>
                  <a:pt x="34391" y="20349"/>
                </a:cubicBezTo>
                <a:cubicBezTo>
                  <a:pt x="34191" y="20549"/>
                  <a:pt x="33924" y="20782"/>
                  <a:pt x="33691" y="20916"/>
                </a:cubicBezTo>
                <a:cubicBezTo>
                  <a:pt x="32423" y="21816"/>
                  <a:pt x="31189" y="22650"/>
                  <a:pt x="29921" y="23518"/>
                </a:cubicBezTo>
                <a:cubicBezTo>
                  <a:pt x="29721" y="23651"/>
                  <a:pt x="29555" y="23818"/>
                  <a:pt x="29388" y="23985"/>
                </a:cubicBezTo>
                <a:cubicBezTo>
                  <a:pt x="29188" y="24218"/>
                  <a:pt x="29088" y="24552"/>
                  <a:pt x="29388" y="24819"/>
                </a:cubicBezTo>
                <a:cubicBezTo>
                  <a:pt x="30855" y="26019"/>
                  <a:pt x="31589" y="27721"/>
                  <a:pt x="32423" y="29322"/>
                </a:cubicBezTo>
                <a:cubicBezTo>
                  <a:pt x="33391" y="31190"/>
                  <a:pt x="34158" y="33158"/>
                  <a:pt x="34525" y="35226"/>
                </a:cubicBezTo>
                <a:cubicBezTo>
                  <a:pt x="34858" y="36994"/>
                  <a:pt x="33024" y="38562"/>
                  <a:pt x="31189" y="38061"/>
                </a:cubicBezTo>
                <a:cubicBezTo>
                  <a:pt x="29421" y="37561"/>
                  <a:pt x="27853" y="36694"/>
                  <a:pt x="26652" y="35226"/>
                </a:cubicBezTo>
                <a:cubicBezTo>
                  <a:pt x="25251" y="33625"/>
                  <a:pt x="24051" y="31824"/>
                  <a:pt x="22349" y="30523"/>
                </a:cubicBezTo>
                <a:cubicBezTo>
                  <a:pt x="21149" y="29622"/>
                  <a:pt x="20014" y="28588"/>
                  <a:pt x="18814" y="27687"/>
                </a:cubicBezTo>
                <a:cubicBezTo>
                  <a:pt x="18013" y="27053"/>
                  <a:pt x="17813" y="27020"/>
                  <a:pt x="16979" y="27587"/>
                </a:cubicBezTo>
                <a:cubicBezTo>
                  <a:pt x="15178" y="28855"/>
                  <a:pt x="13310" y="30022"/>
                  <a:pt x="11575" y="31423"/>
                </a:cubicBezTo>
                <a:cubicBezTo>
                  <a:pt x="9874" y="32858"/>
                  <a:pt x="7906" y="33925"/>
                  <a:pt x="5704" y="34659"/>
                </a:cubicBezTo>
                <a:cubicBezTo>
                  <a:pt x="5137" y="33892"/>
                  <a:pt x="4537" y="33158"/>
                  <a:pt x="4003" y="32357"/>
                </a:cubicBezTo>
                <a:cubicBezTo>
                  <a:pt x="3870" y="32191"/>
                  <a:pt x="3903" y="31824"/>
                  <a:pt x="4003" y="31557"/>
                </a:cubicBezTo>
                <a:cubicBezTo>
                  <a:pt x="4470" y="30122"/>
                  <a:pt x="4904" y="28688"/>
                  <a:pt x="5404" y="27254"/>
                </a:cubicBezTo>
                <a:cubicBezTo>
                  <a:pt x="6071" y="25252"/>
                  <a:pt x="7072" y="23418"/>
                  <a:pt x="8173" y="21583"/>
                </a:cubicBezTo>
                <a:cubicBezTo>
                  <a:pt x="8706" y="20682"/>
                  <a:pt x="8740" y="20582"/>
                  <a:pt x="7906" y="19848"/>
                </a:cubicBezTo>
                <a:cubicBezTo>
                  <a:pt x="6838" y="18848"/>
                  <a:pt x="5671" y="17880"/>
                  <a:pt x="4537" y="16980"/>
                </a:cubicBezTo>
                <a:cubicBezTo>
                  <a:pt x="3870" y="16413"/>
                  <a:pt x="3236" y="15845"/>
                  <a:pt x="2735" y="15145"/>
                </a:cubicBezTo>
                <a:cubicBezTo>
                  <a:pt x="2235" y="14378"/>
                  <a:pt x="1635" y="13644"/>
                  <a:pt x="1068" y="12910"/>
                </a:cubicBezTo>
                <a:cubicBezTo>
                  <a:pt x="867" y="12643"/>
                  <a:pt x="667" y="12343"/>
                  <a:pt x="534" y="12043"/>
                </a:cubicBezTo>
                <a:cubicBezTo>
                  <a:pt x="0" y="10575"/>
                  <a:pt x="534" y="9674"/>
                  <a:pt x="2035" y="9307"/>
                </a:cubicBezTo>
                <a:cubicBezTo>
                  <a:pt x="3736" y="8874"/>
                  <a:pt x="5471" y="8974"/>
                  <a:pt x="7139" y="9641"/>
                </a:cubicBezTo>
                <a:cubicBezTo>
                  <a:pt x="9140" y="10408"/>
                  <a:pt x="11041" y="11309"/>
                  <a:pt x="13009" y="12143"/>
                </a:cubicBezTo>
                <a:cubicBezTo>
                  <a:pt x="13210" y="12210"/>
                  <a:pt x="13376" y="12343"/>
                  <a:pt x="13543" y="12376"/>
                </a:cubicBezTo>
                <a:cubicBezTo>
                  <a:pt x="13877" y="12510"/>
                  <a:pt x="14144" y="12476"/>
                  <a:pt x="14377" y="12176"/>
                </a:cubicBezTo>
                <a:cubicBezTo>
                  <a:pt x="14644" y="11809"/>
                  <a:pt x="14911" y="11476"/>
                  <a:pt x="15178" y="11075"/>
                </a:cubicBezTo>
                <a:cubicBezTo>
                  <a:pt x="17546" y="7373"/>
                  <a:pt x="20682" y="4337"/>
                  <a:pt x="23917" y="1402"/>
                </a:cubicBezTo>
                <a:cubicBezTo>
                  <a:pt x="25552" y="1"/>
                  <a:pt x="27687" y="1235"/>
                  <a:pt x="28187" y="2636"/>
                </a:cubicBezTo>
                <a:cubicBezTo>
                  <a:pt x="28654" y="3870"/>
                  <a:pt x="28487" y="5138"/>
                  <a:pt x="28220" y="6372"/>
                </a:cubicBezTo>
                <a:cubicBezTo>
                  <a:pt x="27753" y="8507"/>
                  <a:pt x="27253" y="10575"/>
                  <a:pt x="26819" y="12710"/>
                </a:cubicBezTo>
                <a:cubicBezTo>
                  <a:pt x="26719" y="13210"/>
                  <a:pt x="26719" y="13677"/>
                  <a:pt x="26652" y="14311"/>
                </a:cubicBezTo>
                <a:close/>
                <a:moveTo>
                  <a:pt x="27019" y="2169"/>
                </a:moveTo>
                <a:cubicBezTo>
                  <a:pt x="26152" y="2136"/>
                  <a:pt x="25585" y="2503"/>
                  <a:pt x="25051" y="2970"/>
                </a:cubicBezTo>
                <a:cubicBezTo>
                  <a:pt x="23484" y="4371"/>
                  <a:pt x="21849" y="5805"/>
                  <a:pt x="20548" y="7506"/>
                </a:cubicBezTo>
                <a:cubicBezTo>
                  <a:pt x="19381" y="9041"/>
                  <a:pt x="18113" y="10508"/>
                  <a:pt x="16912" y="12009"/>
                </a:cubicBezTo>
                <a:cubicBezTo>
                  <a:pt x="16712" y="12276"/>
                  <a:pt x="16579" y="12543"/>
                  <a:pt x="16445" y="12810"/>
                </a:cubicBezTo>
                <a:cubicBezTo>
                  <a:pt x="15845" y="14244"/>
                  <a:pt x="15845" y="14244"/>
                  <a:pt x="14244" y="13977"/>
                </a:cubicBezTo>
                <a:cubicBezTo>
                  <a:pt x="14010" y="13911"/>
                  <a:pt x="13743" y="13811"/>
                  <a:pt x="13510" y="13677"/>
                </a:cubicBezTo>
                <a:cubicBezTo>
                  <a:pt x="12943" y="13377"/>
                  <a:pt x="12409" y="13110"/>
                  <a:pt x="11875" y="12843"/>
                </a:cubicBezTo>
                <a:cubicBezTo>
                  <a:pt x="11008" y="12443"/>
                  <a:pt x="10074" y="12076"/>
                  <a:pt x="9240" y="11676"/>
                </a:cubicBezTo>
                <a:cubicBezTo>
                  <a:pt x="7639" y="10909"/>
                  <a:pt x="6004" y="10275"/>
                  <a:pt x="4170" y="10141"/>
                </a:cubicBezTo>
                <a:cubicBezTo>
                  <a:pt x="2969" y="10041"/>
                  <a:pt x="2702" y="10475"/>
                  <a:pt x="2702" y="11542"/>
                </a:cubicBezTo>
                <a:cubicBezTo>
                  <a:pt x="2702" y="11843"/>
                  <a:pt x="2769" y="12176"/>
                  <a:pt x="2969" y="12443"/>
                </a:cubicBezTo>
                <a:cubicBezTo>
                  <a:pt x="3803" y="13611"/>
                  <a:pt x="4570" y="14845"/>
                  <a:pt x="5571" y="15845"/>
                </a:cubicBezTo>
                <a:cubicBezTo>
                  <a:pt x="7005" y="17313"/>
                  <a:pt x="8740" y="18381"/>
                  <a:pt x="10541" y="19381"/>
                </a:cubicBezTo>
                <a:cubicBezTo>
                  <a:pt x="11575" y="19982"/>
                  <a:pt x="11642" y="20082"/>
                  <a:pt x="11075" y="21183"/>
                </a:cubicBezTo>
                <a:cubicBezTo>
                  <a:pt x="11008" y="21349"/>
                  <a:pt x="10875" y="21550"/>
                  <a:pt x="10808" y="21716"/>
                </a:cubicBezTo>
                <a:cubicBezTo>
                  <a:pt x="9974" y="23317"/>
                  <a:pt x="9007" y="24852"/>
                  <a:pt x="8306" y="26486"/>
                </a:cubicBezTo>
                <a:cubicBezTo>
                  <a:pt x="7505" y="28288"/>
                  <a:pt x="6872" y="30156"/>
                  <a:pt x="6205" y="31990"/>
                </a:cubicBezTo>
                <a:cubicBezTo>
                  <a:pt x="6071" y="32257"/>
                  <a:pt x="6171" y="32624"/>
                  <a:pt x="6138" y="33158"/>
                </a:cubicBezTo>
                <a:cubicBezTo>
                  <a:pt x="6638" y="32891"/>
                  <a:pt x="6972" y="32791"/>
                  <a:pt x="7305" y="32624"/>
                </a:cubicBezTo>
                <a:cubicBezTo>
                  <a:pt x="7572" y="32491"/>
                  <a:pt x="7839" y="32324"/>
                  <a:pt x="8073" y="32157"/>
                </a:cubicBezTo>
                <a:cubicBezTo>
                  <a:pt x="9140" y="31523"/>
                  <a:pt x="10241" y="31023"/>
                  <a:pt x="11175" y="30256"/>
                </a:cubicBezTo>
                <a:cubicBezTo>
                  <a:pt x="12976" y="28755"/>
                  <a:pt x="15078" y="27687"/>
                  <a:pt x="16512" y="25753"/>
                </a:cubicBezTo>
                <a:cubicBezTo>
                  <a:pt x="16745" y="25386"/>
                  <a:pt x="17079" y="25352"/>
                  <a:pt x="17479" y="25652"/>
                </a:cubicBezTo>
                <a:cubicBezTo>
                  <a:pt x="18013" y="26086"/>
                  <a:pt x="18580" y="26553"/>
                  <a:pt x="19147" y="27020"/>
                </a:cubicBezTo>
                <a:cubicBezTo>
                  <a:pt x="20815" y="28388"/>
                  <a:pt x="22516" y="29722"/>
                  <a:pt x="24151" y="31190"/>
                </a:cubicBezTo>
                <a:cubicBezTo>
                  <a:pt x="25752" y="32591"/>
                  <a:pt x="27053" y="34392"/>
                  <a:pt x="28821" y="35693"/>
                </a:cubicBezTo>
                <a:cubicBezTo>
                  <a:pt x="29521" y="36227"/>
                  <a:pt x="30222" y="36527"/>
                  <a:pt x="30989" y="36794"/>
                </a:cubicBezTo>
                <a:cubicBezTo>
                  <a:pt x="31856" y="37027"/>
                  <a:pt x="32256" y="36827"/>
                  <a:pt x="32757" y="35993"/>
                </a:cubicBezTo>
                <a:cubicBezTo>
                  <a:pt x="33157" y="35359"/>
                  <a:pt x="33324" y="34692"/>
                  <a:pt x="33157" y="33992"/>
                </a:cubicBezTo>
                <a:cubicBezTo>
                  <a:pt x="32924" y="33225"/>
                  <a:pt x="32723" y="32457"/>
                  <a:pt x="32457" y="31690"/>
                </a:cubicBezTo>
                <a:cubicBezTo>
                  <a:pt x="31623" y="29222"/>
                  <a:pt x="30222" y="27154"/>
                  <a:pt x="28721" y="25052"/>
                </a:cubicBezTo>
                <a:cubicBezTo>
                  <a:pt x="28420" y="24685"/>
                  <a:pt x="28220" y="24218"/>
                  <a:pt x="28053" y="23818"/>
                </a:cubicBezTo>
                <a:cubicBezTo>
                  <a:pt x="27887" y="23384"/>
                  <a:pt x="28087" y="23017"/>
                  <a:pt x="28454" y="22784"/>
                </a:cubicBezTo>
                <a:cubicBezTo>
                  <a:pt x="29555" y="21983"/>
                  <a:pt x="30622" y="21183"/>
                  <a:pt x="31689" y="20349"/>
                </a:cubicBezTo>
                <a:cubicBezTo>
                  <a:pt x="34225" y="18347"/>
                  <a:pt x="36459" y="16012"/>
                  <a:pt x="38528" y="13510"/>
                </a:cubicBezTo>
                <a:cubicBezTo>
                  <a:pt x="38895" y="13043"/>
                  <a:pt x="39228" y="12510"/>
                  <a:pt x="39395" y="11943"/>
                </a:cubicBezTo>
                <a:cubicBezTo>
                  <a:pt x="38528" y="11609"/>
                  <a:pt x="38127" y="11509"/>
                  <a:pt x="37293" y="11809"/>
                </a:cubicBezTo>
                <a:cubicBezTo>
                  <a:pt x="35926" y="12276"/>
                  <a:pt x="34591" y="12777"/>
                  <a:pt x="33257" y="13310"/>
                </a:cubicBezTo>
                <a:cubicBezTo>
                  <a:pt x="32056" y="13811"/>
                  <a:pt x="30889" y="14378"/>
                  <a:pt x="29621" y="14811"/>
                </a:cubicBezTo>
                <a:cubicBezTo>
                  <a:pt x="28354" y="15278"/>
                  <a:pt x="27186" y="15845"/>
                  <a:pt x="26052" y="16613"/>
                </a:cubicBezTo>
                <a:cubicBezTo>
                  <a:pt x="25251" y="17146"/>
                  <a:pt x="24918" y="17013"/>
                  <a:pt x="24418" y="16179"/>
                </a:cubicBezTo>
                <a:cubicBezTo>
                  <a:pt x="24084" y="15645"/>
                  <a:pt x="24084" y="15112"/>
                  <a:pt x="24351" y="14511"/>
                </a:cubicBezTo>
                <a:cubicBezTo>
                  <a:pt x="24618" y="13811"/>
                  <a:pt x="24918" y="13110"/>
                  <a:pt x="25118" y="12376"/>
                </a:cubicBezTo>
                <a:cubicBezTo>
                  <a:pt x="25752" y="10208"/>
                  <a:pt x="26352" y="8007"/>
                  <a:pt x="26886" y="5805"/>
                </a:cubicBezTo>
                <a:cubicBezTo>
                  <a:pt x="27186" y="4671"/>
                  <a:pt x="27253" y="3470"/>
                  <a:pt x="27019" y="2169"/>
                </a:cubicBezTo>
                <a:close/>
              </a:path>
            </a:pathLst>
          </a:custGeom>
          <a:solidFill>
            <a:srgbClr val="EF69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9" name="Picture 68">
            <a:extLst>
              <a:ext uri="{FF2B5EF4-FFF2-40B4-BE49-F238E27FC236}">
                <a16:creationId xmlns:a16="http://schemas.microsoft.com/office/drawing/2014/main" id="{5A5A29E5-61AC-6059-3F48-80784441B382}"/>
              </a:ext>
            </a:extLst>
          </p:cNvPr>
          <p:cNvPicPr>
            <a:picLocks noChangeAspect="1"/>
          </p:cNvPicPr>
          <p:nvPr/>
        </p:nvPicPr>
        <p:blipFill>
          <a:blip r:embed="rId2"/>
          <a:stretch>
            <a:fillRect/>
          </a:stretch>
        </p:blipFill>
        <p:spPr>
          <a:xfrm>
            <a:off x="5032452" y="1485178"/>
            <a:ext cx="3380745" cy="3658322"/>
          </a:xfrm>
          <a:prstGeom prst="rect">
            <a:avLst/>
          </a:prstGeom>
        </p:spPr>
      </p:pic>
    </p:spTree>
    <p:extLst>
      <p:ext uri="{BB962C8B-B14F-4D97-AF65-F5344CB8AC3E}">
        <p14:creationId xmlns:p14="http://schemas.microsoft.com/office/powerpoint/2010/main" val="1859313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ctr" anchorCtr="0">
            <a:noAutofit/>
          </a:bodyPr>
          <a:lstStyle/>
          <a:p>
            <a:pPr>
              <a:lnSpc>
                <a:spcPct val="15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M</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ục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đích và đặc điểm của văn bản</a:t>
            </a:r>
            <a:endParaRPr lang="en-US" sz="24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组合 11">
            <a:extLst>
              <a:ext uri="{FF2B5EF4-FFF2-40B4-BE49-F238E27FC236}">
                <a16:creationId xmlns:a16="http://schemas.microsoft.com/office/drawing/2014/main" id="{D5931A97-94AC-DC34-FF46-39339C9655E6}"/>
              </a:ext>
            </a:extLst>
          </p:cNvPr>
          <p:cNvGrpSpPr/>
          <p:nvPr/>
        </p:nvGrpSpPr>
        <p:grpSpPr>
          <a:xfrm>
            <a:off x="4126864" y="1336431"/>
            <a:ext cx="4297168" cy="2061254"/>
            <a:chOff x="-677" y="2561"/>
            <a:chExt cx="12647" cy="6563"/>
          </a:xfrm>
          <a:solidFill>
            <a:srgbClr val="5E8381">
              <a:lumMod val="20000"/>
              <a:lumOff val="80000"/>
            </a:srgbClr>
          </a:solidFill>
        </p:grpSpPr>
        <p:sp>
          <p:nvSpPr>
            <p:cNvPr id="3" name="椭圆形标注 12">
              <a:extLst>
                <a:ext uri="{FF2B5EF4-FFF2-40B4-BE49-F238E27FC236}">
                  <a16:creationId xmlns:a16="http://schemas.microsoft.com/office/drawing/2014/main" id="{9AE2BC4C-3DD1-17D8-107B-2A4FE6F335B5}"/>
                </a:ext>
              </a:extLst>
            </p:cNvPr>
            <p:cNvSpPr/>
            <p:nvPr/>
          </p:nvSpPr>
          <p:spPr>
            <a:xfrm flipH="1">
              <a:off x="-677" y="2561"/>
              <a:ext cx="12647" cy="6095"/>
            </a:xfrm>
            <a:prstGeom prst="wedgeEllipseCallout">
              <a:avLst>
                <a:gd name="adj1" fmla="val 52101"/>
                <a:gd name="adj2" fmla="val 48024"/>
              </a:avLst>
            </a:prstGeom>
            <a:solidFill>
              <a:schemeClr val="accent1">
                <a:lumMod val="20000"/>
                <a:lumOff val="80000"/>
              </a:scheme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4" name="文本框 13">
              <a:extLst>
                <a:ext uri="{FF2B5EF4-FFF2-40B4-BE49-F238E27FC236}">
                  <a16:creationId xmlns:a16="http://schemas.microsoft.com/office/drawing/2014/main" id="{45E46C0D-D39B-659F-D4A7-0079CAA0D1AC}"/>
                </a:ext>
              </a:extLst>
            </p:cNvPr>
            <p:cNvSpPr txBox="1"/>
            <p:nvPr/>
          </p:nvSpPr>
          <p:spPr>
            <a:xfrm>
              <a:off x="545" y="2931"/>
              <a:ext cx="10203" cy="6193"/>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Mục đích của văn bản: </a:t>
              </a:r>
              <a:r>
                <a:rPr lang="vi-VN" sz="2800" i="1">
                  <a:effectLst/>
                  <a:latin typeface="Times New Roman" panose="02020603050405020304" pitchFamily="18" charset="0"/>
                  <a:ea typeface="Times New Roman" panose="02020603050405020304" pitchFamily="18" charset="0"/>
                  <a:cs typeface="Times New Roman" panose="02020603050405020304" pitchFamily="18" charset="0"/>
                </a:rPr>
                <a:t>giới thiệu về cách thức thực hiện trò chơi cướp cờ.</a:t>
              </a:r>
              <a:endParaRPr lang="en-US" sz="2800" i="1">
                <a:effectLst/>
                <a:latin typeface=".VnTime"/>
                <a:ea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097F2ECD-88D0-7880-787D-13B54F18F4F0}"/>
              </a:ext>
            </a:extLst>
          </p:cNvPr>
          <p:cNvPicPr>
            <a:picLocks noChangeAspect="1"/>
          </p:cNvPicPr>
          <p:nvPr/>
        </p:nvPicPr>
        <p:blipFill>
          <a:blip r:embed="rId3"/>
          <a:stretch>
            <a:fillRect/>
          </a:stretch>
        </p:blipFill>
        <p:spPr>
          <a:xfrm flipH="1">
            <a:off x="892441" y="1723348"/>
            <a:ext cx="2322777" cy="3420152"/>
          </a:xfrm>
          <a:prstGeom prst="rect">
            <a:avLst/>
          </a:prstGeom>
        </p:spPr>
      </p:pic>
    </p:spTree>
    <p:extLst>
      <p:ext uri="{BB962C8B-B14F-4D97-AF65-F5344CB8AC3E}">
        <p14:creationId xmlns:p14="http://schemas.microsoft.com/office/powerpoint/2010/main" val="867982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a:effectLst/>
                <a:latin typeface="Times New Roman" panose="02020603050405020304" pitchFamily="18" charset="0"/>
                <a:ea typeface="Times New Roman" panose="02020603050405020304" pitchFamily="18" charset="0"/>
              </a:rPr>
              <a:t>*</a:t>
            </a:r>
            <a:r>
              <a:rPr lang="vi-VN" sz="2400">
                <a:effectLst/>
                <a:latin typeface="Times New Roman" panose="02020603050405020304" pitchFamily="18" charset="0"/>
                <a:ea typeface="Times New Roman" panose="02020603050405020304" pitchFamily="18" charset="0"/>
              </a:rPr>
              <a:t>Các đặc điểm dưới đây của văn bản đã góp phần thực hiện mục đích đó</a:t>
            </a:r>
            <a:endParaRPr lang="en-US" sz="320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763;p37">
            <a:extLst>
              <a:ext uri="{FF2B5EF4-FFF2-40B4-BE49-F238E27FC236}">
                <a16:creationId xmlns:a16="http://schemas.microsoft.com/office/drawing/2014/main" id="{84A2F728-E8B7-3D08-A3A9-6389BA23F1AE}"/>
              </a:ext>
            </a:extLst>
          </p:cNvPr>
          <p:cNvSpPr/>
          <p:nvPr/>
        </p:nvSpPr>
        <p:spPr>
          <a:xfrm>
            <a:off x="3718473" y="1265434"/>
            <a:ext cx="2115000" cy="669600"/>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2000" b="1" i="1" u="none" strike="noStrike" kern="0" cap="none" spc="0" normalizeH="0" baseline="0" noProof="0">
                <a:ln>
                  <a:noFill/>
                </a:ln>
                <a:solidFill>
                  <a:schemeClr val="tx1">
                    <a:lumMod val="5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 cấu trúc: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fr" sz="2400" b="1" i="1" u="none" strike="noStrike" kern="0" cap="none" spc="0" normalizeH="0" baseline="0" noProof="0">
                <a:ln>
                  <a:noFill/>
                </a:ln>
                <a:solidFill>
                  <a:schemeClr val="tx1">
                    <a:lumMod val="5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3 phần</a:t>
            </a:r>
            <a:endParaRPr kumimoji="0" sz="2400" b="1" i="1" u="none" strike="noStrike" kern="0" cap="none" spc="0" normalizeH="0" baseline="0" noProof="0">
              <a:ln>
                <a:noFill/>
              </a:ln>
              <a:solidFill>
                <a:schemeClr val="tx1">
                  <a:lumMod val="50000"/>
                </a:schemeClr>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5" name="Google Shape;1766;p37">
            <a:extLst>
              <a:ext uri="{FF2B5EF4-FFF2-40B4-BE49-F238E27FC236}">
                <a16:creationId xmlns:a16="http://schemas.microsoft.com/office/drawing/2014/main" id="{D3648E38-B594-6537-1F7F-EAF682937256}"/>
              </a:ext>
            </a:extLst>
          </p:cNvPr>
          <p:cNvSpPr txBox="1"/>
          <p:nvPr/>
        </p:nvSpPr>
        <p:spPr>
          <a:xfrm>
            <a:off x="3615075" y="3551617"/>
            <a:ext cx="2510808" cy="627300"/>
          </a:xfrm>
          <a:prstGeom prst="rect">
            <a:avLst/>
          </a:prstGeom>
          <a:noFill/>
          <a:ln>
            <a:noFill/>
          </a:ln>
        </p:spPr>
        <p:txBody>
          <a:bodyPr spcFirstLastPara="1" wrap="square" lIns="91425" tIns="91425" rIns="91425" bIns="91425" anchor="ctr" anchorCtr="0">
            <a:noAutofit/>
          </a:bodyPr>
          <a:lstStyle/>
          <a:p>
            <a:pPr algn="ctr"/>
            <a:r>
              <a:rPr lang="vi-VN" sz="2400">
                <a:effectLst/>
                <a:latin typeface="Times New Roman" panose="02020603050405020304" pitchFamily="18" charset="0"/>
                <a:ea typeface="Times New Roman" panose="02020603050405020304" pitchFamily="18" charset="0"/>
              </a:rPr>
              <a:t>(b) Liệt kê những thứ cần chuẩn bị trước khi chơi</a:t>
            </a:r>
            <a:endParaRPr sz="1800">
              <a:latin typeface="Roboto"/>
              <a:ea typeface="Roboto"/>
              <a:cs typeface="Roboto"/>
              <a:sym typeface="Roboto"/>
            </a:endParaRPr>
          </a:p>
        </p:txBody>
      </p:sp>
      <p:sp>
        <p:nvSpPr>
          <p:cNvPr id="8" name="Google Shape;1769;p37">
            <a:extLst>
              <a:ext uri="{FF2B5EF4-FFF2-40B4-BE49-F238E27FC236}">
                <a16:creationId xmlns:a16="http://schemas.microsoft.com/office/drawing/2014/main" id="{3684AA84-6578-018B-DCDF-CC055D94B6AA}"/>
              </a:ext>
            </a:extLst>
          </p:cNvPr>
          <p:cNvSpPr txBox="1"/>
          <p:nvPr/>
        </p:nvSpPr>
        <p:spPr>
          <a:xfrm>
            <a:off x="7088126" y="3294228"/>
            <a:ext cx="1892585" cy="627300"/>
          </a:xfrm>
          <a:prstGeom prst="rect">
            <a:avLst/>
          </a:prstGeom>
          <a:noFill/>
          <a:ln>
            <a:noFill/>
          </a:ln>
        </p:spPr>
        <p:txBody>
          <a:bodyPr spcFirstLastPara="1" wrap="square" lIns="91425" tIns="91425" rIns="91425" bIns="91425" anchor="ctr" anchorCtr="0">
            <a:noAutofit/>
          </a:bodyPr>
          <a:lstStyle/>
          <a:p>
            <a:pPr algn="ct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(c) Trình bày cách chơi.</a:t>
            </a:r>
            <a:endParaRPr lang="en-US" sz="2400">
              <a:effectLst/>
              <a:latin typeface=".VnTime"/>
              <a:ea typeface="Times New Roman" panose="02020603050405020304" pitchFamily="18" charset="0"/>
              <a:cs typeface="Times New Roman" panose="02020603050405020304" pitchFamily="18" charset="0"/>
            </a:endParaRPr>
          </a:p>
        </p:txBody>
      </p:sp>
      <p:cxnSp>
        <p:nvCxnSpPr>
          <p:cNvPr id="9" name="Google Shape;1770;p37">
            <a:extLst>
              <a:ext uri="{FF2B5EF4-FFF2-40B4-BE49-F238E27FC236}">
                <a16:creationId xmlns:a16="http://schemas.microsoft.com/office/drawing/2014/main" id="{258F76C9-5945-E6B1-78C5-0C1B0656A666}"/>
              </a:ext>
            </a:extLst>
          </p:cNvPr>
          <p:cNvCxnSpPr>
            <a:cxnSpLocks/>
            <a:stCxn id="2" idx="2"/>
          </p:cNvCxnSpPr>
          <p:nvPr/>
        </p:nvCxnSpPr>
        <p:spPr>
          <a:xfrm rot="-5400000" flipH="1">
            <a:off x="5771373" y="939634"/>
            <a:ext cx="1282200" cy="3273000"/>
          </a:xfrm>
          <a:prstGeom prst="curvedConnector3">
            <a:avLst>
              <a:gd name="adj1" fmla="val 50003"/>
            </a:avLst>
          </a:prstGeom>
          <a:noFill/>
          <a:ln w="9525" cap="flat" cmpd="sng">
            <a:solidFill>
              <a:srgbClr val="666666"/>
            </a:solidFill>
            <a:prstDash val="solid"/>
            <a:round/>
            <a:headEnd type="none" w="med" len="med"/>
            <a:tailEnd type="oval" w="med" len="med"/>
          </a:ln>
        </p:spPr>
      </p:cxnSp>
      <p:cxnSp>
        <p:nvCxnSpPr>
          <p:cNvPr id="10" name="Google Shape;1771;p37">
            <a:extLst>
              <a:ext uri="{FF2B5EF4-FFF2-40B4-BE49-F238E27FC236}">
                <a16:creationId xmlns:a16="http://schemas.microsoft.com/office/drawing/2014/main" id="{C4622026-C4E3-5B16-5B9D-1972514B3F47}"/>
              </a:ext>
            </a:extLst>
          </p:cNvPr>
          <p:cNvCxnSpPr>
            <a:cxnSpLocks/>
            <a:stCxn id="2" idx="2"/>
          </p:cNvCxnSpPr>
          <p:nvPr/>
        </p:nvCxnSpPr>
        <p:spPr>
          <a:xfrm rot="-5400000" flipH="1">
            <a:off x="4135173" y="2575834"/>
            <a:ext cx="1282200" cy="600"/>
          </a:xfrm>
          <a:prstGeom prst="curvedConnector3">
            <a:avLst>
              <a:gd name="adj1" fmla="val 50003"/>
            </a:avLst>
          </a:prstGeom>
          <a:noFill/>
          <a:ln w="9525" cap="flat" cmpd="sng">
            <a:solidFill>
              <a:srgbClr val="666666"/>
            </a:solidFill>
            <a:prstDash val="solid"/>
            <a:round/>
            <a:headEnd type="none" w="med" len="med"/>
            <a:tailEnd type="oval" w="med" len="med"/>
          </a:ln>
        </p:spPr>
      </p:cxnSp>
      <p:sp>
        <p:nvSpPr>
          <p:cNvPr id="13" name="Google Shape;1774;p37">
            <a:extLst>
              <a:ext uri="{FF2B5EF4-FFF2-40B4-BE49-F238E27FC236}">
                <a16:creationId xmlns:a16="http://schemas.microsoft.com/office/drawing/2014/main" id="{A7436F03-7EB7-0598-3D2F-CCDEEA32B884}"/>
              </a:ext>
            </a:extLst>
          </p:cNvPr>
          <p:cNvSpPr txBox="1"/>
          <p:nvPr/>
        </p:nvSpPr>
        <p:spPr>
          <a:xfrm>
            <a:off x="760247" y="3729694"/>
            <a:ext cx="1892585" cy="627300"/>
          </a:xfrm>
          <a:prstGeom prst="rect">
            <a:avLst/>
          </a:prstGeom>
          <a:noFill/>
          <a:ln>
            <a:noFill/>
          </a:ln>
        </p:spPr>
        <p:txBody>
          <a:bodyPr spcFirstLastPara="1" wrap="square" lIns="91425" tIns="91425" rIns="91425" bIns="91425" anchor="ctr" anchorCtr="0">
            <a:noAutofit/>
          </a:bodyPr>
          <a:lstStyle/>
          <a:p>
            <a:pPr algn="ctr"/>
            <a:r>
              <a:rPr lang="vi-VN" sz="2400">
                <a:effectLst/>
                <a:latin typeface="Times New Roman" panose="02020603050405020304" pitchFamily="18" charset="0"/>
                <a:ea typeface="Times New Roman" panose="02020603050405020304" pitchFamily="18" charset="0"/>
              </a:rPr>
              <a:t>(a) Giới thiệu mục đích của quy trình</a:t>
            </a:r>
            <a:endParaRPr sz="1800">
              <a:latin typeface="Roboto"/>
              <a:ea typeface="Roboto"/>
              <a:cs typeface="Roboto"/>
              <a:sym typeface="Roboto"/>
            </a:endParaRPr>
          </a:p>
        </p:txBody>
      </p:sp>
      <p:cxnSp>
        <p:nvCxnSpPr>
          <p:cNvPr id="14" name="Google Shape;1775;p37">
            <a:extLst>
              <a:ext uri="{FF2B5EF4-FFF2-40B4-BE49-F238E27FC236}">
                <a16:creationId xmlns:a16="http://schemas.microsoft.com/office/drawing/2014/main" id="{122FBE7A-4864-CB6B-331F-7DB639228273}"/>
              </a:ext>
            </a:extLst>
          </p:cNvPr>
          <p:cNvCxnSpPr>
            <a:cxnSpLocks/>
            <a:stCxn id="2" idx="2"/>
          </p:cNvCxnSpPr>
          <p:nvPr/>
        </p:nvCxnSpPr>
        <p:spPr>
          <a:xfrm rot="5400000">
            <a:off x="2413053" y="1025180"/>
            <a:ext cx="1453066" cy="3272775"/>
          </a:xfrm>
          <a:prstGeom prst="curvedConnector3">
            <a:avLst>
              <a:gd name="adj1" fmla="val 50000"/>
            </a:avLst>
          </a:prstGeom>
          <a:noFill/>
          <a:ln w="9525" cap="flat" cmpd="sng">
            <a:solidFill>
              <a:srgbClr val="666666"/>
            </a:solidFill>
            <a:prstDash val="solid"/>
            <a:round/>
            <a:headEnd type="none" w="med" len="med"/>
            <a:tailEnd type="oval" w="med" len="med"/>
          </a:ln>
        </p:spPr>
      </p:cxnSp>
      <p:grpSp>
        <p:nvGrpSpPr>
          <p:cNvPr id="15" name="Google Shape;1776;p37">
            <a:extLst>
              <a:ext uri="{FF2B5EF4-FFF2-40B4-BE49-F238E27FC236}">
                <a16:creationId xmlns:a16="http://schemas.microsoft.com/office/drawing/2014/main" id="{6D9ABBCB-6708-4791-DCEF-2D734EB4D856}"/>
              </a:ext>
            </a:extLst>
          </p:cNvPr>
          <p:cNvGrpSpPr/>
          <p:nvPr/>
        </p:nvGrpSpPr>
        <p:grpSpPr>
          <a:xfrm>
            <a:off x="969180" y="1195606"/>
            <a:ext cx="2649802" cy="2021634"/>
            <a:chOff x="376725" y="238125"/>
            <a:chExt cx="6866550" cy="5238750"/>
          </a:xfrm>
        </p:grpSpPr>
        <p:sp>
          <p:nvSpPr>
            <p:cNvPr id="16" name="Google Shape;1777;p37">
              <a:extLst>
                <a:ext uri="{FF2B5EF4-FFF2-40B4-BE49-F238E27FC236}">
                  <a16:creationId xmlns:a16="http://schemas.microsoft.com/office/drawing/2014/main" id="{134F53B9-AB2E-8726-AFDB-EFA9A34AB0D0}"/>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778;p37">
              <a:extLst>
                <a:ext uri="{FF2B5EF4-FFF2-40B4-BE49-F238E27FC236}">
                  <a16:creationId xmlns:a16="http://schemas.microsoft.com/office/drawing/2014/main" id="{CFFA390B-D8E4-0F09-CC7F-A40C7A5D2551}"/>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779;p37">
              <a:extLst>
                <a:ext uri="{FF2B5EF4-FFF2-40B4-BE49-F238E27FC236}">
                  <a16:creationId xmlns:a16="http://schemas.microsoft.com/office/drawing/2014/main" id="{625AAD44-D26B-405E-AEB7-55677B7F0D7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780;p37">
              <a:extLst>
                <a:ext uri="{FF2B5EF4-FFF2-40B4-BE49-F238E27FC236}">
                  <a16:creationId xmlns:a16="http://schemas.microsoft.com/office/drawing/2014/main" id="{4B02801C-68F6-FEF3-A892-A991BF4AE584}"/>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781;p37">
              <a:extLst>
                <a:ext uri="{FF2B5EF4-FFF2-40B4-BE49-F238E27FC236}">
                  <a16:creationId xmlns:a16="http://schemas.microsoft.com/office/drawing/2014/main" id="{6C271FD7-5E1F-97BD-789F-F4E2FD28EA8F}"/>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782;p37">
              <a:extLst>
                <a:ext uri="{FF2B5EF4-FFF2-40B4-BE49-F238E27FC236}">
                  <a16:creationId xmlns:a16="http://schemas.microsoft.com/office/drawing/2014/main" id="{060E57FE-7C60-9645-7EE8-6E9132D17D3B}"/>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783;p37">
              <a:extLst>
                <a:ext uri="{FF2B5EF4-FFF2-40B4-BE49-F238E27FC236}">
                  <a16:creationId xmlns:a16="http://schemas.microsoft.com/office/drawing/2014/main" id="{D01C0113-D5C9-E1CB-872D-2F72B8B5105E}"/>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784;p37">
              <a:extLst>
                <a:ext uri="{FF2B5EF4-FFF2-40B4-BE49-F238E27FC236}">
                  <a16:creationId xmlns:a16="http://schemas.microsoft.com/office/drawing/2014/main" id="{9EFFCC48-099A-5BB5-4B1B-ADB2B89386E0}"/>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785;p37">
              <a:extLst>
                <a:ext uri="{FF2B5EF4-FFF2-40B4-BE49-F238E27FC236}">
                  <a16:creationId xmlns:a16="http://schemas.microsoft.com/office/drawing/2014/main" id="{B53C9338-8F36-FBE2-17BC-4FF2AF18DCA8}"/>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786;p37">
              <a:extLst>
                <a:ext uri="{FF2B5EF4-FFF2-40B4-BE49-F238E27FC236}">
                  <a16:creationId xmlns:a16="http://schemas.microsoft.com/office/drawing/2014/main" id="{83684287-2954-431C-E670-7F5A572F15E3}"/>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787;p37">
              <a:extLst>
                <a:ext uri="{FF2B5EF4-FFF2-40B4-BE49-F238E27FC236}">
                  <a16:creationId xmlns:a16="http://schemas.microsoft.com/office/drawing/2014/main" id="{62EA230B-EA89-0619-91D9-581A0AD2760C}"/>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788;p37">
              <a:extLst>
                <a:ext uri="{FF2B5EF4-FFF2-40B4-BE49-F238E27FC236}">
                  <a16:creationId xmlns:a16="http://schemas.microsoft.com/office/drawing/2014/main" id="{9673384F-CF46-DDE7-6BC8-A34DBCEA72EC}"/>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789;p37">
              <a:extLst>
                <a:ext uri="{FF2B5EF4-FFF2-40B4-BE49-F238E27FC236}">
                  <a16:creationId xmlns:a16="http://schemas.microsoft.com/office/drawing/2014/main" id="{5B3F5150-C2E5-C066-2C6F-FB873F1C4FDC}"/>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790;p37">
              <a:extLst>
                <a:ext uri="{FF2B5EF4-FFF2-40B4-BE49-F238E27FC236}">
                  <a16:creationId xmlns:a16="http://schemas.microsoft.com/office/drawing/2014/main" id="{65A5A0FA-7806-D228-6D7B-3DB8D27B7423}"/>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791;p37">
              <a:extLst>
                <a:ext uri="{FF2B5EF4-FFF2-40B4-BE49-F238E27FC236}">
                  <a16:creationId xmlns:a16="http://schemas.microsoft.com/office/drawing/2014/main" id="{8538060F-28C9-AD2B-2A1E-BEBD60FEC073}"/>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792;p37">
              <a:extLst>
                <a:ext uri="{FF2B5EF4-FFF2-40B4-BE49-F238E27FC236}">
                  <a16:creationId xmlns:a16="http://schemas.microsoft.com/office/drawing/2014/main" id="{96946392-960B-5B5E-9984-CC57BC4C407A}"/>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793;p37">
              <a:extLst>
                <a:ext uri="{FF2B5EF4-FFF2-40B4-BE49-F238E27FC236}">
                  <a16:creationId xmlns:a16="http://schemas.microsoft.com/office/drawing/2014/main" id="{DF9970DF-7498-1140-FADC-E1D1A193054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794;p37">
              <a:extLst>
                <a:ext uri="{FF2B5EF4-FFF2-40B4-BE49-F238E27FC236}">
                  <a16:creationId xmlns:a16="http://schemas.microsoft.com/office/drawing/2014/main" id="{2BA9466A-AF3E-8051-CDB4-16207D47D29A}"/>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795;p37">
              <a:extLst>
                <a:ext uri="{FF2B5EF4-FFF2-40B4-BE49-F238E27FC236}">
                  <a16:creationId xmlns:a16="http://schemas.microsoft.com/office/drawing/2014/main" id="{A194E0D9-8B3E-39B5-B582-A7A35D0AA0A7}"/>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796;p37">
              <a:extLst>
                <a:ext uri="{FF2B5EF4-FFF2-40B4-BE49-F238E27FC236}">
                  <a16:creationId xmlns:a16="http://schemas.microsoft.com/office/drawing/2014/main" id="{E210D8E0-A481-F6D7-9742-E197C639BAF1}"/>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797;p37">
              <a:extLst>
                <a:ext uri="{FF2B5EF4-FFF2-40B4-BE49-F238E27FC236}">
                  <a16:creationId xmlns:a16="http://schemas.microsoft.com/office/drawing/2014/main" id="{E966180C-E0AA-4DAA-4FB9-D1E876E3D030}"/>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798;p37">
              <a:extLst>
                <a:ext uri="{FF2B5EF4-FFF2-40B4-BE49-F238E27FC236}">
                  <a16:creationId xmlns:a16="http://schemas.microsoft.com/office/drawing/2014/main" id="{5E714FA0-6685-D9B5-87E7-B841F58E61B5}"/>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799;p37">
              <a:extLst>
                <a:ext uri="{FF2B5EF4-FFF2-40B4-BE49-F238E27FC236}">
                  <a16:creationId xmlns:a16="http://schemas.microsoft.com/office/drawing/2014/main" id="{13AEEC1E-3E88-3F0A-5531-3E3591BA967C}"/>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800;p37">
              <a:extLst>
                <a:ext uri="{FF2B5EF4-FFF2-40B4-BE49-F238E27FC236}">
                  <a16:creationId xmlns:a16="http://schemas.microsoft.com/office/drawing/2014/main" id="{9E10426B-BDEB-39F0-591E-A8F77A682D03}"/>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801;p37">
              <a:extLst>
                <a:ext uri="{FF2B5EF4-FFF2-40B4-BE49-F238E27FC236}">
                  <a16:creationId xmlns:a16="http://schemas.microsoft.com/office/drawing/2014/main" id="{7E4A0658-F520-7E72-EC72-04B47361370F}"/>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802;p37">
              <a:extLst>
                <a:ext uri="{FF2B5EF4-FFF2-40B4-BE49-F238E27FC236}">
                  <a16:creationId xmlns:a16="http://schemas.microsoft.com/office/drawing/2014/main" id="{3BB75B14-A6E0-1290-E559-AE1B890B9585}"/>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803;p37">
              <a:extLst>
                <a:ext uri="{FF2B5EF4-FFF2-40B4-BE49-F238E27FC236}">
                  <a16:creationId xmlns:a16="http://schemas.microsoft.com/office/drawing/2014/main" id="{46A621FF-E45C-3948-491D-1AD4C96C3546}"/>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804;p37">
              <a:extLst>
                <a:ext uri="{FF2B5EF4-FFF2-40B4-BE49-F238E27FC236}">
                  <a16:creationId xmlns:a16="http://schemas.microsoft.com/office/drawing/2014/main" id="{1CCBB3D5-3C4F-001C-5CBE-775D306ADFC9}"/>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805;p37">
              <a:extLst>
                <a:ext uri="{FF2B5EF4-FFF2-40B4-BE49-F238E27FC236}">
                  <a16:creationId xmlns:a16="http://schemas.microsoft.com/office/drawing/2014/main" id="{67E06F9C-4B4B-E9F0-DDE7-92FFEA240D84}"/>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806;p37">
              <a:extLst>
                <a:ext uri="{FF2B5EF4-FFF2-40B4-BE49-F238E27FC236}">
                  <a16:creationId xmlns:a16="http://schemas.microsoft.com/office/drawing/2014/main" id="{E5B3D71E-5ABF-CF2D-FB68-6CCB64A58066}"/>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807;p37">
              <a:extLst>
                <a:ext uri="{FF2B5EF4-FFF2-40B4-BE49-F238E27FC236}">
                  <a16:creationId xmlns:a16="http://schemas.microsoft.com/office/drawing/2014/main" id="{27F22FEE-8639-2F82-F26A-D50EBE77BE82}"/>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808;p37">
              <a:extLst>
                <a:ext uri="{FF2B5EF4-FFF2-40B4-BE49-F238E27FC236}">
                  <a16:creationId xmlns:a16="http://schemas.microsoft.com/office/drawing/2014/main" id="{FD1ACCC6-F0B2-1D52-DDA8-528D151BF2F1}"/>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809;p37">
              <a:extLst>
                <a:ext uri="{FF2B5EF4-FFF2-40B4-BE49-F238E27FC236}">
                  <a16:creationId xmlns:a16="http://schemas.microsoft.com/office/drawing/2014/main" id="{AF21E06D-EFC6-57BF-E1B8-ACB03C302F82}"/>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810;p37">
              <a:extLst>
                <a:ext uri="{FF2B5EF4-FFF2-40B4-BE49-F238E27FC236}">
                  <a16:creationId xmlns:a16="http://schemas.microsoft.com/office/drawing/2014/main" id="{F7E3C093-5BF5-48C0-48EB-73A7E093FDDC}"/>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811;p37">
              <a:extLst>
                <a:ext uri="{FF2B5EF4-FFF2-40B4-BE49-F238E27FC236}">
                  <a16:creationId xmlns:a16="http://schemas.microsoft.com/office/drawing/2014/main" id="{95A85911-2946-9189-2C40-D0DB6BB08569}"/>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812;p37">
              <a:extLst>
                <a:ext uri="{FF2B5EF4-FFF2-40B4-BE49-F238E27FC236}">
                  <a16:creationId xmlns:a16="http://schemas.microsoft.com/office/drawing/2014/main" id="{41D57ECF-E018-1373-6591-059097561F68}"/>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813;p37">
              <a:extLst>
                <a:ext uri="{FF2B5EF4-FFF2-40B4-BE49-F238E27FC236}">
                  <a16:creationId xmlns:a16="http://schemas.microsoft.com/office/drawing/2014/main" id="{E72B34B9-479B-376E-9214-CDFE31250BC4}"/>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814;p37">
              <a:extLst>
                <a:ext uri="{FF2B5EF4-FFF2-40B4-BE49-F238E27FC236}">
                  <a16:creationId xmlns:a16="http://schemas.microsoft.com/office/drawing/2014/main" id="{A19907F8-8FF2-5D94-A352-F4626ABD94CE}"/>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815;p37">
              <a:extLst>
                <a:ext uri="{FF2B5EF4-FFF2-40B4-BE49-F238E27FC236}">
                  <a16:creationId xmlns:a16="http://schemas.microsoft.com/office/drawing/2014/main" id="{3C4EFE8C-7017-79DA-49C7-A08DF39D13BD}"/>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816;p37">
              <a:extLst>
                <a:ext uri="{FF2B5EF4-FFF2-40B4-BE49-F238E27FC236}">
                  <a16:creationId xmlns:a16="http://schemas.microsoft.com/office/drawing/2014/main" id="{14C66ACE-19D8-5FDC-E45D-05D0EBF01671}"/>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817;p37">
              <a:extLst>
                <a:ext uri="{FF2B5EF4-FFF2-40B4-BE49-F238E27FC236}">
                  <a16:creationId xmlns:a16="http://schemas.microsoft.com/office/drawing/2014/main" id="{D6B73936-38A1-D50F-5093-9E8E850E976F}"/>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818;p37">
              <a:extLst>
                <a:ext uri="{FF2B5EF4-FFF2-40B4-BE49-F238E27FC236}">
                  <a16:creationId xmlns:a16="http://schemas.microsoft.com/office/drawing/2014/main" id="{09372361-4EAE-BDDB-4CE2-8EF7E49DAEA6}"/>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819;p37">
              <a:extLst>
                <a:ext uri="{FF2B5EF4-FFF2-40B4-BE49-F238E27FC236}">
                  <a16:creationId xmlns:a16="http://schemas.microsoft.com/office/drawing/2014/main" id="{3BA99E8B-DE81-9B8A-9B06-4CB52B969C5C}"/>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820;p37">
              <a:extLst>
                <a:ext uri="{FF2B5EF4-FFF2-40B4-BE49-F238E27FC236}">
                  <a16:creationId xmlns:a16="http://schemas.microsoft.com/office/drawing/2014/main" id="{5FE7FAB7-ADEC-BE4E-7901-39EA2569046C}"/>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821;p37">
              <a:extLst>
                <a:ext uri="{FF2B5EF4-FFF2-40B4-BE49-F238E27FC236}">
                  <a16:creationId xmlns:a16="http://schemas.microsoft.com/office/drawing/2014/main" id="{8D096369-D1C8-ABB7-AE43-3B595C6D6397}"/>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822;p37">
              <a:extLst>
                <a:ext uri="{FF2B5EF4-FFF2-40B4-BE49-F238E27FC236}">
                  <a16:creationId xmlns:a16="http://schemas.microsoft.com/office/drawing/2014/main" id="{58158192-8AD0-BCB4-B6C6-BD8B73606A5D}"/>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823;p37">
              <a:extLst>
                <a:ext uri="{FF2B5EF4-FFF2-40B4-BE49-F238E27FC236}">
                  <a16:creationId xmlns:a16="http://schemas.microsoft.com/office/drawing/2014/main" id="{6F481E54-1815-65C1-E6F8-D56C7EF5B344}"/>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824;p37">
              <a:extLst>
                <a:ext uri="{FF2B5EF4-FFF2-40B4-BE49-F238E27FC236}">
                  <a16:creationId xmlns:a16="http://schemas.microsoft.com/office/drawing/2014/main" id="{C2109370-AA7F-8C8C-B6C5-C62120F1BB01}"/>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0" name="Google Shape;1825;p37">
              <a:extLst>
                <a:ext uri="{FF2B5EF4-FFF2-40B4-BE49-F238E27FC236}">
                  <a16:creationId xmlns:a16="http://schemas.microsoft.com/office/drawing/2014/main" id="{8062726B-7BB5-32E1-C2C2-9B78732DAD6A}"/>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1" name="Google Shape;1826;p37">
              <a:extLst>
                <a:ext uri="{FF2B5EF4-FFF2-40B4-BE49-F238E27FC236}">
                  <a16:creationId xmlns:a16="http://schemas.microsoft.com/office/drawing/2014/main" id="{E804CB44-33E2-1A79-3922-DD31816ED0E1}"/>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2" name="Google Shape;1827;p37">
              <a:extLst>
                <a:ext uri="{FF2B5EF4-FFF2-40B4-BE49-F238E27FC236}">
                  <a16:creationId xmlns:a16="http://schemas.microsoft.com/office/drawing/2014/main" id="{0D8AC926-1343-DB5B-A461-76A089AC31D9}"/>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3" name="Google Shape;1828;p37">
              <a:extLst>
                <a:ext uri="{FF2B5EF4-FFF2-40B4-BE49-F238E27FC236}">
                  <a16:creationId xmlns:a16="http://schemas.microsoft.com/office/drawing/2014/main" id="{61AC05F0-18FF-3625-A239-021325AE33C4}"/>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4" name="Google Shape;1829;p37">
              <a:extLst>
                <a:ext uri="{FF2B5EF4-FFF2-40B4-BE49-F238E27FC236}">
                  <a16:creationId xmlns:a16="http://schemas.microsoft.com/office/drawing/2014/main" id="{064E4343-9457-6344-F314-89E5B57823BA}"/>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5" name="Google Shape;1830;p37">
              <a:extLst>
                <a:ext uri="{FF2B5EF4-FFF2-40B4-BE49-F238E27FC236}">
                  <a16:creationId xmlns:a16="http://schemas.microsoft.com/office/drawing/2014/main" id="{BCD08A24-FD67-4CB0-866A-7510E8AF3251}"/>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6" name="Google Shape;1831;p37">
              <a:extLst>
                <a:ext uri="{FF2B5EF4-FFF2-40B4-BE49-F238E27FC236}">
                  <a16:creationId xmlns:a16="http://schemas.microsoft.com/office/drawing/2014/main" id="{90E37772-0A43-F281-0A3D-B6678CD8F92C}"/>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7" name="Google Shape;1832;p37">
              <a:extLst>
                <a:ext uri="{FF2B5EF4-FFF2-40B4-BE49-F238E27FC236}">
                  <a16:creationId xmlns:a16="http://schemas.microsoft.com/office/drawing/2014/main" id="{CFE9FF10-9018-38D4-78DC-CDFAFA85D956}"/>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8" name="Google Shape;1833;p37">
              <a:extLst>
                <a:ext uri="{FF2B5EF4-FFF2-40B4-BE49-F238E27FC236}">
                  <a16:creationId xmlns:a16="http://schemas.microsoft.com/office/drawing/2014/main" id="{594229C3-0566-82EA-B203-03E657EE7AB0}"/>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9" name="Google Shape;1834;p37">
              <a:extLst>
                <a:ext uri="{FF2B5EF4-FFF2-40B4-BE49-F238E27FC236}">
                  <a16:creationId xmlns:a16="http://schemas.microsoft.com/office/drawing/2014/main" id="{42C7CBC3-47E5-3538-7044-A80C64BF0166}"/>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1" name="Google Shape;1835;p37">
              <a:extLst>
                <a:ext uri="{FF2B5EF4-FFF2-40B4-BE49-F238E27FC236}">
                  <a16:creationId xmlns:a16="http://schemas.microsoft.com/office/drawing/2014/main" id="{A81A2728-4540-645D-ABC8-2207C7A04C7A}"/>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2" name="Google Shape;1836;p37">
              <a:extLst>
                <a:ext uri="{FF2B5EF4-FFF2-40B4-BE49-F238E27FC236}">
                  <a16:creationId xmlns:a16="http://schemas.microsoft.com/office/drawing/2014/main" id="{473B43BD-FB68-B60C-EB06-232458240810}"/>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341191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barn(inVertical)">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a:effectLst/>
                <a:latin typeface="Times New Roman" panose="02020603050405020304" pitchFamily="18" charset="0"/>
                <a:ea typeface="Times New Roman" panose="02020603050405020304" pitchFamily="18" charset="0"/>
              </a:rPr>
              <a:t>*</a:t>
            </a:r>
            <a:r>
              <a:rPr lang="vi-VN" sz="2400">
                <a:effectLst/>
                <a:latin typeface="Times New Roman" panose="02020603050405020304" pitchFamily="18" charset="0"/>
                <a:ea typeface="Times New Roman" panose="02020603050405020304" pitchFamily="18" charset="0"/>
              </a:rPr>
              <a:t>Các đặc điểm dưới đây của văn bản đã góp phần thực hiện mục đích đó</a:t>
            </a:r>
            <a:endParaRPr lang="en-US" sz="320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373;p21">
            <a:extLst>
              <a:ext uri="{FF2B5EF4-FFF2-40B4-BE49-F238E27FC236}">
                <a16:creationId xmlns:a16="http://schemas.microsoft.com/office/drawing/2014/main" id="{27A581AA-3256-9540-E3C1-426C9B6BEC64}"/>
              </a:ext>
            </a:extLst>
          </p:cNvPr>
          <p:cNvGrpSpPr/>
          <p:nvPr/>
        </p:nvGrpSpPr>
        <p:grpSpPr>
          <a:xfrm>
            <a:off x="396908" y="1268133"/>
            <a:ext cx="2147852" cy="3795799"/>
            <a:chOff x="457198" y="936276"/>
            <a:chExt cx="2147852" cy="3795799"/>
          </a:xfrm>
        </p:grpSpPr>
        <p:sp>
          <p:nvSpPr>
            <p:cNvPr id="3" name="Google Shape;374;p21">
              <a:extLst>
                <a:ext uri="{FF2B5EF4-FFF2-40B4-BE49-F238E27FC236}">
                  <a16:creationId xmlns:a16="http://schemas.microsoft.com/office/drawing/2014/main" id="{0CB0FC97-E5D7-9A15-2DB2-A3A09AF4D71E}"/>
                </a:ext>
              </a:extLst>
            </p:cNvPr>
            <p:cNvSpPr/>
            <p:nvPr/>
          </p:nvSpPr>
          <p:spPr>
            <a:xfrm>
              <a:off x="819150" y="4570075"/>
              <a:ext cx="1785900" cy="162000"/>
            </a:xfrm>
            <a:prstGeom prst="ellipse">
              <a:avLst/>
            </a:prstGeom>
            <a:solidFill>
              <a:srgbClr val="666666">
                <a:alpha val="1254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 name="Google Shape;375;p21">
              <a:extLst>
                <a:ext uri="{FF2B5EF4-FFF2-40B4-BE49-F238E27FC236}">
                  <a16:creationId xmlns:a16="http://schemas.microsoft.com/office/drawing/2014/main" id="{25CDA37C-F7E3-FE5A-35BA-3754564EEE36}"/>
                </a:ext>
              </a:extLst>
            </p:cNvPr>
            <p:cNvGrpSpPr/>
            <p:nvPr/>
          </p:nvGrpSpPr>
          <p:grpSpPr>
            <a:xfrm>
              <a:off x="457198" y="936276"/>
              <a:ext cx="1895499" cy="3703272"/>
              <a:chOff x="2469275" y="238125"/>
              <a:chExt cx="2681425" cy="5238750"/>
            </a:xfrm>
          </p:grpSpPr>
          <p:sp>
            <p:nvSpPr>
              <p:cNvPr id="5" name="Google Shape;376;p21">
                <a:extLst>
                  <a:ext uri="{FF2B5EF4-FFF2-40B4-BE49-F238E27FC236}">
                    <a16:creationId xmlns:a16="http://schemas.microsoft.com/office/drawing/2014/main" id="{52BA6AA9-557E-0F26-DF29-A9B2A33A5AF7}"/>
                  </a:ext>
                </a:extLst>
              </p:cNvPr>
              <p:cNvSpPr/>
              <p:nvPr/>
            </p:nvSpPr>
            <p:spPr>
              <a:xfrm>
                <a:off x="3428025" y="1300675"/>
                <a:ext cx="391550" cy="216425"/>
              </a:xfrm>
              <a:custGeom>
                <a:avLst/>
                <a:gdLst/>
                <a:ahLst/>
                <a:cxnLst/>
                <a:rect l="l" t="t" r="r" b="b"/>
                <a:pathLst>
                  <a:path w="15662" h="8657" extrusionOk="0">
                    <a:moveTo>
                      <a:pt x="10709" y="0"/>
                    </a:moveTo>
                    <a:lnTo>
                      <a:pt x="9742" y="12"/>
                    </a:lnTo>
                    <a:lnTo>
                      <a:pt x="8716" y="24"/>
                    </a:lnTo>
                    <a:lnTo>
                      <a:pt x="7666" y="71"/>
                    </a:lnTo>
                    <a:lnTo>
                      <a:pt x="6617" y="118"/>
                    </a:lnTo>
                    <a:lnTo>
                      <a:pt x="5602" y="200"/>
                    </a:lnTo>
                    <a:lnTo>
                      <a:pt x="5119" y="248"/>
                    </a:lnTo>
                    <a:lnTo>
                      <a:pt x="4647" y="295"/>
                    </a:lnTo>
                    <a:lnTo>
                      <a:pt x="4211" y="354"/>
                    </a:lnTo>
                    <a:lnTo>
                      <a:pt x="3786" y="413"/>
                    </a:lnTo>
                    <a:lnTo>
                      <a:pt x="3397" y="484"/>
                    </a:lnTo>
                    <a:lnTo>
                      <a:pt x="3055" y="566"/>
                    </a:lnTo>
                    <a:lnTo>
                      <a:pt x="2737" y="649"/>
                    </a:lnTo>
                    <a:lnTo>
                      <a:pt x="2465" y="743"/>
                    </a:lnTo>
                    <a:lnTo>
                      <a:pt x="2230" y="849"/>
                    </a:lnTo>
                    <a:lnTo>
                      <a:pt x="2135" y="896"/>
                    </a:lnTo>
                    <a:lnTo>
                      <a:pt x="2053" y="955"/>
                    </a:lnTo>
                    <a:lnTo>
                      <a:pt x="1982" y="1014"/>
                    </a:lnTo>
                    <a:lnTo>
                      <a:pt x="1923" y="1073"/>
                    </a:lnTo>
                    <a:lnTo>
                      <a:pt x="1876" y="1132"/>
                    </a:lnTo>
                    <a:lnTo>
                      <a:pt x="1852" y="1191"/>
                    </a:lnTo>
                    <a:lnTo>
                      <a:pt x="1758" y="1510"/>
                    </a:lnTo>
                    <a:lnTo>
                      <a:pt x="1640" y="1910"/>
                    </a:lnTo>
                    <a:lnTo>
                      <a:pt x="1369" y="2948"/>
                    </a:lnTo>
                    <a:lnTo>
                      <a:pt x="1062" y="4163"/>
                    </a:lnTo>
                    <a:lnTo>
                      <a:pt x="755" y="5448"/>
                    </a:lnTo>
                    <a:lnTo>
                      <a:pt x="225" y="7689"/>
                    </a:lnTo>
                    <a:lnTo>
                      <a:pt x="1" y="8656"/>
                    </a:lnTo>
                    <a:lnTo>
                      <a:pt x="2678" y="8656"/>
                    </a:lnTo>
                    <a:lnTo>
                      <a:pt x="2843" y="7772"/>
                    </a:lnTo>
                    <a:lnTo>
                      <a:pt x="3032" y="6864"/>
                    </a:lnTo>
                    <a:lnTo>
                      <a:pt x="3279" y="5790"/>
                    </a:lnTo>
                    <a:lnTo>
                      <a:pt x="3409" y="5248"/>
                    </a:lnTo>
                    <a:lnTo>
                      <a:pt x="3539" y="4705"/>
                    </a:lnTo>
                    <a:lnTo>
                      <a:pt x="3680" y="4198"/>
                    </a:lnTo>
                    <a:lnTo>
                      <a:pt x="3833" y="3727"/>
                    </a:lnTo>
                    <a:lnTo>
                      <a:pt x="3975" y="3314"/>
                    </a:lnTo>
                    <a:lnTo>
                      <a:pt x="4046" y="3137"/>
                    </a:lnTo>
                    <a:lnTo>
                      <a:pt x="4116" y="2972"/>
                    </a:lnTo>
                    <a:lnTo>
                      <a:pt x="4187" y="2842"/>
                    </a:lnTo>
                    <a:lnTo>
                      <a:pt x="4258" y="2724"/>
                    </a:lnTo>
                    <a:lnTo>
                      <a:pt x="4329" y="2642"/>
                    </a:lnTo>
                    <a:lnTo>
                      <a:pt x="4388" y="2583"/>
                    </a:lnTo>
                    <a:lnTo>
                      <a:pt x="4470" y="2536"/>
                    </a:lnTo>
                    <a:lnTo>
                      <a:pt x="4588" y="2500"/>
                    </a:lnTo>
                    <a:lnTo>
                      <a:pt x="4741" y="2453"/>
                    </a:lnTo>
                    <a:lnTo>
                      <a:pt x="4918" y="2418"/>
                    </a:lnTo>
                    <a:lnTo>
                      <a:pt x="5367" y="2347"/>
                    </a:lnTo>
                    <a:lnTo>
                      <a:pt x="5897" y="2288"/>
                    </a:lnTo>
                    <a:lnTo>
                      <a:pt x="6510" y="2241"/>
                    </a:lnTo>
                    <a:lnTo>
                      <a:pt x="7171" y="2194"/>
                    </a:lnTo>
                    <a:lnTo>
                      <a:pt x="7878" y="2170"/>
                    </a:lnTo>
                    <a:lnTo>
                      <a:pt x="8598" y="2146"/>
                    </a:lnTo>
                    <a:lnTo>
                      <a:pt x="9317" y="2146"/>
                    </a:lnTo>
                    <a:lnTo>
                      <a:pt x="10025" y="2158"/>
                    </a:lnTo>
                    <a:lnTo>
                      <a:pt x="10697" y="2182"/>
                    </a:lnTo>
                    <a:lnTo>
                      <a:pt x="11298" y="2229"/>
                    </a:lnTo>
                    <a:lnTo>
                      <a:pt x="11841" y="2288"/>
                    </a:lnTo>
                    <a:lnTo>
                      <a:pt x="12077" y="2323"/>
                    </a:lnTo>
                    <a:lnTo>
                      <a:pt x="12289" y="2359"/>
                    </a:lnTo>
                    <a:lnTo>
                      <a:pt x="12466" y="2406"/>
                    </a:lnTo>
                    <a:lnTo>
                      <a:pt x="12619" y="2465"/>
                    </a:lnTo>
                    <a:lnTo>
                      <a:pt x="12737" y="2524"/>
                    </a:lnTo>
                    <a:lnTo>
                      <a:pt x="12820" y="2583"/>
                    </a:lnTo>
                    <a:lnTo>
                      <a:pt x="12890" y="2653"/>
                    </a:lnTo>
                    <a:lnTo>
                      <a:pt x="12949" y="2748"/>
                    </a:lnTo>
                    <a:lnTo>
                      <a:pt x="13008" y="2866"/>
                    </a:lnTo>
                    <a:lnTo>
                      <a:pt x="13067" y="2995"/>
                    </a:lnTo>
                    <a:lnTo>
                      <a:pt x="13173" y="3302"/>
                    </a:lnTo>
                    <a:lnTo>
                      <a:pt x="13280" y="3668"/>
                    </a:lnTo>
                    <a:lnTo>
                      <a:pt x="13374" y="4057"/>
                    </a:lnTo>
                    <a:lnTo>
                      <a:pt x="13456" y="4481"/>
                    </a:lnTo>
                    <a:lnTo>
                      <a:pt x="13527" y="4929"/>
                    </a:lnTo>
                    <a:lnTo>
                      <a:pt x="13598" y="5366"/>
                    </a:lnTo>
                    <a:lnTo>
                      <a:pt x="13704" y="6215"/>
                    </a:lnTo>
                    <a:lnTo>
                      <a:pt x="13787" y="6946"/>
                    </a:lnTo>
                    <a:lnTo>
                      <a:pt x="13846" y="7630"/>
                    </a:lnTo>
                    <a:lnTo>
                      <a:pt x="15662" y="7630"/>
                    </a:lnTo>
                    <a:lnTo>
                      <a:pt x="15615" y="7323"/>
                    </a:lnTo>
                    <a:lnTo>
                      <a:pt x="15473" y="6486"/>
                    </a:lnTo>
                    <a:lnTo>
                      <a:pt x="15261" y="5295"/>
                    </a:lnTo>
                    <a:lnTo>
                      <a:pt x="15143" y="4623"/>
                    </a:lnTo>
                    <a:lnTo>
                      <a:pt x="15001" y="3939"/>
                    </a:lnTo>
                    <a:lnTo>
                      <a:pt x="14848" y="3243"/>
                    </a:lnTo>
                    <a:lnTo>
                      <a:pt x="14695" y="2559"/>
                    </a:lnTo>
                    <a:lnTo>
                      <a:pt x="14541" y="1922"/>
                    </a:lnTo>
                    <a:lnTo>
                      <a:pt x="14376" y="1356"/>
                    </a:lnTo>
                    <a:lnTo>
                      <a:pt x="14294" y="1097"/>
                    </a:lnTo>
                    <a:lnTo>
                      <a:pt x="14211" y="861"/>
                    </a:lnTo>
                    <a:lnTo>
                      <a:pt x="14129" y="649"/>
                    </a:lnTo>
                    <a:lnTo>
                      <a:pt x="14046" y="472"/>
                    </a:lnTo>
                    <a:lnTo>
                      <a:pt x="13964" y="330"/>
                    </a:lnTo>
                    <a:lnTo>
                      <a:pt x="13893" y="212"/>
                    </a:lnTo>
                    <a:lnTo>
                      <a:pt x="13810" y="142"/>
                    </a:lnTo>
                    <a:lnTo>
                      <a:pt x="13775" y="118"/>
                    </a:lnTo>
                    <a:lnTo>
                      <a:pt x="13728" y="106"/>
                    </a:lnTo>
                    <a:lnTo>
                      <a:pt x="13468" y="71"/>
                    </a:lnTo>
                    <a:lnTo>
                      <a:pt x="13008" y="47"/>
                    </a:lnTo>
                    <a:lnTo>
                      <a:pt x="12372" y="24"/>
                    </a:lnTo>
                    <a:lnTo>
                      <a:pt x="11605" y="12"/>
                    </a:lnTo>
                    <a:lnTo>
                      <a:pt x="10709"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377;p21">
                <a:extLst>
                  <a:ext uri="{FF2B5EF4-FFF2-40B4-BE49-F238E27FC236}">
                    <a16:creationId xmlns:a16="http://schemas.microsoft.com/office/drawing/2014/main" id="{B0F6451E-1963-C198-5E15-DFBE61324C0F}"/>
                  </a:ext>
                </a:extLst>
              </p:cNvPr>
              <p:cNvSpPr/>
              <p:nvPr/>
            </p:nvSpPr>
            <p:spPr>
              <a:xfrm>
                <a:off x="3055975" y="1610225"/>
                <a:ext cx="878000" cy="1721225"/>
              </a:xfrm>
              <a:custGeom>
                <a:avLst/>
                <a:gdLst/>
                <a:ahLst/>
                <a:cxnLst/>
                <a:rect l="l" t="t" r="r" b="b"/>
                <a:pathLst>
                  <a:path w="35120" h="68849" extrusionOk="0">
                    <a:moveTo>
                      <a:pt x="34766" y="1"/>
                    </a:moveTo>
                    <a:lnTo>
                      <a:pt x="9529" y="1263"/>
                    </a:lnTo>
                    <a:lnTo>
                      <a:pt x="9022" y="5201"/>
                    </a:lnTo>
                    <a:lnTo>
                      <a:pt x="8491" y="9211"/>
                    </a:lnTo>
                    <a:lnTo>
                      <a:pt x="7948" y="13268"/>
                    </a:lnTo>
                    <a:lnTo>
                      <a:pt x="7394" y="17372"/>
                    </a:lnTo>
                    <a:lnTo>
                      <a:pt x="6828" y="21499"/>
                    </a:lnTo>
                    <a:lnTo>
                      <a:pt x="6238" y="25662"/>
                    </a:lnTo>
                    <a:lnTo>
                      <a:pt x="5649" y="29837"/>
                    </a:lnTo>
                    <a:lnTo>
                      <a:pt x="5047" y="34024"/>
                    </a:lnTo>
                    <a:lnTo>
                      <a:pt x="4434" y="38210"/>
                    </a:lnTo>
                    <a:lnTo>
                      <a:pt x="3809" y="42385"/>
                    </a:lnTo>
                    <a:lnTo>
                      <a:pt x="3184" y="46536"/>
                    </a:lnTo>
                    <a:lnTo>
                      <a:pt x="2547" y="50663"/>
                    </a:lnTo>
                    <a:lnTo>
                      <a:pt x="1910" y="54756"/>
                    </a:lnTo>
                    <a:lnTo>
                      <a:pt x="1274" y="58801"/>
                    </a:lnTo>
                    <a:lnTo>
                      <a:pt x="637" y="62787"/>
                    </a:lnTo>
                    <a:lnTo>
                      <a:pt x="0" y="66714"/>
                    </a:lnTo>
                    <a:lnTo>
                      <a:pt x="295" y="66784"/>
                    </a:lnTo>
                    <a:lnTo>
                      <a:pt x="1144" y="66997"/>
                    </a:lnTo>
                    <a:lnTo>
                      <a:pt x="2441" y="67292"/>
                    </a:lnTo>
                    <a:lnTo>
                      <a:pt x="3231" y="67468"/>
                    </a:lnTo>
                    <a:lnTo>
                      <a:pt x="4104" y="67645"/>
                    </a:lnTo>
                    <a:lnTo>
                      <a:pt x="5036" y="67822"/>
                    </a:lnTo>
                    <a:lnTo>
                      <a:pt x="6026" y="68011"/>
                    </a:lnTo>
                    <a:lnTo>
                      <a:pt x="7064" y="68188"/>
                    </a:lnTo>
                    <a:lnTo>
                      <a:pt x="8125" y="68353"/>
                    </a:lnTo>
                    <a:lnTo>
                      <a:pt x="9222" y="68494"/>
                    </a:lnTo>
                    <a:lnTo>
                      <a:pt x="10307" y="68624"/>
                    </a:lnTo>
                    <a:lnTo>
                      <a:pt x="11404" y="68730"/>
                    </a:lnTo>
                    <a:lnTo>
                      <a:pt x="11946" y="68766"/>
                    </a:lnTo>
                    <a:lnTo>
                      <a:pt x="12489" y="68801"/>
                    </a:lnTo>
                    <a:lnTo>
                      <a:pt x="13220" y="68825"/>
                    </a:lnTo>
                    <a:lnTo>
                      <a:pt x="13927" y="68848"/>
                    </a:lnTo>
                    <a:lnTo>
                      <a:pt x="14623" y="68848"/>
                    </a:lnTo>
                    <a:lnTo>
                      <a:pt x="15307" y="68825"/>
                    </a:lnTo>
                    <a:lnTo>
                      <a:pt x="15968" y="68801"/>
                    </a:lnTo>
                    <a:lnTo>
                      <a:pt x="16616" y="68754"/>
                    </a:lnTo>
                    <a:lnTo>
                      <a:pt x="17253" y="68707"/>
                    </a:lnTo>
                    <a:lnTo>
                      <a:pt x="17866" y="68636"/>
                    </a:lnTo>
                    <a:lnTo>
                      <a:pt x="18468" y="68553"/>
                    </a:lnTo>
                    <a:lnTo>
                      <a:pt x="19057" y="68471"/>
                    </a:lnTo>
                    <a:lnTo>
                      <a:pt x="19623" y="68377"/>
                    </a:lnTo>
                    <a:lnTo>
                      <a:pt x="20178" y="68270"/>
                    </a:lnTo>
                    <a:lnTo>
                      <a:pt x="20708" y="68152"/>
                    </a:lnTo>
                    <a:lnTo>
                      <a:pt x="21239" y="68023"/>
                    </a:lnTo>
                    <a:lnTo>
                      <a:pt x="21746" y="67893"/>
                    </a:lnTo>
                    <a:lnTo>
                      <a:pt x="22242" y="67763"/>
                    </a:lnTo>
                    <a:lnTo>
                      <a:pt x="22713" y="67622"/>
                    </a:lnTo>
                    <a:lnTo>
                      <a:pt x="23185" y="67480"/>
                    </a:lnTo>
                    <a:lnTo>
                      <a:pt x="23633" y="67327"/>
                    </a:lnTo>
                    <a:lnTo>
                      <a:pt x="24069" y="67174"/>
                    </a:lnTo>
                    <a:lnTo>
                      <a:pt x="24482" y="67009"/>
                    </a:lnTo>
                    <a:lnTo>
                      <a:pt x="24895" y="66855"/>
                    </a:lnTo>
                    <a:lnTo>
                      <a:pt x="25673" y="66537"/>
                    </a:lnTo>
                    <a:lnTo>
                      <a:pt x="26393" y="66207"/>
                    </a:lnTo>
                    <a:lnTo>
                      <a:pt x="27065" y="65900"/>
                    </a:lnTo>
                    <a:lnTo>
                      <a:pt x="27678" y="65582"/>
                    </a:lnTo>
                    <a:lnTo>
                      <a:pt x="28244" y="65299"/>
                    </a:lnTo>
                    <a:lnTo>
                      <a:pt x="28315" y="65251"/>
                    </a:lnTo>
                    <a:lnTo>
                      <a:pt x="28374" y="65192"/>
                    </a:lnTo>
                    <a:lnTo>
                      <a:pt x="28445" y="65098"/>
                    </a:lnTo>
                    <a:lnTo>
                      <a:pt x="28515" y="64992"/>
                    </a:lnTo>
                    <a:lnTo>
                      <a:pt x="28586" y="64874"/>
                    </a:lnTo>
                    <a:lnTo>
                      <a:pt x="28657" y="64721"/>
                    </a:lnTo>
                    <a:lnTo>
                      <a:pt x="28798" y="64379"/>
                    </a:lnTo>
                    <a:lnTo>
                      <a:pt x="28940" y="63954"/>
                    </a:lnTo>
                    <a:lnTo>
                      <a:pt x="29093" y="63459"/>
                    </a:lnTo>
                    <a:lnTo>
                      <a:pt x="29247" y="62893"/>
                    </a:lnTo>
                    <a:lnTo>
                      <a:pt x="29400" y="62268"/>
                    </a:lnTo>
                    <a:lnTo>
                      <a:pt x="29553" y="61572"/>
                    </a:lnTo>
                    <a:lnTo>
                      <a:pt x="29706" y="60805"/>
                    </a:lnTo>
                    <a:lnTo>
                      <a:pt x="29872" y="59992"/>
                    </a:lnTo>
                    <a:lnTo>
                      <a:pt x="30037" y="59119"/>
                    </a:lnTo>
                    <a:lnTo>
                      <a:pt x="30190" y="58199"/>
                    </a:lnTo>
                    <a:lnTo>
                      <a:pt x="30355" y="57220"/>
                    </a:lnTo>
                    <a:lnTo>
                      <a:pt x="30685" y="55121"/>
                    </a:lnTo>
                    <a:lnTo>
                      <a:pt x="31015" y="52845"/>
                    </a:lnTo>
                    <a:lnTo>
                      <a:pt x="31346" y="50416"/>
                    </a:lnTo>
                    <a:lnTo>
                      <a:pt x="31676" y="47857"/>
                    </a:lnTo>
                    <a:lnTo>
                      <a:pt x="32006" y="45180"/>
                    </a:lnTo>
                    <a:lnTo>
                      <a:pt x="32325" y="42420"/>
                    </a:lnTo>
                    <a:lnTo>
                      <a:pt x="32631" y="39590"/>
                    </a:lnTo>
                    <a:lnTo>
                      <a:pt x="32938" y="36701"/>
                    </a:lnTo>
                    <a:lnTo>
                      <a:pt x="33221" y="33788"/>
                    </a:lnTo>
                    <a:lnTo>
                      <a:pt x="33504" y="30863"/>
                    </a:lnTo>
                    <a:lnTo>
                      <a:pt x="33763" y="27950"/>
                    </a:lnTo>
                    <a:lnTo>
                      <a:pt x="34011" y="25073"/>
                    </a:lnTo>
                    <a:lnTo>
                      <a:pt x="34235" y="22242"/>
                    </a:lnTo>
                    <a:lnTo>
                      <a:pt x="34435" y="19495"/>
                    </a:lnTo>
                    <a:lnTo>
                      <a:pt x="34612" y="16829"/>
                    </a:lnTo>
                    <a:lnTo>
                      <a:pt x="34777" y="14294"/>
                    </a:lnTo>
                    <a:lnTo>
                      <a:pt x="34907" y="11888"/>
                    </a:lnTo>
                    <a:lnTo>
                      <a:pt x="35002" y="9636"/>
                    </a:lnTo>
                    <a:lnTo>
                      <a:pt x="35072" y="7560"/>
                    </a:lnTo>
                    <a:lnTo>
                      <a:pt x="35096" y="6593"/>
                    </a:lnTo>
                    <a:lnTo>
                      <a:pt x="35119" y="5685"/>
                    </a:lnTo>
                    <a:lnTo>
                      <a:pt x="35119" y="4824"/>
                    </a:lnTo>
                    <a:lnTo>
                      <a:pt x="35119" y="4022"/>
                    </a:lnTo>
                    <a:lnTo>
                      <a:pt x="35108" y="3291"/>
                    </a:lnTo>
                    <a:lnTo>
                      <a:pt x="35096" y="2607"/>
                    </a:lnTo>
                    <a:lnTo>
                      <a:pt x="35060" y="1994"/>
                    </a:lnTo>
                    <a:lnTo>
                      <a:pt x="35025" y="1451"/>
                    </a:lnTo>
                    <a:lnTo>
                      <a:pt x="34978" y="979"/>
                    </a:lnTo>
                    <a:lnTo>
                      <a:pt x="34919" y="579"/>
                    </a:lnTo>
                    <a:lnTo>
                      <a:pt x="34848" y="248"/>
                    </a:lnTo>
                    <a:lnTo>
                      <a:pt x="34813" y="107"/>
                    </a:lnTo>
                    <a:lnTo>
                      <a:pt x="34766"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378;p21">
                <a:extLst>
                  <a:ext uri="{FF2B5EF4-FFF2-40B4-BE49-F238E27FC236}">
                    <a16:creationId xmlns:a16="http://schemas.microsoft.com/office/drawing/2014/main" id="{B90CCEE5-3F5D-D1DB-076D-EB62EF39688D}"/>
                  </a:ext>
                </a:extLst>
              </p:cNvPr>
              <p:cNvSpPr/>
              <p:nvPr/>
            </p:nvSpPr>
            <p:spPr>
              <a:xfrm>
                <a:off x="2595150" y="1505275"/>
                <a:ext cx="703775" cy="539550"/>
              </a:xfrm>
              <a:custGeom>
                <a:avLst/>
                <a:gdLst/>
                <a:ahLst/>
                <a:cxnLst/>
                <a:rect l="l" t="t" r="r" b="b"/>
                <a:pathLst>
                  <a:path w="28151" h="21582" extrusionOk="0">
                    <a:moveTo>
                      <a:pt x="27325" y="0"/>
                    </a:moveTo>
                    <a:lnTo>
                      <a:pt x="27266" y="12"/>
                    </a:lnTo>
                    <a:lnTo>
                      <a:pt x="26122" y="189"/>
                    </a:lnTo>
                    <a:lnTo>
                      <a:pt x="23987" y="507"/>
                    </a:lnTo>
                    <a:lnTo>
                      <a:pt x="21193" y="944"/>
                    </a:lnTo>
                    <a:lnTo>
                      <a:pt x="19648" y="1191"/>
                    </a:lnTo>
                    <a:lnTo>
                      <a:pt x="18067" y="1463"/>
                    </a:lnTo>
                    <a:lnTo>
                      <a:pt x="16499" y="1746"/>
                    </a:lnTo>
                    <a:lnTo>
                      <a:pt x="14954" y="2029"/>
                    </a:lnTo>
                    <a:lnTo>
                      <a:pt x="13504" y="2324"/>
                    </a:lnTo>
                    <a:lnTo>
                      <a:pt x="12820" y="2465"/>
                    </a:lnTo>
                    <a:lnTo>
                      <a:pt x="12183" y="2618"/>
                    </a:lnTo>
                    <a:lnTo>
                      <a:pt x="11581" y="2760"/>
                    </a:lnTo>
                    <a:lnTo>
                      <a:pt x="11015" y="2901"/>
                    </a:lnTo>
                    <a:lnTo>
                      <a:pt x="10520" y="3043"/>
                    </a:lnTo>
                    <a:lnTo>
                      <a:pt x="10072" y="3184"/>
                    </a:lnTo>
                    <a:lnTo>
                      <a:pt x="9683" y="3314"/>
                    </a:lnTo>
                    <a:lnTo>
                      <a:pt x="9376" y="3444"/>
                    </a:lnTo>
                    <a:lnTo>
                      <a:pt x="9234" y="3515"/>
                    </a:lnTo>
                    <a:lnTo>
                      <a:pt x="9128" y="3574"/>
                    </a:lnTo>
                    <a:lnTo>
                      <a:pt x="9034" y="3633"/>
                    </a:lnTo>
                    <a:lnTo>
                      <a:pt x="8963" y="3692"/>
                    </a:lnTo>
                    <a:lnTo>
                      <a:pt x="8657" y="3998"/>
                    </a:lnTo>
                    <a:lnTo>
                      <a:pt x="8267" y="4423"/>
                    </a:lnTo>
                    <a:lnTo>
                      <a:pt x="7784" y="4942"/>
                    </a:lnTo>
                    <a:lnTo>
                      <a:pt x="7230" y="5567"/>
                    </a:lnTo>
                    <a:lnTo>
                      <a:pt x="6628" y="6262"/>
                    </a:lnTo>
                    <a:lnTo>
                      <a:pt x="5980" y="7029"/>
                    </a:lnTo>
                    <a:lnTo>
                      <a:pt x="5307" y="7843"/>
                    </a:lnTo>
                    <a:lnTo>
                      <a:pt x="4623" y="8692"/>
                    </a:lnTo>
                    <a:lnTo>
                      <a:pt x="3939" y="9576"/>
                    </a:lnTo>
                    <a:lnTo>
                      <a:pt x="3267" y="10473"/>
                    </a:lnTo>
                    <a:lnTo>
                      <a:pt x="2630" y="11369"/>
                    </a:lnTo>
                    <a:lnTo>
                      <a:pt x="2324" y="11805"/>
                    </a:lnTo>
                    <a:lnTo>
                      <a:pt x="2029" y="12242"/>
                    </a:lnTo>
                    <a:lnTo>
                      <a:pt x="1758" y="12678"/>
                    </a:lnTo>
                    <a:lnTo>
                      <a:pt x="1498" y="13102"/>
                    </a:lnTo>
                    <a:lnTo>
                      <a:pt x="1251" y="13515"/>
                    </a:lnTo>
                    <a:lnTo>
                      <a:pt x="1027" y="13916"/>
                    </a:lnTo>
                    <a:lnTo>
                      <a:pt x="826" y="14293"/>
                    </a:lnTo>
                    <a:lnTo>
                      <a:pt x="649" y="14671"/>
                    </a:lnTo>
                    <a:lnTo>
                      <a:pt x="496" y="15025"/>
                    </a:lnTo>
                    <a:lnTo>
                      <a:pt x="366" y="15367"/>
                    </a:lnTo>
                    <a:lnTo>
                      <a:pt x="260" y="15697"/>
                    </a:lnTo>
                    <a:lnTo>
                      <a:pt x="177" y="16015"/>
                    </a:lnTo>
                    <a:lnTo>
                      <a:pt x="107" y="16334"/>
                    </a:lnTo>
                    <a:lnTo>
                      <a:pt x="60" y="16640"/>
                    </a:lnTo>
                    <a:lnTo>
                      <a:pt x="24" y="16947"/>
                    </a:lnTo>
                    <a:lnTo>
                      <a:pt x="12" y="17242"/>
                    </a:lnTo>
                    <a:lnTo>
                      <a:pt x="1" y="17537"/>
                    </a:lnTo>
                    <a:lnTo>
                      <a:pt x="12" y="17820"/>
                    </a:lnTo>
                    <a:lnTo>
                      <a:pt x="36" y="18091"/>
                    </a:lnTo>
                    <a:lnTo>
                      <a:pt x="60" y="18362"/>
                    </a:lnTo>
                    <a:lnTo>
                      <a:pt x="107" y="18622"/>
                    </a:lnTo>
                    <a:lnTo>
                      <a:pt x="154" y="18869"/>
                    </a:lnTo>
                    <a:lnTo>
                      <a:pt x="213" y="19117"/>
                    </a:lnTo>
                    <a:lnTo>
                      <a:pt x="272" y="19353"/>
                    </a:lnTo>
                    <a:lnTo>
                      <a:pt x="343" y="19577"/>
                    </a:lnTo>
                    <a:lnTo>
                      <a:pt x="413" y="19789"/>
                    </a:lnTo>
                    <a:lnTo>
                      <a:pt x="567" y="20190"/>
                    </a:lnTo>
                    <a:lnTo>
                      <a:pt x="732" y="20544"/>
                    </a:lnTo>
                    <a:lnTo>
                      <a:pt x="897" y="20850"/>
                    </a:lnTo>
                    <a:lnTo>
                      <a:pt x="1038" y="21110"/>
                    </a:lnTo>
                    <a:lnTo>
                      <a:pt x="1168" y="21310"/>
                    </a:lnTo>
                    <a:lnTo>
                      <a:pt x="1274" y="21464"/>
                    </a:lnTo>
                    <a:lnTo>
                      <a:pt x="1369" y="21582"/>
                    </a:lnTo>
                    <a:lnTo>
                      <a:pt x="27962" y="5461"/>
                    </a:lnTo>
                    <a:lnTo>
                      <a:pt x="27985" y="5213"/>
                    </a:lnTo>
                    <a:lnTo>
                      <a:pt x="28044" y="4576"/>
                    </a:lnTo>
                    <a:lnTo>
                      <a:pt x="28080" y="4140"/>
                    </a:lnTo>
                    <a:lnTo>
                      <a:pt x="28115" y="3668"/>
                    </a:lnTo>
                    <a:lnTo>
                      <a:pt x="28139" y="3161"/>
                    </a:lnTo>
                    <a:lnTo>
                      <a:pt x="28150" y="2642"/>
                    </a:lnTo>
                    <a:lnTo>
                      <a:pt x="28139" y="2123"/>
                    </a:lnTo>
                    <a:lnTo>
                      <a:pt x="28115" y="1628"/>
                    </a:lnTo>
                    <a:lnTo>
                      <a:pt x="28091" y="1392"/>
                    </a:lnTo>
                    <a:lnTo>
                      <a:pt x="28056" y="1168"/>
                    </a:lnTo>
                    <a:lnTo>
                      <a:pt x="28021" y="956"/>
                    </a:lnTo>
                    <a:lnTo>
                      <a:pt x="27974" y="755"/>
                    </a:lnTo>
                    <a:lnTo>
                      <a:pt x="27915" y="578"/>
                    </a:lnTo>
                    <a:lnTo>
                      <a:pt x="27856" y="425"/>
                    </a:lnTo>
                    <a:lnTo>
                      <a:pt x="27785" y="283"/>
                    </a:lnTo>
                    <a:lnTo>
                      <a:pt x="27702" y="165"/>
                    </a:lnTo>
                    <a:lnTo>
                      <a:pt x="27608" y="83"/>
                    </a:lnTo>
                    <a:lnTo>
                      <a:pt x="27561" y="48"/>
                    </a:lnTo>
                    <a:lnTo>
                      <a:pt x="27502" y="24"/>
                    </a:lnTo>
                    <a:lnTo>
                      <a:pt x="27443" y="12"/>
                    </a:lnTo>
                    <a:lnTo>
                      <a:pt x="27384"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379;p21">
                <a:extLst>
                  <a:ext uri="{FF2B5EF4-FFF2-40B4-BE49-F238E27FC236}">
                    <a16:creationId xmlns:a16="http://schemas.microsoft.com/office/drawing/2014/main" id="{BE5BB12A-E751-48F1-5330-F058AEDA2DDA}"/>
                  </a:ext>
                </a:extLst>
              </p:cNvPr>
              <p:cNvSpPr/>
              <p:nvPr/>
            </p:nvSpPr>
            <p:spPr>
              <a:xfrm>
                <a:off x="2469275" y="1641775"/>
                <a:ext cx="824925" cy="1636300"/>
              </a:xfrm>
              <a:custGeom>
                <a:avLst/>
                <a:gdLst/>
                <a:ahLst/>
                <a:cxnLst/>
                <a:rect l="l" t="t" r="r" b="b"/>
                <a:pathLst>
                  <a:path w="32997" h="65452" extrusionOk="0">
                    <a:moveTo>
                      <a:pt x="32997" y="1"/>
                    </a:moveTo>
                    <a:lnTo>
                      <a:pt x="20284" y="1828"/>
                    </a:lnTo>
                    <a:lnTo>
                      <a:pt x="20013" y="1876"/>
                    </a:lnTo>
                    <a:lnTo>
                      <a:pt x="19741" y="1923"/>
                    </a:lnTo>
                    <a:lnTo>
                      <a:pt x="19458" y="1982"/>
                    </a:lnTo>
                    <a:lnTo>
                      <a:pt x="19187" y="2041"/>
                    </a:lnTo>
                    <a:lnTo>
                      <a:pt x="18656" y="2194"/>
                    </a:lnTo>
                    <a:lnTo>
                      <a:pt x="18126" y="2371"/>
                    </a:lnTo>
                    <a:lnTo>
                      <a:pt x="17619" y="2571"/>
                    </a:lnTo>
                    <a:lnTo>
                      <a:pt x="17112" y="2795"/>
                    </a:lnTo>
                    <a:lnTo>
                      <a:pt x="16616" y="3043"/>
                    </a:lnTo>
                    <a:lnTo>
                      <a:pt x="16145" y="3326"/>
                    </a:lnTo>
                    <a:lnTo>
                      <a:pt x="15673" y="3621"/>
                    </a:lnTo>
                    <a:lnTo>
                      <a:pt x="15225" y="3939"/>
                    </a:lnTo>
                    <a:lnTo>
                      <a:pt x="14800" y="4281"/>
                    </a:lnTo>
                    <a:lnTo>
                      <a:pt x="14387" y="4647"/>
                    </a:lnTo>
                    <a:lnTo>
                      <a:pt x="13986" y="5036"/>
                    </a:lnTo>
                    <a:lnTo>
                      <a:pt x="13609" y="5449"/>
                    </a:lnTo>
                    <a:lnTo>
                      <a:pt x="13432" y="5661"/>
                    </a:lnTo>
                    <a:lnTo>
                      <a:pt x="13255" y="5873"/>
                    </a:lnTo>
                    <a:lnTo>
                      <a:pt x="13078" y="6098"/>
                    </a:lnTo>
                    <a:lnTo>
                      <a:pt x="12913" y="6322"/>
                    </a:lnTo>
                    <a:lnTo>
                      <a:pt x="12076" y="7501"/>
                    </a:lnTo>
                    <a:lnTo>
                      <a:pt x="11180" y="8786"/>
                    </a:lnTo>
                    <a:lnTo>
                      <a:pt x="10236" y="10178"/>
                    </a:lnTo>
                    <a:lnTo>
                      <a:pt x="9257" y="11640"/>
                    </a:lnTo>
                    <a:lnTo>
                      <a:pt x="8255" y="13173"/>
                    </a:lnTo>
                    <a:lnTo>
                      <a:pt x="7253" y="14754"/>
                    </a:lnTo>
                    <a:lnTo>
                      <a:pt x="6757" y="15556"/>
                    </a:lnTo>
                    <a:lnTo>
                      <a:pt x="6262" y="16357"/>
                    </a:lnTo>
                    <a:lnTo>
                      <a:pt x="5767" y="17171"/>
                    </a:lnTo>
                    <a:lnTo>
                      <a:pt x="5295" y="17997"/>
                    </a:lnTo>
                    <a:lnTo>
                      <a:pt x="4823" y="18810"/>
                    </a:lnTo>
                    <a:lnTo>
                      <a:pt x="4363" y="19624"/>
                    </a:lnTo>
                    <a:lnTo>
                      <a:pt x="3927" y="20438"/>
                    </a:lnTo>
                    <a:lnTo>
                      <a:pt x="3491" y="21240"/>
                    </a:lnTo>
                    <a:lnTo>
                      <a:pt x="3078" y="22042"/>
                    </a:lnTo>
                    <a:lnTo>
                      <a:pt x="2689" y="22832"/>
                    </a:lnTo>
                    <a:lnTo>
                      <a:pt x="2323" y="23598"/>
                    </a:lnTo>
                    <a:lnTo>
                      <a:pt x="1981" y="24365"/>
                    </a:lnTo>
                    <a:lnTo>
                      <a:pt x="1651" y="25120"/>
                    </a:lnTo>
                    <a:lnTo>
                      <a:pt x="1356" y="25851"/>
                    </a:lnTo>
                    <a:lnTo>
                      <a:pt x="1097" y="26558"/>
                    </a:lnTo>
                    <a:lnTo>
                      <a:pt x="861" y="27254"/>
                    </a:lnTo>
                    <a:lnTo>
                      <a:pt x="660" y="27915"/>
                    </a:lnTo>
                    <a:lnTo>
                      <a:pt x="495" y="28563"/>
                    </a:lnTo>
                    <a:lnTo>
                      <a:pt x="425" y="28870"/>
                    </a:lnTo>
                    <a:lnTo>
                      <a:pt x="366" y="29176"/>
                    </a:lnTo>
                    <a:lnTo>
                      <a:pt x="307" y="29471"/>
                    </a:lnTo>
                    <a:lnTo>
                      <a:pt x="271" y="29766"/>
                    </a:lnTo>
                    <a:lnTo>
                      <a:pt x="212" y="30250"/>
                    </a:lnTo>
                    <a:lnTo>
                      <a:pt x="165" y="30733"/>
                    </a:lnTo>
                    <a:lnTo>
                      <a:pt x="118" y="31228"/>
                    </a:lnTo>
                    <a:lnTo>
                      <a:pt x="83" y="31736"/>
                    </a:lnTo>
                    <a:lnTo>
                      <a:pt x="47" y="32254"/>
                    </a:lnTo>
                    <a:lnTo>
                      <a:pt x="24" y="32773"/>
                    </a:lnTo>
                    <a:lnTo>
                      <a:pt x="0" y="33823"/>
                    </a:lnTo>
                    <a:lnTo>
                      <a:pt x="0" y="34896"/>
                    </a:lnTo>
                    <a:lnTo>
                      <a:pt x="24" y="35981"/>
                    </a:lnTo>
                    <a:lnTo>
                      <a:pt x="83" y="37078"/>
                    </a:lnTo>
                    <a:lnTo>
                      <a:pt x="153" y="38175"/>
                    </a:lnTo>
                    <a:lnTo>
                      <a:pt x="248" y="39271"/>
                    </a:lnTo>
                    <a:lnTo>
                      <a:pt x="366" y="40368"/>
                    </a:lnTo>
                    <a:lnTo>
                      <a:pt x="507" y="41465"/>
                    </a:lnTo>
                    <a:lnTo>
                      <a:pt x="660" y="42550"/>
                    </a:lnTo>
                    <a:lnTo>
                      <a:pt x="837" y="43635"/>
                    </a:lnTo>
                    <a:lnTo>
                      <a:pt x="1038" y="44684"/>
                    </a:lnTo>
                    <a:lnTo>
                      <a:pt x="1250" y="45722"/>
                    </a:lnTo>
                    <a:lnTo>
                      <a:pt x="1474" y="46736"/>
                    </a:lnTo>
                    <a:lnTo>
                      <a:pt x="1710" y="47715"/>
                    </a:lnTo>
                    <a:lnTo>
                      <a:pt x="1969" y="48658"/>
                    </a:lnTo>
                    <a:lnTo>
                      <a:pt x="2241" y="49578"/>
                    </a:lnTo>
                    <a:lnTo>
                      <a:pt x="2512" y="50451"/>
                    </a:lnTo>
                    <a:lnTo>
                      <a:pt x="2807" y="51277"/>
                    </a:lnTo>
                    <a:lnTo>
                      <a:pt x="3102" y="52055"/>
                    </a:lnTo>
                    <a:lnTo>
                      <a:pt x="3408" y="52786"/>
                    </a:lnTo>
                    <a:lnTo>
                      <a:pt x="3561" y="53128"/>
                    </a:lnTo>
                    <a:lnTo>
                      <a:pt x="3715" y="53458"/>
                    </a:lnTo>
                    <a:lnTo>
                      <a:pt x="3868" y="53777"/>
                    </a:lnTo>
                    <a:lnTo>
                      <a:pt x="4033" y="54071"/>
                    </a:lnTo>
                    <a:lnTo>
                      <a:pt x="4198" y="54355"/>
                    </a:lnTo>
                    <a:lnTo>
                      <a:pt x="4352" y="54626"/>
                    </a:lnTo>
                    <a:lnTo>
                      <a:pt x="4635" y="55050"/>
                    </a:lnTo>
                    <a:lnTo>
                      <a:pt x="4929" y="55475"/>
                    </a:lnTo>
                    <a:lnTo>
                      <a:pt x="5260" y="55911"/>
                    </a:lnTo>
                    <a:lnTo>
                      <a:pt x="5613" y="56348"/>
                    </a:lnTo>
                    <a:lnTo>
                      <a:pt x="5991" y="56796"/>
                    </a:lnTo>
                    <a:lnTo>
                      <a:pt x="6404" y="57232"/>
                    </a:lnTo>
                    <a:lnTo>
                      <a:pt x="6828" y="57680"/>
                    </a:lnTo>
                    <a:lnTo>
                      <a:pt x="7276" y="58116"/>
                    </a:lnTo>
                    <a:lnTo>
                      <a:pt x="7748" y="58565"/>
                    </a:lnTo>
                    <a:lnTo>
                      <a:pt x="8243" y="59001"/>
                    </a:lnTo>
                    <a:lnTo>
                      <a:pt x="8762" y="59426"/>
                    </a:lnTo>
                    <a:lnTo>
                      <a:pt x="9293" y="59862"/>
                    </a:lnTo>
                    <a:lnTo>
                      <a:pt x="9859" y="60275"/>
                    </a:lnTo>
                    <a:lnTo>
                      <a:pt x="10437" y="60687"/>
                    </a:lnTo>
                    <a:lnTo>
                      <a:pt x="11026" y="61100"/>
                    </a:lnTo>
                    <a:lnTo>
                      <a:pt x="11640" y="61489"/>
                    </a:lnTo>
                    <a:lnTo>
                      <a:pt x="12276" y="61878"/>
                    </a:lnTo>
                    <a:lnTo>
                      <a:pt x="12925" y="62244"/>
                    </a:lnTo>
                    <a:lnTo>
                      <a:pt x="13585" y="62598"/>
                    </a:lnTo>
                    <a:lnTo>
                      <a:pt x="14269" y="62940"/>
                    </a:lnTo>
                    <a:lnTo>
                      <a:pt x="14965" y="63270"/>
                    </a:lnTo>
                    <a:lnTo>
                      <a:pt x="15673" y="63577"/>
                    </a:lnTo>
                    <a:lnTo>
                      <a:pt x="16404" y="63860"/>
                    </a:lnTo>
                    <a:lnTo>
                      <a:pt x="17135" y="64131"/>
                    </a:lnTo>
                    <a:lnTo>
                      <a:pt x="17890" y="64379"/>
                    </a:lnTo>
                    <a:lnTo>
                      <a:pt x="18656" y="64614"/>
                    </a:lnTo>
                    <a:lnTo>
                      <a:pt x="19435" y="64815"/>
                    </a:lnTo>
                    <a:lnTo>
                      <a:pt x="20213" y="64992"/>
                    </a:lnTo>
                    <a:lnTo>
                      <a:pt x="21015" y="65145"/>
                    </a:lnTo>
                    <a:lnTo>
                      <a:pt x="21416" y="65216"/>
                    </a:lnTo>
                    <a:lnTo>
                      <a:pt x="21817" y="65275"/>
                    </a:lnTo>
                    <a:lnTo>
                      <a:pt x="22230" y="65334"/>
                    </a:lnTo>
                    <a:lnTo>
                      <a:pt x="22642" y="65381"/>
                    </a:lnTo>
                    <a:lnTo>
                      <a:pt x="23055" y="65416"/>
                    </a:lnTo>
                    <a:lnTo>
                      <a:pt x="23468" y="65452"/>
                    </a:lnTo>
                    <a:lnTo>
                      <a:pt x="23763" y="64414"/>
                    </a:lnTo>
                    <a:lnTo>
                      <a:pt x="24117" y="63140"/>
                    </a:lnTo>
                    <a:lnTo>
                      <a:pt x="24588" y="61419"/>
                    </a:lnTo>
                    <a:lnTo>
                      <a:pt x="25143" y="59249"/>
                    </a:lnTo>
                    <a:lnTo>
                      <a:pt x="25449" y="58010"/>
                    </a:lnTo>
                    <a:lnTo>
                      <a:pt x="25779" y="56666"/>
                    </a:lnTo>
                    <a:lnTo>
                      <a:pt x="26110" y="55227"/>
                    </a:lnTo>
                    <a:lnTo>
                      <a:pt x="26463" y="53682"/>
                    </a:lnTo>
                    <a:lnTo>
                      <a:pt x="26829" y="52055"/>
                    </a:lnTo>
                    <a:lnTo>
                      <a:pt x="27206" y="50345"/>
                    </a:lnTo>
                    <a:lnTo>
                      <a:pt x="27643" y="48246"/>
                    </a:lnTo>
                    <a:lnTo>
                      <a:pt x="28079" y="46052"/>
                    </a:lnTo>
                    <a:lnTo>
                      <a:pt x="28515" y="43741"/>
                    </a:lnTo>
                    <a:lnTo>
                      <a:pt x="28952" y="41335"/>
                    </a:lnTo>
                    <a:lnTo>
                      <a:pt x="29329" y="39165"/>
                    </a:lnTo>
                    <a:lnTo>
                      <a:pt x="29706" y="36936"/>
                    </a:lnTo>
                    <a:lnTo>
                      <a:pt x="30060" y="34637"/>
                    </a:lnTo>
                    <a:lnTo>
                      <a:pt x="30414" y="32266"/>
                    </a:lnTo>
                    <a:lnTo>
                      <a:pt x="30756" y="29849"/>
                    </a:lnTo>
                    <a:lnTo>
                      <a:pt x="31074" y="27360"/>
                    </a:lnTo>
                    <a:lnTo>
                      <a:pt x="31381" y="24825"/>
                    </a:lnTo>
                    <a:lnTo>
                      <a:pt x="31664" y="22230"/>
                    </a:lnTo>
                    <a:lnTo>
                      <a:pt x="31935" y="19589"/>
                    </a:lnTo>
                    <a:lnTo>
                      <a:pt x="32053" y="18256"/>
                    </a:lnTo>
                    <a:lnTo>
                      <a:pt x="32171" y="16912"/>
                    </a:lnTo>
                    <a:lnTo>
                      <a:pt x="32289" y="15556"/>
                    </a:lnTo>
                    <a:lnTo>
                      <a:pt x="32383" y="14176"/>
                    </a:lnTo>
                    <a:lnTo>
                      <a:pt x="32490" y="12796"/>
                    </a:lnTo>
                    <a:lnTo>
                      <a:pt x="32572" y="11416"/>
                    </a:lnTo>
                    <a:lnTo>
                      <a:pt x="32655" y="10013"/>
                    </a:lnTo>
                    <a:lnTo>
                      <a:pt x="32725" y="8609"/>
                    </a:lnTo>
                    <a:lnTo>
                      <a:pt x="32796" y="7194"/>
                    </a:lnTo>
                    <a:lnTo>
                      <a:pt x="32855" y="5767"/>
                    </a:lnTo>
                    <a:lnTo>
                      <a:pt x="32902" y="4340"/>
                    </a:lnTo>
                    <a:lnTo>
                      <a:pt x="32938" y="2902"/>
                    </a:lnTo>
                    <a:lnTo>
                      <a:pt x="32973" y="1451"/>
                    </a:lnTo>
                    <a:lnTo>
                      <a:pt x="32997" y="1"/>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380;p21">
                <a:extLst>
                  <a:ext uri="{FF2B5EF4-FFF2-40B4-BE49-F238E27FC236}">
                    <a16:creationId xmlns:a16="http://schemas.microsoft.com/office/drawing/2014/main" id="{A84A9696-720B-8F2B-65B6-030B4EE57073}"/>
                  </a:ext>
                </a:extLst>
              </p:cNvPr>
              <p:cNvSpPr/>
              <p:nvPr/>
            </p:nvSpPr>
            <p:spPr>
              <a:xfrm>
                <a:off x="3276775" y="1471650"/>
                <a:ext cx="662200" cy="170150"/>
              </a:xfrm>
              <a:custGeom>
                <a:avLst/>
                <a:gdLst/>
                <a:ahLst/>
                <a:cxnLst/>
                <a:rect l="l" t="t" r="r" b="b"/>
                <a:pathLst>
                  <a:path w="26488" h="6806" extrusionOk="0">
                    <a:moveTo>
                      <a:pt x="24188" y="1"/>
                    </a:moveTo>
                    <a:lnTo>
                      <a:pt x="22867" y="25"/>
                    </a:lnTo>
                    <a:lnTo>
                      <a:pt x="21275" y="84"/>
                    </a:lnTo>
                    <a:lnTo>
                      <a:pt x="19459" y="166"/>
                    </a:lnTo>
                    <a:lnTo>
                      <a:pt x="17466" y="260"/>
                    </a:lnTo>
                    <a:lnTo>
                      <a:pt x="15355" y="378"/>
                    </a:lnTo>
                    <a:lnTo>
                      <a:pt x="11004" y="626"/>
                    </a:lnTo>
                    <a:lnTo>
                      <a:pt x="6853" y="885"/>
                    </a:lnTo>
                    <a:lnTo>
                      <a:pt x="3338" y="1121"/>
                    </a:lnTo>
                    <a:lnTo>
                      <a:pt x="1" y="1357"/>
                    </a:lnTo>
                    <a:lnTo>
                      <a:pt x="131" y="1864"/>
                    </a:lnTo>
                    <a:lnTo>
                      <a:pt x="249" y="2371"/>
                    </a:lnTo>
                    <a:lnTo>
                      <a:pt x="343" y="2867"/>
                    </a:lnTo>
                    <a:lnTo>
                      <a:pt x="437" y="3362"/>
                    </a:lnTo>
                    <a:lnTo>
                      <a:pt x="496" y="3822"/>
                    </a:lnTo>
                    <a:lnTo>
                      <a:pt x="555" y="4282"/>
                    </a:lnTo>
                    <a:lnTo>
                      <a:pt x="602" y="4706"/>
                    </a:lnTo>
                    <a:lnTo>
                      <a:pt x="638" y="5107"/>
                    </a:lnTo>
                    <a:lnTo>
                      <a:pt x="673" y="5803"/>
                    </a:lnTo>
                    <a:lnTo>
                      <a:pt x="697" y="6334"/>
                    </a:lnTo>
                    <a:lnTo>
                      <a:pt x="697" y="6676"/>
                    </a:lnTo>
                    <a:lnTo>
                      <a:pt x="697" y="6806"/>
                    </a:lnTo>
                    <a:lnTo>
                      <a:pt x="26405" y="5438"/>
                    </a:lnTo>
                    <a:lnTo>
                      <a:pt x="26441" y="5190"/>
                    </a:lnTo>
                    <a:lnTo>
                      <a:pt x="26464" y="4930"/>
                    </a:lnTo>
                    <a:lnTo>
                      <a:pt x="26476" y="4683"/>
                    </a:lnTo>
                    <a:lnTo>
                      <a:pt x="26488" y="4435"/>
                    </a:lnTo>
                    <a:lnTo>
                      <a:pt x="26476" y="4187"/>
                    </a:lnTo>
                    <a:lnTo>
                      <a:pt x="26464" y="3940"/>
                    </a:lnTo>
                    <a:lnTo>
                      <a:pt x="26441" y="3704"/>
                    </a:lnTo>
                    <a:lnTo>
                      <a:pt x="26405" y="3456"/>
                    </a:lnTo>
                    <a:lnTo>
                      <a:pt x="26370" y="3220"/>
                    </a:lnTo>
                    <a:lnTo>
                      <a:pt x="26323" y="2996"/>
                    </a:lnTo>
                    <a:lnTo>
                      <a:pt x="26217" y="2548"/>
                    </a:lnTo>
                    <a:lnTo>
                      <a:pt x="26087" y="2112"/>
                    </a:lnTo>
                    <a:lnTo>
                      <a:pt x="25957" y="1723"/>
                    </a:lnTo>
                    <a:lnTo>
                      <a:pt x="25816" y="1357"/>
                    </a:lnTo>
                    <a:lnTo>
                      <a:pt x="25674" y="1015"/>
                    </a:lnTo>
                    <a:lnTo>
                      <a:pt x="25544" y="732"/>
                    </a:lnTo>
                    <a:lnTo>
                      <a:pt x="25415" y="484"/>
                    </a:lnTo>
                    <a:lnTo>
                      <a:pt x="25226" y="131"/>
                    </a:lnTo>
                    <a:lnTo>
                      <a:pt x="25155" y="13"/>
                    </a:lnTo>
                    <a:lnTo>
                      <a:pt x="24719"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381;p21">
                <a:extLst>
                  <a:ext uri="{FF2B5EF4-FFF2-40B4-BE49-F238E27FC236}">
                    <a16:creationId xmlns:a16="http://schemas.microsoft.com/office/drawing/2014/main" id="{98E3E2F5-BC3E-4099-C91B-B9F8F3724EA7}"/>
                  </a:ext>
                </a:extLst>
              </p:cNvPr>
              <p:cNvSpPr/>
              <p:nvPr/>
            </p:nvSpPr>
            <p:spPr>
              <a:xfrm>
                <a:off x="4016800" y="5104800"/>
                <a:ext cx="1133900" cy="312525"/>
              </a:xfrm>
              <a:custGeom>
                <a:avLst/>
                <a:gdLst/>
                <a:ahLst/>
                <a:cxnLst/>
                <a:rect l="l" t="t" r="r" b="b"/>
                <a:pathLst>
                  <a:path w="45356" h="12501" extrusionOk="0">
                    <a:moveTo>
                      <a:pt x="2548" y="0"/>
                    </a:moveTo>
                    <a:lnTo>
                      <a:pt x="2418" y="201"/>
                    </a:lnTo>
                    <a:lnTo>
                      <a:pt x="2265" y="460"/>
                    </a:lnTo>
                    <a:lnTo>
                      <a:pt x="2076" y="802"/>
                    </a:lnTo>
                    <a:lnTo>
                      <a:pt x="1840" y="1250"/>
                    </a:lnTo>
                    <a:lnTo>
                      <a:pt x="1592" y="1805"/>
                    </a:lnTo>
                    <a:lnTo>
                      <a:pt x="1463" y="2111"/>
                    </a:lnTo>
                    <a:lnTo>
                      <a:pt x="1333" y="2441"/>
                    </a:lnTo>
                    <a:lnTo>
                      <a:pt x="1203" y="2795"/>
                    </a:lnTo>
                    <a:lnTo>
                      <a:pt x="1062" y="3184"/>
                    </a:lnTo>
                    <a:lnTo>
                      <a:pt x="932" y="3585"/>
                    </a:lnTo>
                    <a:lnTo>
                      <a:pt x="814" y="4022"/>
                    </a:lnTo>
                    <a:lnTo>
                      <a:pt x="684" y="4470"/>
                    </a:lnTo>
                    <a:lnTo>
                      <a:pt x="578" y="4953"/>
                    </a:lnTo>
                    <a:lnTo>
                      <a:pt x="460" y="5449"/>
                    </a:lnTo>
                    <a:lnTo>
                      <a:pt x="366" y="5967"/>
                    </a:lnTo>
                    <a:lnTo>
                      <a:pt x="272" y="6522"/>
                    </a:lnTo>
                    <a:lnTo>
                      <a:pt x="189" y="7088"/>
                    </a:lnTo>
                    <a:lnTo>
                      <a:pt x="130" y="7689"/>
                    </a:lnTo>
                    <a:lnTo>
                      <a:pt x="71" y="8303"/>
                    </a:lnTo>
                    <a:lnTo>
                      <a:pt x="36" y="8951"/>
                    </a:lnTo>
                    <a:lnTo>
                      <a:pt x="12" y="9612"/>
                    </a:lnTo>
                    <a:lnTo>
                      <a:pt x="0" y="10296"/>
                    </a:lnTo>
                    <a:lnTo>
                      <a:pt x="12" y="11003"/>
                    </a:lnTo>
                    <a:lnTo>
                      <a:pt x="47" y="11746"/>
                    </a:lnTo>
                    <a:lnTo>
                      <a:pt x="106" y="12501"/>
                    </a:lnTo>
                    <a:lnTo>
                      <a:pt x="45144" y="12501"/>
                    </a:lnTo>
                    <a:lnTo>
                      <a:pt x="45167" y="12336"/>
                    </a:lnTo>
                    <a:lnTo>
                      <a:pt x="45226" y="12053"/>
                    </a:lnTo>
                    <a:lnTo>
                      <a:pt x="45285" y="11652"/>
                    </a:lnTo>
                    <a:lnTo>
                      <a:pt x="45332" y="11156"/>
                    </a:lnTo>
                    <a:lnTo>
                      <a:pt x="45344" y="10873"/>
                    </a:lnTo>
                    <a:lnTo>
                      <a:pt x="45356" y="10579"/>
                    </a:lnTo>
                    <a:lnTo>
                      <a:pt x="45356" y="10260"/>
                    </a:lnTo>
                    <a:lnTo>
                      <a:pt x="45344" y="9930"/>
                    </a:lnTo>
                    <a:lnTo>
                      <a:pt x="45321" y="9588"/>
                    </a:lnTo>
                    <a:lnTo>
                      <a:pt x="45285" y="9234"/>
                    </a:lnTo>
                    <a:lnTo>
                      <a:pt x="45226" y="8869"/>
                    </a:lnTo>
                    <a:lnTo>
                      <a:pt x="45156" y="8491"/>
                    </a:lnTo>
                    <a:lnTo>
                      <a:pt x="45061" y="8114"/>
                    </a:lnTo>
                    <a:lnTo>
                      <a:pt x="44955" y="7725"/>
                    </a:lnTo>
                    <a:lnTo>
                      <a:pt x="44825" y="7347"/>
                    </a:lnTo>
                    <a:lnTo>
                      <a:pt x="44660" y="6958"/>
                    </a:lnTo>
                    <a:lnTo>
                      <a:pt x="44483" y="6569"/>
                    </a:lnTo>
                    <a:lnTo>
                      <a:pt x="44271" y="6180"/>
                    </a:lnTo>
                    <a:lnTo>
                      <a:pt x="44153" y="5991"/>
                    </a:lnTo>
                    <a:lnTo>
                      <a:pt x="44023" y="5802"/>
                    </a:lnTo>
                    <a:lnTo>
                      <a:pt x="43894" y="5614"/>
                    </a:lnTo>
                    <a:lnTo>
                      <a:pt x="43752" y="5437"/>
                    </a:lnTo>
                    <a:lnTo>
                      <a:pt x="43611" y="5248"/>
                    </a:lnTo>
                    <a:lnTo>
                      <a:pt x="43446" y="5071"/>
                    </a:lnTo>
                    <a:lnTo>
                      <a:pt x="43280" y="4894"/>
                    </a:lnTo>
                    <a:lnTo>
                      <a:pt x="43115" y="4717"/>
                    </a:lnTo>
                    <a:lnTo>
                      <a:pt x="42927" y="4541"/>
                    </a:lnTo>
                    <a:lnTo>
                      <a:pt x="42738" y="4375"/>
                    </a:lnTo>
                    <a:lnTo>
                      <a:pt x="42537" y="4210"/>
                    </a:lnTo>
                    <a:lnTo>
                      <a:pt x="42325" y="4045"/>
                    </a:lnTo>
                    <a:lnTo>
                      <a:pt x="42101" y="3880"/>
                    </a:lnTo>
                    <a:lnTo>
                      <a:pt x="41865" y="3727"/>
                    </a:lnTo>
                    <a:lnTo>
                      <a:pt x="41629" y="3585"/>
                    </a:lnTo>
                    <a:lnTo>
                      <a:pt x="41370" y="3432"/>
                    </a:lnTo>
                    <a:lnTo>
                      <a:pt x="41111" y="3290"/>
                    </a:lnTo>
                    <a:lnTo>
                      <a:pt x="40839" y="3161"/>
                    </a:lnTo>
                    <a:lnTo>
                      <a:pt x="40544" y="3031"/>
                    </a:lnTo>
                    <a:lnTo>
                      <a:pt x="40250" y="2901"/>
                    </a:lnTo>
                    <a:lnTo>
                      <a:pt x="39813" y="2736"/>
                    </a:lnTo>
                    <a:lnTo>
                      <a:pt x="39353" y="2583"/>
                    </a:lnTo>
                    <a:lnTo>
                      <a:pt x="38905" y="2441"/>
                    </a:lnTo>
                    <a:lnTo>
                      <a:pt x="38445" y="2323"/>
                    </a:lnTo>
                    <a:lnTo>
                      <a:pt x="37997" y="2217"/>
                    </a:lnTo>
                    <a:lnTo>
                      <a:pt x="37537" y="2123"/>
                    </a:lnTo>
                    <a:lnTo>
                      <a:pt x="37077" y="2052"/>
                    </a:lnTo>
                    <a:lnTo>
                      <a:pt x="36617" y="1981"/>
                    </a:lnTo>
                    <a:lnTo>
                      <a:pt x="36169" y="1934"/>
                    </a:lnTo>
                    <a:lnTo>
                      <a:pt x="35721" y="1887"/>
                    </a:lnTo>
                    <a:lnTo>
                      <a:pt x="35285" y="1864"/>
                    </a:lnTo>
                    <a:lnTo>
                      <a:pt x="34848" y="1840"/>
                    </a:lnTo>
                    <a:lnTo>
                      <a:pt x="34424" y="1828"/>
                    </a:lnTo>
                    <a:lnTo>
                      <a:pt x="33999" y="1816"/>
                    </a:lnTo>
                    <a:lnTo>
                      <a:pt x="33197" y="1828"/>
                    </a:lnTo>
                    <a:lnTo>
                      <a:pt x="32443" y="1864"/>
                    </a:lnTo>
                    <a:lnTo>
                      <a:pt x="31747" y="1911"/>
                    </a:lnTo>
                    <a:lnTo>
                      <a:pt x="31122" y="1981"/>
                    </a:lnTo>
                    <a:lnTo>
                      <a:pt x="30579" y="2040"/>
                    </a:lnTo>
                    <a:lnTo>
                      <a:pt x="30119" y="2111"/>
                    </a:lnTo>
                    <a:lnTo>
                      <a:pt x="29754" y="2170"/>
                    </a:lnTo>
                    <a:lnTo>
                      <a:pt x="29365" y="2241"/>
                    </a:lnTo>
                    <a:lnTo>
                      <a:pt x="29341" y="2253"/>
                    </a:lnTo>
                    <a:lnTo>
                      <a:pt x="2548" y="0"/>
                    </a:lnTo>
                    <a:close/>
                  </a:path>
                </a:pathLst>
              </a:custGeom>
              <a:solidFill>
                <a:srgbClr val="A831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382;p21">
                <a:extLst>
                  <a:ext uri="{FF2B5EF4-FFF2-40B4-BE49-F238E27FC236}">
                    <a16:creationId xmlns:a16="http://schemas.microsoft.com/office/drawing/2014/main" id="{21238FF9-3216-6E25-F47F-7CC5F2D68FF5}"/>
                  </a:ext>
                </a:extLst>
              </p:cNvPr>
              <p:cNvSpPr/>
              <p:nvPr/>
            </p:nvSpPr>
            <p:spPr>
              <a:xfrm>
                <a:off x="4018850" y="5417025"/>
                <a:ext cx="1126250" cy="59850"/>
              </a:xfrm>
              <a:custGeom>
                <a:avLst/>
                <a:gdLst/>
                <a:ahLst/>
                <a:cxnLst/>
                <a:rect l="l" t="t" r="r" b="b"/>
                <a:pathLst>
                  <a:path w="45050" h="2394" extrusionOk="0">
                    <a:moveTo>
                      <a:pt x="24" y="0"/>
                    </a:moveTo>
                    <a:lnTo>
                      <a:pt x="1" y="2394"/>
                    </a:lnTo>
                    <a:lnTo>
                      <a:pt x="45026" y="2394"/>
                    </a:lnTo>
                    <a:lnTo>
                      <a:pt x="45050" y="0"/>
                    </a:lnTo>
                    <a:close/>
                  </a:path>
                </a:pathLst>
              </a:cu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383;p21">
                <a:extLst>
                  <a:ext uri="{FF2B5EF4-FFF2-40B4-BE49-F238E27FC236}">
                    <a16:creationId xmlns:a16="http://schemas.microsoft.com/office/drawing/2014/main" id="{B1199D71-7FA7-039E-6F1A-1A685CA0D788}"/>
                  </a:ext>
                </a:extLst>
              </p:cNvPr>
              <p:cNvSpPr/>
              <p:nvPr/>
            </p:nvSpPr>
            <p:spPr>
              <a:xfrm>
                <a:off x="4627075" y="5150200"/>
                <a:ext cx="523625" cy="267125"/>
              </a:xfrm>
              <a:custGeom>
                <a:avLst/>
                <a:gdLst/>
                <a:ahLst/>
                <a:cxnLst/>
                <a:rect l="l" t="t" r="r" b="b"/>
                <a:pathLst>
                  <a:path w="20945" h="10685" extrusionOk="0">
                    <a:moveTo>
                      <a:pt x="9588" y="0"/>
                    </a:moveTo>
                    <a:lnTo>
                      <a:pt x="8786" y="12"/>
                    </a:lnTo>
                    <a:lnTo>
                      <a:pt x="8032" y="48"/>
                    </a:lnTo>
                    <a:lnTo>
                      <a:pt x="7336" y="95"/>
                    </a:lnTo>
                    <a:lnTo>
                      <a:pt x="6711" y="165"/>
                    </a:lnTo>
                    <a:lnTo>
                      <a:pt x="6168" y="224"/>
                    </a:lnTo>
                    <a:lnTo>
                      <a:pt x="5708" y="295"/>
                    </a:lnTo>
                    <a:lnTo>
                      <a:pt x="5343" y="354"/>
                    </a:lnTo>
                    <a:lnTo>
                      <a:pt x="4954" y="425"/>
                    </a:lnTo>
                    <a:lnTo>
                      <a:pt x="4930" y="437"/>
                    </a:lnTo>
                    <a:lnTo>
                      <a:pt x="4883" y="448"/>
                    </a:lnTo>
                    <a:lnTo>
                      <a:pt x="4718" y="496"/>
                    </a:lnTo>
                    <a:lnTo>
                      <a:pt x="4482" y="578"/>
                    </a:lnTo>
                    <a:lnTo>
                      <a:pt x="4329" y="637"/>
                    </a:lnTo>
                    <a:lnTo>
                      <a:pt x="4164" y="720"/>
                    </a:lnTo>
                    <a:lnTo>
                      <a:pt x="3987" y="802"/>
                    </a:lnTo>
                    <a:lnTo>
                      <a:pt x="3786" y="920"/>
                    </a:lnTo>
                    <a:lnTo>
                      <a:pt x="3586" y="1050"/>
                    </a:lnTo>
                    <a:lnTo>
                      <a:pt x="3373" y="1203"/>
                    </a:lnTo>
                    <a:lnTo>
                      <a:pt x="3149" y="1368"/>
                    </a:lnTo>
                    <a:lnTo>
                      <a:pt x="2925" y="1569"/>
                    </a:lnTo>
                    <a:lnTo>
                      <a:pt x="2701" y="1781"/>
                    </a:lnTo>
                    <a:lnTo>
                      <a:pt x="2465" y="2029"/>
                    </a:lnTo>
                    <a:lnTo>
                      <a:pt x="2230" y="2300"/>
                    </a:lnTo>
                    <a:lnTo>
                      <a:pt x="2006" y="2607"/>
                    </a:lnTo>
                    <a:lnTo>
                      <a:pt x="1781" y="2937"/>
                    </a:lnTo>
                    <a:lnTo>
                      <a:pt x="1557" y="3302"/>
                    </a:lnTo>
                    <a:lnTo>
                      <a:pt x="1345" y="3703"/>
                    </a:lnTo>
                    <a:lnTo>
                      <a:pt x="1145" y="4140"/>
                    </a:lnTo>
                    <a:lnTo>
                      <a:pt x="944" y="4600"/>
                    </a:lnTo>
                    <a:lnTo>
                      <a:pt x="767" y="5107"/>
                    </a:lnTo>
                    <a:lnTo>
                      <a:pt x="602" y="5661"/>
                    </a:lnTo>
                    <a:lnTo>
                      <a:pt x="449" y="6239"/>
                    </a:lnTo>
                    <a:lnTo>
                      <a:pt x="319" y="6864"/>
                    </a:lnTo>
                    <a:lnTo>
                      <a:pt x="213" y="7536"/>
                    </a:lnTo>
                    <a:lnTo>
                      <a:pt x="166" y="7890"/>
                    </a:lnTo>
                    <a:lnTo>
                      <a:pt x="119" y="8255"/>
                    </a:lnTo>
                    <a:lnTo>
                      <a:pt x="83" y="8633"/>
                    </a:lnTo>
                    <a:lnTo>
                      <a:pt x="48" y="9010"/>
                    </a:lnTo>
                    <a:lnTo>
                      <a:pt x="24" y="9411"/>
                    </a:lnTo>
                    <a:lnTo>
                      <a:pt x="12" y="9824"/>
                    </a:lnTo>
                    <a:lnTo>
                      <a:pt x="1" y="10248"/>
                    </a:lnTo>
                    <a:lnTo>
                      <a:pt x="1" y="10685"/>
                    </a:lnTo>
                    <a:lnTo>
                      <a:pt x="20733" y="10685"/>
                    </a:lnTo>
                    <a:lnTo>
                      <a:pt x="20756" y="10520"/>
                    </a:lnTo>
                    <a:lnTo>
                      <a:pt x="20815" y="10237"/>
                    </a:lnTo>
                    <a:lnTo>
                      <a:pt x="20874" y="9836"/>
                    </a:lnTo>
                    <a:lnTo>
                      <a:pt x="20921" y="9340"/>
                    </a:lnTo>
                    <a:lnTo>
                      <a:pt x="20933" y="9057"/>
                    </a:lnTo>
                    <a:lnTo>
                      <a:pt x="20945" y="8763"/>
                    </a:lnTo>
                    <a:lnTo>
                      <a:pt x="20945" y="8444"/>
                    </a:lnTo>
                    <a:lnTo>
                      <a:pt x="20933" y="8114"/>
                    </a:lnTo>
                    <a:lnTo>
                      <a:pt x="20910" y="7772"/>
                    </a:lnTo>
                    <a:lnTo>
                      <a:pt x="20874" y="7418"/>
                    </a:lnTo>
                    <a:lnTo>
                      <a:pt x="20815" y="7053"/>
                    </a:lnTo>
                    <a:lnTo>
                      <a:pt x="20745" y="6675"/>
                    </a:lnTo>
                    <a:lnTo>
                      <a:pt x="20650" y="6298"/>
                    </a:lnTo>
                    <a:lnTo>
                      <a:pt x="20544" y="5909"/>
                    </a:lnTo>
                    <a:lnTo>
                      <a:pt x="20414" y="5531"/>
                    </a:lnTo>
                    <a:lnTo>
                      <a:pt x="20249" y="5142"/>
                    </a:lnTo>
                    <a:lnTo>
                      <a:pt x="20072" y="4753"/>
                    </a:lnTo>
                    <a:lnTo>
                      <a:pt x="19860" y="4364"/>
                    </a:lnTo>
                    <a:lnTo>
                      <a:pt x="19742" y="4175"/>
                    </a:lnTo>
                    <a:lnTo>
                      <a:pt x="19612" y="3986"/>
                    </a:lnTo>
                    <a:lnTo>
                      <a:pt x="19483" y="3798"/>
                    </a:lnTo>
                    <a:lnTo>
                      <a:pt x="19341" y="3621"/>
                    </a:lnTo>
                    <a:lnTo>
                      <a:pt x="19200" y="3432"/>
                    </a:lnTo>
                    <a:lnTo>
                      <a:pt x="19035" y="3255"/>
                    </a:lnTo>
                    <a:lnTo>
                      <a:pt x="18869" y="3078"/>
                    </a:lnTo>
                    <a:lnTo>
                      <a:pt x="18704" y="2901"/>
                    </a:lnTo>
                    <a:lnTo>
                      <a:pt x="18516" y="2725"/>
                    </a:lnTo>
                    <a:lnTo>
                      <a:pt x="18327" y="2559"/>
                    </a:lnTo>
                    <a:lnTo>
                      <a:pt x="18126" y="2394"/>
                    </a:lnTo>
                    <a:lnTo>
                      <a:pt x="17914" y="2229"/>
                    </a:lnTo>
                    <a:lnTo>
                      <a:pt x="17690" y="2064"/>
                    </a:lnTo>
                    <a:lnTo>
                      <a:pt x="17454" y="1911"/>
                    </a:lnTo>
                    <a:lnTo>
                      <a:pt x="17218" y="1769"/>
                    </a:lnTo>
                    <a:lnTo>
                      <a:pt x="16959" y="1616"/>
                    </a:lnTo>
                    <a:lnTo>
                      <a:pt x="16700" y="1474"/>
                    </a:lnTo>
                    <a:lnTo>
                      <a:pt x="16428" y="1345"/>
                    </a:lnTo>
                    <a:lnTo>
                      <a:pt x="16133" y="1215"/>
                    </a:lnTo>
                    <a:lnTo>
                      <a:pt x="15839" y="1085"/>
                    </a:lnTo>
                    <a:lnTo>
                      <a:pt x="15402" y="920"/>
                    </a:lnTo>
                    <a:lnTo>
                      <a:pt x="14942" y="767"/>
                    </a:lnTo>
                    <a:lnTo>
                      <a:pt x="14494" y="625"/>
                    </a:lnTo>
                    <a:lnTo>
                      <a:pt x="14034" y="507"/>
                    </a:lnTo>
                    <a:lnTo>
                      <a:pt x="13586" y="401"/>
                    </a:lnTo>
                    <a:lnTo>
                      <a:pt x="13126" y="307"/>
                    </a:lnTo>
                    <a:lnTo>
                      <a:pt x="12666" y="236"/>
                    </a:lnTo>
                    <a:lnTo>
                      <a:pt x="12206" y="165"/>
                    </a:lnTo>
                    <a:lnTo>
                      <a:pt x="11758" y="118"/>
                    </a:lnTo>
                    <a:lnTo>
                      <a:pt x="11310" y="71"/>
                    </a:lnTo>
                    <a:lnTo>
                      <a:pt x="10874" y="48"/>
                    </a:lnTo>
                    <a:lnTo>
                      <a:pt x="10437" y="24"/>
                    </a:lnTo>
                    <a:lnTo>
                      <a:pt x="10013" y="12"/>
                    </a:lnTo>
                    <a:lnTo>
                      <a:pt x="9588" y="0"/>
                    </a:lnTo>
                    <a:close/>
                  </a:path>
                </a:pathLst>
              </a:custGeom>
              <a:solidFill>
                <a:srgbClr val="B7B7B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384;p21">
                <a:extLst>
                  <a:ext uri="{FF2B5EF4-FFF2-40B4-BE49-F238E27FC236}">
                    <a16:creationId xmlns:a16="http://schemas.microsoft.com/office/drawing/2014/main" id="{599AA326-8D20-9730-DE32-65E2A080E685}"/>
                  </a:ext>
                </a:extLst>
              </p:cNvPr>
              <p:cNvSpPr/>
              <p:nvPr/>
            </p:nvSpPr>
            <p:spPr>
              <a:xfrm>
                <a:off x="3915975" y="3144200"/>
                <a:ext cx="759175" cy="1994225"/>
              </a:xfrm>
              <a:custGeom>
                <a:avLst/>
                <a:gdLst/>
                <a:ahLst/>
                <a:cxnLst/>
                <a:rect l="l" t="t" r="r" b="b"/>
                <a:pathLst>
                  <a:path w="30367" h="79769" extrusionOk="0">
                    <a:moveTo>
                      <a:pt x="30367" y="1"/>
                    </a:moveTo>
                    <a:lnTo>
                      <a:pt x="2819" y="590"/>
                    </a:lnTo>
                    <a:lnTo>
                      <a:pt x="0" y="76054"/>
                    </a:lnTo>
                    <a:lnTo>
                      <a:pt x="189" y="76136"/>
                    </a:lnTo>
                    <a:lnTo>
                      <a:pt x="719" y="76372"/>
                    </a:lnTo>
                    <a:lnTo>
                      <a:pt x="1557" y="76702"/>
                    </a:lnTo>
                    <a:lnTo>
                      <a:pt x="2087" y="76903"/>
                    </a:lnTo>
                    <a:lnTo>
                      <a:pt x="2677" y="77127"/>
                    </a:lnTo>
                    <a:lnTo>
                      <a:pt x="3337" y="77351"/>
                    </a:lnTo>
                    <a:lnTo>
                      <a:pt x="4045" y="77599"/>
                    </a:lnTo>
                    <a:lnTo>
                      <a:pt x="4812" y="77835"/>
                    </a:lnTo>
                    <a:lnTo>
                      <a:pt x="5625" y="78082"/>
                    </a:lnTo>
                    <a:lnTo>
                      <a:pt x="6474" y="78330"/>
                    </a:lnTo>
                    <a:lnTo>
                      <a:pt x="7371" y="78566"/>
                    </a:lnTo>
                    <a:lnTo>
                      <a:pt x="8314" y="78790"/>
                    </a:lnTo>
                    <a:lnTo>
                      <a:pt x="9269" y="79002"/>
                    </a:lnTo>
                    <a:lnTo>
                      <a:pt x="10260" y="79203"/>
                    </a:lnTo>
                    <a:lnTo>
                      <a:pt x="11274" y="79368"/>
                    </a:lnTo>
                    <a:lnTo>
                      <a:pt x="11793" y="79450"/>
                    </a:lnTo>
                    <a:lnTo>
                      <a:pt x="12312" y="79521"/>
                    </a:lnTo>
                    <a:lnTo>
                      <a:pt x="12831" y="79580"/>
                    </a:lnTo>
                    <a:lnTo>
                      <a:pt x="13362" y="79639"/>
                    </a:lnTo>
                    <a:lnTo>
                      <a:pt x="13880" y="79686"/>
                    </a:lnTo>
                    <a:lnTo>
                      <a:pt x="14411" y="79721"/>
                    </a:lnTo>
                    <a:lnTo>
                      <a:pt x="14942" y="79745"/>
                    </a:lnTo>
                    <a:lnTo>
                      <a:pt x="15472" y="79769"/>
                    </a:lnTo>
                    <a:lnTo>
                      <a:pt x="16546" y="79769"/>
                    </a:lnTo>
                    <a:lnTo>
                      <a:pt x="17076" y="79757"/>
                    </a:lnTo>
                    <a:lnTo>
                      <a:pt x="17607" y="79733"/>
                    </a:lnTo>
                    <a:lnTo>
                      <a:pt x="18138" y="79686"/>
                    </a:lnTo>
                    <a:lnTo>
                      <a:pt x="18657" y="79639"/>
                    </a:lnTo>
                    <a:lnTo>
                      <a:pt x="19187" y="79580"/>
                    </a:lnTo>
                    <a:lnTo>
                      <a:pt x="19706" y="79497"/>
                    </a:lnTo>
                    <a:lnTo>
                      <a:pt x="20225" y="79403"/>
                    </a:lnTo>
                    <a:lnTo>
                      <a:pt x="20732" y="79297"/>
                    </a:lnTo>
                    <a:lnTo>
                      <a:pt x="21239" y="79179"/>
                    </a:lnTo>
                    <a:lnTo>
                      <a:pt x="21746" y="79037"/>
                    </a:lnTo>
                    <a:lnTo>
                      <a:pt x="22242" y="78884"/>
                    </a:lnTo>
                    <a:lnTo>
                      <a:pt x="22725" y="78719"/>
                    </a:lnTo>
                    <a:lnTo>
                      <a:pt x="23209" y="78530"/>
                    </a:lnTo>
                    <a:lnTo>
                      <a:pt x="23680" y="78330"/>
                    </a:lnTo>
                    <a:lnTo>
                      <a:pt x="24152" y="78106"/>
                    </a:lnTo>
                    <a:lnTo>
                      <a:pt x="24612" y="77870"/>
                    </a:lnTo>
                    <a:lnTo>
                      <a:pt x="25060" y="77611"/>
                    </a:lnTo>
                    <a:lnTo>
                      <a:pt x="25496" y="77327"/>
                    </a:lnTo>
                    <a:lnTo>
                      <a:pt x="30367" y="1"/>
                    </a:lnTo>
                    <a:close/>
                  </a:path>
                </a:pathLst>
              </a:custGeom>
              <a:solidFill>
                <a:srgbClr val="366E9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85;p21">
                <a:extLst>
                  <a:ext uri="{FF2B5EF4-FFF2-40B4-BE49-F238E27FC236}">
                    <a16:creationId xmlns:a16="http://schemas.microsoft.com/office/drawing/2014/main" id="{82840E85-B5E0-2C7A-4163-94CC2116393B}"/>
                  </a:ext>
                </a:extLst>
              </p:cNvPr>
              <p:cNvSpPr/>
              <p:nvPr/>
            </p:nvSpPr>
            <p:spPr>
              <a:xfrm>
                <a:off x="3838425" y="4787275"/>
                <a:ext cx="727650" cy="404225"/>
              </a:xfrm>
              <a:custGeom>
                <a:avLst/>
                <a:gdLst/>
                <a:ahLst/>
                <a:cxnLst/>
                <a:rect l="l" t="t" r="r" b="b"/>
                <a:pathLst>
                  <a:path w="29106" h="16169" extrusionOk="0">
                    <a:moveTo>
                      <a:pt x="979" y="0"/>
                    </a:moveTo>
                    <a:lnTo>
                      <a:pt x="1" y="11097"/>
                    </a:lnTo>
                    <a:lnTo>
                      <a:pt x="142" y="11192"/>
                    </a:lnTo>
                    <a:lnTo>
                      <a:pt x="531" y="11475"/>
                    </a:lnTo>
                    <a:lnTo>
                      <a:pt x="826" y="11675"/>
                    </a:lnTo>
                    <a:lnTo>
                      <a:pt x="1180" y="11911"/>
                    </a:lnTo>
                    <a:lnTo>
                      <a:pt x="1593" y="12159"/>
                    </a:lnTo>
                    <a:lnTo>
                      <a:pt x="2064" y="12442"/>
                    </a:lnTo>
                    <a:lnTo>
                      <a:pt x="2595" y="12737"/>
                    </a:lnTo>
                    <a:lnTo>
                      <a:pt x="3185" y="13043"/>
                    </a:lnTo>
                    <a:lnTo>
                      <a:pt x="3821" y="13362"/>
                    </a:lnTo>
                    <a:lnTo>
                      <a:pt x="4529" y="13680"/>
                    </a:lnTo>
                    <a:lnTo>
                      <a:pt x="5284" y="13998"/>
                    </a:lnTo>
                    <a:lnTo>
                      <a:pt x="6086" y="14317"/>
                    </a:lnTo>
                    <a:lnTo>
                      <a:pt x="6510" y="14470"/>
                    </a:lnTo>
                    <a:lnTo>
                      <a:pt x="6947" y="14623"/>
                    </a:lnTo>
                    <a:lnTo>
                      <a:pt x="7395" y="14777"/>
                    </a:lnTo>
                    <a:lnTo>
                      <a:pt x="7855" y="14918"/>
                    </a:lnTo>
                    <a:lnTo>
                      <a:pt x="8326" y="15048"/>
                    </a:lnTo>
                    <a:lnTo>
                      <a:pt x="8810" y="15190"/>
                    </a:lnTo>
                    <a:lnTo>
                      <a:pt x="9317" y="15319"/>
                    </a:lnTo>
                    <a:lnTo>
                      <a:pt x="9824" y="15437"/>
                    </a:lnTo>
                    <a:lnTo>
                      <a:pt x="10343" y="15543"/>
                    </a:lnTo>
                    <a:lnTo>
                      <a:pt x="10874" y="15649"/>
                    </a:lnTo>
                    <a:lnTo>
                      <a:pt x="11428" y="15756"/>
                    </a:lnTo>
                    <a:lnTo>
                      <a:pt x="11982" y="15838"/>
                    </a:lnTo>
                    <a:lnTo>
                      <a:pt x="12548" y="15921"/>
                    </a:lnTo>
                    <a:lnTo>
                      <a:pt x="13126" y="15991"/>
                    </a:lnTo>
                    <a:lnTo>
                      <a:pt x="13716" y="16050"/>
                    </a:lnTo>
                    <a:lnTo>
                      <a:pt x="14317" y="16098"/>
                    </a:lnTo>
                    <a:lnTo>
                      <a:pt x="14930" y="16133"/>
                    </a:lnTo>
                    <a:lnTo>
                      <a:pt x="15555" y="16157"/>
                    </a:lnTo>
                    <a:lnTo>
                      <a:pt x="16192" y="16168"/>
                    </a:lnTo>
                    <a:lnTo>
                      <a:pt x="16829" y="16168"/>
                    </a:lnTo>
                    <a:lnTo>
                      <a:pt x="17489" y="16157"/>
                    </a:lnTo>
                    <a:lnTo>
                      <a:pt x="18150" y="16121"/>
                    </a:lnTo>
                    <a:lnTo>
                      <a:pt x="18834" y="16074"/>
                    </a:lnTo>
                    <a:lnTo>
                      <a:pt x="19518" y="16015"/>
                    </a:lnTo>
                    <a:lnTo>
                      <a:pt x="20202" y="15944"/>
                    </a:lnTo>
                    <a:lnTo>
                      <a:pt x="20909" y="15850"/>
                    </a:lnTo>
                    <a:lnTo>
                      <a:pt x="21629" y="15732"/>
                    </a:lnTo>
                    <a:lnTo>
                      <a:pt x="22348" y="15602"/>
                    </a:lnTo>
                    <a:lnTo>
                      <a:pt x="23079" y="15461"/>
                    </a:lnTo>
                    <a:lnTo>
                      <a:pt x="23822" y="15296"/>
                    </a:lnTo>
                    <a:lnTo>
                      <a:pt x="24565" y="15107"/>
                    </a:lnTo>
                    <a:lnTo>
                      <a:pt x="25332" y="14895"/>
                    </a:lnTo>
                    <a:lnTo>
                      <a:pt x="26098" y="14671"/>
                    </a:lnTo>
                    <a:lnTo>
                      <a:pt x="26877" y="14423"/>
                    </a:lnTo>
                    <a:lnTo>
                      <a:pt x="27655" y="14152"/>
                    </a:lnTo>
                    <a:lnTo>
                      <a:pt x="28445" y="13857"/>
                    </a:lnTo>
                    <a:lnTo>
                      <a:pt x="29106" y="3538"/>
                    </a:lnTo>
                    <a:lnTo>
                      <a:pt x="28940" y="3562"/>
                    </a:lnTo>
                    <a:lnTo>
                      <a:pt x="28457" y="3644"/>
                    </a:lnTo>
                    <a:lnTo>
                      <a:pt x="27679" y="3762"/>
                    </a:lnTo>
                    <a:lnTo>
                      <a:pt x="27183" y="3821"/>
                    </a:lnTo>
                    <a:lnTo>
                      <a:pt x="26617" y="3880"/>
                    </a:lnTo>
                    <a:lnTo>
                      <a:pt x="26004" y="3939"/>
                    </a:lnTo>
                    <a:lnTo>
                      <a:pt x="25320" y="3998"/>
                    </a:lnTo>
                    <a:lnTo>
                      <a:pt x="24577" y="4057"/>
                    </a:lnTo>
                    <a:lnTo>
                      <a:pt x="23787" y="4104"/>
                    </a:lnTo>
                    <a:lnTo>
                      <a:pt x="22950" y="4140"/>
                    </a:lnTo>
                    <a:lnTo>
                      <a:pt x="22053" y="4163"/>
                    </a:lnTo>
                    <a:lnTo>
                      <a:pt x="21110" y="4175"/>
                    </a:lnTo>
                    <a:lnTo>
                      <a:pt x="20131" y="4163"/>
                    </a:lnTo>
                    <a:lnTo>
                      <a:pt x="19117" y="4140"/>
                    </a:lnTo>
                    <a:lnTo>
                      <a:pt x="18056" y="4092"/>
                    </a:lnTo>
                    <a:lnTo>
                      <a:pt x="16971" y="4022"/>
                    </a:lnTo>
                    <a:lnTo>
                      <a:pt x="15850" y="3927"/>
                    </a:lnTo>
                    <a:lnTo>
                      <a:pt x="14695" y="3809"/>
                    </a:lnTo>
                    <a:lnTo>
                      <a:pt x="13515" y="3656"/>
                    </a:lnTo>
                    <a:lnTo>
                      <a:pt x="12926" y="3562"/>
                    </a:lnTo>
                    <a:lnTo>
                      <a:pt x="12324" y="3467"/>
                    </a:lnTo>
                    <a:lnTo>
                      <a:pt x="11711" y="3361"/>
                    </a:lnTo>
                    <a:lnTo>
                      <a:pt x="11098" y="3243"/>
                    </a:lnTo>
                    <a:lnTo>
                      <a:pt x="10484" y="3125"/>
                    </a:lnTo>
                    <a:lnTo>
                      <a:pt x="9871" y="2996"/>
                    </a:lnTo>
                    <a:lnTo>
                      <a:pt x="9246" y="2854"/>
                    </a:lnTo>
                    <a:lnTo>
                      <a:pt x="8621" y="2701"/>
                    </a:lnTo>
                    <a:lnTo>
                      <a:pt x="7984" y="2536"/>
                    </a:lnTo>
                    <a:lnTo>
                      <a:pt x="7359" y="2359"/>
                    </a:lnTo>
                    <a:lnTo>
                      <a:pt x="6723" y="2182"/>
                    </a:lnTo>
                    <a:lnTo>
                      <a:pt x="6086" y="1981"/>
                    </a:lnTo>
                    <a:lnTo>
                      <a:pt x="5449" y="1781"/>
                    </a:lnTo>
                    <a:lnTo>
                      <a:pt x="4812" y="1557"/>
                    </a:lnTo>
                    <a:lnTo>
                      <a:pt x="4175" y="1333"/>
                    </a:lnTo>
                    <a:lnTo>
                      <a:pt x="3538" y="1085"/>
                    </a:lnTo>
                    <a:lnTo>
                      <a:pt x="2890" y="837"/>
                    </a:lnTo>
                    <a:lnTo>
                      <a:pt x="2253" y="566"/>
                    </a:lnTo>
                    <a:lnTo>
                      <a:pt x="1616" y="295"/>
                    </a:lnTo>
                    <a:lnTo>
                      <a:pt x="979" y="0"/>
                    </a:lnTo>
                    <a:close/>
                  </a:path>
                </a:pathLst>
              </a:custGeom>
              <a:solidFill>
                <a:srgbClr val="1453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86;p21">
                <a:extLst>
                  <a:ext uri="{FF2B5EF4-FFF2-40B4-BE49-F238E27FC236}">
                    <a16:creationId xmlns:a16="http://schemas.microsoft.com/office/drawing/2014/main" id="{A6A816D1-3AD3-B5D8-F0FA-8D651D0F1601}"/>
                  </a:ext>
                </a:extLst>
              </p:cNvPr>
              <p:cNvSpPr/>
              <p:nvPr/>
            </p:nvSpPr>
            <p:spPr>
              <a:xfrm>
                <a:off x="3391175" y="5104800"/>
                <a:ext cx="1133625" cy="312525"/>
              </a:xfrm>
              <a:custGeom>
                <a:avLst/>
                <a:gdLst/>
                <a:ahLst/>
                <a:cxnLst/>
                <a:rect l="l" t="t" r="r" b="b"/>
                <a:pathLst>
                  <a:path w="45345" h="12501" extrusionOk="0">
                    <a:moveTo>
                      <a:pt x="2548" y="0"/>
                    </a:moveTo>
                    <a:lnTo>
                      <a:pt x="2406" y="201"/>
                    </a:lnTo>
                    <a:lnTo>
                      <a:pt x="2265" y="460"/>
                    </a:lnTo>
                    <a:lnTo>
                      <a:pt x="2064" y="802"/>
                    </a:lnTo>
                    <a:lnTo>
                      <a:pt x="1840" y="1250"/>
                    </a:lnTo>
                    <a:lnTo>
                      <a:pt x="1593" y="1805"/>
                    </a:lnTo>
                    <a:lnTo>
                      <a:pt x="1451" y="2111"/>
                    </a:lnTo>
                    <a:lnTo>
                      <a:pt x="1321" y="2441"/>
                    </a:lnTo>
                    <a:lnTo>
                      <a:pt x="1192" y="2795"/>
                    </a:lnTo>
                    <a:lnTo>
                      <a:pt x="1062" y="3184"/>
                    </a:lnTo>
                    <a:lnTo>
                      <a:pt x="932" y="3585"/>
                    </a:lnTo>
                    <a:lnTo>
                      <a:pt x="803" y="4022"/>
                    </a:lnTo>
                    <a:lnTo>
                      <a:pt x="685" y="4470"/>
                    </a:lnTo>
                    <a:lnTo>
                      <a:pt x="567" y="4953"/>
                    </a:lnTo>
                    <a:lnTo>
                      <a:pt x="461" y="5449"/>
                    </a:lnTo>
                    <a:lnTo>
                      <a:pt x="354" y="5967"/>
                    </a:lnTo>
                    <a:lnTo>
                      <a:pt x="260" y="6522"/>
                    </a:lnTo>
                    <a:lnTo>
                      <a:pt x="189" y="7088"/>
                    </a:lnTo>
                    <a:lnTo>
                      <a:pt x="119" y="7689"/>
                    </a:lnTo>
                    <a:lnTo>
                      <a:pt x="60" y="8303"/>
                    </a:lnTo>
                    <a:lnTo>
                      <a:pt x="24" y="8951"/>
                    </a:lnTo>
                    <a:lnTo>
                      <a:pt x="1" y="9612"/>
                    </a:lnTo>
                    <a:lnTo>
                      <a:pt x="1" y="10296"/>
                    </a:lnTo>
                    <a:lnTo>
                      <a:pt x="12" y="11003"/>
                    </a:lnTo>
                    <a:lnTo>
                      <a:pt x="36" y="11746"/>
                    </a:lnTo>
                    <a:lnTo>
                      <a:pt x="95" y="12501"/>
                    </a:lnTo>
                    <a:lnTo>
                      <a:pt x="45132" y="12501"/>
                    </a:lnTo>
                    <a:lnTo>
                      <a:pt x="45168" y="12336"/>
                    </a:lnTo>
                    <a:lnTo>
                      <a:pt x="45215" y="12053"/>
                    </a:lnTo>
                    <a:lnTo>
                      <a:pt x="45274" y="11652"/>
                    </a:lnTo>
                    <a:lnTo>
                      <a:pt x="45321" y="11156"/>
                    </a:lnTo>
                    <a:lnTo>
                      <a:pt x="45333" y="10873"/>
                    </a:lnTo>
                    <a:lnTo>
                      <a:pt x="45345" y="10579"/>
                    </a:lnTo>
                    <a:lnTo>
                      <a:pt x="45345" y="10260"/>
                    </a:lnTo>
                    <a:lnTo>
                      <a:pt x="45333" y="9930"/>
                    </a:lnTo>
                    <a:lnTo>
                      <a:pt x="45309" y="9588"/>
                    </a:lnTo>
                    <a:lnTo>
                      <a:pt x="45274" y="9234"/>
                    </a:lnTo>
                    <a:lnTo>
                      <a:pt x="45227" y="8869"/>
                    </a:lnTo>
                    <a:lnTo>
                      <a:pt x="45156" y="8491"/>
                    </a:lnTo>
                    <a:lnTo>
                      <a:pt x="45062" y="8114"/>
                    </a:lnTo>
                    <a:lnTo>
                      <a:pt x="44944" y="7725"/>
                    </a:lnTo>
                    <a:lnTo>
                      <a:pt x="44814" y="7347"/>
                    </a:lnTo>
                    <a:lnTo>
                      <a:pt x="44661" y="6958"/>
                    </a:lnTo>
                    <a:lnTo>
                      <a:pt x="44472" y="6569"/>
                    </a:lnTo>
                    <a:lnTo>
                      <a:pt x="44260" y="6180"/>
                    </a:lnTo>
                    <a:lnTo>
                      <a:pt x="44142" y="5991"/>
                    </a:lnTo>
                    <a:lnTo>
                      <a:pt x="44024" y="5802"/>
                    </a:lnTo>
                    <a:lnTo>
                      <a:pt x="43894" y="5614"/>
                    </a:lnTo>
                    <a:lnTo>
                      <a:pt x="43752" y="5437"/>
                    </a:lnTo>
                    <a:lnTo>
                      <a:pt x="43599" y="5248"/>
                    </a:lnTo>
                    <a:lnTo>
                      <a:pt x="43446" y="5071"/>
                    </a:lnTo>
                    <a:lnTo>
                      <a:pt x="43281" y="4894"/>
                    </a:lnTo>
                    <a:lnTo>
                      <a:pt x="43104" y="4717"/>
                    </a:lnTo>
                    <a:lnTo>
                      <a:pt x="42915" y="4541"/>
                    </a:lnTo>
                    <a:lnTo>
                      <a:pt x="42727" y="4375"/>
                    </a:lnTo>
                    <a:lnTo>
                      <a:pt x="42526" y="4210"/>
                    </a:lnTo>
                    <a:lnTo>
                      <a:pt x="42314" y="4045"/>
                    </a:lnTo>
                    <a:lnTo>
                      <a:pt x="42090" y="3880"/>
                    </a:lnTo>
                    <a:lnTo>
                      <a:pt x="41866" y="3727"/>
                    </a:lnTo>
                    <a:lnTo>
                      <a:pt x="41618" y="3585"/>
                    </a:lnTo>
                    <a:lnTo>
                      <a:pt x="41370" y="3432"/>
                    </a:lnTo>
                    <a:lnTo>
                      <a:pt x="41099" y="3290"/>
                    </a:lnTo>
                    <a:lnTo>
                      <a:pt x="40828" y="3161"/>
                    </a:lnTo>
                    <a:lnTo>
                      <a:pt x="40545" y="3031"/>
                    </a:lnTo>
                    <a:lnTo>
                      <a:pt x="40250" y="2901"/>
                    </a:lnTo>
                    <a:lnTo>
                      <a:pt x="39802" y="2736"/>
                    </a:lnTo>
                    <a:lnTo>
                      <a:pt x="39354" y="2583"/>
                    </a:lnTo>
                    <a:lnTo>
                      <a:pt x="38894" y="2441"/>
                    </a:lnTo>
                    <a:lnTo>
                      <a:pt x="38446" y="2323"/>
                    </a:lnTo>
                    <a:lnTo>
                      <a:pt x="37986" y="2217"/>
                    </a:lnTo>
                    <a:lnTo>
                      <a:pt x="37526" y="2123"/>
                    </a:lnTo>
                    <a:lnTo>
                      <a:pt x="37078" y="2052"/>
                    </a:lnTo>
                    <a:lnTo>
                      <a:pt x="36618" y="1981"/>
                    </a:lnTo>
                    <a:lnTo>
                      <a:pt x="36170" y="1934"/>
                    </a:lnTo>
                    <a:lnTo>
                      <a:pt x="35721" y="1887"/>
                    </a:lnTo>
                    <a:lnTo>
                      <a:pt x="35273" y="1864"/>
                    </a:lnTo>
                    <a:lnTo>
                      <a:pt x="34837" y="1840"/>
                    </a:lnTo>
                    <a:lnTo>
                      <a:pt x="34412" y="1828"/>
                    </a:lnTo>
                    <a:lnTo>
                      <a:pt x="34000" y="1816"/>
                    </a:lnTo>
                    <a:lnTo>
                      <a:pt x="33186" y="1828"/>
                    </a:lnTo>
                    <a:lnTo>
                      <a:pt x="32431" y="1864"/>
                    </a:lnTo>
                    <a:lnTo>
                      <a:pt x="31747" y="1911"/>
                    </a:lnTo>
                    <a:lnTo>
                      <a:pt x="31122" y="1981"/>
                    </a:lnTo>
                    <a:lnTo>
                      <a:pt x="30568" y="2040"/>
                    </a:lnTo>
                    <a:lnTo>
                      <a:pt x="30108" y="2111"/>
                    </a:lnTo>
                    <a:lnTo>
                      <a:pt x="29754" y="2170"/>
                    </a:lnTo>
                    <a:lnTo>
                      <a:pt x="29353" y="2241"/>
                    </a:lnTo>
                    <a:lnTo>
                      <a:pt x="29341" y="2253"/>
                    </a:lnTo>
                    <a:lnTo>
                      <a:pt x="2548"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87;p21">
                <a:extLst>
                  <a:ext uri="{FF2B5EF4-FFF2-40B4-BE49-F238E27FC236}">
                    <a16:creationId xmlns:a16="http://schemas.microsoft.com/office/drawing/2014/main" id="{402A5651-3C1E-3F8A-210E-ED1AA1DE044E}"/>
                  </a:ext>
                </a:extLst>
              </p:cNvPr>
              <p:cNvSpPr/>
              <p:nvPr/>
            </p:nvSpPr>
            <p:spPr>
              <a:xfrm>
                <a:off x="3392950" y="5417025"/>
                <a:ext cx="1126550" cy="59850"/>
              </a:xfrm>
              <a:custGeom>
                <a:avLst/>
                <a:gdLst/>
                <a:ahLst/>
                <a:cxnLst/>
                <a:rect l="l" t="t" r="r" b="b"/>
                <a:pathLst>
                  <a:path w="45062" h="2394" extrusionOk="0">
                    <a:moveTo>
                      <a:pt x="24" y="0"/>
                    </a:moveTo>
                    <a:lnTo>
                      <a:pt x="0" y="2394"/>
                    </a:lnTo>
                    <a:lnTo>
                      <a:pt x="45038" y="2394"/>
                    </a:lnTo>
                    <a:lnTo>
                      <a:pt x="45061"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88;p21">
                <a:extLst>
                  <a:ext uri="{FF2B5EF4-FFF2-40B4-BE49-F238E27FC236}">
                    <a16:creationId xmlns:a16="http://schemas.microsoft.com/office/drawing/2014/main" id="{89B32880-576C-608F-5070-9E187F8713CD}"/>
                  </a:ext>
                </a:extLst>
              </p:cNvPr>
              <p:cNvSpPr/>
              <p:nvPr/>
            </p:nvSpPr>
            <p:spPr>
              <a:xfrm>
                <a:off x="4001175" y="5150200"/>
                <a:ext cx="523625" cy="267125"/>
              </a:xfrm>
              <a:custGeom>
                <a:avLst/>
                <a:gdLst/>
                <a:ahLst/>
                <a:cxnLst/>
                <a:rect l="l" t="t" r="r" b="b"/>
                <a:pathLst>
                  <a:path w="20945" h="10685" extrusionOk="0">
                    <a:moveTo>
                      <a:pt x="9600" y="0"/>
                    </a:moveTo>
                    <a:lnTo>
                      <a:pt x="8786" y="12"/>
                    </a:lnTo>
                    <a:lnTo>
                      <a:pt x="8031" y="48"/>
                    </a:lnTo>
                    <a:lnTo>
                      <a:pt x="7347" y="95"/>
                    </a:lnTo>
                    <a:lnTo>
                      <a:pt x="6722" y="165"/>
                    </a:lnTo>
                    <a:lnTo>
                      <a:pt x="6168" y="224"/>
                    </a:lnTo>
                    <a:lnTo>
                      <a:pt x="5708" y="295"/>
                    </a:lnTo>
                    <a:lnTo>
                      <a:pt x="5354" y="354"/>
                    </a:lnTo>
                    <a:lnTo>
                      <a:pt x="4953" y="425"/>
                    </a:lnTo>
                    <a:lnTo>
                      <a:pt x="4941" y="437"/>
                    </a:lnTo>
                    <a:lnTo>
                      <a:pt x="4883" y="448"/>
                    </a:lnTo>
                    <a:lnTo>
                      <a:pt x="4729" y="496"/>
                    </a:lnTo>
                    <a:lnTo>
                      <a:pt x="4482" y="578"/>
                    </a:lnTo>
                    <a:lnTo>
                      <a:pt x="4328" y="637"/>
                    </a:lnTo>
                    <a:lnTo>
                      <a:pt x="4163" y="720"/>
                    </a:lnTo>
                    <a:lnTo>
                      <a:pt x="3986" y="802"/>
                    </a:lnTo>
                    <a:lnTo>
                      <a:pt x="3798" y="920"/>
                    </a:lnTo>
                    <a:lnTo>
                      <a:pt x="3585" y="1050"/>
                    </a:lnTo>
                    <a:lnTo>
                      <a:pt x="3373" y="1203"/>
                    </a:lnTo>
                    <a:lnTo>
                      <a:pt x="3161" y="1368"/>
                    </a:lnTo>
                    <a:lnTo>
                      <a:pt x="2925" y="1569"/>
                    </a:lnTo>
                    <a:lnTo>
                      <a:pt x="2701" y="1781"/>
                    </a:lnTo>
                    <a:lnTo>
                      <a:pt x="2465" y="2029"/>
                    </a:lnTo>
                    <a:lnTo>
                      <a:pt x="2241" y="2300"/>
                    </a:lnTo>
                    <a:lnTo>
                      <a:pt x="2005" y="2607"/>
                    </a:lnTo>
                    <a:lnTo>
                      <a:pt x="1781" y="2937"/>
                    </a:lnTo>
                    <a:lnTo>
                      <a:pt x="1569" y="3302"/>
                    </a:lnTo>
                    <a:lnTo>
                      <a:pt x="1356" y="3703"/>
                    </a:lnTo>
                    <a:lnTo>
                      <a:pt x="1144" y="4140"/>
                    </a:lnTo>
                    <a:lnTo>
                      <a:pt x="955" y="4600"/>
                    </a:lnTo>
                    <a:lnTo>
                      <a:pt x="779" y="5107"/>
                    </a:lnTo>
                    <a:lnTo>
                      <a:pt x="613" y="5661"/>
                    </a:lnTo>
                    <a:lnTo>
                      <a:pt x="460" y="6239"/>
                    </a:lnTo>
                    <a:lnTo>
                      <a:pt x="330" y="6864"/>
                    </a:lnTo>
                    <a:lnTo>
                      <a:pt x="213" y="7536"/>
                    </a:lnTo>
                    <a:lnTo>
                      <a:pt x="165" y="7890"/>
                    </a:lnTo>
                    <a:lnTo>
                      <a:pt x="130" y="8255"/>
                    </a:lnTo>
                    <a:lnTo>
                      <a:pt x="83" y="8633"/>
                    </a:lnTo>
                    <a:lnTo>
                      <a:pt x="59" y="9010"/>
                    </a:lnTo>
                    <a:lnTo>
                      <a:pt x="36" y="9411"/>
                    </a:lnTo>
                    <a:lnTo>
                      <a:pt x="12" y="9824"/>
                    </a:lnTo>
                    <a:lnTo>
                      <a:pt x="12" y="10248"/>
                    </a:lnTo>
                    <a:lnTo>
                      <a:pt x="0" y="10685"/>
                    </a:lnTo>
                    <a:lnTo>
                      <a:pt x="20732" y="10685"/>
                    </a:lnTo>
                    <a:lnTo>
                      <a:pt x="20768" y="10520"/>
                    </a:lnTo>
                    <a:lnTo>
                      <a:pt x="20815" y="10237"/>
                    </a:lnTo>
                    <a:lnTo>
                      <a:pt x="20874" y="9836"/>
                    </a:lnTo>
                    <a:lnTo>
                      <a:pt x="20921" y="9340"/>
                    </a:lnTo>
                    <a:lnTo>
                      <a:pt x="20933" y="9057"/>
                    </a:lnTo>
                    <a:lnTo>
                      <a:pt x="20945" y="8763"/>
                    </a:lnTo>
                    <a:lnTo>
                      <a:pt x="20945" y="8444"/>
                    </a:lnTo>
                    <a:lnTo>
                      <a:pt x="20933" y="8114"/>
                    </a:lnTo>
                    <a:lnTo>
                      <a:pt x="20909" y="7772"/>
                    </a:lnTo>
                    <a:lnTo>
                      <a:pt x="20874" y="7418"/>
                    </a:lnTo>
                    <a:lnTo>
                      <a:pt x="20827" y="7053"/>
                    </a:lnTo>
                    <a:lnTo>
                      <a:pt x="20756" y="6675"/>
                    </a:lnTo>
                    <a:lnTo>
                      <a:pt x="20662" y="6298"/>
                    </a:lnTo>
                    <a:lnTo>
                      <a:pt x="20544" y="5909"/>
                    </a:lnTo>
                    <a:lnTo>
                      <a:pt x="20414" y="5531"/>
                    </a:lnTo>
                    <a:lnTo>
                      <a:pt x="20261" y="5142"/>
                    </a:lnTo>
                    <a:lnTo>
                      <a:pt x="20072" y="4753"/>
                    </a:lnTo>
                    <a:lnTo>
                      <a:pt x="19860" y="4364"/>
                    </a:lnTo>
                    <a:lnTo>
                      <a:pt x="19742" y="4175"/>
                    </a:lnTo>
                    <a:lnTo>
                      <a:pt x="19624" y="3986"/>
                    </a:lnTo>
                    <a:lnTo>
                      <a:pt x="19494" y="3798"/>
                    </a:lnTo>
                    <a:lnTo>
                      <a:pt x="19352" y="3621"/>
                    </a:lnTo>
                    <a:lnTo>
                      <a:pt x="19199" y="3432"/>
                    </a:lnTo>
                    <a:lnTo>
                      <a:pt x="19046" y="3255"/>
                    </a:lnTo>
                    <a:lnTo>
                      <a:pt x="18881" y="3078"/>
                    </a:lnTo>
                    <a:lnTo>
                      <a:pt x="18704" y="2901"/>
                    </a:lnTo>
                    <a:lnTo>
                      <a:pt x="18515" y="2725"/>
                    </a:lnTo>
                    <a:lnTo>
                      <a:pt x="18327" y="2559"/>
                    </a:lnTo>
                    <a:lnTo>
                      <a:pt x="18126" y="2394"/>
                    </a:lnTo>
                    <a:lnTo>
                      <a:pt x="17914" y="2229"/>
                    </a:lnTo>
                    <a:lnTo>
                      <a:pt x="17690" y="2064"/>
                    </a:lnTo>
                    <a:lnTo>
                      <a:pt x="17466" y="1911"/>
                    </a:lnTo>
                    <a:lnTo>
                      <a:pt x="17218" y="1769"/>
                    </a:lnTo>
                    <a:lnTo>
                      <a:pt x="16970" y="1616"/>
                    </a:lnTo>
                    <a:lnTo>
                      <a:pt x="16699" y="1474"/>
                    </a:lnTo>
                    <a:lnTo>
                      <a:pt x="16428" y="1345"/>
                    </a:lnTo>
                    <a:lnTo>
                      <a:pt x="16145" y="1215"/>
                    </a:lnTo>
                    <a:lnTo>
                      <a:pt x="15850" y="1085"/>
                    </a:lnTo>
                    <a:lnTo>
                      <a:pt x="15402" y="920"/>
                    </a:lnTo>
                    <a:lnTo>
                      <a:pt x="14954" y="767"/>
                    </a:lnTo>
                    <a:lnTo>
                      <a:pt x="14494" y="625"/>
                    </a:lnTo>
                    <a:lnTo>
                      <a:pt x="14046" y="507"/>
                    </a:lnTo>
                    <a:lnTo>
                      <a:pt x="13586" y="401"/>
                    </a:lnTo>
                    <a:lnTo>
                      <a:pt x="13126" y="307"/>
                    </a:lnTo>
                    <a:lnTo>
                      <a:pt x="12678" y="236"/>
                    </a:lnTo>
                    <a:lnTo>
                      <a:pt x="12218" y="165"/>
                    </a:lnTo>
                    <a:lnTo>
                      <a:pt x="11770" y="118"/>
                    </a:lnTo>
                    <a:lnTo>
                      <a:pt x="11321" y="71"/>
                    </a:lnTo>
                    <a:lnTo>
                      <a:pt x="10873" y="48"/>
                    </a:lnTo>
                    <a:lnTo>
                      <a:pt x="10437" y="24"/>
                    </a:lnTo>
                    <a:lnTo>
                      <a:pt x="10012" y="12"/>
                    </a:lnTo>
                    <a:lnTo>
                      <a:pt x="9600" y="0"/>
                    </a:lnTo>
                    <a:close/>
                  </a:path>
                </a:pathLst>
              </a:custGeom>
              <a:solidFill>
                <a:srgbClr val="D9D9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89;p21">
                <a:extLst>
                  <a:ext uri="{FF2B5EF4-FFF2-40B4-BE49-F238E27FC236}">
                    <a16:creationId xmlns:a16="http://schemas.microsoft.com/office/drawing/2014/main" id="{410B33A8-B1A5-45A3-1D33-F85F34FF1D4D}"/>
                  </a:ext>
                </a:extLst>
              </p:cNvPr>
              <p:cNvSpPr/>
              <p:nvPr/>
            </p:nvSpPr>
            <p:spPr>
              <a:xfrm>
                <a:off x="3492900" y="3174875"/>
                <a:ext cx="799575" cy="1986250"/>
              </a:xfrm>
              <a:custGeom>
                <a:avLst/>
                <a:gdLst/>
                <a:ahLst/>
                <a:cxnLst/>
                <a:rect l="l" t="t" r="r" b="b"/>
                <a:pathLst>
                  <a:path w="31983" h="79450" extrusionOk="0">
                    <a:moveTo>
                      <a:pt x="4423" y="0"/>
                    </a:moveTo>
                    <a:lnTo>
                      <a:pt x="0" y="75381"/>
                    </a:lnTo>
                    <a:lnTo>
                      <a:pt x="189" y="75475"/>
                    </a:lnTo>
                    <a:lnTo>
                      <a:pt x="708" y="75711"/>
                    </a:lnTo>
                    <a:lnTo>
                      <a:pt x="1545" y="76065"/>
                    </a:lnTo>
                    <a:lnTo>
                      <a:pt x="2076" y="76277"/>
                    </a:lnTo>
                    <a:lnTo>
                      <a:pt x="2665" y="76513"/>
                    </a:lnTo>
                    <a:lnTo>
                      <a:pt x="3314" y="76749"/>
                    </a:lnTo>
                    <a:lnTo>
                      <a:pt x="4010" y="77009"/>
                    </a:lnTo>
                    <a:lnTo>
                      <a:pt x="4776" y="77268"/>
                    </a:lnTo>
                    <a:lnTo>
                      <a:pt x="5578" y="77527"/>
                    </a:lnTo>
                    <a:lnTo>
                      <a:pt x="6427" y="77799"/>
                    </a:lnTo>
                    <a:lnTo>
                      <a:pt x="7324" y="78046"/>
                    </a:lnTo>
                    <a:lnTo>
                      <a:pt x="8255" y="78294"/>
                    </a:lnTo>
                    <a:lnTo>
                      <a:pt x="9210" y="78530"/>
                    </a:lnTo>
                    <a:lnTo>
                      <a:pt x="10201" y="78742"/>
                    </a:lnTo>
                    <a:lnTo>
                      <a:pt x="11203" y="78943"/>
                    </a:lnTo>
                    <a:lnTo>
                      <a:pt x="11722" y="79025"/>
                    </a:lnTo>
                    <a:lnTo>
                      <a:pt x="12241" y="79108"/>
                    </a:lnTo>
                    <a:lnTo>
                      <a:pt x="12760" y="79178"/>
                    </a:lnTo>
                    <a:lnTo>
                      <a:pt x="13279" y="79249"/>
                    </a:lnTo>
                    <a:lnTo>
                      <a:pt x="13810" y="79308"/>
                    </a:lnTo>
                    <a:lnTo>
                      <a:pt x="14340" y="79355"/>
                    </a:lnTo>
                    <a:lnTo>
                      <a:pt x="14871" y="79391"/>
                    </a:lnTo>
                    <a:lnTo>
                      <a:pt x="15402" y="79426"/>
                    </a:lnTo>
                    <a:lnTo>
                      <a:pt x="15932" y="79438"/>
                    </a:lnTo>
                    <a:lnTo>
                      <a:pt x="16463" y="79450"/>
                    </a:lnTo>
                    <a:lnTo>
                      <a:pt x="16994" y="79450"/>
                    </a:lnTo>
                    <a:lnTo>
                      <a:pt x="17525" y="79426"/>
                    </a:lnTo>
                    <a:lnTo>
                      <a:pt x="18055" y="79403"/>
                    </a:lnTo>
                    <a:lnTo>
                      <a:pt x="18586" y="79367"/>
                    </a:lnTo>
                    <a:lnTo>
                      <a:pt x="19105" y="79308"/>
                    </a:lnTo>
                    <a:lnTo>
                      <a:pt x="19624" y="79249"/>
                    </a:lnTo>
                    <a:lnTo>
                      <a:pt x="20143" y="79167"/>
                    </a:lnTo>
                    <a:lnTo>
                      <a:pt x="20661" y="79072"/>
                    </a:lnTo>
                    <a:lnTo>
                      <a:pt x="21169" y="78954"/>
                    </a:lnTo>
                    <a:lnTo>
                      <a:pt x="21676" y="78836"/>
                    </a:lnTo>
                    <a:lnTo>
                      <a:pt x="22171" y="78695"/>
                    </a:lnTo>
                    <a:lnTo>
                      <a:pt x="22666" y="78530"/>
                    </a:lnTo>
                    <a:lnTo>
                      <a:pt x="23150" y="78353"/>
                    </a:lnTo>
                    <a:lnTo>
                      <a:pt x="23633" y="78164"/>
                    </a:lnTo>
                    <a:lnTo>
                      <a:pt x="24105" y="77952"/>
                    </a:lnTo>
                    <a:lnTo>
                      <a:pt x="24565" y="77716"/>
                    </a:lnTo>
                    <a:lnTo>
                      <a:pt x="25025" y="77468"/>
                    </a:lnTo>
                    <a:lnTo>
                      <a:pt x="25473" y="77197"/>
                    </a:lnTo>
                    <a:lnTo>
                      <a:pt x="31983" y="0"/>
                    </a:lnTo>
                    <a:close/>
                  </a:path>
                </a:pathLst>
              </a:custGeom>
              <a:solidFill>
                <a:srgbClr val="5492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90;p21">
                <a:extLst>
                  <a:ext uri="{FF2B5EF4-FFF2-40B4-BE49-F238E27FC236}">
                    <a16:creationId xmlns:a16="http://schemas.microsoft.com/office/drawing/2014/main" id="{370D4814-8539-4ACC-9389-7951116BC64C}"/>
                  </a:ext>
                </a:extLst>
              </p:cNvPr>
              <p:cNvSpPr/>
              <p:nvPr/>
            </p:nvSpPr>
            <p:spPr>
              <a:xfrm>
                <a:off x="3415050" y="4799950"/>
                <a:ext cx="731500" cy="412775"/>
              </a:xfrm>
              <a:custGeom>
                <a:avLst/>
                <a:gdLst/>
                <a:ahLst/>
                <a:cxnLst/>
                <a:rect l="l" t="t" r="r" b="b"/>
                <a:pathLst>
                  <a:path w="29260" h="16511" extrusionOk="0">
                    <a:moveTo>
                      <a:pt x="1216" y="0"/>
                    </a:moveTo>
                    <a:lnTo>
                      <a:pt x="1" y="11074"/>
                    </a:lnTo>
                    <a:lnTo>
                      <a:pt x="131" y="11180"/>
                    </a:lnTo>
                    <a:lnTo>
                      <a:pt x="520" y="11475"/>
                    </a:lnTo>
                    <a:lnTo>
                      <a:pt x="803" y="11675"/>
                    </a:lnTo>
                    <a:lnTo>
                      <a:pt x="1157" y="11911"/>
                    </a:lnTo>
                    <a:lnTo>
                      <a:pt x="1569" y="12182"/>
                    </a:lnTo>
                    <a:lnTo>
                      <a:pt x="2029" y="12465"/>
                    </a:lnTo>
                    <a:lnTo>
                      <a:pt x="2560" y="12772"/>
                    </a:lnTo>
                    <a:lnTo>
                      <a:pt x="3138" y="13090"/>
                    </a:lnTo>
                    <a:lnTo>
                      <a:pt x="3775" y="13421"/>
                    </a:lnTo>
                    <a:lnTo>
                      <a:pt x="4470" y="13763"/>
                    </a:lnTo>
                    <a:lnTo>
                      <a:pt x="5213" y="14093"/>
                    </a:lnTo>
                    <a:lnTo>
                      <a:pt x="6015" y="14435"/>
                    </a:lnTo>
                    <a:lnTo>
                      <a:pt x="6440" y="14588"/>
                    </a:lnTo>
                    <a:lnTo>
                      <a:pt x="6864" y="14753"/>
                    </a:lnTo>
                    <a:lnTo>
                      <a:pt x="7312" y="14907"/>
                    </a:lnTo>
                    <a:lnTo>
                      <a:pt x="7772" y="15060"/>
                    </a:lnTo>
                    <a:lnTo>
                      <a:pt x="8244" y="15213"/>
                    </a:lnTo>
                    <a:lnTo>
                      <a:pt x="8728" y="15355"/>
                    </a:lnTo>
                    <a:lnTo>
                      <a:pt x="9223" y="15496"/>
                    </a:lnTo>
                    <a:lnTo>
                      <a:pt x="9730" y="15626"/>
                    </a:lnTo>
                    <a:lnTo>
                      <a:pt x="10249" y="15744"/>
                    </a:lnTo>
                    <a:lnTo>
                      <a:pt x="10780" y="15862"/>
                    </a:lnTo>
                    <a:lnTo>
                      <a:pt x="11322" y="15980"/>
                    </a:lnTo>
                    <a:lnTo>
                      <a:pt x="11876" y="16074"/>
                    </a:lnTo>
                    <a:lnTo>
                      <a:pt x="12442" y="16168"/>
                    </a:lnTo>
                    <a:lnTo>
                      <a:pt x="13020" y="16251"/>
                    </a:lnTo>
                    <a:lnTo>
                      <a:pt x="13610" y="16322"/>
                    </a:lnTo>
                    <a:lnTo>
                      <a:pt x="14211" y="16381"/>
                    </a:lnTo>
                    <a:lnTo>
                      <a:pt x="14825" y="16440"/>
                    </a:lnTo>
                    <a:lnTo>
                      <a:pt x="15450" y="16475"/>
                    </a:lnTo>
                    <a:lnTo>
                      <a:pt x="16075" y="16499"/>
                    </a:lnTo>
                    <a:lnTo>
                      <a:pt x="16723" y="16510"/>
                    </a:lnTo>
                    <a:lnTo>
                      <a:pt x="17372" y="16510"/>
                    </a:lnTo>
                    <a:lnTo>
                      <a:pt x="18044" y="16487"/>
                    </a:lnTo>
                    <a:lnTo>
                      <a:pt x="18716" y="16463"/>
                    </a:lnTo>
                    <a:lnTo>
                      <a:pt x="19400" y="16416"/>
                    </a:lnTo>
                    <a:lnTo>
                      <a:pt x="20096" y="16357"/>
                    </a:lnTo>
                    <a:lnTo>
                      <a:pt x="20804" y="16275"/>
                    </a:lnTo>
                    <a:lnTo>
                      <a:pt x="21523" y="16180"/>
                    </a:lnTo>
                    <a:lnTo>
                      <a:pt x="22242" y="16062"/>
                    </a:lnTo>
                    <a:lnTo>
                      <a:pt x="22985" y="15933"/>
                    </a:lnTo>
                    <a:lnTo>
                      <a:pt x="23728" y="15779"/>
                    </a:lnTo>
                    <a:lnTo>
                      <a:pt x="24483" y="15614"/>
                    </a:lnTo>
                    <a:lnTo>
                      <a:pt x="25238" y="15414"/>
                    </a:lnTo>
                    <a:lnTo>
                      <a:pt x="26016" y="15213"/>
                    </a:lnTo>
                    <a:lnTo>
                      <a:pt x="26794" y="14977"/>
                    </a:lnTo>
                    <a:lnTo>
                      <a:pt x="27585" y="14718"/>
                    </a:lnTo>
                    <a:lnTo>
                      <a:pt x="28386" y="14447"/>
                    </a:lnTo>
                    <a:lnTo>
                      <a:pt x="29259" y="4140"/>
                    </a:lnTo>
                    <a:lnTo>
                      <a:pt x="29082" y="4175"/>
                    </a:lnTo>
                    <a:lnTo>
                      <a:pt x="28563" y="4269"/>
                    </a:lnTo>
                    <a:lnTo>
                      <a:pt x="27738" y="4411"/>
                    </a:lnTo>
                    <a:lnTo>
                      <a:pt x="27219" y="4482"/>
                    </a:lnTo>
                    <a:lnTo>
                      <a:pt x="26629" y="4564"/>
                    </a:lnTo>
                    <a:lnTo>
                      <a:pt x="25981" y="4635"/>
                    </a:lnTo>
                    <a:lnTo>
                      <a:pt x="25273" y="4706"/>
                    </a:lnTo>
                    <a:lnTo>
                      <a:pt x="24495" y="4776"/>
                    </a:lnTo>
                    <a:lnTo>
                      <a:pt x="23669" y="4824"/>
                    </a:lnTo>
                    <a:lnTo>
                      <a:pt x="22797" y="4871"/>
                    </a:lnTo>
                    <a:lnTo>
                      <a:pt x="21877" y="4906"/>
                    </a:lnTo>
                    <a:lnTo>
                      <a:pt x="20910" y="4918"/>
                    </a:lnTo>
                    <a:lnTo>
                      <a:pt x="19907" y="4918"/>
                    </a:lnTo>
                    <a:lnTo>
                      <a:pt x="18870" y="4883"/>
                    </a:lnTo>
                    <a:lnTo>
                      <a:pt x="17796" y="4835"/>
                    </a:lnTo>
                    <a:lnTo>
                      <a:pt x="16700" y="4753"/>
                    </a:lnTo>
                    <a:lnTo>
                      <a:pt x="16134" y="4694"/>
                    </a:lnTo>
                    <a:lnTo>
                      <a:pt x="15568" y="4635"/>
                    </a:lnTo>
                    <a:lnTo>
                      <a:pt x="14990" y="4576"/>
                    </a:lnTo>
                    <a:lnTo>
                      <a:pt x="14412" y="4493"/>
                    </a:lnTo>
                    <a:lnTo>
                      <a:pt x="13834" y="4411"/>
                    </a:lnTo>
                    <a:lnTo>
                      <a:pt x="13244" y="4316"/>
                    </a:lnTo>
                    <a:lnTo>
                      <a:pt x="12655" y="4210"/>
                    </a:lnTo>
                    <a:lnTo>
                      <a:pt x="12053" y="4104"/>
                    </a:lnTo>
                    <a:lnTo>
                      <a:pt x="11452" y="3975"/>
                    </a:lnTo>
                    <a:lnTo>
                      <a:pt x="10850" y="3845"/>
                    </a:lnTo>
                    <a:lnTo>
                      <a:pt x="10249" y="3703"/>
                    </a:lnTo>
                    <a:lnTo>
                      <a:pt x="9647" y="3538"/>
                    </a:lnTo>
                    <a:lnTo>
                      <a:pt x="9034" y="3373"/>
                    </a:lnTo>
                    <a:lnTo>
                      <a:pt x="8433" y="3196"/>
                    </a:lnTo>
                    <a:lnTo>
                      <a:pt x="7820" y="3007"/>
                    </a:lnTo>
                    <a:lnTo>
                      <a:pt x="7218" y="2807"/>
                    </a:lnTo>
                    <a:lnTo>
                      <a:pt x="6605" y="2583"/>
                    </a:lnTo>
                    <a:lnTo>
                      <a:pt x="6003" y="2359"/>
                    </a:lnTo>
                    <a:lnTo>
                      <a:pt x="5390" y="2111"/>
                    </a:lnTo>
                    <a:lnTo>
                      <a:pt x="4789" y="1852"/>
                    </a:lnTo>
                    <a:lnTo>
                      <a:pt x="4187" y="1581"/>
                    </a:lnTo>
                    <a:lnTo>
                      <a:pt x="3586" y="1297"/>
                    </a:lnTo>
                    <a:lnTo>
                      <a:pt x="2984" y="991"/>
                    </a:lnTo>
                    <a:lnTo>
                      <a:pt x="2395" y="684"/>
                    </a:lnTo>
                    <a:lnTo>
                      <a:pt x="1805" y="354"/>
                    </a:lnTo>
                    <a:lnTo>
                      <a:pt x="1216" y="0"/>
                    </a:lnTo>
                    <a:close/>
                  </a:path>
                </a:pathLst>
              </a:custGeom>
              <a:solidFill>
                <a:srgbClr val="1760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91;p21">
                <a:extLst>
                  <a:ext uri="{FF2B5EF4-FFF2-40B4-BE49-F238E27FC236}">
                    <a16:creationId xmlns:a16="http://schemas.microsoft.com/office/drawing/2014/main" id="{62EBD71A-3922-4567-0921-C8D4D2AB42E7}"/>
                  </a:ext>
                </a:extLst>
              </p:cNvPr>
              <p:cNvSpPr/>
              <p:nvPr/>
            </p:nvSpPr>
            <p:spPr>
              <a:xfrm>
                <a:off x="4097875" y="1501150"/>
                <a:ext cx="679300" cy="1743025"/>
              </a:xfrm>
              <a:custGeom>
                <a:avLst/>
                <a:gdLst/>
                <a:ahLst/>
                <a:cxnLst/>
                <a:rect l="l" t="t" r="r" b="b"/>
                <a:pathLst>
                  <a:path w="27172" h="69721" extrusionOk="0">
                    <a:moveTo>
                      <a:pt x="12477" y="0"/>
                    </a:moveTo>
                    <a:lnTo>
                      <a:pt x="7477" y="12"/>
                    </a:lnTo>
                    <a:lnTo>
                      <a:pt x="9140" y="2500"/>
                    </a:lnTo>
                    <a:lnTo>
                      <a:pt x="12973" y="8220"/>
                    </a:lnTo>
                    <a:lnTo>
                      <a:pt x="15131" y="11463"/>
                    </a:lnTo>
                    <a:lnTo>
                      <a:pt x="17159" y="14541"/>
                    </a:lnTo>
                    <a:lnTo>
                      <a:pt x="18845" y="17124"/>
                    </a:lnTo>
                    <a:lnTo>
                      <a:pt x="19482" y="18114"/>
                    </a:lnTo>
                    <a:lnTo>
                      <a:pt x="19942" y="18869"/>
                    </a:lnTo>
                    <a:lnTo>
                      <a:pt x="20037" y="19034"/>
                    </a:lnTo>
                    <a:lnTo>
                      <a:pt x="20119" y="19246"/>
                    </a:lnTo>
                    <a:lnTo>
                      <a:pt x="20190" y="19482"/>
                    </a:lnTo>
                    <a:lnTo>
                      <a:pt x="20261" y="19765"/>
                    </a:lnTo>
                    <a:lnTo>
                      <a:pt x="20331" y="20072"/>
                    </a:lnTo>
                    <a:lnTo>
                      <a:pt x="20379" y="20402"/>
                    </a:lnTo>
                    <a:lnTo>
                      <a:pt x="20438" y="20780"/>
                    </a:lnTo>
                    <a:lnTo>
                      <a:pt x="20473" y="21169"/>
                    </a:lnTo>
                    <a:lnTo>
                      <a:pt x="20520" y="21593"/>
                    </a:lnTo>
                    <a:lnTo>
                      <a:pt x="20555" y="22041"/>
                    </a:lnTo>
                    <a:lnTo>
                      <a:pt x="20603" y="23020"/>
                    </a:lnTo>
                    <a:lnTo>
                      <a:pt x="20626" y="24082"/>
                    </a:lnTo>
                    <a:lnTo>
                      <a:pt x="20638" y="25237"/>
                    </a:lnTo>
                    <a:lnTo>
                      <a:pt x="20638" y="26452"/>
                    </a:lnTo>
                    <a:lnTo>
                      <a:pt x="20603" y="27737"/>
                    </a:lnTo>
                    <a:lnTo>
                      <a:pt x="20567" y="29082"/>
                    </a:lnTo>
                    <a:lnTo>
                      <a:pt x="20508" y="30462"/>
                    </a:lnTo>
                    <a:lnTo>
                      <a:pt x="20438" y="31877"/>
                    </a:lnTo>
                    <a:lnTo>
                      <a:pt x="20355" y="33327"/>
                    </a:lnTo>
                    <a:lnTo>
                      <a:pt x="20261" y="34790"/>
                    </a:lnTo>
                    <a:lnTo>
                      <a:pt x="20155" y="36264"/>
                    </a:lnTo>
                    <a:lnTo>
                      <a:pt x="20048" y="37726"/>
                    </a:lnTo>
                    <a:lnTo>
                      <a:pt x="19919" y="39188"/>
                    </a:lnTo>
                    <a:lnTo>
                      <a:pt x="19789" y="40627"/>
                    </a:lnTo>
                    <a:lnTo>
                      <a:pt x="19659" y="42031"/>
                    </a:lnTo>
                    <a:lnTo>
                      <a:pt x="19518" y="43410"/>
                    </a:lnTo>
                    <a:lnTo>
                      <a:pt x="19376" y="44731"/>
                    </a:lnTo>
                    <a:lnTo>
                      <a:pt x="19235" y="45993"/>
                    </a:lnTo>
                    <a:lnTo>
                      <a:pt x="19081" y="47196"/>
                    </a:lnTo>
                    <a:lnTo>
                      <a:pt x="18940" y="48316"/>
                    </a:lnTo>
                    <a:lnTo>
                      <a:pt x="18787" y="49354"/>
                    </a:lnTo>
                    <a:lnTo>
                      <a:pt x="18645" y="50297"/>
                    </a:lnTo>
                    <a:lnTo>
                      <a:pt x="18515" y="51135"/>
                    </a:lnTo>
                    <a:lnTo>
                      <a:pt x="18374" y="51866"/>
                    </a:lnTo>
                    <a:lnTo>
                      <a:pt x="18244" y="52467"/>
                    </a:lnTo>
                    <a:lnTo>
                      <a:pt x="18126" y="52951"/>
                    </a:lnTo>
                    <a:lnTo>
                      <a:pt x="18067" y="53128"/>
                    </a:lnTo>
                    <a:lnTo>
                      <a:pt x="18008" y="53281"/>
                    </a:lnTo>
                    <a:lnTo>
                      <a:pt x="17949" y="53411"/>
                    </a:lnTo>
                    <a:lnTo>
                      <a:pt x="17855" y="53552"/>
                    </a:lnTo>
                    <a:lnTo>
                      <a:pt x="17749" y="53706"/>
                    </a:lnTo>
                    <a:lnTo>
                      <a:pt x="17619" y="53859"/>
                    </a:lnTo>
                    <a:lnTo>
                      <a:pt x="17466" y="54024"/>
                    </a:lnTo>
                    <a:lnTo>
                      <a:pt x="17301" y="54189"/>
                    </a:lnTo>
                    <a:lnTo>
                      <a:pt x="17112" y="54366"/>
                    </a:lnTo>
                    <a:lnTo>
                      <a:pt x="16900" y="54543"/>
                    </a:lnTo>
                    <a:lnTo>
                      <a:pt x="16440" y="54909"/>
                    </a:lnTo>
                    <a:lnTo>
                      <a:pt x="15921" y="55309"/>
                    </a:lnTo>
                    <a:lnTo>
                      <a:pt x="15331" y="55722"/>
                    </a:lnTo>
                    <a:lnTo>
                      <a:pt x="14706" y="56147"/>
                    </a:lnTo>
                    <a:lnTo>
                      <a:pt x="14034" y="56571"/>
                    </a:lnTo>
                    <a:lnTo>
                      <a:pt x="13315" y="57019"/>
                    </a:lnTo>
                    <a:lnTo>
                      <a:pt x="12572" y="57468"/>
                    </a:lnTo>
                    <a:lnTo>
                      <a:pt x="11805" y="57928"/>
                    </a:lnTo>
                    <a:lnTo>
                      <a:pt x="11015" y="58387"/>
                    </a:lnTo>
                    <a:lnTo>
                      <a:pt x="10201" y="58836"/>
                    </a:lnTo>
                    <a:lnTo>
                      <a:pt x="8574" y="59744"/>
                    </a:lnTo>
                    <a:lnTo>
                      <a:pt x="6946" y="60605"/>
                    </a:lnTo>
                    <a:lnTo>
                      <a:pt x="5390" y="61418"/>
                    </a:lnTo>
                    <a:lnTo>
                      <a:pt x="3951" y="62161"/>
                    </a:lnTo>
                    <a:lnTo>
                      <a:pt x="2654" y="62822"/>
                    </a:lnTo>
                    <a:lnTo>
                      <a:pt x="732" y="63765"/>
                    </a:lnTo>
                    <a:lnTo>
                      <a:pt x="0" y="64119"/>
                    </a:lnTo>
                    <a:lnTo>
                      <a:pt x="1852" y="69721"/>
                    </a:lnTo>
                    <a:lnTo>
                      <a:pt x="2536" y="69379"/>
                    </a:lnTo>
                    <a:lnTo>
                      <a:pt x="4399" y="68423"/>
                    </a:lnTo>
                    <a:lnTo>
                      <a:pt x="5673" y="67751"/>
                    </a:lnTo>
                    <a:lnTo>
                      <a:pt x="7111" y="66996"/>
                    </a:lnTo>
                    <a:lnTo>
                      <a:pt x="8692" y="66135"/>
                    </a:lnTo>
                    <a:lnTo>
                      <a:pt x="10355" y="65227"/>
                    </a:lnTo>
                    <a:lnTo>
                      <a:pt x="12076" y="64249"/>
                    </a:lnTo>
                    <a:lnTo>
                      <a:pt x="13798" y="63246"/>
                    </a:lnTo>
                    <a:lnTo>
                      <a:pt x="14659" y="62739"/>
                    </a:lnTo>
                    <a:lnTo>
                      <a:pt x="15496" y="62220"/>
                    </a:lnTo>
                    <a:lnTo>
                      <a:pt x="16322" y="61713"/>
                    </a:lnTo>
                    <a:lnTo>
                      <a:pt x="17136" y="61206"/>
                    </a:lnTo>
                    <a:lnTo>
                      <a:pt x="17902" y="60699"/>
                    </a:lnTo>
                    <a:lnTo>
                      <a:pt x="18657" y="60192"/>
                    </a:lnTo>
                    <a:lnTo>
                      <a:pt x="19353" y="59696"/>
                    </a:lnTo>
                    <a:lnTo>
                      <a:pt x="20025" y="59213"/>
                    </a:lnTo>
                    <a:lnTo>
                      <a:pt x="20638" y="58753"/>
                    </a:lnTo>
                    <a:lnTo>
                      <a:pt x="21204" y="58293"/>
                    </a:lnTo>
                    <a:lnTo>
                      <a:pt x="21711" y="57857"/>
                    </a:lnTo>
                    <a:lnTo>
                      <a:pt x="21935" y="57644"/>
                    </a:lnTo>
                    <a:lnTo>
                      <a:pt x="22148" y="57432"/>
                    </a:lnTo>
                    <a:lnTo>
                      <a:pt x="22254" y="57326"/>
                    </a:lnTo>
                    <a:lnTo>
                      <a:pt x="22360" y="57208"/>
                    </a:lnTo>
                    <a:lnTo>
                      <a:pt x="22548" y="56937"/>
                    </a:lnTo>
                    <a:lnTo>
                      <a:pt x="22749" y="56642"/>
                    </a:lnTo>
                    <a:lnTo>
                      <a:pt x="22938" y="56300"/>
                    </a:lnTo>
                    <a:lnTo>
                      <a:pt x="23115" y="55935"/>
                    </a:lnTo>
                    <a:lnTo>
                      <a:pt x="23291" y="55522"/>
                    </a:lnTo>
                    <a:lnTo>
                      <a:pt x="23468" y="55085"/>
                    </a:lnTo>
                    <a:lnTo>
                      <a:pt x="23633" y="54614"/>
                    </a:lnTo>
                    <a:lnTo>
                      <a:pt x="23799" y="54118"/>
                    </a:lnTo>
                    <a:lnTo>
                      <a:pt x="23952" y="53588"/>
                    </a:lnTo>
                    <a:lnTo>
                      <a:pt x="24105" y="53045"/>
                    </a:lnTo>
                    <a:lnTo>
                      <a:pt x="24258" y="52456"/>
                    </a:lnTo>
                    <a:lnTo>
                      <a:pt x="24400" y="51854"/>
                    </a:lnTo>
                    <a:lnTo>
                      <a:pt x="24541" y="51229"/>
                    </a:lnTo>
                    <a:lnTo>
                      <a:pt x="24671" y="50580"/>
                    </a:lnTo>
                    <a:lnTo>
                      <a:pt x="24801" y="49908"/>
                    </a:lnTo>
                    <a:lnTo>
                      <a:pt x="24931" y="49224"/>
                    </a:lnTo>
                    <a:lnTo>
                      <a:pt x="25049" y="48517"/>
                    </a:lnTo>
                    <a:lnTo>
                      <a:pt x="25284" y="47054"/>
                    </a:lnTo>
                    <a:lnTo>
                      <a:pt x="25497" y="45533"/>
                    </a:lnTo>
                    <a:lnTo>
                      <a:pt x="25697" y="43965"/>
                    </a:lnTo>
                    <a:lnTo>
                      <a:pt x="25886" y="42361"/>
                    </a:lnTo>
                    <a:lnTo>
                      <a:pt x="26051" y="40733"/>
                    </a:lnTo>
                    <a:lnTo>
                      <a:pt x="26216" y="39094"/>
                    </a:lnTo>
                    <a:lnTo>
                      <a:pt x="26358" y="37443"/>
                    </a:lnTo>
                    <a:lnTo>
                      <a:pt x="26487" y="35804"/>
                    </a:lnTo>
                    <a:lnTo>
                      <a:pt x="26593" y="34176"/>
                    </a:lnTo>
                    <a:lnTo>
                      <a:pt x="26700" y="32573"/>
                    </a:lnTo>
                    <a:lnTo>
                      <a:pt x="26794" y="31016"/>
                    </a:lnTo>
                    <a:lnTo>
                      <a:pt x="26876" y="29495"/>
                    </a:lnTo>
                    <a:lnTo>
                      <a:pt x="26947" y="28044"/>
                    </a:lnTo>
                    <a:lnTo>
                      <a:pt x="27053" y="25332"/>
                    </a:lnTo>
                    <a:lnTo>
                      <a:pt x="27124" y="22985"/>
                    </a:lnTo>
                    <a:lnTo>
                      <a:pt x="27160" y="21063"/>
                    </a:lnTo>
                    <a:lnTo>
                      <a:pt x="27171" y="19671"/>
                    </a:lnTo>
                    <a:lnTo>
                      <a:pt x="27160" y="19187"/>
                    </a:lnTo>
                    <a:lnTo>
                      <a:pt x="27148" y="18869"/>
                    </a:lnTo>
                    <a:lnTo>
                      <a:pt x="27148" y="18775"/>
                    </a:lnTo>
                    <a:lnTo>
                      <a:pt x="27124" y="18669"/>
                    </a:lnTo>
                    <a:lnTo>
                      <a:pt x="27065" y="18433"/>
                    </a:lnTo>
                    <a:lnTo>
                      <a:pt x="26971" y="18150"/>
                    </a:lnTo>
                    <a:lnTo>
                      <a:pt x="26841" y="17843"/>
                    </a:lnTo>
                    <a:lnTo>
                      <a:pt x="26688" y="17489"/>
                    </a:lnTo>
                    <a:lnTo>
                      <a:pt x="26511" y="17100"/>
                    </a:lnTo>
                    <a:lnTo>
                      <a:pt x="26299" y="16687"/>
                    </a:lnTo>
                    <a:lnTo>
                      <a:pt x="26063" y="16239"/>
                    </a:lnTo>
                    <a:lnTo>
                      <a:pt x="25544" y="15272"/>
                    </a:lnTo>
                    <a:lnTo>
                      <a:pt x="24931" y="14211"/>
                    </a:lnTo>
                    <a:lnTo>
                      <a:pt x="24270" y="13079"/>
                    </a:lnTo>
                    <a:lnTo>
                      <a:pt x="23551" y="11899"/>
                    </a:lnTo>
                    <a:lnTo>
                      <a:pt x="22796" y="10685"/>
                    </a:lnTo>
                    <a:lnTo>
                      <a:pt x="22018" y="9458"/>
                    </a:lnTo>
                    <a:lnTo>
                      <a:pt x="21239" y="8232"/>
                    </a:lnTo>
                    <a:lnTo>
                      <a:pt x="20461" y="7017"/>
                    </a:lnTo>
                    <a:lnTo>
                      <a:pt x="18963" y="4741"/>
                    </a:lnTo>
                    <a:lnTo>
                      <a:pt x="17643" y="2748"/>
                    </a:lnTo>
                    <a:lnTo>
                      <a:pt x="17419" y="2441"/>
                    </a:lnTo>
                    <a:lnTo>
                      <a:pt x="17171" y="2135"/>
                    </a:lnTo>
                    <a:lnTo>
                      <a:pt x="16911" y="1852"/>
                    </a:lnTo>
                    <a:lnTo>
                      <a:pt x="16640" y="1592"/>
                    </a:lnTo>
                    <a:lnTo>
                      <a:pt x="16345" y="1345"/>
                    </a:lnTo>
                    <a:lnTo>
                      <a:pt x="16051" y="1121"/>
                    </a:lnTo>
                    <a:lnTo>
                      <a:pt x="15732" y="920"/>
                    </a:lnTo>
                    <a:lnTo>
                      <a:pt x="15402" y="731"/>
                    </a:lnTo>
                    <a:lnTo>
                      <a:pt x="15072" y="566"/>
                    </a:lnTo>
                    <a:lnTo>
                      <a:pt x="14718" y="413"/>
                    </a:lnTo>
                    <a:lnTo>
                      <a:pt x="14364" y="295"/>
                    </a:lnTo>
                    <a:lnTo>
                      <a:pt x="13999" y="189"/>
                    </a:lnTo>
                    <a:lnTo>
                      <a:pt x="13633" y="106"/>
                    </a:lnTo>
                    <a:lnTo>
                      <a:pt x="13256" y="47"/>
                    </a:lnTo>
                    <a:lnTo>
                      <a:pt x="12866" y="12"/>
                    </a:lnTo>
                    <a:lnTo>
                      <a:pt x="12477"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92;p21">
                <a:extLst>
                  <a:ext uri="{FF2B5EF4-FFF2-40B4-BE49-F238E27FC236}">
                    <a16:creationId xmlns:a16="http://schemas.microsoft.com/office/drawing/2014/main" id="{98E0B680-5670-B40C-A5BD-472B2D1D3FF2}"/>
                  </a:ext>
                </a:extLst>
              </p:cNvPr>
              <p:cNvSpPr/>
              <p:nvPr/>
            </p:nvSpPr>
            <p:spPr>
              <a:xfrm>
                <a:off x="3588125" y="2978225"/>
                <a:ext cx="1127125" cy="393025"/>
              </a:xfrm>
              <a:custGeom>
                <a:avLst/>
                <a:gdLst/>
                <a:ahLst/>
                <a:cxnLst/>
                <a:rect l="l" t="t" r="r" b="b"/>
                <a:pathLst>
                  <a:path w="45085" h="15721" extrusionOk="0">
                    <a:moveTo>
                      <a:pt x="43681" y="0"/>
                    </a:moveTo>
                    <a:lnTo>
                      <a:pt x="1993" y="4293"/>
                    </a:lnTo>
                    <a:lnTo>
                      <a:pt x="0" y="9022"/>
                    </a:lnTo>
                    <a:lnTo>
                      <a:pt x="531" y="9329"/>
                    </a:lnTo>
                    <a:lnTo>
                      <a:pt x="1168" y="9694"/>
                    </a:lnTo>
                    <a:lnTo>
                      <a:pt x="2029" y="10154"/>
                    </a:lnTo>
                    <a:lnTo>
                      <a:pt x="3078" y="10697"/>
                    </a:lnTo>
                    <a:lnTo>
                      <a:pt x="3680" y="10991"/>
                    </a:lnTo>
                    <a:lnTo>
                      <a:pt x="4317" y="11298"/>
                    </a:lnTo>
                    <a:lnTo>
                      <a:pt x="5001" y="11616"/>
                    </a:lnTo>
                    <a:lnTo>
                      <a:pt x="5708" y="11935"/>
                    </a:lnTo>
                    <a:lnTo>
                      <a:pt x="6463" y="12265"/>
                    </a:lnTo>
                    <a:lnTo>
                      <a:pt x="7241" y="12595"/>
                    </a:lnTo>
                    <a:lnTo>
                      <a:pt x="8055" y="12925"/>
                    </a:lnTo>
                    <a:lnTo>
                      <a:pt x="8904" y="13244"/>
                    </a:lnTo>
                    <a:lnTo>
                      <a:pt x="9765" y="13550"/>
                    </a:lnTo>
                    <a:lnTo>
                      <a:pt x="10649" y="13857"/>
                    </a:lnTo>
                    <a:lnTo>
                      <a:pt x="11557" y="14152"/>
                    </a:lnTo>
                    <a:lnTo>
                      <a:pt x="12489" y="14423"/>
                    </a:lnTo>
                    <a:lnTo>
                      <a:pt x="13432" y="14683"/>
                    </a:lnTo>
                    <a:lnTo>
                      <a:pt x="14376" y="14918"/>
                    </a:lnTo>
                    <a:lnTo>
                      <a:pt x="15343" y="15119"/>
                    </a:lnTo>
                    <a:lnTo>
                      <a:pt x="15826" y="15225"/>
                    </a:lnTo>
                    <a:lnTo>
                      <a:pt x="16310" y="15308"/>
                    </a:lnTo>
                    <a:lnTo>
                      <a:pt x="16805" y="15390"/>
                    </a:lnTo>
                    <a:lnTo>
                      <a:pt x="17289" y="15461"/>
                    </a:lnTo>
                    <a:lnTo>
                      <a:pt x="17772" y="15520"/>
                    </a:lnTo>
                    <a:lnTo>
                      <a:pt x="18268" y="15579"/>
                    </a:lnTo>
                    <a:lnTo>
                      <a:pt x="18751" y="15626"/>
                    </a:lnTo>
                    <a:lnTo>
                      <a:pt x="19246" y="15661"/>
                    </a:lnTo>
                    <a:lnTo>
                      <a:pt x="19730" y="15697"/>
                    </a:lnTo>
                    <a:lnTo>
                      <a:pt x="20225" y="15709"/>
                    </a:lnTo>
                    <a:lnTo>
                      <a:pt x="20709" y="15720"/>
                    </a:lnTo>
                    <a:lnTo>
                      <a:pt x="21192" y="15720"/>
                    </a:lnTo>
                    <a:lnTo>
                      <a:pt x="21676" y="15709"/>
                    </a:lnTo>
                    <a:lnTo>
                      <a:pt x="22147" y="15685"/>
                    </a:lnTo>
                    <a:lnTo>
                      <a:pt x="22666" y="15638"/>
                    </a:lnTo>
                    <a:lnTo>
                      <a:pt x="23173" y="15591"/>
                    </a:lnTo>
                    <a:lnTo>
                      <a:pt x="23692" y="15532"/>
                    </a:lnTo>
                    <a:lnTo>
                      <a:pt x="24211" y="15461"/>
                    </a:lnTo>
                    <a:lnTo>
                      <a:pt x="24718" y="15390"/>
                    </a:lnTo>
                    <a:lnTo>
                      <a:pt x="25237" y="15296"/>
                    </a:lnTo>
                    <a:lnTo>
                      <a:pt x="25756" y="15201"/>
                    </a:lnTo>
                    <a:lnTo>
                      <a:pt x="26263" y="15095"/>
                    </a:lnTo>
                    <a:lnTo>
                      <a:pt x="26782" y="14977"/>
                    </a:lnTo>
                    <a:lnTo>
                      <a:pt x="27289" y="14859"/>
                    </a:lnTo>
                    <a:lnTo>
                      <a:pt x="27808" y="14730"/>
                    </a:lnTo>
                    <a:lnTo>
                      <a:pt x="28315" y="14588"/>
                    </a:lnTo>
                    <a:lnTo>
                      <a:pt x="29329" y="14293"/>
                    </a:lnTo>
                    <a:lnTo>
                      <a:pt x="30332" y="13975"/>
                    </a:lnTo>
                    <a:lnTo>
                      <a:pt x="31322" y="13633"/>
                    </a:lnTo>
                    <a:lnTo>
                      <a:pt x="32301" y="13279"/>
                    </a:lnTo>
                    <a:lnTo>
                      <a:pt x="33256" y="12902"/>
                    </a:lnTo>
                    <a:lnTo>
                      <a:pt x="34200" y="12513"/>
                    </a:lnTo>
                    <a:lnTo>
                      <a:pt x="35120" y="12123"/>
                    </a:lnTo>
                    <a:lnTo>
                      <a:pt x="36004" y="11711"/>
                    </a:lnTo>
                    <a:lnTo>
                      <a:pt x="36877" y="11310"/>
                    </a:lnTo>
                    <a:lnTo>
                      <a:pt x="37702" y="10897"/>
                    </a:lnTo>
                    <a:lnTo>
                      <a:pt x="38504" y="10496"/>
                    </a:lnTo>
                    <a:lnTo>
                      <a:pt x="39283" y="10095"/>
                    </a:lnTo>
                    <a:lnTo>
                      <a:pt x="40014" y="9694"/>
                    </a:lnTo>
                    <a:lnTo>
                      <a:pt x="40698" y="9317"/>
                    </a:lnTo>
                    <a:lnTo>
                      <a:pt x="41358" y="8951"/>
                    </a:lnTo>
                    <a:lnTo>
                      <a:pt x="41960" y="8597"/>
                    </a:lnTo>
                    <a:lnTo>
                      <a:pt x="43033" y="7949"/>
                    </a:lnTo>
                    <a:lnTo>
                      <a:pt x="43906" y="7418"/>
                    </a:lnTo>
                    <a:lnTo>
                      <a:pt x="44542" y="6993"/>
                    </a:lnTo>
                    <a:lnTo>
                      <a:pt x="45085" y="6640"/>
                    </a:lnTo>
                    <a:lnTo>
                      <a:pt x="43681" y="0"/>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3;p21">
                <a:extLst>
                  <a:ext uri="{FF2B5EF4-FFF2-40B4-BE49-F238E27FC236}">
                    <a16:creationId xmlns:a16="http://schemas.microsoft.com/office/drawing/2014/main" id="{930C16FD-947C-C877-CF27-4A233369D91A}"/>
                  </a:ext>
                </a:extLst>
              </p:cNvPr>
              <p:cNvSpPr/>
              <p:nvPr/>
            </p:nvSpPr>
            <p:spPr>
              <a:xfrm>
                <a:off x="3523250" y="1491425"/>
                <a:ext cx="1197900" cy="1752750"/>
              </a:xfrm>
              <a:custGeom>
                <a:avLst/>
                <a:gdLst/>
                <a:ahLst/>
                <a:cxnLst/>
                <a:rect l="l" t="t" r="r" b="b"/>
                <a:pathLst>
                  <a:path w="47916" h="70110" extrusionOk="0">
                    <a:moveTo>
                      <a:pt x="11853" y="0"/>
                    </a:moveTo>
                    <a:lnTo>
                      <a:pt x="1" y="2866"/>
                    </a:lnTo>
                    <a:lnTo>
                      <a:pt x="355" y="4493"/>
                    </a:lnTo>
                    <a:lnTo>
                      <a:pt x="756" y="6357"/>
                    </a:lnTo>
                    <a:lnTo>
                      <a:pt x="1263" y="8762"/>
                    </a:lnTo>
                    <a:lnTo>
                      <a:pt x="1852" y="11593"/>
                    </a:lnTo>
                    <a:lnTo>
                      <a:pt x="2477" y="14730"/>
                    </a:lnTo>
                    <a:lnTo>
                      <a:pt x="3126" y="18043"/>
                    </a:lnTo>
                    <a:lnTo>
                      <a:pt x="3456" y="19742"/>
                    </a:lnTo>
                    <a:lnTo>
                      <a:pt x="3763" y="21440"/>
                    </a:lnTo>
                    <a:lnTo>
                      <a:pt x="4164" y="23692"/>
                    </a:lnTo>
                    <a:lnTo>
                      <a:pt x="4541" y="25898"/>
                    </a:lnTo>
                    <a:lnTo>
                      <a:pt x="4883" y="27997"/>
                    </a:lnTo>
                    <a:lnTo>
                      <a:pt x="5025" y="29011"/>
                    </a:lnTo>
                    <a:lnTo>
                      <a:pt x="5166" y="29978"/>
                    </a:lnTo>
                    <a:lnTo>
                      <a:pt x="5296" y="30921"/>
                    </a:lnTo>
                    <a:lnTo>
                      <a:pt x="5402" y="31806"/>
                    </a:lnTo>
                    <a:lnTo>
                      <a:pt x="5496" y="32643"/>
                    </a:lnTo>
                    <a:lnTo>
                      <a:pt x="5567" y="33433"/>
                    </a:lnTo>
                    <a:lnTo>
                      <a:pt x="5626" y="34164"/>
                    </a:lnTo>
                    <a:lnTo>
                      <a:pt x="5661" y="34825"/>
                    </a:lnTo>
                    <a:lnTo>
                      <a:pt x="5685" y="35426"/>
                    </a:lnTo>
                    <a:lnTo>
                      <a:pt x="5673" y="35957"/>
                    </a:lnTo>
                    <a:lnTo>
                      <a:pt x="5673" y="36169"/>
                    </a:lnTo>
                    <a:lnTo>
                      <a:pt x="5650" y="36370"/>
                    </a:lnTo>
                    <a:lnTo>
                      <a:pt x="5603" y="36948"/>
                    </a:lnTo>
                    <a:lnTo>
                      <a:pt x="5555" y="37596"/>
                    </a:lnTo>
                    <a:lnTo>
                      <a:pt x="5473" y="39106"/>
                    </a:lnTo>
                    <a:lnTo>
                      <a:pt x="5390" y="40827"/>
                    </a:lnTo>
                    <a:lnTo>
                      <a:pt x="5319" y="42726"/>
                    </a:lnTo>
                    <a:lnTo>
                      <a:pt x="5249" y="44755"/>
                    </a:lnTo>
                    <a:lnTo>
                      <a:pt x="5190" y="46854"/>
                    </a:lnTo>
                    <a:lnTo>
                      <a:pt x="5072" y="51099"/>
                    </a:lnTo>
                    <a:lnTo>
                      <a:pt x="4989" y="55073"/>
                    </a:lnTo>
                    <a:lnTo>
                      <a:pt x="4930" y="58399"/>
                    </a:lnTo>
                    <a:lnTo>
                      <a:pt x="4883" y="61512"/>
                    </a:lnTo>
                    <a:lnTo>
                      <a:pt x="4730" y="61583"/>
                    </a:lnTo>
                    <a:lnTo>
                      <a:pt x="4317" y="61795"/>
                    </a:lnTo>
                    <a:lnTo>
                      <a:pt x="4058" y="61949"/>
                    </a:lnTo>
                    <a:lnTo>
                      <a:pt x="3775" y="62114"/>
                    </a:lnTo>
                    <a:lnTo>
                      <a:pt x="3480" y="62314"/>
                    </a:lnTo>
                    <a:lnTo>
                      <a:pt x="3197" y="62527"/>
                    </a:lnTo>
                    <a:lnTo>
                      <a:pt x="3067" y="62645"/>
                    </a:lnTo>
                    <a:lnTo>
                      <a:pt x="2937" y="62774"/>
                    </a:lnTo>
                    <a:lnTo>
                      <a:pt x="2808" y="62892"/>
                    </a:lnTo>
                    <a:lnTo>
                      <a:pt x="2701" y="63022"/>
                    </a:lnTo>
                    <a:lnTo>
                      <a:pt x="2607" y="63152"/>
                    </a:lnTo>
                    <a:lnTo>
                      <a:pt x="2513" y="63293"/>
                    </a:lnTo>
                    <a:lnTo>
                      <a:pt x="2442" y="63423"/>
                    </a:lnTo>
                    <a:lnTo>
                      <a:pt x="2395" y="63564"/>
                    </a:lnTo>
                    <a:lnTo>
                      <a:pt x="2359" y="63706"/>
                    </a:lnTo>
                    <a:lnTo>
                      <a:pt x="2348" y="63847"/>
                    </a:lnTo>
                    <a:lnTo>
                      <a:pt x="2348" y="64001"/>
                    </a:lnTo>
                    <a:lnTo>
                      <a:pt x="2383" y="64142"/>
                    </a:lnTo>
                    <a:lnTo>
                      <a:pt x="2430" y="64296"/>
                    </a:lnTo>
                    <a:lnTo>
                      <a:pt x="2513" y="64437"/>
                    </a:lnTo>
                    <a:lnTo>
                      <a:pt x="2631" y="64590"/>
                    </a:lnTo>
                    <a:lnTo>
                      <a:pt x="2772" y="64744"/>
                    </a:lnTo>
                    <a:lnTo>
                      <a:pt x="3032" y="64980"/>
                    </a:lnTo>
                    <a:lnTo>
                      <a:pt x="3291" y="65215"/>
                    </a:lnTo>
                    <a:lnTo>
                      <a:pt x="3562" y="65440"/>
                    </a:lnTo>
                    <a:lnTo>
                      <a:pt x="3834" y="65664"/>
                    </a:lnTo>
                    <a:lnTo>
                      <a:pt x="4117" y="65876"/>
                    </a:lnTo>
                    <a:lnTo>
                      <a:pt x="4400" y="66076"/>
                    </a:lnTo>
                    <a:lnTo>
                      <a:pt x="4694" y="66289"/>
                    </a:lnTo>
                    <a:lnTo>
                      <a:pt x="4989" y="66477"/>
                    </a:lnTo>
                    <a:lnTo>
                      <a:pt x="5284" y="66666"/>
                    </a:lnTo>
                    <a:lnTo>
                      <a:pt x="5591" y="66855"/>
                    </a:lnTo>
                    <a:lnTo>
                      <a:pt x="5897" y="67032"/>
                    </a:lnTo>
                    <a:lnTo>
                      <a:pt x="6204" y="67208"/>
                    </a:lnTo>
                    <a:lnTo>
                      <a:pt x="6853" y="67539"/>
                    </a:lnTo>
                    <a:lnTo>
                      <a:pt x="7501" y="67845"/>
                    </a:lnTo>
                    <a:lnTo>
                      <a:pt x="8173" y="68128"/>
                    </a:lnTo>
                    <a:lnTo>
                      <a:pt x="8869" y="68400"/>
                    </a:lnTo>
                    <a:lnTo>
                      <a:pt x="9565" y="68647"/>
                    </a:lnTo>
                    <a:lnTo>
                      <a:pt x="10284" y="68871"/>
                    </a:lnTo>
                    <a:lnTo>
                      <a:pt x="11015" y="69072"/>
                    </a:lnTo>
                    <a:lnTo>
                      <a:pt x="11747" y="69260"/>
                    </a:lnTo>
                    <a:lnTo>
                      <a:pt x="12501" y="69426"/>
                    </a:lnTo>
                    <a:lnTo>
                      <a:pt x="13268" y="69567"/>
                    </a:lnTo>
                    <a:lnTo>
                      <a:pt x="14034" y="69697"/>
                    </a:lnTo>
                    <a:lnTo>
                      <a:pt x="14825" y="69803"/>
                    </a:lnTo>
                    <a:lnTo>
                      <a:pt x="15615" y="69897"/>
                    </a:lnTo>
                    <a:lnTo>
                      <a:pt x="16405" y="69968"/>
                    </a:lnTo>
                    <a:lnTo>
                      <a:pt x="17207" y="70027"/>
                    </a:lnTo>
                    <a:lnTo>
                      <a:pt x="18020" y="70074"/>
                    </a:lnTo>
                    <a:lnTo>
                      <a:pt x="18834" y="70098"/>
                    </a:lnTo>
                    <a:lnTo>
                      <a:pt x="19660" y="70110"/>
                    </a:lnTo>
                    <a:lnTo>
                      <a:pt x="20473" y="70110"/>
                    </a:lnTo>
                    <a:lnTo>
                      <a:pt x="21299" y="70086"/>
                    </a:lnTo>
                    <a:lnTo>
                      <a:pt x="22124" y="70062"/>
                    </a:lnTo>
                    <a:lnTo>
                      <a:pt x="22962" y="70015"/>
                    </a:lnTo>
                    <a:lnTo>
                      <a:pt x="23787" y="69956"/>
                    </a:lnTo>
                    <a:lnTo>
                      <a:pt x="24613" y="69874"/>
                    </a:lnTo>
                    <a:lnTo>
                      <a:pt x="25438" y="69791"/>
                    </a:lnTo>
                    <a:lnTo>
                      <a:pt x="26264" y="69697"/>
                    </a:lnTo>
                    <a:lnTo>
                      <a:pt x="27089" y="69591"/>
                    </a:lnTo>
                    <a:lnTo>
                      <a:pt x="27903" y="69461"/>
                    </a:lnTo>
                    <a:lnTo>
                      <a:pt x="28717" y="69331"/>
                    </a:lnTo>
                    <a:lnTo>
                      <a:pt x="29530" y="69190"/>
                    </a:lnTo>
                    <a:lnTo>
                      <a:pt x="30332" y="69036"/>
                    </a:lnTo>
                    <a:lnTo>
                      <a:pt x="31134" y="68883"/>
                    </a:lnTo>
                    <a:lnTo>
                      <a:pt x="31924" y="68706"/>
                    </a:lnTo>
                    <a:lnTo>
                      <a:pt x="32703" y="68529"/>
                    </a:lnTo>
                    <a:lnTo>
                      <a:pt x="33469" y="68341"/>
                    </a:lnTo>
                    <a:lnTo>
                      <a:pt x="34236" y="68140"/>
                    </a:lnTo>
                    <a:lnTo>
                      <a:pt x="34991" y="67940"/>
                    </a:lnTo>
                    <a:lnTo>
                      <a:pt x="35734" y="67727"/>
                    </a:lnTo>
                    <a:lnTo>
                      <a:pt x="36453" y="67515"/>
                    </a:lnTo>
                    <a:lnTo>
                      <a:pt x="37172" y="67291"/>
                    </a:lnTo>
                    <a:lnTo>
                      <a:pt x="37880" y="67055"/>
                    </a:lnTo>
                    <a:lnTo>
                      <a:pt x="38564" y="66831"/>
                    </a:lnTo>
                    <a:lnTo>
                      <a:pt x="39236" y="66583"/>
                    </a:lnTo>
                    <a:lnTo>
                      <a:pt x="39885" y="66336"/>
                    </a:lnTo>
                    <a:lnTo>
                      <a:pt x="40533" y="66088"/>
                    </a:lnTo>
                    <a:lnTo>
                      <a:pt x="41146" y="65840"/>
                    </a:lnTo>
                    <a:lnTo>
                      <a:pt x="41748" y="65581"/>
                    </a:lnTo>
                    <a:lnTo>
                      <a:pt x="42338" y="65322"/>
                    </a:lnTo>
                    <a:lnTo>
                      <a:pt x="42904" y="65062"/>
                    </a:lnTo>
                    <a:lnTo>
                      <a:pt x="43446" y="64803"/>
                    </a:lnTo>
                    <a:lnTo>
                      <a:pt x="43965" y="64531"/>
                    </a:lnTo>
                    <a:lnTo>
                      <a:pt x="44460" y="64272"/>
                    </a:lnTo>
                    <a:lnTo>
                      <a:pt x="44944" y="64001"/>
                    </a:lnTo>
                    <a:lnTo>
                      <a:pt x="45392" y="63730"/>
                    </a:lnTo>
                    <a:lnTo>
                      <a:pt x="45817" y="63458"/>
                    </a:lnTo>
                    <a:lnTo>
                      <a:pt x="46217" y="63199"/>
                    </a:lnTo>
                    <a:lnTo>
                      <a:pt x="46595" y="62928"/>
                    </a:lnTo>
                    <a:lnTo>
                      <a:pt x="46949" y="62668"/>
                    </a:lnTo>
                    <a:lnTo>
                      <a:pt x="47137" y="62491"/>
                    </a:lnTo>
                    <a:lnTo>
                      <a:pt x="47302" y="62314"/>
                    </a:lnTo>
                    <a:lnTo>
                      <a:pt x="47456" y="62137"/>
                    </a:lnTo>
                    <a:lnTo>
                      <a:pt x="47574" y="61949"/>
                    </a:lnTo>
                    <a:lnTo>
                      <a:pt x="47680" y="61748"/>
                    </a:lnTo>
                    <a:lnTo>
                      <a:pt x="47762" y="61548"/>
                    </a:lnTo>
                    <a:lnTo>
                      <a:pt x="47821" y="61347"/>
                    </a:lnTo>
                    <a:lnTo>
                      <a:pt x="47868" y="61135"/>
                    </a:lnTo>
                    <a:lnTo>
                      <a:pt x="47904" y="60923"/>
                    </a:lnTo>
                    <a:lnTo>
                      <a:pt x="47916" y="60711"/>
                    </a:lnTo>
                    <a:lnTo>
                      <a:pt x="47916" y="60510"/>
                    </a:lnTo>
                    <a:lnTo>
                      <a:pt x="47916" y="60298"/>
                    </a:lnTo>
                    <a:lnTo>
                      <a:pt x="47892" y="60085"/>
                    </a:lnTo>
                    <a:lnTo>
                      <a:pt x="47857" y="59873"/>
                    </a:lnTo>
                    <a:lnTo>
                      <a:pt x="47821" y="59673"/>
                    </a:lnTo>
                    <a:lnTo>
                      <a:pt x="47774" y="59472"/>
                    </a:lnTo>
                    <a:lnTo>
                      <a:pt x="47656" y="59095"/>
                    </a:lnTo>
                    <a:lnTo>
                      <a:pt x="47526" y="58741"/>
                    </a:lnTo>
                    <a:lnTo>
                      <a:pt x="47385" y="58411"/>
                    </a:lnTo>
                    <a:lnTo>
                      <a:pt x="47255" y="58140"/>
                    </a:lnTo>
                    <a:lnTo>
                      <a:pt x="47137" y="57904"/>
                    </a:lnTo>
                    <a:lnTo>
                      <a:pt x="47031" y="57739"/>
                    </a:lnTo>
                    <a:lnTo>
                      <a:pt x="46949" y="57585"/>
                    </a:lnTo>
                    <a:lnTo>
                      <a:pt x="46972" y="56477"/>
                    </a:lnTo>
                    <a:lnTo>
                      <a:pt x="47008" y="53493"/>
                    </a:lnTo>
                    <a:lnTo>
                      <a:pt x="47031" y="51465"/>
                    </a:lnTo>
                    <a:lnTo>
                      <a:pt x="47055" y="49165"/>
                    </a:lnTo>
                    <a:lnTo>
                      <a:pt x="47055" y="46665"/>
                    </a:lnTo>
                    <a:lnTo>
                      <a:pt x="47055" y="44023"/>
                    </a:lnTo>
                    <a:lnTo>
                      <a:pt x="47031" y="41323"/>
                    </a:lnTo>
                    <a:lnTo>
                      <a:pt x="46984" y="38622"/>
                    </a:lnTo>
                    <a:lnTo>
                      <a:pt x="46949" y="37290"/>
                    </a:lnTo>
                    <a:lnTo>
                      <a:pt x="46913" y="35981"/>
                    </a:lnTo>
                    <a:lnTo>
                      <a:pt x="46866" y="34707"/>
                    </a:lnTo>
                    <a:lnTo>
                      <a:pt x="46807" y="33480"/>
                    </a:lnTo>
                    <a:lnTo>
                      <a:pt x="46748" y="32289"/>
                    </a:lnTo>
                    <a:lnTo>
                      <a:pt x="46677" y="31169"/>
                    </a:lnTo>
                    <a:lnTo>
                      <a:pt x="46595" y="30108"/>
                    </a:lnTo>
                    <a:lnTo>
                      <a:pt x="46501" y="29129"/>
                    </a:lnTo>
                    <a:lnTo>
                      <a:pt x="46394" y="28221"/>
                    </a:lnTo>
                    <a:lnTo>
                      <a:pt x="46288" y="27419"/>
                    </a:lnTo>
                    <a:lnTo>
                      <a:pt x="46229" y="27041"/>
                    </a:lnTo>
                    <a:lnTo>
                      <a:pt x="46159" y="26699"/>
                    </a:lnTo>
                    <a:lnTo>
                      <a:pt x="46100" y="26393"/>
                    </a:lnTo>
                    <a:lnTo>
                      <a:pt x="46029" y="26098"/>
                    </a:lnTo>
                    <a:lnTo>
                      <a:pt x="45828" y="25296"/>
                    </a:lnTo>
                    <a:lnTo>
                      <a:pt x="45628" y="24482"/>
                    </a:lnTo>
                    <a:lnTo>
                      <a:pt x="45215" y="22784"/>
                    </a:lnTo>
                    <a:lnTo>
                      <a:pt x="44802" y="21027"/>
                    </a:lnTo>
                    <a:lnTo>
                      <a:pt x="44578" y="20143"/>
                    </a:lnTo>
                    <a:lnTo>
                      <a:pt x="44354" y="19234"/>
                    </a:lnTo>
                    <a:lnTo>
                      <a:pt x="44118" y="18326"/>
                    </a:lnTo>
                    <a:lnTo>
                      <a:pt x="43859" y="17407"/>
                    </a:lnTo>
                    <a:lnTo>
                      <a:pt x="43599" y="16499"/>
                    </a:lnTo>
                    <a:lnTo>
                      <a:pt x="43316" y="15579"/>
                    </a:lnTo>
                    <a:lnTo>
                      <a:pt x="43010" y="14659"/>
                    </a:lnTo>
                    <a:lnTo>
                      <a:pt x="42691" y="13751"/>
                    </a:lnTo>
                    <a:lnTo>
                      <a:pt x="42349" y="12843"/>
                    </a:lnTo>
                    <a:lnTo>
                      <a:pt x="41996" y="11946"/>
                    </a:lnTo>
                    <a:lnTo>
                      <a:pt x="41606" y="11062"/>
                    </a:lnTo>
                    <a:lnTo>
                      <a:pt x="41406" y="10626"/>
                    </a:lnTo>
                    <a:lnTo>
                      <a:pt x="41194" y="10189"/>
                    </a:lnTo>
                    <a:lnTo>
                      <a:pt x="40970" y="9753"/>
                    </a:lnTo>
                    <a:lnTo>
                      <a:pt x="40746" y="9328"/>
                    </a:lnTo>
                    <a:lnTo>
                      <a:pt x="40521" y="8904"/>
                    </a:lnTo>
                    <a:lnTo>
                      <a:pt x="40274" y="8491"/>
                    </a:lnTo>
                    <a:lnTo>
                      <a:pt x="40026" y="8067"/>
                    </a:lnTo>
                    <a:lnTo>
                      <a:pt x="39779" y="7666"/>
                    </a:lnTo>
                    <a:lnTo>
                      <a:pt x="39507" y="7253"/>
                    </a:lnTo>
                    <a:lnTo>
                      <a:pt x="39236" y="6852"/>
                    </a:lnTo>
                    <a:lnTo>
                      <a:pt x="38953" y="6463"/>
                    </a:lnTo>
                    <a:lnTo>
                      <a:pt x="38670" y="6073"/>
                    </a:lnTo>
                    <a:lnTo>
                      <a:pt x="38363" y="5696"/>
                    </a:lnTo>
                    <a:lnTo>
                      <a:pt x="38057" y="5319"/>
                    </a:lnTo>
                    <a:lnTo>
                      <a:pt x="37738" y="4953"/>
                    </a:lnTo>
                    <a:lnTo>
                      <a:pt x="37408" y="4588"/>
                    </a:lnTo>
                    <a:lnTo>
                      <a:pt x="37078" y="4234"/>
                    </a:lnTo>
                    <a:lnTo>
                      <a:pt x="36724" y="3892"/>
                    </a:lnTo>
                    <a:lnTo>
                      <a:pt x="36370" y="3550"/>
                    </a:lnTo>
                    <a:lnTo>
                      <a:pt x="35993" y="3220"/>
                    </a:lnTo>
                    <a:lnTo>
                      <a:pt x="35616" y="2889"/>
                    </a:lnTo>
                    <a:lnTo>
                      <a:pt x="35226" y="2583"/>
                    </a:lnTo>
                    <a:lnTo>
                      <a:pt x="34825" y="2276"/>
                    </a:lnTo>
                    <a:lnTo>
                      <a:pt x="34413" y="1981"/>
                    </a:lnTo>
                    <a:lnTo>
                      <a:pt x="33988" y="1686"/>
                    </a:lnTo>
                    <a:lnTo>
                      <a:pt x="33540" y="1415"/>
                    </a:lnTo>
                    <a:lnTo>
                      <a:pt x="33092" y="1144"/>
                    </a:lnTo>
                    <a:lnTo>
                      <a:pt x="32632" y="885"/>
                    </a:lnTo>
                    <a:lnTo>
                      <a:pt x="32160" y="637"/>
                    </a:lnTo>
                    <a:lnTo>
                      <a:pt x="31665" y="401"/>
                    </a:lnTo>
                    <a:lnTo>
                      <a:pt x="11853" y="0"/>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394;p21">
                <a:extLst>
                  <a:ext uri="{FF2B5EF4-FFF2-40B4-BE49-F238E27FC236}">
                    <a16:creationId xmlns:a16="http://schemas.microsoft.com/office/drawing/2014/main" id="{C3822A0A-C513-24C2-E2B0-A047BBA98BDF}"/>
                  </a:ext>
                </a:extLst>
              </p:cNvPr>
              <p:cNvSpPr/>
              <p:nvPr/>
            </p:nvSpPr>
            <p:spPr>
              <a:xfrm>
                <a:off x="3819550" y="1351950"/>
                <a:ext cx="495325" cy="298100"/>
              </a:xfrm>
              <a:custGeom>
                <a:avLst/>
                <a:gdLst/>
                <a:ahLst/>
                <a:cxnLst/>
                <a:rect l="l" t="t" r="r" b="b"/>
                <a:pathLst>
                  <a:path w="19813" h="11924" extrusionOk="0">
                    <a:moveTo>
                      <a:pt x="5084" y="1"/>
                    </a:moveTo>
                    <a:lnTo>
                      <a:pt x="4883" y="13"/>
                    </a:lnTo>
                    <a:lnTo>
                      <a:pt x="4683" y="25"/>
                    </a:lnTo>
                    <a:lnTo>
                      <a:pt x="4482" y="48"/>
                    </a:lnTo>
                    <a:lnTo>
                      <a:pt x="4282" y="84"/>
                    </a:lnTo>
                    <a:lnTo>
                      <a:pt x="4093" y="131"/>
                    </a:lnTo>
                    <a:lnTo>
                      <a:pt x="3892" y="178"/>
                    </a:lnTo>
                    <a:lnTo>
                      <a:pt x="3704" y="237"/>
                    </a:lnTo>
                    <a:lnTo>
                      <a:pt x="3527" y="296"/>
                    </a:lnTo>
                    <a:lnTo>
                      <a:pt x="3338" y="367"/>
                    </a:lnTo>
                    <a:lnTo>
                      <a:pt x="3161" y="449"/>
                    </a:lnTo>
                    <a:lnTo>
                      <a:pt x="2984" y="532"/>
                    </a:lnTo>
                    <a:lnTo>
                      <a:pt x="2819" y="626"/>
                    </a:lnTo>
                    <a:lnTo>
                      <a:pt x="2654" y="732"/>
                    </a:lnTo>
                    <a:lnTo>
                      <a:pt x="2489" y="838"/>
                    </a:lnTo>
                    <a:lnTo>
                      <a:pt x="2336" y="956"/>
                    </a:lnTo>
                    <a:lnTo>
                      <a:pt x="2182" y="1074"/>
                    </a:lnTo>
                    <a:lnTo>
                      <a:pt x="2029" y="1204"/>
                    </a:lnTo>
                    <a:lnTo>
                      <a:pt x="1888" y="1334"/>
                    </a:lnTo>
                    <a:lnTo>
                      <a:pt x="1746" y="1475"/>
                    </a:lnTo>
                    <a:lnTo>
                      <a:pt x="1616" y="1617"/>
                    </a:lnTo>
                    <a:lnTo>
                      <a:pt x="1498" y="1770"/>
                    </a:lnTo>
                    <a:lnTo>
                      <a:pt x="1369" y="1923"/>
                    </a:lnTo>
                    <a:lnTo>
                      <a:pt x="1263" y="2088"/>
                    </a:lnTo>
                    <a:lnTo>
                      <a:pt x="1156" y="2253"/>
                    </a:lnTo>
                    <a:lnTo>
                      <a:pt x="1050" y="2430"/>
                    </a:lnTo>
                    <a:lnTo>
                      <a:pt x="956" y="2607"/>
                    </a:lnTo>
                    <a:lnTo>
                      <a:pt x="873" y="2784"/>
                    </a:lnTo>
                    <a:lnTo>
                      <a:pt x="803" y="2973"/>
                    </a:lnTo>
                    <a:lnTo>
                      <a:pt x="732" y="3162"/>
                    </a:lnTo>
                    <a:lnTo>
                      <a:pt x="661" y="3362"/>
                    </a:lnTo>
                    <a:lnTo>
                      <a:pt x="1" y="5579"/>
                    </a:lnTo>
                    <a:lnTo>
                      <a:pt x="36" y="5650"/>
                    </a:lnTo>
                    <a:lnTo>
                      <a:pt x="131" y="5839"/>
                    </a:lnTo>
                    <a:lnTo>
                      <a:pt x="307" y="6145"/>
                    </a:lnTo>
                    <a:lnTo>
                      <a:pt x="543" y="6523"/>
                    </a:lnTo>
                    <a:lnTo>
                      <a:pt x="697" y="6747"/>
                    </a:lnTo>
                    <a:lnTo>
                      <a:pt x="862" y="6982"/>
                    </a:lnTo>
                    <a:lnTo>
                      <a:pt x="1062" y="7230"/>
                    </a:lnTo>
                    <a:lnTo>
                      <a:pt x="1274" y="7501"/>
                    </a:lnTo>
                    <a:lnTo>
                      <a:pt x="1498" y="7773"/>
                    </a:lnTo>
                    <a:lnTo>
                      <a:pt x="1758" y="8044"/>
                    </a:lnTo>
                    <a:lnTo>
                      <a:pt x="2041" y="8339"/>
                    </a:lnTo>
                    <a:lnTo>
                      <a:pt x="2336" y="8622"/>
                    </a:lnTo>
                    <a:lnTo>
                      <a:pt x="2666" y="8905"/>
                    </a:lnTo>
                    <a:lnTo>
                      <a:pt x="3008" y="9200"/>
                    </a:lnTo>
                    <a:lnTo>
                      <a:pt x="3385" y="9483"/>
                    </a:lnTo>
                    <a:lnTo>
                      <a:pt x="3786" y="9766"/>
                    </a:lnTo>
                    <a:lnTo>
                      <a:pt x="4199" y="10037"/>
                    </a:lnTo>
                    <a:lnTo>
                      <a:pt x="4659" y="10296"/>
                    </a:lnTo>
                    <a:lnTo>
                      <a:pt x="5131" y="10544"/>
                    </a:lnTo>
                    <a:lnTo>
                      <a:pt x="5626" y="10780"/>
                    </a:lnTo>
                    <a:lnTo>
                      <a:pt x="6157" y="11004"/>
                    </a:lnTo>
                    <a:lnTo>
                      <a:pt x="6723" y="11204"/>
                    </a:lnTo>
                    <a:lnTo>
                      <a:pt x="7006" y="11299"/>
                    </a:lnTo>
                    <a:lnTo>
                      <a:pt x="7301" y="11381"/>
                    </a:lnTo>
                    <a:lnTo>
                      <a:pt x="7607" y="11464"/>
                    </a:lnTo>
                    <a:lnTo>
                      <a:pt x="7914" y="11546"/>
                    </a:lnTo>
                    <a:lnTo>
                      <a:pt x="8232" y="11617"/>
                    </a:lnTo>
                    <a:lnTo>
                      <a:pt x="8562" y="11676"/>
                    </a:lnTo>
                    <a:lnTo>
                      <a:pt x="8893" y="11735"/>
                    </a:lnTo>
                    <a:lnTo>
                      <a:pt x="9235" y="11782"/>
                    </a:lnTo>
                    <a:lnTo>
                      <a:pt x="9588" y="11829"/>
                    </a:lnTo>
                    <a:lnTo>
                      <a:pt x="9942" y="11865"/>
                    </a:lnTo>
                    <a:lnTo>
                      <a:pt x="10308" y="11900"/>
                    </a:lnTo>
                    <a:lnTo>
                      <a:pt x="10673" y="11912"/>
                    </a:lnTo>
                    <a:lnTo>
                      <a:pt x="11039" y="11924"/>
                    </a:lnTo>
                    <a:lnTo>
                      <a:pt x="11758" y="11924"/>
                    </a:lnTo>
                    <a:lnTo>
                      <a:pt x="12100" y="11912"/>
                    </a:lnTo>
                    <a:lnTo>
                      <a:pt x="12431" y="11877"/>
                    </a:lnTo>
                    <a:lnTo>
                      <a:pt x="12749" y="11853"/>
                    </a:lnTo>
                    <a:lnTo>
                      <a:pt x="13056" y="11806"/>
                    </a:lnTo>
                    <a:lnTo>
                      <a:pt x="13362" y="11759"/>
                    </a:lnTo>
                    <a:lnTo>
                      <a:pt x="13657" y="11700"/>
                    </a:lnTo>
                    <a:lnTo>
                      <a:pt x="13940" y="11641"/>
                    </a:lnTo>
                    <a:lnTo>
                      <a:pt x="14223" y="11570"/>
                    </a:lnTo>
                    <a:lnTo>
                      <a:pt x="14494" y="11499"/>
                    </a:lnTo>
                    <a:lnTo>
                      <a:pt x="14754" y="11417"/>
                    </a:lnTo>
                    <a:lnTo>
                      <a:pt x="15001" y="11322"/>
                    </a:lnTo>
                    <a:lnTo>
                      <a:pt x="15249" y="11228"/>
                    </a:lnTo>
                    <a:lnTo>
                      <a:pt x="15473" y="11134"/>
                    </a:lnTo>
                    <a:lnTo>
                      <a:pt x="15709" y="11027"/>
                    </a:lnTo>
                    <a:lnTo>
                      <a:pt x="15921" y="10921"/>
                    </a:lnTo>
                    <a:lnTo>
                      <a:pt x="16134" y="10815"/>
                    </a:lnTo>
                    <a:lnTo>
                      <a:pt x="16346" y="10697"/>
                    </a:lnTo>
                    <a:lnTo>
                      <a:pt x="16723" y="10450"/>
                    </a:lnTo>
                    <a:lnTo>
                      <a:pt x="17089" y="10190"/>
                    </a:lnTo>
                    <a:lnTo>
                      <a:pt x="17419" y="9919"/>
                    </a:lnTo>
                    <a:lnTo>
                      <a:pt x="17714" y="9648"/>
                    </a:lnTo>
                    <a:lnTo>
                      <a:pt x="17997" y="9365"/>
                    </a:lnTo>
                    <a:lnTo>
                      <a:pt x="18244" y="9082"/>
                    </a:lnTo>
                    <a:lnTo>
                      <a:pt x="18480" y="8799"/>
                    </a:lnTo>
                    <a:lnTo>
                      <a:pt x="18681" y="8504"/>
                    </a:lnTo>
                    <a:lnTo>
                      <a:pt x="18870" y="8233"/>
                    </a:lnTo>
                    <a:lnTo>
                      <a:pt x="19035" y="7949"/>
                    </a:lnTo>
                    <a:lnTo>
                      <a:pt x="19176" y="7690"/>
                    </a:lnTo>
                    <a:lnTo>
                      <a:pt x="19306" y="7431"/>
                    </a:lnTo>
                    <a:lnTo>
                      <a:pt x="19424" y="7183"/>
                    </a:lnTo>
                    <a:lnTo>
                      <a:pt x="19518" y="6959"/>
                    </a:lnTo>
                    <a:lnTo>
                      <a:pt x="19660" y="6558"/>
                    </a:lnTo>
                    <a:lnTo>
                      <a:pt x="19754" y="6251"/>
                    </a:lnTo>
                    <a:lnTo>
                      <a:pt x="19801" y="6051"/>
                    </a:lnTo>
                    <a:lnTo>
                      <a:pt x="19813" y="5980"/>
                    </a:lnTo>
                    <a:lnTo>
                      <a:pt x="19660" y="4777"/>
                    </a:lnTo>
                    <a:lnTo>
                      <a:pt x="19624" y="4577"/>
                    </a:lnTo>
                    <a:lnTo>
                      <a:pt x="19589" y="4364"/>
                    </a:lnTo>
                    <a:lnTo>
                      <a:pt x="19542" y="4176"/>
                    </a:lnTo>
                    <a:lnTo>
                      <a:pt x="19483" y="3975"/>
                    </a:lnTo>
                    <a:lnTo>
                      <a:pt x="19412" y="3787"/>
                    </a:lnTo>
                    <a:lnTo>
                      <a:pt x="19341" y="3598"/>
                    </a:lnTo>
                    <a:lnTo>
                      <a:pt x="19259" y="3409"/>
                    </a:lnTo>
                    <a:lnTo>
                      <a:pt x="19176" y="3232"/>
                    </a:lnTo>
                    <a:lnTo>
                      <a:pt x="19082" y="3055"/>
                    </a:lnTo>
                    <a:lnTo>
                      <a:pt x="18976" y="2890"/>
                    </a:lnTo>
                    <a:lnTo>
                      <a:pt x="18870" y="2725"/>
                    </a:lnTo>
                    <a:lnTo>
                      <a:pt x="18752" y="2560"/>
                    </a:lnTo>
                    <a:lnTo>
                      <a:pt x="18634" y="2407"/>
                    </a:lnTo>
                    <a:lnTo>
                      <a:pt x="18504" y="2253"/>
                    </a:lnTo>
                    <a:lnTo>
                      <a:pt x="18362" y="2112"/>
                    </a:lnTo>
                    <a:lnTo>
                      <a:pt x="18221" y="1970"/>
                    </a:lnTo>
                    <a:lnTo>
                      <a:pt x="18079" y="1841"/>
                    </a:lnTo>
                    <a:lnTo>
                      <a:pt x="17926" y="1711"/>
                    </a:lnTo>
                    <a:lnTo>
                      <a:pt x="17773" y="1593"/>
                    </a:lnTo>
                    <a:lnTo>
                      <a:pt x="17608" y="1487"/>
                    </a:lnTo>
                    <a:lnTo>
                      <a:pt x="17443" y="1381"/>
                    </a:lnTo>
                    <a:lnTo>
                      <a:pt x="17266" y="1275"/>
                    </a:lnTo>
                    <a:lnTo>
                      <a:pt x="17089" y="1180"/>
                    </a:lnTo>
                    <a:lnTo>
                      <a:pt x="16912" y="1098"/>
                    </a:lnTo>
                    <a:lnTo>
                      <a:pt x="16723" y="1027"/>
                    </a:lnTo>
                    <a:lnTo>
                      <a:pt x="16535" y="956"/>
                    </a:lnTo>
                    <a:lnTo>
                      <a:pt x="16346" y="885"/>
                    </a:lnTo>
                    <a:lnTo>
                      <a:pt x="16145" y="838"/>
                    </a:lnTo>
                    <a:lnTo>
                      <a:pt x="15957" y="791"/>
                    </a:lnTo>
                    <a:lnTo>
                      <a:pt x="15744" y="756"/>
                    </a:lnTo>
                    <a:lnTo>
                      <a:pt x="15544" y="732"/>
                    </a:lnTo>
                    <a:lnTo>
                      <a:pt x="15343" y="709"/>
                    </a:lnTo>
                    <a:lnTo>
                      <a:pt x="5485" y="13"/>
                    </a:lnTo>
                    <a:lnTo>
                      <a:pt x="5284" y="1"/>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395;p21">
                <a:extLst>
                  <a:ext uri="{FF2B5EF4-FFF2-40B4-BE49-F238E27FC236}">
                    <a16:creationId xmlns:a16="http://schemas.microsoft.com/office/drawing/2014/main" id="{3E239312-99C5-363E-485C-0429AB359AE0}"/>
                  </a:ext>
                </a:extLst>
              </p:cNvPr>
              <p:cNvSpPr/>
              <p:nvPr/>
            </p:nvSpPr>
            <p:spPr>
              <a:xfrm>
                <a:off x="3917150" y="1060975"/>
                <a:ext cx="338775" cy="440500"/>
              </a:xfrm>
              <a:custGeom>
                <a:avLst/>
                <a:gdLst/>
                <a:ahLst/>
                <a:cxnLst/>
                <a:rect l="l" t="t" r="r" b="b"/>
                <a:pathLst>
                  <a:path w="13551" h="17620" extrusionOk="0">
                    <a:moveTo>
                      <a:pt x="0" y="0"/>
                    </a:moveTo>
                    <a:lnTo>
                      <a:pt x="0" y="14824"/>
                    </a:lnTo>
                    <a:lnTo>
                      <a:pt x="71" y="14871"/>
                    </a:lnTo>
                    <a:lnTo>
                      <a:pt x="295" y="15036"/>
                    </a:lnTo>
                    <a:lnTo>
                      <a:pt x="649" y="15284"/>
                    </a:lnTo>
                    <a:lnTo>
                      <a:pt x="1144" y="15579"/>
                    </a:lnTo>
                    <a:lnTo>
                      <a:pt x="1427" y="15744"/>
                    </a:lnTo>
                    <a:lnTo>
                      <a:pt x="1746" y="15921"/>
                    </a:lnTo>
                    <a:lnTo>
                      <a:pt x="2088" y="16098"/>
                    </a:lnTo>
                    <a:lnTo>
                      <a:pt x="2465" y="16286"/>
                    </a:lnTo>
                    <a:lnTo>
                      <a:pt x="2854" y="16463"/>
                    </a:lnTo>
                    <a:lnTo>
                      <a:pt x="3279" y="16640"/>
                    </a:lnTo>
                    <a:lnTo>
                      <a:pt x="3715" y="16805"/>
                    </a:lnTo>
                    <a:lnTo>
                      <a:pt x="4175" y="16970"/>
                    </a:lnTo>
                    <a:lnTo>
                      <a:pt x="4658" y="17112"/>
                    </a:lnTo>
                    <a:lnTo>
                      <a:pt x="5166" y="17253"/>
                    </a:lnTo>
                    <a:lnTo>
                      <a:pt x="5684" y="17371"/>
                    </a:lnTo>
                    <a:lnTo>
                      <a:pt x="6227" y="17466"/>
                    </a:lnTo>
                    <a:lnTo>
                      <a:pt x="6769" y="17548"/>
                    </a:lnTo>
                    <a:lnTo>
                      <a:pt x="7335" y="17595"/>
                    </a:lnTo>
                    <a:lnTo>
                      <a:pt x="7630" y="17607"/>
                    </a:lnTo>
                    <a:lnTo>
                      <a:pt x="7925" y="17619"/>
                    </a:lnTo>
                    <a:lnTo>
                      <a:pt x="8515" y="17619"/>
                    </a:lnTo>
                    <a:lnTo>
                      <a:pt x="8810" y="17595"/>
                    </a:lnTo>
                    <a:lnTo>
                      <a:pt x="9116" y="17572"/>
                    </a:lnTo>
                    <a:lnTo>
                      <a:pt x="9423" y="17548"/>
                    </a:lnTo>
                    <a:lnTo>
                      <a:pt x="9729" y="17501"/>
                    </a:lnTo>
                    <a:lnTo>
                      <a:pt x="10036" y="17454"/>
                    </a:lnTo>
                    <a:lnTo>
                      <a:pt x="10354" y="17395"/>
                    </a:lnTo>
                    <a:lnTo>
                      <a:pt x="10661" y="17324"/>
                    </a:lnTo>
                    <a:lnTo>
                      <a:pt x="10979" y="17242"/>
                    </a:lnTo>
                    <a:lnTo>
                      <a:pt x="11298" y="17147"/>
                    </a:lnTo>
                    <a:lnTo>
                      <a:pt x="11616" y="17041"/>
                    </a:lnTo>
                    <a:lnTo>
                      <a:pt x="11935" y="16935"/>
                    </a:lnTo>
                    <a:lnTo>
                      <a:pt x="12253" y="16805"/>
                    </a:lnTo>
                    <a:lnTo>
                      <a:pt x="12572" y="16664"/>
                    </a:lnTo>
                    <a:lnTo>
                      <a:pt x="12902" y="16511"/>
                    </a:lnTo>
                    <a:lnTo>
                      <a:pt x="13220" y="16345"/>
                    </a:lnTo>
                    <a:lnTo>
                      <a:pt x="13550" y="16169"/>
                    </a:lnTo>
                    <a:lnTo>
                      <a:pt x="13550" y="4871"/>
                    </a:lnTo>
                    <a:lnTo>
                      <a:pt x="0" y="0"/>
                    </a:lnTo>
                    <a:close/>
                  </a:path>
                </a:pathLst>
              </a:custGeom>
              <a:solidFill>
                <a:srgbClr val="FA8A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396;p21">
                <a:extLst>
                  <a:ext uri="{FF2B5EF4-FFF2-40B4-BE49-F238E27FC236}">
                    <a16:creationId xmlns:a16="http://schemas.microsoft.com/office/drawing/2014/main" id="{A444EB07-2DC4-C05A-5470-AD41E2A91538}"/>
                  </a:ext>
                </a:extLst>
              </p:cNvPr>
              <p:cNvSpPr/>
              <p:nvPr/>
            </p:nvSpPr>
            <p:spPr>
              <a:xfrm>
                <a:off x="3843450" y="488725"/>
                <a:ext cx="747100" cy="903075"/>
              </a:xfrm>
              <a:custGeom>
                <a:avLst/>
                <a:gdLst/>
                <a:ahLst/>
                <a:cxnLst/>
                <a:rect l="l" t="t" r="r" b="b"/>
                <a:pathLst>
                  <a:path w="29884" h="36123" extrusionOk="0">
                    <a:moveTo>
                      <a:pt x="14387" y="0"/>
                    </a:moveTo>
                    <a:lnTo>
                      <a:pt x="13786" y="12"/>
                    </a:lnTo>
                    <a:lnTo>
                      <a:pt x="13173" y="47"/>
                    </a:lnTo>
                    <a:lnTo>
                      <a:pt x="12560" y="94"/>
                    </a:lnTo>
                    <a:lnTo>
                      <a:pt x="11958" y="165"/>
                    </a:lnTo>
                    <a:lnTo>
                      <a:pt x="11357" y="260"/>
                    </a:lnTo>
                    <a:lnTo>
                      <a:pt x="10755" y="366"/>
                    </a:lnTo>
                    <a:lnTo>
                      <a:pt x="10166" y="507"/>
                    </a:lnTo>
                    <a:lnTo>
                      <a:pt x="9588" y="660"/>
                    </a:lnTo>
                    <a:lnTo>
                      <a:pt x="9010" y="837"/>
                    </a:lnTo>
                    <a:lnTo>
                      <a:pt x="8444" y="1026"/>
                    </a:lnTo>
                    <a:lnTo>
                      <a:pt x="7890" y="1250"/>
                    </a:lnTo>
                    <a:lnTo>
                      <a:pt x="7335" y="1486"/>
                    </a:lnTo>
                    <a:lnTo>
                      <a:pt x="6805" y="1745"/>
                    </a:lnTo>
                    <a:lnTo>
                      <a:pt x="6286" y="2028"/>
                    </a:lnTo>
                    <a:lnTo>
                      <a:pt x="5779" y="2335"/>
                    </a:lnTo>
                    <a:lnTo>
                      <a:pt x="5283" y="2665"/>
                    </a:lnTo>
                    <a:lnTo>
                      <a:pt x="4800" y="3007"/>
                    </a:lnTo>
                    <a:lnTo>
                      <a:pt x="4564" y="3196"/>
                    </a:lnTo>
                    <a:lnTo>
                      <a:pt x="4340" y="3385"/>
                    </a:lnTo>
                    <a:lnTo>
                      <a:pt x="4116" y="3585"/>
                    </a:lnTo>
                    <a:lnTo>
                      <a:pt x="3892" y="3774"/>
                    </a:lnTo>
                    <a:lnTo>
                      <a:pt x="3679" y="3986"/>
                    </a:lnTo>
                    <a:lnTo>
                      <a:pt x="3467" y="4198"/>
                    </a:lnTo>
                    <a:lnTo>
                      <a:pt x="3267" y="4411"/>
                    </a:lnTo>
                    <a:lnTo>
                      <a:pt x="3066" y="4635"/>
                    </a:lnTo>
                    <a:lnTo>
                      <a:pt x="2866" y="4871"/>
                    </a:lnTo>
                    <a:lnTo>
                      <a:pt x="2677" y="5095"/>
                    </a:lnTo>
                    <a:lnTo>
                      <a:pt x="2488" y="5342"/>
                    </a:lnTo>
                    <a:lnTo>
                      <a:pt x="2311" y="5590"/>
                    </a:lnTo>
                    <a:lnTo>
                      <a:pt x="2135" y="5838"/>
                    </a:lnTo>
                    <a:lnTo>
                      <a:pt x="1969" y="6097"/>
                    </a:lnTo>
                    <a:lnTo>
                      <a:pt x="1804" y="6356"/>
                    </a:lnTo>
                    <a:lnTo>
                      <a:pt x="1651" y="6628"/>
                    </a:lnTo>
                    <a:lnTo>
                      <a:pt x="1498" y="6899"/>
                    </a:lnTo>
                    <a:lnTo>
                      <a:pt x="1356" y="7182"/>
                    </a:lnTo>
                    <a:lnTo>
                      <a:pt x="1215" y="7477"/>
                    </a:lnTo>
                    <a:lnTo>
                      <a:pt x="1085" y="7760"/>
                    </a:lnTo>
                    <a:lnTo>
                      <a:pt x="967" y="8066"/>
                    </a:lnTo>
                    <a:lnTo>
                      <a:pt x="849" y="8373"/>
                    </a:lnTo>
                    <a:lnTo>
                      <a:pt x="731" y="8680"/>
                    </a:lnTo>
                    <a:lnTo>
                      <a:pt x="625" y="8998"/>
                    </a:lnTo>
                    <a:lnTo>
                      <a:pt x="531" y="9317"/>
                    </a:lnTo>
                    <a:lnTo>
                      <a:pt x="448" y="9647"/>
                    </a:lnTo>
                    <a:lnTo>
                      <a:pt x="366" y="9989"/>
                    </a:lnTo>
                    <a:lnTo>
                      <a:pt x="283" y="10331"/>
                    </a:lnTo>
                    <a:lnTo>
                      <a:pt x="212" y="10673"/>
                    </a:lnTo>
                    <a:lnTo>
                      <a:pt x="153" y="11027"/>
                    </a:lnTo>
                    <a:lnTo>
                      <a:pt x="106" y="11380"/>
                    </a:lnTo>
                    <a:lnTo>
                      <a:pt x="59" y="11758"/>
                    </a:lnTo>
                    <a:lnTo>
                      <a:pt x="24" y="12123"/>
                    </a:lnTo>
                    <a:lnTo>
                      <a:pt x="0" y="12501"/>
                    </a:lnTo>
                    <a:lnTo>
                      <a:pt x="47" y="12795"/>
                    </a:lnTo>
                    <a:lnTo>
                      <a:pt x="236" y="13633"/>
                    </a:lnTo>
                    <a:lnTo>
                      <a:pt x="377" y="14222"/>
                    </a:lnTo>
                    <a:lnTo>
                      <a:pt x="542" y="14918"/>
                    </a:lnTo>
                    <a:lnTo>
                      <a:pt x="755" y="15697"/>
                    </a:lnTo>
                    <a:lnTo>
                      <a:pt x="1014" y="16569"/>
                    </a:lnTo>
                    <a:lnTo>
                      <a:pt x="1309" y="17513"/>
                    </a:lnTo>
                    <a:lnTo>
                      <a:pt x="1639" y="18515"/>
                    </a:lnTo>
                    <a:lnTo>
                      <a:pt x="2017" y="19576"/>
                    </a:lnTo>
                    <a:lnTo>
                      <a:pt x="2217" y="20119"/>
                    </a:lnTo>
                    <a:lnTo>
                      <a:pt x="2441" y="20685"/>
                    </a:lnTo>
                    <a:lnTo>
                      <a:pt x="2665" y="21239"/>
                    </a:lnTo>
                    <a:lnTo>
                      <a:pt x="2913" y="21817"/>
                    </a:lnTo>
                    <a:lnTo>
                      <a:pt x="3161" y="22383"/>
                    </a:lnTo>
                    <a:lnTo>
                      <a:pt x="3432" y="22973"/>
                    </a:lnTo>
                    <a:lnTo>
                      <a:pt x="3703" y="23551"/>
                    </a:lnTo>
                    <a:lnTo>
                      <a:pt x="3998" y="24129"/>
                    </a:lnTo>
                    <a:lnTo>
                      <a:pt x="4304" y="24718"/>
                    </a:lnTo>
                    <a:lnTo>
                      <a:pt x="4611" y="25308"/>
                    </a:lnTo>
                    <a:lnTo>
                      <a:pt x="4941" y="25886"/>
                    </a:lnTo>
                    <a:lnTo>
                      <a:pt x="5295" y="26464"/>
                    </a:lnTo>
                    <a:lnTo>
                      <a:pt x="5649" y="27030"/>
                    </a:lnTo>
                    <a:lnTo>
                      <a:pt x="6014" y="27607"/>
                    </a:lnTo>
                    <a:lnTo>
                      <a:pt x="6404" y="28162"/>
                    </a:lnTo>
                    <a:lnTo>
                      <a:pt x="6805" y="28716"/>
                    </a:lnTo>
                    <a:lnTo>
                      <a:pt x="7217" y="29259"/>
                    </a:lnTo>
                    <a:lnTo>
                      <a:pt x="7654" y="29789"/>
                    </a:lnTo>
                    <a:lnTo>
                      <a:pt x="8090" y="30308"/>
                    </a:lnTo>
                    <a:lnTo>
                      <a:pt x="8550" y="30815"/>
                    </a:lnTo>
                    <a:lnTo>
                      <a:pt x="9022" y="31299"/>
                    </a:lnTo>
                    <a:lnTo>
                      <a:pt x="9517" y="31770"/>
                    </a:lnTo>
                    <a:lnTo>
                      <a:pt x="10024" y="32230"/>
                    </a:lnTo>
                    <a:lnTo>
                      <a:pt x="10543" y="32667"/>
                    </a:lnTo>
                    <a:lnTo>
                      <a:pt x="11085" y="33091"/>
                    </a:lnTo>
                    <a:lnTo>
                      <a:pt x="11640" y="33480"/>
                    </a:lnTo>
                    <a:lnTo>
                      <a:pt x="11923" y="33669"/>
                    </a:lnTo>
                    <a:lnTo>
                      <a:pt x="12206" y="33858"/>
                    </a:lnTo>
                    <a:lnTo>
                      <a:pt x="12501" y="34035"/>
                    </a:lnTo>
                    <a:lnTo>
                      <a:pt x="12795" y="34212"/>
                    </a:lnTo>
                    <a:lnTo>
                      <a:pt x="13102" y="34377"/>
                    </a:lnTo>
                    <a:lnTo>
                      <a:pt x="13409" y="34530"/>
                    </a:lnTo>
                    <a:lnTo>
                      <a:pt x="13715" y="34683"/>
                    </a:lnTo>
                    <a:lnTo>
                      <a:pt x="14022" y="34825"/>
                    </a:lnTo>
                    <a:lnTo>
                      <a:pt x="14340" y="34966"/>
                    </a:lnTo>
                    <a:lnTo>
                      <a:pt x="14670" y="35096"/>
                    </a:lnTo>
                    <a:lnTo>
                      <a:pt x="14989" y="35226"/>
                    </a:lnTo>
                    <a:lnTo>
                      <a:pt x="15319" y="35344"/>
                    </a:lnTo>
                    <a:lnTo>
                      <a:pt x="15661" y="35450"/>
                    </a:lnTo>
                    <a:lnTo>
                      <a:pt x="16003" y="35556"/>
                    </a:lnTo>
                    <a:lnTo>
                      <a:pt x="16345" y="35650"/>
                    </a:lnTo>
                    <a:lnTo>
                      <a:pt x="16687" y="35733"/>
                    </a:lnTo>
                    <a:lnTo>
                      <a:pt x="17041" y="35815"/>
                    </a:lnTo>
                    <a:lnTo>
                      <a:pt x="17406" y="35886"/>
                    </a:lnTo>
                    <a:lnTo>
                      <a:pt x="17772" y="35945"/>
                    </a:lnTo>
                    <a:lnTo>
                      <a:pt x="18138" y="35992"/>
                    </a:lnTo>
                    <a:lnTo>
                      <a:pt x="18503" y="36040"/>
                    </a:lnTo>
                    <a:lnTo>
                      <a:pt x="18881" y="36075"/>
                    </a:lnTo>
                    <a:lnTo>
                      <a:pt x="19258" y="36098"/>
                    </a:lnTo>
                    <a:lnTo>
                      <a:pt x="19647" y="36122"/>
                    </a:lnTo>
                    <a:lnTo>
                      <a:pt x="20437" y="36122"/>
                    </a:lnTo>
                    <a:lnTo>
                      <a:pt x="20838" y="36110"/>
                    </a:lnTo>
                    <a:lnTo>
                      <a:pt x="21239" y="36087"/>
                    </a:lnTo>
                    <a:lnTo>
                      <a:pt x="21652" y="36051"/>
                    </a:lnTo>
                    <a:lnTo>
                      <a:pt x="22065" y="36016"/>
                    </a:lnTo>
                    <a:lnTo>
                      <a:pt x="22489" y="35957"/>
                    </a:lnTo>
                    <a:lnTo>
                      <a:pt x="22914" y="35898"/>
                    </a:lnTo>
                    <a:lnTo>
                      <a:pt x="23043" y="35863"/>
                    </a:lnTo>
                    <a:lnTo>
                      <a:pt x="23185" y="35815"/>
                    </a:lnTo>
                    <a:lnTo>
                      <a:pt x="23338" y="35745"/>
                    </a:lnTo>
                    <a:lnTo>
                      <a:pt x="23492" y="35662"/>
                    </a:lnTo>
                    <a:lnTo>
                      <a:pt x="23645" y="35556"/>
                    </a:lnTo>
                    <a:lnTo>
                      <a:pt x="23810" y="35438"/>
                    </a:lnTo>
                    <a:lnTo>
                      <a:pt x="23975" y="35297"/>
                    </a:lnTo>
                    <a:lnTo>
                      <a:pt x="24140" y="35143"/>
                    </a:lnTo>
                    <a:lnTo>
                      <a:pt x="24317" y="34966"/>
                    </a:lnTo>
                    <a:lnTo>
                      <a:pt x="24494" y="34778"/>
                    </a:lnTo>
                    <a:lnTo>
                      <a:pt x="24671" y="34577"/>
                    </a:lnTo>
                    <a:lnTo>
                      <a:pt x="24860" y="34353"/>
                    </a:lnTo>
                    <a:lnTo>
                      <a:pt x="25036" y="34117"/>
                    </a:lnTo>
                    <a:lnTo>
                      <a:pt x="25225" y="33870"/>
                    </a:lnTo>
                    <a:lnTo>
                      <a:pt x="25414" y="33598"/>
                    </a:lnTo>
                    <a:lnTo>
                      <a:pt x="25603" y="33315"/>
                    </a:lnTo>
                    <a:lnTo>
                      <a:pt x="25791" y="33020"/>
                    </a:lnTo>
                    <a:lnTo>
                      <a:pt x="25980" y="32714"/>
                    </a:lnTo>
                    <a:lnTo>
                      <a:pt x="26169" y="32395"/>
                    </a:lnTo>
                    <a:lnTo>
                      <a:pt x="26357" y="32053"/>
                    </a:lnTo>
                    <a:lnTo>
                      <a:pt x="26546" y="31711"/>
                    </a:lnTo>
                    <a:lnTo>
                      <a:pt x="26723" y="31346"/>
                    </a:lnTo>
                    <a:lnTo>
                      <a:pt x="26912" y="30969"/>
                    </a:lnTo>
                    <a:lnTo>
                      <a:pt x="27088" y="30579"/>
                    </a:lnTo>
                    <a:lnTo>
                      <a:pt x="27277" y="30178"/>
                    </a:lnTo>
                    <a:lnTo>
                      <a:pt x="27454" y="29766"/>
                    </a:lnTo>
                    <a:lnTo>
                      <a:pt x="27619" y="29353"/>
                    </a:lnTo>
                    <a:lnTo>
                      <a:pt x="27796" y="28917"/>
                    </a:lnTo>
                    <a:lnTo>
                      <a:pt x="27961" y="28468"/>
                    </a:lnTo>
                    <a:lnTo>
                      <a:pt x="28126" y="28008"/>
                    </a:lnTo>
                    <a:lnTo>
                      <a:pt x="28280" y="27549"/>
                    </a:lnTo>
                    <a:lnTo>
                      <a:pt x="28433" y="27077"/>
                    </a:lnTo>
                    <a:lnTo>
                      <a:pt x="28574" y="26593"/>
                    </a:lnTo>
                    <a:lnTo>
                      <a:pt x="28716" y="26098"/>
                    </a:lnTo>
                    <a:lnTo>
                      <a:pt x="28857" y="25591"/>
                    </a:lnTo>
                    <a:lnTo>
                      <a:pt x="28987" y="25072"/>
                    </a:lnTo>
                    <a:lnTo>
                      <a:pt x="29105" y="24553"/>
                    </a:lnTo>
                    <a:lnTo>
                      <a:pt x="29223" y="24022"/>
                    </a:lnTo>
                    <a:lnTo>
                      <a:pt x="29329" y="23492"/>
                    </a:lnTo>
                    <a:lnTo>
                      <a:pt x="29423" y="22949"/>
                    </a:lnTo>
                    <a:lnTo>
                      <a:pt x="29518" y="22395"/>
                    </a:lnTo>
                    <a:lnTo>
                      <a:pt x="29589" y="21841"/>
                    </a:lnTo>
                    <a:lnTo>
                      <a:pt x="29671" y="21275"/>
                    </a:lnTo>
                    <a:lnTo>
                      <a:pt x="29730" y="20697"/>
                    </a:lnTo>
                    <a:lnTo>
                      <a:pt x="29777" y="20119"/>
                    </a:lnTo>
                    <a:lnTo>
                      <a:pt x="29824" y="19529"/>
                    </a:lnTo>
                    <a:lnTo>
                      <a:pt x="29860" y="18940"/>
                    </a:lnTo>
                    <a:lnTo>
                      <a:pt x="29883" y="18350"/>
                    </a:lnTo>
                    <a:lnTo>
                      <a:pt x="29883" y="17749"/>
                    </a:lnTo>
                    <a:lnTo>
                      <a:pt x="29883" y="17147"/>
                    </a:lnTo>
                    <a:lnTo>
                      <a:pt x="29872" y="16534"/>
                    </a:lnTo>
                    <a:lnTo>
                      <a:pt x="29848" y="15921"/>
                    </a:lnTo>
                    <a:lnTo>
                      <a:pt x="29813" y="15307"/>
                    </a:lnTo>
                    <a:lnTo>
                      <a:pt x="29754" y="14682"/>
                    </a:lnTo>
                    <a:lnTo>
                      <a:pt x="29695" y="14057"/>
                    </a:lnTo>
                    <a:lnTo>
                      <a:pt x="29612" y="13432"/>
                    </a:lnTo>
                    <a:lnTo>
                      <a:pt x="29518" y="12807"/>
                    </a:lnTo>
                    <a:lnTo>
                      <a:pt x="29412" y="12170"/>
                    </a:lnTo>
                    <a:lnTo>
                      <a:pt x="29282" y="11534"/>
                    </a:lnTo>
                    <a:lnTo>
                      <a:pt x="29140" y="10909"/>
                    </a:lnTo>
                    <a:lnTo>
                      <a:pt x="28987" y="10272"/>
                    </a:lnTo>
                    <a:lnTo>
                      <a:pt x="28822" y="9623"/>
                    </a:lnTo>
                    <a:lnTo>
                      <a:pt x="28633" y="8986"/>
                    </a:lnTo>
                    <a:lnTo>
                      <a:pt x="28421" y="8350"/>
                    </a:lnTo>
                    <a:lnTo>
                      <a:pt x="28327" y="8078"/>
                    </a:lnTo>
                    <a:lnTo>
                      <a:pt x="28232" y="7819"/>
                    </a:lnTo>
                    <a:lnTo>
                      <a:pt x="28126" y="7559"/>
                    </a:lnTo>
                    <a:lnTo>
                      <a:pt x="28008" y="7312"/>
                    </a:lnTo>
                    <a:lnTo>
                      <a:pt x="27890" y="7064"/>
                    </a:lnTo>
                    <a:lnTo>
                      <a:pt x="27761" y="6816"/>
                    </a:lnTo>
                    <a:lnTo>
                      <a:pt x="27631" y="6569"/>
                    </a:lnTo>
                    <a:lnTo>
                      <a:pt x="27489" y="6333"/>
                    </a:lnTo>
                    <a:lnTo>
                      <a:pt x="27336" y="6097"/>
                    </a:lnTo>
                    <a:lnTo>
                      <a:pt x="27195" y="5873"/>
                    </a:lnTo>
                    <a:lnTo>
                      <a:pt x="27029" y="5649"/>
                    </a:lnTo>
                    <a:lnTo>
                      <a:pt x="26864" y="5425"/>
                    </a:lnTo>
                    <a:lnTo>
                      <a:pt x="26522" y="5000"/>
                    </a:lnTo>
                    <a:lnTo>
                      <a:pt x="26157" y="4576"/>
                    </a:lnTo>
                    <a:lnTo>
                      <a:pt x="25768" y="4187"/>
                    </a:lnTo>
                    <a:lnTo>
                      <a:pt x="25355" y="3809"/>
                    </a:lnTo>
                    <a:lnTo>
                      <a:pt x="24919" y="3444"/>
                    </a:lnTo>
                    <a:lnTo>
                      <a:pt x="24470" y="3102"/>
                    </a:lnTo>
                    <a:lnTo>
                      <a:pt x="24010" y="2771"/>
                    </a:lnTo>
                    <a:lnTo>
                      <a:pt x="23527" y="2465"/>
                    </a:lnTo>
                    <a:lnTo>
                      <a:pt x="23032" y="2170"/>
                    </a:lnTo>
                    <a:lnTo>
                      <a:pt x="22525" y="1887"/>
                    </a:lnTo>
                    <a:lnTo>
                      <a:pt x="21994" y="1639"/>
                    </a:lnTo>
                    <a:lnTo>
                      <a:pt x="21463" y="1392"/>
                    </a:lnTo>
                    <a:lnTo>
                      <a:pt x="20909" y="1179"/>
                    </a:lnTo>
                    <a:lnTo>
                      <a:pt x="20355" y="979"/>
                    </a:lnTo>
                    <a:lnTo>
                      <a:pt x="19789" y="790"/>
                    </a:lnTo>
                    <a:lnTo>
                      <a:pt x="19211" y="625"/>
                    </a:lnTo>
                    <a:lnTo>
                      <a:pt x="18621" y="484"/>
                    </a:lnTo>
                    <a:lnTo>
                      <a:pt x="18031" y="354"/>
                    </a:lnTo>
                    <a:lnTo>
                      <a:pt x="17430" y="248"/>
                    </a:lnTo>
                    <a:lnTo>
                      <a:pt x="16829" y="165"/>
                    </a:lnTo>
                    <a:lnTo>
                      <a:pt x="16227" y="94"/>
                    </a:lnTo>
                    <a:lnTo>
                      <a:pt x="15614" y="47"/>
                    </a:lnTo>
                    <a:lnTo>
                      <a:pt x="15001" y="12"/>
                    </a:lnTo>
                    <a:lnTo>
                      <a:pt x="14387"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397;p21">
                <a:extLst>
                  <a:ext uri="{FF2B5EF4-FFF2-40B4-BE49-F238E27FC236}">
                    <a16:creationId xmlns:a16="http://schemas.microsoft.com/office/drawing/2014/main" id="{1073A345-3C88-DB15-5798-DB9E8A6147ED}"/>
                  </a:ext>
                </a:extLst>
              </p:cNvPr>
              <p:cNvSpPr/>
              <p:nvPr/>
            </p:nvSpPr>
            <p:spPr>
              <a:xfrm>
                <a:off x="3755575" y="918575"/>
                <a:ext cx="254175" cy="219075"/>
              </a:xfrm>
              <a:custGeom>
                <a:avLst/>
                <a:gdLst/>
                <a:ahLst/>
                <a:cxnLst/>
                <a:rect l="l" t="t" r="r" b="b"/>
                <a:pathLst>
                  <a:path w="10167" h="8763" extrusionOk="0">
                    <a:moveTo>
                      <a:pt x="5779" y="0"/>
                    </a:moveTo>
                    <a:lnTo>
                      <a:pt x="5567" y="12"/>
                    </a:lnTo>
                    <a:lnTo>
                      <a:pt x="5355" y="36"/>
                    </a:lnTo>
                    <a:lnTo>
                      <a:pt x="5131" y="71"/>
                    </a:lnTo>
                    <a:lnTo>
                      <a:pt x="3409" y="413"/>
                    </a:lnTo>
                    <a:lnTo>
                      <a:pt x="3197" y="460"/>
                    </a:lnTo>
                    <a:lnTo>
                      <a:pt x="2984" y="519"/>
                    </a:lnTo>
                    <a:lnTo>
                      <a:pt x="2784" y="590"/>
                    </a:lnTo>
                    <a:lnTo>
                      <a:pt x="2583" y="661"/>
                    </a:lnTo>
                    <a:lnTo>
                      <a:pt x="2395" y="743"/>
                    </a:lnTo>
                    <a:lnTo>
                      <a:pt x="2206" y="838"/>
                    </a:lnTo>
                    <a:lnTo>
                      <a:pt x="2029" y="944"/>
                    </a:lnTo>
                    <a:lnTo>
                      <a:pt x="1864" y="1062"/>
                    </a:lnTo>
                    <a:lnTo>
                      <a:pt x="1687" y="1180"/>
                    </a:lnTo>
                    <a:lnTo>
                      <a:pt x="1534" y="1298"/>
                    </a:lnTo>
                    <a:lnTo>
                      <a:pt x="1380" y="1439"/>
                    </a:lnTo>
                    <a:lnTo>
                      <a:pt x="1227" y="1581"/>
                    </a:lnTo>
                    <a:lnTo>
                      <a:pt x="1097" y="1722"/>
                    </a:lnTo>
                    <a:lnTo>
                      <a:pt x="956" y="1875"/>
                    </a:lnTo>
                    <a:lnTo>
                      <a:pt x="838" y="2040"/>
                    </a:lnTo>
                    <a:lnTo>
                      <a:pt x="720" y="2206"/>
                    </a:lnTo>
                    <a:lnTo>
                      <a:pt x="614" y="2371"/>
                    </a:lnTo>
                    <a:lnTo>
                      <a:pt x="508" y="2548"/>
                    </a:lnTo>
                    <a:lnTo>
                      <a:pt x="413" y="2724"/>
                    </a:lnTo>
                    <a:lnTo>
                      <a:pt x="331" y="2913"/>
                    </a:lnTo>
                    <a:lnTo>
                      <a:pt x="260" y="3102"/>
                    </a:lnTo>
                    <a:lnTo>
                      <a:pt x="189" y="3291"/>
                    </a:lnTo>
                    <a:lnTo>
                      <a:pt x="142" y="3491"/>
                    </a:lnTo>
                    <a:lnTo>
                      <a:pt x="95" y="3691"/>
                    </a:lnTo>
                    <a:lnTo>
                      <a:pt x="48" y="3892"/>
                    </a:lnTo>
                    <a:lnTo>
                      <a:pt x="24" y="4092"/>
                    </a:lnTo>
                    <a:lnTo>
                      <a:pt x="12" y="4305"/>
                    </a:lnTo>
                    <a:lnTo>
                      <a:pt x="1" y="4517"/>
                    </a:lnTo>
                    <a:lnTo>
                      <a:pt x="1" y="4717"/>
                    </a:lnTo>
                    <a:lnTo>
                      <a:pt x="24" y="4930"/>
                    </a:lnTo>
                    <a:lnTo>
                      <a:pt x="48" y="5154"/>
                    </a:lnTo>
                    <a:lnTo>
                      <a:pt x="83" y="5366"/>
                    </a:lnTo>
                    <a:lnTo>
                      <a:pt x="130" y="5578"/>
                    </a:lnTo>
                    <a:lnTo>
                      <a:pt x="189" y="5779"/>
                    </a:lnTo>
                    <a:lnTo>
                      <a:pt x="248" y="5979"/>
                    </a:lnTo>
                    <a:lnTo>
                      <a:pt x="331" y="6180"/>
                    </a:lnTo>
                    <a:lnTo>
                      <a:pt x="413" y="6368"/>
                    </a:lnTo>
                    <a:lnTo>
                      <a:pt x="508" y="6557"/>
                    </a:lnTo>
                    <a:lnTo>
                      <a:pt x="614" y="6734"/>
                    </a:lnTo>
                    <a:lnTo>
                      <a:pt x="720" y="6911"/>
                    </a:lnTo>
                    <a:lnTo>
                      <a:pt x="838" y="7076"/>
                    </a:lnTo>
                    <a:lnTo>
                      <a:pt x="968" y="7241"/>
                    </a:lnTo>
                    <a:lnTo>
                      <a:pt x="1097" y="7394"/>
                    </a:lnTo>
                    <a:lnTo>
                      <a:pt x="1239" y="7536"/>
                    </a:lnTo>
                    <a:lnTo>
                      <a:pt x="1392" y="7678"/>
                    </a:lnTo>
                    <a:lnTo>
                      <a:pt x="1546" y="7807"/>
                    </a:lnTo>
                    <a:lnTo>
                      <a:pt x="1699" y="7937"/>
                    </a:lnTo>
                    <a:lnTo>
                      <a:pt x="1864" y="8043"/>
                    </a:lnTo>
                    <a:lnTo>
                      <a:pt x="2041" y="8161"/>
                    </a:lnTo>
                    <a:lnTo>
                      <a:pt x="2218" y="8255"/>
                    </a:lnTo>
                    <a:lnTo>
                      <a:pt x="2395" y="8350"/>
                    </a:lnTo>
                    <a:lnTo>
                      <a:pt x="2583" y="8432"/>
                    </a:lnTo>
                    <a:lnTo>
                      <a:pt x="2772" y="8503"/>
                    </a:lnTo>
                    <a:lnTo>
                      <a:pt x="2961" y="8574"/>
                    </a:lnTo>
                    <a:lnTo>
                      <a:pt x="3161" y="8633"/>
                    </a:lnTo>
                    <a:lnTo>
                      <a:pt x="3350" y="8680"/>
                    </a:lnTo>
                    <a:lnTo>
                      <a:pt x="3562" y="8715"/>
                    </a:lnTo>
                    <a:lnTo>
                      <a:pt x="3763" y="8739"/>
                    </a:lnTo>
                    <a:lnTo>
                      <a:pt x="3975" y="8762"/>
                    </a:lnTo>
                    <a:lnTo>
                      <a:pt x="4388" y="8762"/>
                    </a:lnTo>
                    <a:lnTo>
                      <a:pt x="4600" y="8751"/>
                    </a:lnTo>
                    <a:lnTo>
                      <a:pt x="4812" y="8727"/>
                    </a:lnTo>
                    <a:lnTo>
                      <a:pt x="5025" y="8692"/>
                    </a:lnTo>
                    <a:lnTo>
                      <a:pt x="6758" y="8350"/>
                    </a:lnTo>
                    <a:lnTo>
                      <a:pt x="6970" y="8303"/>
                    </a:lnTo>
                    <a:lnTo>
                      <a:pt x="7183" y="8244"/>
                    </a:lnTo>
                    <a:lnTo>
                      <a:pt x="7383" y="8173"/>
                    </a:lnTo>
                    <a:lnTo>
                      <a:pt x="7572" y="8102"/>
                    </a:lnTo>
                    <a:lnTo>
                      <a:pt x="7772" y="8008"/>
                    </a:lnTo>
                    <a:lnTo>
                      <a:pt x="7949" y="7913"/>
                    </a:lnTo>
                    <a:lnTo>
                      <a:pt x="8138" y="7819"/>
                    </a:lnTo>
                    <a:lnTo>
                      <a:pt x="8303" y="7701"/>
                    </a:lnTo>
                    <a:lnTo>
                      <a:pt x="8468" y="7583"/>
                    </a:lnTo>
                    <a:lnTo>
                      <a:pt x="8633" y="7465"/>
                    </a:lnTo>
                    <a:lnTo>
                      <a:pt x="8786" y="7324"/>
                    </a:lnTo>
                    <a:lnTo>
                      <a:pt x="8940" y="7182"/>
                    </a:lnTo>
                    <a:lnTo>
                      <a:pt x="9069" y="7041"/>
                    </a:lnTo>
                    <a:lnTo>
                      <a:pt x="9211" y="6887"/>
                    </a:lnTo>
                    <a:lnTo>
                      <a:pt x="9329" y="6722"/>
                    </a:lnTo>
                    <a:lnTo>
                      <a:pt x="9447" y="6557"/>
                    </a:lnTo>
                    <a:lnTo>
                      <a:pt x="9553" y="6392"/>
                    </a:lnTo>
                    <a:lnTo>
                      <a:pt x="9659" y="6215"/>
                    </a:lnTo>
                    <a:lnTo>
                      <a:pt x="9753" y="6038"/>
                    </a:lnTo>
                    <a:lnTo>
                      <a:pt x="9836" y="5850"/>
                    </a:lnTo>
                    <a:lnTo>
                      <a:pt x="9907" y="5661"/>
                    </a:lnTo>
                    <a:lnTo>
                      <a:pt x="9978" y="5472"/>
                    </a:lnTo>
                    <a:lnTo>
                      <a:pt x="10025" y="5272"/>
                    </a:lnTo>
                    <a:lnTo>
                      <a:pt x="10072" y="5071"/>
                    </a:lnTo>
                    <a:lnTo>
                      <a:pt x="10107" y="4871"/>
                    </a:lnTo>
                    <a:lnTo>
                      <a:pt x="10143" y="4670"/>
                    </a:lnTo>
                    <a:lnTo>
                      <a:pt x="10154" y="4458"/>
                    </a:lnTo>
                    <a:lnTo>
                      <a:pt x="10166" y="4246"/>
                    </a:lnTo>
                    <a:lnTo>
                      <a:pt x="10154" y="4033"/>
                    </a:lnTo>
                    <a:lnTo>
                      <a:pt x="10143" y="3821"/>
                    </a:lnTo>
                    <a:lnTo>
                      <a:pt x="10119" y="3609"/>
                    </a:lnTo>
                    <a:lnTo>
                      <a:pt x="10084" y="3397"/>
                    </a:lnTo>
                    <a:lnTo>
                      <a:pt x="10037" y="3184"/>
                    </a:lnTo>
                    <a:lnTo>
                      <a:pt x="9978" y="2984"/>
                    </a:lnTo>
                    <a:lnTo>
                      <a:pt x="9919" y="2783"/>
                    </a:lnTo>
                    <a:lnTo>
                      <a:pt x="9836" y="2583"/>
                    </a:lnTo>
                    <a:lnTo>
                      <a:pt x="9753" y="2394"/>
                    </a:lnTo>
                    <a:lnTo>
                      <a:pt x="9659" y="2206"/>
                    </a:lnTo>
                    <a:lnTo>
                      <a:pt x="9553" y="2029"/>
                    </a:lnTo>
                    <a:lnTo>
                      <a:pt x="9447" y="1852"/>
                    </a:lnTo>
                    <a:lnTo>
                      <a:pt x="9329" y="1687"/>
                    </a:lnTo>
                    <a:lnTo>
                      <a:pt x="9199" y="1522"/>
                    </a:lnTo>
                    <a:lnTo>
                      <a:pt x="9069" y="1368"/>
                    </a:lnTo>
                    <a:lnTo>
                      <a:pt x="8928" y="1227"/>
                    </a:lnTo>
                    <a:lnTo>
                      <a:pt x="8775" y="1085"/>
                    </a:lnTo>
                    <a:lnTo>
                      <a:pt x="8621" y="956"/>
                    </a:lnTo>
                    <a:lnTo>
                      <a:pt x="8468" y="826"/>
                    </a:lnTo>
                    <a:lnTo>
                      <a:pt x="8303" y="708"/>
                    </a:lnTo>
                    <a:lnTo>
                      <a:pt x="8126" y="602"/>
                    </a:lnTo>
                    <a:lnTo>
                      <a:pt x="7949" y="507"/>
                    </a:lnTo>
                    <a:lnTo>
                      <a:pt x="7772" y="413"/>
                    </a:lnTo>
                    <a:lnTo>
                      <a:pt x="7584" y="330"/>
                    </a:lnTo>
                    <a:lnTo>
                      <a:pt x="7395" y="248"/>
                    </a:lnTo>
                    <a:lnTo>
                      <a:pt x="7206" y="189"/>
                    </a:lnTo>
                    <a:lnTo>
                      <a:pt x="7006" y="130"/>
                    </a:lnTo>
                    <a:lnTo>
                      <a:pt x="6805" y="83"/>
                    </a:lnTo>
                    <a:lnTo>
                      <a:pt x="6605" y="47"/>
                    </a:lnTo>
                    <a:lnTo>
                      <a:pt x="6404" y="24"/>
                    </a:lnTo>
                    <a:lnTo>
                      <a:pt x="6192"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398;p21">
                <a:extLst>
                  <a:ext uri="{FF2B5EF4-FFF2-40B4-BE49-F238E27FC236}">
                    <a16:creationId xmlns:a16="http://schemas.microsoft.com/office/drawing/2014/main" id="{0D3105BE-A33F-9E73-1BEB-4CB3ED6BCEE5}"/>
                  </a:ext>
                </a:extLst>
              </p:cNvPr>
              <p:cNvSpPr/>
              <p:nvPr/>
            </p:nvSpPr>
            <p:spPr>
              <a:xfrm>
                <a:off x="3175950" y="1563050"/>
                <a:ext cx="572575" cy="978850"/>
              </a:xfrm>
              <a:custGeom>
                <a:avLst/>
                <a:gdLst/>
                <a:ahLst/>
                <a:cxnLst/>
                <a:rect l="l" t="t" r="r" b="b"/>
                <a:pathLst>
                  <a:path w="22903" h="39154" extrusionOk="0">
                    <a:moveTo>
                      <a:pt x="13893" y="1"/>
                    </a:moveTo>
                    <a:lnTo>
                      <a:pt x="13834" y="24"/>
                    </a:lnTo>
                    <a:lnTo>
                      <a:pt x="13657" y="95"/>
                    </a:lnTo>
                    <a:lnTo>
                      <a:pt x="13527" y="154"/>
                    </a:lnTo>
                    <a:lnTo>
                      <a:pt x="13362" y="237"/>
                    </a:lnTo>
                    <a:lnTo>
                      <a:pt x="13185" y="343"/>
                    </a:lnTo>
                    <a:lnTo>
                      <a:pt x="12985" y="484"/>
                    </a:lnTo>
                    <a:lnTo>
                      <a:pt x="12749" y="638"/>
                    </a:lnTo>
                    <a:lnTo>
                      <a:pt x="12501" y="838"/>
                    </a:lnTo>
                    <a:lnTo>
                      <a:pt x="12230" y="1062"/>
                    </a:lnTo>
                    <a:lnTo>
                      <a:pt x="11947" y="1322"/>
                    </a:lnTo>
                    <a:lnTo>
                      <a:pt x="11629" y="1616"/>
                    </a:lnTo>
                    <a:lnTo>
                      <a:pt x="11310" y="1958"/>
                    </a:lnTo>
                    <a:lnTo>
                      <a:pt x="10968" y="2336"/>
                    </a:lnTo>
                    <a:lnTo>
                      <a:pt x="10603" y="2772"/>
                    </a:lnTo>
                    <a:lnTo>
                      <a:pt x="10237" y="3244"/>
                    </a:lnTo>
                    <a:lnTo>
                      <a:pt x="9848" y="3775"/>
                    </a:lnTo>
                    <a:lnTo>
                      <a:pt x="9459" y="4352"/>
                    </a:lnTo>
                    <a:lnTo>
                      <a:pt x="9046" y="4989"/>
                    </a:lnTo>
                    <a:lnTo>
                      <a:pt x="8621" y="5685"/>
                    </a:lnTo>
                    <a:lnTo>
                      <a:pt x="8197" y="6440"/>
                    </a:lnTo>
                    <a:lnTo>
                      <a:pt x="7761" y="7253"/>
                    </a:lnTo>
                    <a:lnTo>
                      <a:pt x="7324" y="8138"/>
                    </a:lnTo>
                    <a:lnTo>
                      <a:pt x="6876" y="9093"/>
                    </a:lnTo>
                    <a:lnTo>
                      <a:pt x="6428" y="10119"/>
                    </a:lnTo>
                    <a:lnTo>
                      <a:pt x="5968" y="11216"/>
                    </a:lnTo>
                    <a:lnTo>
                      <a:pt x="5520" y="12383"/>
                    </a:lnTo>
                    <a:lnTo>
                      <a:pt x="5060" y="13634"/>
                    </a:lnTo>
                    <a:lnTo>
                      <a:pt x="4600" y="14954"/>
                    </a:lnTo>
                    <a:lnTo>
                      <a:pt x="4140" y="16369"/>
                    </a:lnTo>
                    <a:lnTo>
                      <a:pt x="3680" y="17867"/>
                    </a:lnTo>
                    <a:lnTo>
                      <a:pt x="3397" y="18846"/>
                    </a:lnTo>
                    <a:lnTo>
                      <a:pt x="3138" y="19801"/>
                    </a:lnTo>
                    <a:lnTo>
                      <a:pt x="2878" y="20733"/>
                    </a:lnTo>
                    <a:lnTo>
                      <a:pt x="2631" y="21641"/>
                    </a:lnTo>
                    <a:lnTo>
                      <a:pt x="2194" y="23398"/>
                    </a:lnTo>
                    <a:lnTo>
                      <a:pt x="1793" y="25037"/>
                    </a:lnTo>
                    <a:lnTo>
                      <a:pt x="1451" y="26582"/>
                    </a:lnTo>
                    <a:lnTo>
                      <a:pt x="1156" y="28021"/>
                    </a:lnTo>
                    <a:lnTo>
                      <a:pt x="897" y="29330"/>
                    </a:lnTo>
                    <a:lnTo>
                      <a:pt x="673" y="30533"/>
                    </a:lnTo>
                    <a:lnTo>
                      <a:pt x="496" y="31606"/>
                    </a:lnTo>
                    <a:lnTo>
                      <a:pt x="343" y="32561"/>
                    </a:lnTo>
                    <a:lnTo>
                      <a:pt x="225" y="33375"/>
                    </a:lnTo>
                    <a:lnTo>
                      <a:pt x="130" y="34047"/>
                    </a:lnTo>
                    <a:lnTo>
                      <a:pt x="24" y="34967"/>
                    </a:lnTo>
                    <a:lnTo>
                      <a:pt x="1" y="35285"/>
                    </a:lnTo>
                    <a:lnTo>
                      <a:pt x="13197" y="39154"/>
                    </a:lnTo>
                    <a:lnTo>
                      <a:pt x="13433" y="38717"/>
                    </a:lnTo>
                    <a:lnTo>
                      <a:pt x="14082" y="37467"/>
                    </a:lnTo>
                    <a:lnTo>
                      <a:pt x="14530" y="36583"/>
                    </a:lnTo>
                    <a:lnTo>
                      <a:pt x="15037" y="35533"/>
                    </a:lnTo>
                    <a:lnTo>
                      <a:pt x="15603" y="34354"/>
                    </a:lnTo>
                    <a:lnTo>
                      <a:pt x="16216" y="33033"/>
                    </a:lnTo>
                    <a:lnTo>
                      <a:pt x="16865" y="31606"/>
                    </a:lnTo>
                    <a:lnTo>
                      <a:pt x="17525" y="30073"/>
                    </a:lnTo>
                    <a:lnTo>
                      <a:pt x="18197" y="28457"/>
                    </a:lnTo>
                    <a:lnTo>
                      <a:pt x="18539" y="27620"/>
                    </a:lnTo>
                    <a:lnTo>
                      <a:pt x="18869" y="26759"/>
                    </a:lnTo>
                    <a:lnTo>
                      <a:pt x="19200" y="25898"/>
                    </a:lnTo>
                    <a:lnTo>
                      <a:pt x="19530" y="25014"/>
                    </a:lnTo>
                    <a:lnTo>
                      <a:pt x="19848" y="24129"/>
                    </a:lnTo>
                    <a:lnTo>
                      <a:pt x="20155" y="23233"/>
                    </a:lnTo>
                    <a:lnTo>
                      <a:pt x="20462" y="22325"/>
                    </a:lnTo>
                    <a:lnTo>
                      <a:pt x="20756" y="21405"/>
                    </a:lnTo>
                    <a:lnTo>
                      <a:pt x="21028" y="20497"/>
                    </a:lnTo>
                    <a:lnTo>
                      <a:pt x="21299" y="19577"/>
                    </a:lnTo>
                    <a:lnTo>
                      <a:pt x="21546" y="18657"/>
                    </a:lnTo>
                    <a:lnTo>
                      <a:pt x="21782" y="17737"/>
                    </a:lnTo>
                    <a:lnTo>
                      <a:pt x="21995" y="16829"/>
                    </a:lnTo>
                    <a:lnTo>
                      <a:pt x="22195" y="15921"/>
                    </a:lnTo>
                    <a:lnTo>
                      <a:pt x="22372" y="15025"/>
                    </a:lnTo>
                    <a:lnTo>
                      <a:pt x="22525" y="14141"/>
                    </a:lnTo>
                    <a:lnTo>
                      <a:pt x="22655" y="13256"/>
                    </a:lnTo>
                    <a:lnTo>
                      <a:pt x="22761" y="12383"/>
                    </a:lnTo>
                    <a:lnTo>
                      <a:pt x="22832" y="11534"/>
                    </a:lnTo>
                    <a:lnTo>
                      <a:pt x="22879" y="10697"/>
                    </a:lnTo>
                    <a:lnTo>
                      <a:pt x="22903" y="10284"/>
                    </a:lnTo>
                    <a:lnTo>
                      <a:pt x="22903" y="9883"/>
                    </a:lnTo>
                    <a:lnTo>
                      <a:pt x="22903" y="9482"/>
                    </a:lnTo>
                    <a:lnTo>
                      <a:pt x="22891" y="9081"/>
                    </a:lnTo>
                    <a:lnTo>
                      <a:pt x="22879" y="8692"/>
                    </a:lnTo>
                    <a:lnTo>
                      <a:pt x="22844" y="8303"/>
                    </a:lnTo>
                    <a:lnTo>
                      <a:pt x="22808" y="7926"/>
                    </a:lnTo>
                    <a:lnTo>
                      <a:pt x="22773" y="7548"/>
                    </a:lnTo>
                    <a:lnTo>
                      <a:pt x="22714" y="7183"/>
                    </a:lnTo>
                    <a:lnTo>
                      <a:pt x="22655" y="6817"/>
                    </a:lnTo>
                    <a:lnTo>
                      <a:pt x="22584" y="6463"/>
                    </a:lnTo>
                    <a:lnTo>
                      <a:pt x="22502" y="6121"/>
                    </a:lnTo>
                    <a:lnTo>
                      <a:pt x="22419" y="5779"/>
                    </a:lnTo>
                    <a:lnTo>
                      <a:pt x="22313" y="5449"/>
                    </a:lnTo>
                    <a:lnTo>
                      <a:pt x="22207" y="5119"/>
                    </a:lnTo>
                    <a:lnTo>
                      <a:pt x="22089" y="4801"/>
                    </a:lnTo>
                    <a:lnTo>
                      <a:pt x="21959" y="4494"/>
                    </a:lnTo>
                    <a:lnTo>
                      <a:pt x="21818" y="4187"/>
                    </a:lnTo>
                    <a:lnTo>
                      <a:pt x="21664" y="3892"/>
                    </a:lnTo>
                    <a:lnTo>
                      <a:pt x="21511" y="3609"/>
                    </a:lnTo>
                    <a:lnTo>
                      <a:pt x="21334" y="3338"/>
                    </a:lnTo>
                    <a:lnTo>
                      <a:pt x="21146" y="3067"/>
                    </a:lnTo>
                    <a:lnTo>
                      <a:pt x="20957" y="2819"/>
                    </a:lnTo>
                    <a:lnTo>
                      <a:pt x="20745" y="2572"/>
                    </a:lnTo>
                    <a:lnTo>
                      <a:pt x="20532" y="2336"/>
                    </a:lnTo>
                    <a:lnTo>
                      <a:pt x="20296" y="2100"/>
                    </a:lnTo>
                    <a:lnTo>
                      <a:pt x="20049" y="1888"/>
                    </a:lnTo>
                    <a:lnTo>
                      <a:pt x="19801" y="1687"/>
                    </a:lnTo>
                    <a:lnTo>
                      <a:pt x="19530" y="1487"/>
                    </a:lnTo>
                    <a:lnTo>
                      <a:pt x="19247" y="1298"/>
                    </a:lnTo>
                    <a:lnTo>
                      <a:pt x="18964" y="1133"/>
                    </a:lnTo>
                    <a:lnTo>
                      <a:pt x="18657" y="968"/>
                    </a:lnTo>
                    <a:lnTo>
                      <a:pt x="18327" y="815"/>
                    </a:lnTo>
                    <a:lnTo>
                      <a:pt x="17997" y="685"/>
                    </a:lnTo>
                    <a:lnTo>
                      <a:pt x="17655" y="555"/>
                    </a:lnTo>
                    <a:lnTo>
                      <a:pt x="17289" y="437"/>
                    </a:lnTo>
                    <a:lnTo>
                      <a:pt x="16924" y="343"/>
                    </a:lnTo>
                    <a:lnTo>
                      <a:pt x="16534" y="248"/>
                    </a:lnTo>
                    <a:lnTo>
                      <a:pt x="16134" y="178"/>
                    </a:lnTo>
                    <a:lnTo>
                      <a:pt x="15709" y="107"/>
                    </a:lnTo>
                    <a:lnTo>
                      <a:pt x="15284" y="60"/>
                    </a:lnTo>
                    <a:lnTo>
                      <a:pt x="14836" y="24"/>
                    </a:lnTo>
                    <a:lnTo>
                      <a:pt x="14376" y="13"/>
                    </a:lnTo>
                    <a:lnTo>
                      <a:pt x="13893"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399;p21">
                <a:extLst>
                  <a:ext uri="{FF2B5EF4-FFF2-40B4-BE49-F238E27FC236}">
                    <a16:creationId xmlns:a16="http://schemas.microsoft.com/office/drawing/2014/main" id="{21153242-944E-7667-F7DD-8C0DA6F5941B}"/>
                  </a:ext>
                </a:extLst>
              </p:cNvPr>
              <p:cNvSpPr/>
              <p:nvPr/>
            </p:nvSpPr>
            <p:spPr>
              <a:xfrm>
                <a:off x="3115225" y="2260625"/>
                <a:ext cx="458475" cy="281275"/>
              </a:xfrm>
              <a:custGeom>
                <a:avLst/>
                <a:gdLst/>
                <a:ahLst/>
                <a:cxnLst/>
                <a:rect l="l" t="t" r="r" b="b"/>
                <a:pathLst>
                  <a:path w="18339" h="11251" extrusionOk="0">
                    <a:moveTo>
                      <a:pt x="1439" y="0"/>
                    </a:moveTo>
                    <a:lnTo>
                      <a:pt x="1250" y="566"/>
                    </a:lnTo>
                    <a:lnTo>
                      <a:pt x="1085" y="1132"/>
                    </a:lnTo>
                    <a:lnTo>
                      <a:pt x="920" y="1710"/>
                    </a:lnTo>
                    <a:lnTo>
                      <a:pt x="779" y="2288"/>
                    </a:lnTo>
                    <a:lnTo>
                      <a:pt x="649" y="2854"/>
                    </a:lnTo>
                    <a:lnTo>
                      <a:pt x="531" y="3408"/>
                    </a:lnTo>
                    <a:lnTo>
                      <a:pt x="425" y="3951"/>
                    </a:lnTo>
                    <a:lnTo>
                      <a:pt x="331" y="4446"/>
                    </a:lnTo>
                    <a:lnTo>
                      <a:pt x="177" y="5354"/>
                    </a:lnTo>
                    <a:lnTo>
                      <a:pt x="71" y="6062"/>
                    </a:lnTo>
                    <a:lnTo>
                      <a:pt x="0" y="6698"/>
                    </a:lnTo>
                    <a:lnTo>
                      <a:pt x="15626" y="11251"/>
                    </a:lnTo>
                    <a:lnTo>
                      <a:pt x="18338" y="5790"/>
                    </a:lnTo>
                    <a:lnTo>
                      <a:pt x="1439" y="0"/>
                    </a:lnTo>
                    <a:close/>
                  </a:path>
                </a:pathLst>
              </a:custGeom>
              <a:solidFill>
                <a:srgbClr val="AD37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00;p21">
                <a:extLst>
                  <a:ext uri="{FF2B5EF4-FFF2-40B4-BE49-F238E27FC236}">
                    <a16:creationId xmlns:a16="http://schemas.microsoft.com/office/drawing/2014/main" id="{BC009008-BD7D-917E-14E1-5825797B2D2E}"/>
                  </a:ext>
                </a:extLst>
              </p:cNvPr>
              <p:cNvSpPr/>
              <p:nvPr/>
            </p:nvSpPr>
            <p:spPr>
              <a:xfrm>
                <a:off x="3298300" y="1517075"/>
                <a:ext cx="679300" cy="1727100"/>
              </a:xfrm>
              <a:custGeom>
                <a:avLst/>
                <a:gdLst/>
                <a:ahLst/>
                <a:cxnLst/>
                <a:rect l="l" t="t" r="r" b="b"/>
                <a:pathLst>
                  <a:path w="27172" h="69084" extrusionOk="0">
                    <a:moveTo>
                      <a:pt x="16605" y="0"/>
                    </a:moveTo>
                    <a:lnTo>
                      <a:pt x="8999" y="1840"/>
                    </a:lnTo>
                    <a:lnTo>
                      <a:pt x="10438" y="3939"/>
                    </a:lnTo>
                    <a:lnTo>
                      <a:pt x="13728" y="8809"/>
                    </a:lnTo>
                    <a:lnTo>
                      <a:pt x="15615" y="11604"/>
                    </a:lnTo>
                    <a:lnTo>
                      <a:pt x="17407" y="14293"/>
                    </a:lnTo>
                    <a:lnTo>
                      <a:pt x="18197" y="15508"/>
                    </a:lnTo>
                    <a:lnTo>
                      <a:pt x="18905" y="16593"/>
                    </a:lnTo>
                    <a:lnTo>
                      <a:pt x="19495" y="17513"/>
                    </a:lnTo>
                    <a:lnTo>
                      <a:pt x="19943" y="18232"/>
                    </a:lnTo>
                    <a:lnTo>
                      <a:pt x="20037" y="18397"/>
                    </a:lnTo>
                    <a:lnTo>
                      <a:pt x="20120" y="18609"/>
                    </a:lnTo>
                    <a:lnTo>
                      <a:pt x="20190" y="18845"/>
                    </a:lnTo>
                    <a:lnTo>
                      <a:pt x="20261" y="19128"/>
                    </a:lnTo>
                    <a:lnTo>
                      <a:pt x="20320" y="19435"/>
                    </a:lnTo>
                    <a:lnTo>
                      <a:pt x="20379" y="19765"/>
                    </a:lnTo>
                    <a:lnTo>
                      <a:pt x="20438" y="20143"/>
                    </a:lnTo>
                    <a:lnTo>
                      <a:pt x="20473" y="20532"/>
                    </a:lnTo>
                    <a:lnTo>
                      <a:pt x="20521" y="20956"/>
                    </a:lnTo>
                    <a:lnTo>
                      <a:pt x="20544" y="21404"/>
                    </a:lnTo>
                    <a:lnTo>
                      <a:pt x="20603" y="22383"/>
                    </a:lnTo>
                    <a:lnTo>
                      <a:pt x="20627" y="23445"/>
                    </a:lnTo>
                    <a:lnTo>
                      <a:pt x="20639" y="24600"/>
                    </a:lnTo>
                    <a:lnTo>
                      <a:pt x="20627" y="25815"/>
                    </a:lnTo>
                    <a:lnTo>
                      <a:pt x="20603" y="27100"/>
                    </a:lnTo>
                    <a:lnTo>
                      <a:pt x="20568" y="28445"/>
                    </a:lnTo>
                    <a:lnTo>
                      <a:pt x="20509" y="29825"/>
                    </a:lnTo>
                    <a:lnTo>
                      <a:pt x="20438" y="31240"/>
                    </a:lnTo>
                    <a:lnTo>
                      <a:pt x="20355" y="32690"/>
                    </a:lnTo>
                    <a:lnTo>
                      <a:pt x="20261" y="34153"/>
                    </a:lnTo>
                    <a:lnTo>
                      <a:pt x="20155" y="35627"/>
                    </a:lnTo>
                    <a:lnTo>
                      <a:pt x="20037" y="37089"/>
                    </a:lnTo>
                    <a:lnTo>
                      <a:pt x="19919" y="38551"/>
                    </a:lnTo>
                    <a:lnTo>
                      <a:pt x="19789" y="39990"/>
                    </a:lnTo>
                    <a:lnTo>
                      <a:pt x="19660" y="41394"/>
                    </a:lnTo>
                    <a:lnTo>
                      <a:pt x="19518" y="42773"/>
                    </a:lnTo>
                    <a:lnTo>
                      <a:pt x="19377" y="44094"/>
                    </a:lnTo>
                    <a:lnTo>
                      <a:pt x="19223" y="45356"/>
                    </a:lnTo>
                    <a:lnTo>
                      <a:pt x="19082" y="46559"/>
                    </a:lnTo>
                    <a:lnTo>
                      <a:pt x="18940" y="47679"/>
                    </a:lnTo>
                    <a:lnTo>
                      <a:pt x="18787" y="48717"/>
                    </a:lnTo>
                    <a:lnTo>
                      <a:pt x="18645" y="49660"/>
                    </a:lnTo>
                    <a:lnTo>
                      <a:pt x="18504" y="50498"/>
                    </a:lnTo>
                    <a:lnTo>
                      <a:pt x="18374" y="51229"/>
                    </a:lnTo>
                    <a:lnTo>
                      <a:pt x="18245" y="51830"/>
                    </a:lnTo>
                    <a:lnTo>
                      <a:pt x="18127" y="52314"/>
                    </a:lnTo>
                    <a:lnTo>
                      <a:pt x="18068" y="52491"/>
                    </a:lnTo>
                    <a:lnTo>
                      <a:pt x="18009" y="52644"/>
                    </a:lnTo>
                    <a:lnTo>
                      <a:pt x="17950" y="52774"/>
                    </a:lnTo>
                    <a:lnTo>
                      <a:pt x="17855" y="52915"/>
                    </a:lnTo>
                    <a:lnTo>
                      <a:pt x="17749" y="53069"/>
                    </a:lnTo>
                    <a:lnTo>
                      <a:pt x="17620" y="53222"/>
                    </a:lnTo>
                    <a:lnTo>
                      <a:pt x="17466" y="53387"/>
                    </a:lnTo>
                    <a:lnTo>
                      <a:pt x="17301" y="53552"/>
                    </a:lnTo>
                    <a:lnTo>
                      <a:pt x="17112" y="53729"/>
                    </a:lnTo>
                    <a:lnTo>
                      <a:pt x="16900" y="53906"/>
                    </a:lnTo>
                    <a:lnTo>
                      <a:pt x="16440" y="54272"/>
                    </a:lnTo>
                    <a:lnTo>
                      <a:pt x="15921" y="54672"/>
                    </a:lnTo>
                    <a:lnTo>
                      <a:pt x="15332" y="55085"/>
                    </a:lnTo>
                    <a:lnTo>
                      <a:pt x="14707" y="55510"/>
                    </a:lnTo>
                    <a:lnTo>
                      <a:pt x="14034" y="55934"/>
                    </a:lnTo>
                    <a:lnTo>
                      <a:pt x="13315" y="56382"/>
                    </a:lnTo>
                    <a:lnTo>
                      <a:pt x="12572" y="56831"/>
                    </a:lnTo>
                    <a:lnTo>
                      <a:pt x="11806" y="57291"/>
                    </a:lnTo>
                    <a:lnTo>
                      <a:pt x="11004" y="57750"/>
                    </a:lnTo>
                    <a:lnTo>
                      <a:pt x="10202" y="58199"/>
                    </a:lnTo>
                    <a:lnTo>
                      <a:pt x="8574" y="59107"/>
                    </a:lnTo>
                    <a:lnTo>
                      <a:pt x="6947" y="59968"/>
                    </a:lnTo>
                    <a:lnTo>
                      <a:pt x="5390" y="60781"/>
                    </a:lnTo>
                    <a:lnTo>
                      <a:pt x="3940" y="61524"/>
                    </a:lnTo>
                    <a:lnTo>
                      <a:pt x="2654" y="62185"/>
                    </a:lnTo>
                    <a:lnTo>
                      <a:pt x="732" y="63128"/>
                    </a:lnTo>
                    <a:lnTo>
                      <a:pt x="1" y="63482"/>
                    </a:lnTo>
                    <a:lnTo>
                      <a:pt x="1841" y="69084"/>
                    </a:lnTo>
                    <a:lnTo>
                      <a:pt x="2536" y="68742"/>
                    </a:lnTo>
                    <a:lnTo>
                      <a:pt x="4400" y="67786"/>
                    </a:lnTo>
                    <a:lnTo>
                      <a:pt x="5673" y="67114"/>
                    </a:lnTo>
                    <a:lnTo>
                      <a:pt x="7112" y="66359"/>
                    </a:lnTo>
                    <a:lnTo>
                      <a:pt x="8692" y="65498"/>
                    </a:lnTo>
                    <a:lnTo>
                      <a:pt x="10355" y="64590"/>
                    </a:lnTo>
                    <a:lnTo>
                      <a:pt x="12077" y="63612"/>
                    </a:lnTo>
                    <a:lnTo>
                      <a:pt x="13799" y="62609"/>
                    </a:lnTo>
                    <a:lnTo>
                      <a:pt x="14659" y="62102"/>
                    </a:lnTo>
                    <a:lnTo>
                      <a:pt x="15497" y="61583"/>
                    </a:lnTo>
                    <a:lnTo>
                      <a:pt x="16322" y="61076"/>
                    </a:lnTo>
                    <a:lnTo>
                      <a:pt x="17124" y="60569"/>
                    </a:lnTo>
                    <a:lnTo>
                      <a:pt x="17903" y="60062"/>
                    </a:lnTo>
                    <a:lnTo>
                      <a:pt x="18645" y="59555"/>
                    </a:lnTo>
                    <a:lnTo>
                      <a:pt x="19353" y="59059"/>
                    </a:lnTo>
                    <a:lnTo>
                      <a:pt x="20025" y="58576"/>
                    </a:lnTo>
                    <a:lnTo>
                      <a:pt x="20639" y="58116"/>
                    </a:lnTo>
                    <a:lnTo>
                      <a:pt x="21205" y="57656"/>
                    </a:lnTo>
                    <a:lnTo>
                      <a:pt x="21712" y="57220"/>
                    </a:lnTo>
                    <a:lnTo>
                      <a:pt x="21936" y="57007"/>
                    </a:lnTo>
                    <a:lnTo>
                      <a:pt x="22148" y="56795"/>
                    </a:lnTo>
                    <a:lnTo>
                      <a:pt x="22254" y="56689"/>
                    </a:lnTo>
                    <a:lnTo>
                      <a:pt x="22360" y="56571"/>
                    </a:lnTo>
                    <a:lnTo>
                      <a:pt x="22549" y="56300"/>
                    </a:lnTo>
                    <a:lnTo>
                      <a:pt x="22749" y="56005"/>
                    </a:lnTo>
                    <a:lnTo>
                      <a:pt x="22926" y="55663"/>
                    </a:lnTo>
                    <a:lnTo>
                      <a:pt x="23115" y="55298"/>
                    </a:lnTo>
                    <a:lnTo>
                      <a:pt x="23292" y="54885"/>
                    </a:lnTo>
                    <a:lnTo>
                      <a:pt x="23469" y="54448"/>
                    </a:lnTo>
                    <a:lnTo>
                      <a:pt x="23634" y="53977"/>
                    </a:lnTo>
                    <a:lnTo>
                      <a:pt x="23799" y="53481"/>
                    </a:lnTo>
                    <a:lnTo>
                      <a:pt x="23952" y="52951"/>
                    </a:lnTo>
                    <a:lnTo>
                      <a:pt x="24106" y="52408"/>
                    </a:lnTo>
                    <a:lnTo>
                      <a:pt x="24259" y="51819"/>
                    </a:lnTo>
                    <a:lnTo>
                      <a:pt x="24400" y="51217"/>
                    </a:lnTo>
                    <a:lnTo>
                      <a:pt x="24542" y="50592"/>
                    </a:lnTo>
                    <a:lnTo>
                      <a:pt x="24672" y="49943"/>
                    </a:lnTo>
                    <a:lnTo>
                      <a:pt x="24801" y="49271"/>
                    </a:lnTo>
                    <a:lnTo>
                      <a:pt x="24931" y="48587"/>
                    </a:lnTo>
                    <a:lnTo>
                      <a:pt x="25049" y="47880"/>
                    </a:lnTo>
                    <a:lnTo>
                      <a:pt x="25285" y="46417"/>
                    </a:lnTo>
                    <a:lnTo>
                      <a:pt x="25497" y="44896"/>
                    </a:lnTo>
                    <a:lnTo>
                      <a:pt x="25698" y="43328"/>
                    </a:lnTo>
                    <a:lnTo>
                      <a:pt x="25886" y="41724"/>
                    </a:lnTo>
                    <a:lnTo>
                      <a:pt x="26051" y="40096"/>
                    </a:lnTo>
                    <a:lnTo>
                      <a:pt x="26217" y="38457"/>
                    </a:lnTo>
                    <a:lnTo>
                      <a:pt x="26358" y="36806"/>
                    </a:lnTo>
                    <a:lnTo>
                      <a:pt x="26476" y="35167"/>
                    </a:lnTo>
                    <a:lnTo>
                      <a:pt x="26594" y="33539"/>
                    </a:lnTo>
                    <a:lnTo>
                      <a:pt x="26700" y="31936"/>
                    </a:lnTo>
                    <a:lnTo>
                      <a:pt x="26794" y="30379"/>
                    </a:lnTo>
                    <a:lnTo>
                      <a:pt x="26877" y="28858"/>
                    </a:lnTo>
                    <a:lnTo>
                      <a:pt x="26948" y="27407"/>
                    </a:lnTo>
                    <a:lnTo>
                      <a:pt x="27054" y="24695"/>
                    </a:lnTo>
                    <a:lnTo>
                      <a:pt x="27125" y="22348"/>
                    </a:lnTo>
                    <a:lnTo>
                      <a:pt x="27160" y="20426"/>
                    </a:lnTo>
                    <a:lnTo>
                      <a:pt x="27172" y="19034"/>
                    </a:lnTo>
                    <a:lnTo>
                      <a:pt x="27160" y="18550"/>
                    </a:lnTo>
                    <a:lnTo>
                      <a:pt x="27148" y="18232"/>
                    </a:lnTo>
                    <a:lnTo>
                      <a:pt x="27136" y="18102"/>
                    </a:lnTo>
                    <a:lnTo>
                      <a:pt x="27101" y="17961"/>
                    </a:lnTo>
                    <a:lnTo>
                      <a:pt x="27066" y="17796"/>
                    </a:lnTo>
                    <a:lnTo>
                      <a:pt x="27007" y="17619"/>
                    </a:lnTo>
                    <a:lnTo>
                      <a:pt x="26853" y="17206"/>
                    </a:lnTo>
                    <a:lnTo>
                      <a:pt x="26653" y="16734"/>
                    </a:lnTo>
                    <a:lnTo>
                      <a:pt x="26405" y="16204"/>
                    </a:lnTo>
                    <a:lnTo>
                      <a:pt x="26122" y="15614"/>
                    </a:lnTo>
                    <a:lnTo>
                      <a:pt x="25792" y="14989"/>
                    </a:lnTo>
                    <a:lnTo>
                      <a:pt x="25438" y="14329"/>
                    </a:lnTo>
                    <a:lnTo>
                      <a:pt x="25049" y="13621"/>
                    </a:lnTo>
                    <a:lnTo>
                      <a:pt x="24636" y="12890"/>
                    </a:lnTo>
                    <a:lnTo>
                      <a:pt x="23752" y="11369"/>
                    </a:lnTo>
                    <a:lnTo>
                      <a:pt x="22797" y="9776"/>
                    </a:lnTo>
                    <a:lnTo>
                      <a:pt x="21818" y="8184"/>
                    </a:lnTo>
                    <a:lnTo>
                      <a:pt x="20851" y="6604"/>
                    </a:lnTo>
                    <a:lnTo>
                      <a:pt x="19907" y="5106"/>
                    </a:lnTo>
                    <a:lnTo>
                      <a:pt x="19023" y="3727"/>
                    </a:lnTo>
                    <a:lnTo>
                      <a:pt x="18233" y="2500"/>
                    </a:lnTo>
                    <a:lnTo>
                      <a:pt x="17053" y="684"/>
                    </a:lnTo>
                    <a:lnTo>
                      <a:pt x="16605" y="0"/>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01;p21">
                <a:extLst>
                  <a:ext uri="{FF2B5EF4-FFF2-40B4-BE49-F238E27FC236}">
                    <a16:creationId xmlns:a16="http://schemas.microsoft.com/office/drawing/2014/main" id="{341EF276-A449-5CA1-5D76-F43BF833CD8B}"/>
                  </a:ext>
                </a:extLst>
              </p:cNvPr>
              <p:cNvSpPr/>
              <p:nvPr/>
            </p:nvSpPr>
            <p:spPr>
              <a:xfrm>
                <a:off x="3734050" y="2160675"/>
                <a:ext cx="317275" cy="229100"/>
              </a:xfrm>
              <a:custGeom>
                <a:avLst/>
                <a:gdLst/>
                <a:ahLst/>
                <a:cxnLst/>
                <a:rect l="l" t="t" r="r" b="b"/>
                <a:pathLst>
                  <a:path w="12691" h="9164" extrusionOk="0">
                    <a:moveTo>
                      <a:pt x="6286" y="0"/>
                    </a:moveTo>
                    <a:lnTo>
                      <a:pt x="5862" y="24"/>
                    </a:lnTo>
                    <a:lnTo>
                      <a:pt x="5473" y="47"/>
                    </a:lnTo>
                    <a:lnTo>
                      <a:pt x="5107" y="95"/>
                    </a:lnTo>
                    <a:lnTo>
                      <a:pt x="4801" y="154"/>
                    </a:lnTo>
                    <a:lnTo>
                      <a:pt x="4671" y="177"/>
                    </a:lnTo>
                    <a:lnTo>
                      <a:pt x="4553" y="224"/>
                    </a:lnTo>
                    <a:lnTo>
                      <a:pt x="4459" y="260"/>
                    </a:lnTo>
                    <a:lnTo>
                      <a:pt x="4388" y="307"/>
                    </a:lnTo>
                    <a:lnTo>
                      <a:pt x="4211" y="448"/>
                    </a:lnTo>
                    <a:lnTo>
                      <a:pt x="3987" y="661"/>
                    </a:lnTo>
                    <a:lnTo>
                      <a:pt x="3716" y="944"/>
                    </a:lnTo>
                    <a:lnTo>
                      <a:pt x="3397" y="1262"/>
                    </a:lnTo>
                    <a:lnTo>
                      <a:pt x="2690" y="2040"/>
                    </a:lnTo>
                    <a:lnTo>
                      <a:pt x="1923" y="2878"/>
                    </a:lnTo>
                    <a:lnTo>
                      <a:pt x="590" y="4387"/>
                    </a:lnTo>
                    <a:lnTo>
                      <a:pt x="1" y="5059"/>
                    </a:lnTo>
                    <a:lnTo>
                      <a:pt x="4034" y="9163"/>
                    </a:lnTo>
                    <a:lnTo>
                      <a:pt x="4152" y="8998"/>
                    </a:lnTo>
                    <a:lnTo>
                      <a:pt x="4459" y="8574"/>
                    </a:lnTo>
                    <a:lnTo>
                      <a:pt x="4683" y="8303"/>
                    </a:lnTo>
                    <a:lnTo>
                      <a:pt x="4930" y="7996"/>
                    </a:lnTo>
                    <a:lnTo>
                      <a:pt x="5213" y="7689"/>
                    </a:lnTo>
                    <a:lnTo>
                      <a:pt x="5508" y="7371"/>
                    </a:lnTo>
                    <a:lnTo>
                      <a:pt x="5827" y="7064"/>
                    </a:lnTo>
                    <a:lnTo>
                      <a:pt x="5992" y="6923"/>
                    </a:lnTo>
                    <a:lnTo>
                      <a:pt x="6145" y="6793"/>
                    </a:lnTo>
                    <a:lnTo>
                      <a:pt x="6310" y="6663"/>
                    </a:lnTo>
                    <a:lnTo>
                      <a:pt x="6475" y="6557"/>
                    </a:lnTo>
                    <a:lnTo>
                      <a:pt x="6640" y="6451"/>
                    </a:lnTo>
                    <a:lnTo>
                      <a:pt x="6805" y="6357"/>
                    </a:lnTo>
                    <a:lnTo>
                      <a:pt x="6970" y="6286"/>
                    </a:lnTo>
                    <a:lnTo>
                      <a:pt x="7124" y="6239"/>
                    </a:lnTo>
                    <a:lnTo>
                      <a:pt x="7289" y="6203"/>
                    </a:lnTo>
                    <a:lnTo>
                      <a:pt x="7442" y="6180"/>
                    </a:lnTo>
                    <a:lnTo>
                      <a:pt x="7584" y="6192"/>
                    </a:lnTo>
                    <a:lnTo>
                      <a:pt x="7725" y="6227"/>
                    </a:lnTo>
                    <a:lnTo>
                      <a:pt x="7867" y="6274"/>
                    </a:lnTo>
                    <a:lnTo>
                      <a:pt x="7996" y="6368"/>
                    </a:lnTo>
                    <a:lnTo>
                      <a:pt x="8374" y="6663"/>
                    </a:lnTo>
                    <a:lnTo>
                      <a:pt x="8716" y="6958"/>
                    </a:lnTo>
                    <a:lnTo>
                      <a:pt x="9046" y="7241"/>
                    </a:lnTo>
                    <a:lnTo>
                      <a:pt x="9341" y="7489"/>
                    </a:lnTo>
                    <a:lnTo>
                      <a:pt x="9624" y="7689"/>
                    </a:lnTo>
                    <a:lnTo>
                      <a:pt x="9754" y="7772"/>
                    </a:lnTo>
                    <a:lnTo>
                      <a:pt x="9872" y="7843"/>
                    </a:lnTo>
                    <a:lnTo>
                      <a:pt x="9989" y="7902"/>
                    </a:lnTo>
                    <a:lnTo>
                      <a:pt x="10107" y="7937"/>
                    </a:lnTo>
                    <a:lnTo>
                      <a:pt x="10225" y="7961"/>
                    </a:lnTo>
                    <a:lnTo>
                      <a:pt x="10331" y="7961"/>
                    </a:lnTo>
                    <a:lnTo>
                      <a:pt x="10532" y="7937"/>
                    </a:lnTo>
                    <a:lnTo>
                      <a:pt x="10732" y="7878"/>
                    </a:lnTo>
                    <a:lnTo>
                      <a:pt x="10956" y="7807"/>
                    </a:lnTo>
                    <a:lnTo>
                      <a:pt x="11181" y="7713"/>
                    </a:lnTo>
                    <a:lnTo>
                      <a:pt x="11405" y="7595"/>
                    </a:lnTo>
                    <a:lnTo>
                      <a:pt x="11617" y="7465"/>
                    </a:lnTo>
                    <a:lnTo>
                      <a:pt x="11829" y="7324"/>
                    </a:lnTo>
                    <a:lnTo>
                      <a:pt x="12030" y="7170"/>
                    </a:lnTo>
                    <a:lnTo>
                      <a:pt x="12207" y="6993"/>
                    </a:lnTo>
                    <a:lnTo>
                      <a:pt x="12360" y="6817"/>
                    </a:lnTo>
                    <a:lnTo>
                      <a:pt x="12490" y="6640"/>
                    </a:lnTo>
                    <a:lnTo>
                      <a:pt x="12549" y="6545"/>
                    </a:lnTo>
                    <a:lnTo>
                      <a:pt x="12596" y="6439"/>
                    </a:lnTo>
                    <a:lnTo>
                      <a:pt x="12631" y="6345"/>
                    </a:lnTo>
                    <a:lnTo>
                      <a:pt x="12666" y="6251"/>
                    </a:lnTo>
                    <a:lnTo>
                      <a:pt x="12690" y="6156"/>
                    </a:lnTo>
                    <a:lnTo>
                      <a:pt x="12690" y="6062"/>
                    </a:lnTo>
                    <a:lnTo>
                      <a:pt x="12690" y="5956"/>
                    </a:lnTo>
                    <a:lnTo>
                      <a:pt x="12678" y="5861"/>
                    </a:lnTo>
                    <a:lnTo>
                      <a:pt x="12655" y="5767"/>
                    </a:lnTo>
                    <a:lnTo>
                      <a:pt x="12619" y="5673"/>
                    </a:lnTo>
                    <a:lnTo>
                      <a:pt x="12277" y="4918"/>
                    </a:lnTo>
                    <a:lnTo>
                      <a:pt x="11947" y="4234"/>
                    </a:lnTo>
                    <a:lnTo>
                      <a:pt x="11629" y="3609"/>
                    </a:lnTo>
                    <a:lnTo>
                      <a:pt x="11334" y="3043"/>
                    </a:lnTo>
                    <a:lnTo>
                      <a:pt x="11051" y="2536"/>
                    </a:lnTo>
                    <a:lnTo>
                      <a:pt x="10791" y="2076"/>
                    </a:lnTo>
                    <a:lnTo>
                      <a:pt x="10544" y="1675"/>
                    </a:lnTo>
                    <a:lnTo>
                      <a:pt x="10320" y="1321"/>
                    </a:lnTo>
                    <a:lnTo>
                      <a:pt x="10119" y="1014"/>
                    </a:lnTo>
                    <a:lnTo>
                      <a:pt x="9942" y="755"/>
                    </a:lnTo>
                    <a:lnTo>
                      <a:pt x="9659" y="366"/>
                    </a:lnTo>
                    <a:lnTo>
                      <a:pt x="9482" y="142"/>
                    </a:lnTo>
                    <a:lnTo>
                      <a:pt x="9423" y="71"/>
                    </a:lnTo>
                    <a:lnTo>
                      <a:pt x="8728" y="36"/>
                    </a:lnTo>
                    <a:lnTo>
                      <a:pt x="8008" y="12"/>
                    </a:lnTo>
                    <a:lnTo>
                      <a:pt x="7171"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02;p21">
                <a:extLst>
                  <a:ext uri="{FF2B5EF4-FFF2-40B4-BE49-F238E27FC236}">
                    <a16:creationId xmlns:a16="http://schemas.microsoft.com/office/drawing/2014/main" id="{F9BECD56-47B4-0AF0-820F-1E443164B661}"/>
                  </a:ext>
                </a:extLst>
              </p:cNvPr>
              <p:cNvSpPr/>
              <p:nvPr/>
            </p:nvSpPr>
            <p:spPr>
              <a:xfrm>
                <a:off x="3197175" y="2275050"/>
                <a:ext cx="649225" cy="631250"/>
              </a:xfrm>
              <a:custGeom>
                <a:avLst/>
                <a:gdLst/>
                <a:ahLst/>
                <a:cxnLst/>
                <a:rect l="l" t="t" r="r" b="b"/>
                <a:pathLst>
                  <a:path w="25969" h="25250" extrusionOk="0">
                    <a:moveTo>
                      <a:pt x="21004" y="1"/>
                    </a:moveTo>
                    <a:lnTo>
                      <a:pt x="12348" y="10674"/>
                    </a:lnTo>
                    <a:lnTo>
                      <a:pt x="720" y="7265"/>
                    </a:lnTo>
                    <a:lnTo>
                      <a:pt x="614" y="7997"/>
                    </a:lnTo>
                    <a:lnTo>
                      <a:pt x="508" y="8846"/>
                    </a:lnTo>
                    <a:lnTo>
                      <a:pt x="378" y="9942"/>
                    </a:lnTo>
                    <a:lnTo>
                      <a:pt x="248" y="11240"/>
                    </a:lnTo>
                    <a:lnTo>
                      <a:pt x="190" y="11959"/>
                    </a:lnTo>
                    <a:lnTo>
                      <a:pt x="142" y="12702"/>
                    </a:lnTo>
                    <a:lnTo>
                      <a:pt x="83" y="13469"/>
                    </a:lnTo>
                    <a:lnTo>
                      <a:pt x="48" y="14270"/>
                    </a:lnTo>
                    <a:lnTo>
                      <a:pt x="24" y="15072"/>
                    </a:lnTo>
                    <a:lnTo>
                      <a:pt x="1" y="15886"/>
                    </a:lnTo>
                    <a:lnTo>
                      <a:pt x="1" y="16712"/>
                    </a:lnTo>
                    <a:lnTo>
                      <a:pt x="24" y="17525"/>
                    </a:lnTo>
                    <a:lnTo>
                      <a:pt x="48" y="18339"/>
                    </a:lnTo>
                    <a:lnTo>
                      <a:pt x="107" y="19129"/>
                    </a:lnTo>
                    <a:lnTo>
                      <a:pt x="178" y="19896"/>
                    </a:lnTo>
                    <a:lnTo>
                      <a:pt x="225" y="20273"/>
                    </a:lnTo>
                    <a:lnTo>
                      <a:pt x="284" y="20639"/>
                    </a:lnTo>
                    <a:lnTo>
                      <a:pt x="343" y="20992"/>
                    </a:lnTo>
                    <a:lnTo>
                      <a:pt x="402" y="21346"/>
                    </a:lnTo>
                    <a:lnTo>
                      <a:pt x="484" y="21688"/>
                    </a:lnTo>
                    <a:lnTo>
                      <a:pt x="555" y="22018"/>
                    </a:lnTo>
                    <a:lnTo>
                      <a:pt x="649" y="22337"/>
                    </a:lnTo>
                    <a:lnTo>
                      <a:pt x="744" y="22632"/>
                    </a:lnTo>
                    <a:lnTo>
                      <a:pt x="850" y="22927"/>
                    </a:lnTo>
                    <a:lnTo>
                      <a:pt x="956" y="23210"/>
                    </a:lnTo>
                    <a:lnTo>
                      <a:pt x="1074" y="23469"/>
                    </a:lnTo>
                    <a:lnTo>
                      <a:pt x="1204" y="23717"/>
                    </a:lnTo>
                    <a:lnTo>
                      <a:pt x="1345" y="23953"/>
                    </a:lnTo>
                    <a:lnTo>
                      <a:pt x="1487" y="24177"/>
                    </a:lnTo>
                    <a:lnTo>
                      <a:pt x="1640" y="24365"/>
                    </a:lnTo>
                    <a:lnTo>
                      <a:pt x="1805" y="24554"/>
                    </a:lnTo>
                    <a:lnTo>
                      <a:pt x="1982" y="24707"/>
                    </a:lnTo>
                    <a:lnTo>
                      <a:pt x="2171" y="24849"/>
                    </a:lnTo>
                    <a:lnTo>
                      <a:pt x="2359" y="24979"/>
                    </a:lnTo>
                    <a:lnTo>
                      <a:pt x="2572" y="25073"/>
                    </a:lnTo>
                    <a:lnTo>
                      <a:pt x="2784" y="25155"/>
                    </a:lnTo>
                    <a:lnTo>
                      <a:pt x="3008" y="25203"/>
                    </a:lnTo>
                    <a:lnTo>
                      <a:pt x="3161" y="25226"/>
                    </a:lnTo>
                    <a:lnTo>
                      <a:pt x="3315" y="25250"/>
                    </a:lnTo>
                    <a:lnTo>
                      <a:pt x="3810" y="25250"/>
                    </a:lnTo>
                    <a:lnTo>
                      <a:pt x="3987" y="25226"/>
                    </a:lnTo>
                    <a:lnTo>
                      <a:pt x="4329" y="25179"/>
                    </a:lnTo>
                    <a:lnTo>
                      <a:pt x="4694" y="25096"/>
                    </a:lnTo>
                    <a:lnTo>
                      <a:pt x="5072" y="24990"/>
                    </a:lnTo>
                    <a:lnTo>
                      <a:pt x="5461" y="24849"/>
                    </a:lnTo>
                    <a:lnTo>
                      <a:pt x="5850" y="24684"/>
                    </a:lnTo>
                    <a:lnTo>
                      <a:pt x="6263" y="24495"/>
                    </a:lnTo>
                    <a:lnTo>
                      <a:pt x="6676" y="24283"/>
                    </a:lnTo>
                    <a:lnTo>
                      <a:pt x="7100" y="24047"/>
                    </a:lnTo>
                    <a:lnTo>
                      <a:pt x="7525" y="23787"/>
                    </a:lnTo>
                    <a:lnTo>
                      <a:pt x="7973" y="23516"/>
                    </a:lnTo>
                    <a:lnTo>
                      <a:pt x="8409" y="23221"/>
                    </a:lnTo>
                    <a:lnTo>
                      <a:pt x="8869" y="22903"/>
                    </a:lnTo>
                    <a:lnTo>
                      <a:pt x="9329" y="22561"/>
                    </a:lnTo>
                    <a:lnTo>
                      <a:pt x="9789" y="22207"/>
                    </a:lnTo>
                    <a:lnTo>
                      <a:pt x="10249" y="21842"/>
                    </a:lnTo>
                    <a:lnTo>
                      <a:pt x="10721" y="21464"/>
                    </a:lnTo>
                    <a:lnTo>
                      <a:pt x="11204" y="21063"/>
                    </a:lnTo>
                    <a:lnTo>
                      <a:pt x="11676" y="20650"/>
                    </a:lnTo>
                    <a:lnTo>
                      <a:pt x="12159" y="20238"/>
                    </a:lnTo>
                    <a:lnTo>
                      <a:pt x="13115" y="19353"/>
                    </a:lnTo>
                    <a:lnTo>
                      <a:pt x="14070" y="18445"/>
                    </a:lnTo>
                    <a:lnTo>
                      <a:pt x="15037" y="17502"/>
                    </a:lnTo>
                    <a:lnTo>
                      <a:pt x="15980" y="16547"/>
                    </a:lnTo>
                    <a:lnTo>
                      <a:pt x="16912" y="15579"/>
                    </a:lnTo>
                    <a:lnTo>
                      <a:pt x="17832" y="14601"/>
                    </a:lnTo>
                    <a:lnTo>
                      <a:pt x="18716" y="13634"/>
                    </a:lnTo>
                    <a:lnTo>
                      <a:pt x="19577" y="12678"/>
                    </a:lnTo>
                    <a:lnTo>
                      <a:pt x="20403" y="11747"/>
                    </a:lnTo>
                    <a:lnTo>
                      <a:pt x="21193" y="10839"/>
                    </a:lnTo>
                    <a:lnTo>
                      <a:pt x="21948" y="9966"/>
                    </a:lnTo>
                    <a:lnTo>
                      <a:pt x="23292" y="8362"/>
                    </a:lnTo>
                    <a:lnTo>
                      <a:pt x="24400" y="7006"/>
                    </a:lnTo>
                    <a:lnTo>
                      <a:pt x="25250" y="5968"/>
                    </a:lnTo>
                    <a:lnTo>
                      <a:pt x="25969" y="5048"/>
                    </a:lnTo>
                    <a:lnTo>
                      <a:pt x="21004" y="1"/>
                    </a:lnTo>
                    <a:close/>
                  </a:path>
                </a:pathLst>
              </a:custGeom>
              <a:solidFill>
                <a:srgbClr val="FDFE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03;p21">
                <a:extLst>
                  <a:ext uri="{FF2B5EF4-FFF2-40B4-BE49-F238E27FC236}">
                    <a16:creationId xmlns:a16="http://schemas.microsoft.com/office/drawing/2014/main" id="{0A5F21B7-B8EC-F43F-C7AB-FBF2D2613D5F}"/>
                  </a:ext>
                </a:extLst>
              </p:cNvPr>
              <p:cNvSpPr/>
              <p:nvPr/>
            </p:nvSpPr>
            <p:spPr>
              <a:xfrm>
                <a:off x="4638575" y="2055125"/>
                <a:ext cx="205825" cy="212300"/>
              </a:xfrm>
              <a:custGeom>
                <a:avLst/>
                <a:gdLst/>
                <a:ahLst/>
                <a:cxnLst/>
                <a:rect l="l" t="t" r="r" b="b"/>
                <a:pathLst>
                  <a:path w="8233" h="8492" extrusionOk="0">
                    <a:moveTo>
                      <a:pt x="4376" y="0"/>
                    </a:moveTo>
                    <a:lnTo>
                      <a:pt x="3845" y="12"/>
                    </a:lnTo>
                    <a:lnTo>
                      <a:pt x="3314" y="36"/>
                    </a:lnTo>
                    <a:lnTo>
                      <a:pt x="2796" y="71"/>
                    </a:lnTo>
                    <a:lnTo>
                      <a:pt x="2288" y="118"/>
                    </a:lnTo>
                    <a:lnTo>
                      <a:pt x="1805" y="189"/>
                    </a:lnTo>
                    <a:lnTo>
                      <a:pt x="1369" y="272"/>
                    </a:lnTo>
                    <a:lnTo>
                      <a:pt x="1168" y="319"/>
                    </a:lnTo>
                    <a:lnTo>
                      <a:pt x="979" y="378"/>
                    </a:lnTo>
                    <a:lnTo>
                      <a:pt x="803" y="425"/>
                    </a:lnTo>
                    <a:lnTo>
                      <a:pt x="637" y="484"/>
                    </a:lnTo>
                    <a:lnTo>
                      <a:pt x="496" y="555"/>
                    </a:lnTo>
                    <a:lnTo>
                      <a:pt x="366" y="625"/>
                    </a:lnTo>
                    <a:lnTo>
                      <a:pt x="260" y="696"/>
                    </a:lnTo>
                    <a:lnTo>
                      <a:pt x="178" y="779"/>
                    </a:lnTo>
                    <a:lnTo>
                      <a:pt x="119" y="861"/>
                    </a:lnTo>
                    <a:lnTo>
                      <a:pt x="71" y="956"/>
                    </a:lnTo>
                    <a:lnTo>
                      <a:pt x="24" y="1132"/>
                    </a:lnTo>
                    <a:lnTo>
                      <a:pt x="1" y="1321"/>
                    </a:lnTo>
                    <a:lnTo>
                      <a:pt x="1" y="1498"/>
                    </a:lnTo>
                    <a:lnTo>
                      <a:pt x="24" y="1675"/>
                    </a:lnTo>
                    <a:lnTo>
                      <a:pt x="60" y="1840"/>
                    </a:lnTo>
                    <a:lnTo>
                      <a:pt x="119" y="2005"/>
                    </a:lnTo>
                    <a:lnTo>
                      <a:pt x="189" y="2170"/>
                    </a:lnTo>
                    <a:lnTo>
                      <a:pt x="272" y="2324"/>
                    </a:lnTo>
                    <a:lnTo>
                      <a:pt x="366" y="2477"/>
                    </a:lnTo>
                    <a:lnTo>
                      <a:pt x="472" y="2618"/>
                    </a:lnTo>
                    <a:lnTo>
                      <a:pt x="578" y="2748"/>
                    </a:lnTo>
                    <a:lnTo>
                      <a:pt x="696" y="2878"/>
                    </a:lnTo>
                    <a:lnTo>
                      <a:pt x="932" y="3102"/>
                    </a:lnTo>
                    <a:lnTo>
                      <a:pt x="1145" y="3291"/>
                    </a:lnTo>
                    <a:lnTo>
                      <a:pt x="1027" y="3479"/>
                    </a:lnTo>
                    <a:lnTo>
                      <a:pt x="909" y="3692"/>
                    </a:lnTo>
                    <a:lnTo>
                      <a:pt x="779" y="3951"/>
                    </a:lnTo>
                    <a:lnTo>
                      <a:pt x="720" y="4081"/>
                    </a:lnTo>
                    <a:lnTo>
                      <a:pt x="673" y="4222"/>
                    </a:lnTo>
                    <a:lnTo>
                      <a:pt x="637" y="4376"/>
                    </a:lnTo>
                    <a:lnTo>
                      <a:pt x="614" y="4517"/>
                    </a:lnTo>
                    <a:lnTo>
                      <a:pt x="614" y="4659"/>
                    </a:lnTo>
                    <a:lnTo>
                      <a:pt x="637" y="4788"/>
                    </a:lnTo>
                    <a:lnTo>
                      <a:pt x="673" y="4918"/>
                    </a:lnTo>
                    <a:lnTo>
                      <a:pt x="708" y="4977"/>
                    </a:lnTo>
                    <a:lnTo>
                      <a:pt x="744" y="5024"/>
                    </a:lnTo>
                    <a:lnTo>
                      <a:pt x="838" y="5142"/>
                    </a:lnTo>
                    <a:lnTo>
                      <a:pt x="944" y="5248"/>
                    </a:lnTo>
                    <a:lnTo>
                      <a:pt x="1062" y="5354"/>
                    </a:lnTo>
                    <a:lnTo>
                      <a:pt x="1192" y="5460"/>
                    </a:lnTo>
                    <a:lnTo>
                      <a:pt x="1463" y="5661"/>
                    </a:lnTo>
                    <a:lnTo>
                      <a:pt x="1734" y="5850"/>
                    </a:lnTo>
                    <a:lnTo>
                      <a:pt x="1994" y="6003"/>
                    </a:lnTo>
                    <a:lnTo>
                      <a:pt x="2206" y="6133"/>
                    </a:lnTo>
                    <a:lnTo>
                      <a:pt x="2406" y="6239"/>
                    </a:lnTo>
                    <a:lnTo>
                      <a:pt x="2359" y="6274"/>
                    </a:lnTo>
                    <a:lnTo>
                      <a:pt x="2218" y="6357"/>
                    </a:lnTo>
                    <a:lnTo>
                      <a:pt x="2029" y="6498"/>
                    </a:lnTo>
                    <a:lnTo>
                      <a:pt x="1935" y="6593"/>
                    </a:lnTo>
                    <a:lnTo>
                      <a:pt x="1829" y="6687"/>
                    </a:lnTo>
                    <a:lnTo>
                      <a:pt x="1734" y="6793"/>
                    </a:lnTo>
                    <a:lnTo>
                      <a:pt x="1640" y="6899"/>
                    </a:lnTo>
                    <a:lnTo>
                      <a:pt x="1569" y="7017"/>
                    </a:lnTo>
                    <a:lnTo>
                      <a:pt x="1498" y="7147"/>
                    </a:lnTo>
                    <a:lnTo>
                      <a:pt x="1463" y="7277"/>
                    </a:lnTo>
                    <a:lnTo>
                      <a:pt x="1451" y="7406"/>
                    </a:lnTo>
                    <a:lnTo>
                      <a:pt x="1451" y="7477"/>
                    </a:lnTo>
                    <a:lnTo>
                      <a:pt x="1463" y="7548"/>
                    </a:lnTo>
                    <a:lnTo>
                      <a:pt x="1475" y="7619"/>
                    </a:lnTo>
                    <a:lnTo>
                      <a:pt x="1498" y="7678"/>
                    </a:lnTo>
                    <a:lnTo>
                      <a:pt x="1546" y="7748"/>
                    </a:lnTo>
                    <a:lnTo>
                      <a:pt x="1604" y="7819"/>
                    </a:lnTo>
                    <a:lnTo>
                      <a:pt x="1687" y="7878"/>
                    </a:lnTo>
                    <a:lnTo>
                      <a:pt x="1793" y="7937"/>
                    </a:lnTo>
                    <a:lnTo>
                      <a:pt x="1911" y="7996"/>
                    </a:lnTo>
                    <a:lnTo>
                      <a:pt x="2041" y="8055"/>
                    </a:lnTo>
                    <a:lnTo>
                      <a:pt x="2347" y="8161"/>
                    </a:lnTo>
                    <a:lnTo>
                      <a:pt x="2701" y="8255"/>
                    </a:lnTo>
                    <a:lnTo>
                      <a:pt x="3102" y="8326"/>
                    </a:lnTo>
                    <a:lnTo>
                      <a:pt x="3527" y="8397"/>
                    </a:lnTo>
                    <a:lnTo>
                      <a:pt x="3963" y="8444"/>
                    </a:lnTo>
                    <a:lnTo>
                      <a:pt x="4423" y="8480"/>
                    </a:lnTo>
                    <a:lnTo>
                      <a:pt x="4871" y="8491"/>
                    </a:lnTo>
                    <a:lnTo>
                      <a:pt x="5319" y="8491"/>
                    </a:lnTo>
                    <a:lnTo>
                      <a:pt x="5744" y="8468"/>
                    </a:lnTo>
                    <a:lnTo>
                      <a:pt x="6133" y="8432"/>
                    </a:lnTo>
                    <a:lnTo>
                      <a:pt x="6322" y="8397"/>
                    </a:lnTo>
                    <a:lnTo>
                      <a:pt x="6487" y="8362"/>
                    </a:lnTo>
                    <a:lnTo>
                      <a:pt x="6652" y="8326"/>
                    </a:lnTo>
                    <a:lnTo>
                      <a:pt x="6793" y="8279"/>
                    </a:lnTo>
                    <a:lnTo>
                      <a:pt x="6935" y="8232"/>
                    </a:lnTo>
                    <a:lnTo>
                      <a:pt x="7053" y="8173"/>
                    </a:lnTo>
                    <a:lnTo>
                      <a:pt x="7147" y="8102"/>
                    </a:lnTo>
                    <a:lnTo>
                      <a:pt x="7242" y="8043"/>
                    </a:lnTo>
                    <a:lnTo>
                      <a:pt x="7324" y="7961"/>
                    </a:lnTo>
                    <a:lnTo>
                      <a:pt x="7395" y="7890"/>
                    </a:lnTo>
                    <a:lnTo>
                      <a:pt x="7454" y="7796"/>
                    </a:lnTo>
                    <a:lnTo>
                      <a:pt x="7501" y="7713"/>
                    </a:lnTo>
                    <a:lnTo>
                      <a:pt x="7548" y="7630"/>
                    </a:lnTo>
                    <a:lnTo>
                      <a:pt x="7584" y="7536"/>
                    </a:lnTo>
                    <a:lnTo>
                      <a:pt x="7607" y="7442"/>
                    </a:lnTo>
                    <a:lnTo>
                      <a:pt x="7631" y="7347"/>
                    </a:lnTo>
                    <a:lnTo>
                      <a:pt x="7642" y="7147"/>
                    </a:lnTo>
                    <a:lnTo>
                      <a:pt x="7642" y="6958"/>
                    </a:lnTo>
                    <a:lnTo>
                      <a:pt x="7619" y="6770"/>
                    </a:lnTo>
                    <a:lnTo>
                      <a:pt x="7584" y="6581"/>
                    </a:lnTo>
                    <a:lnTo>
                      <a:pt x="7536" y="6404"/>
                    </a:lnTo>
                    <a:lnTo>
                      <a:pt x="7489" y="6251"/>
                    </a:lnTo>
                    <a:lnTo>
                      <a:pt x="7442" y="6121"/>
                    </a:lnTo>
                    <a:lnTo>
                      <a:pt x="7348" y="5920"/>
                    </a:lnTo>
                    <a:lnTo>
                      <a:pt x="7312" y="5850"/>
                    </a:lnTo>
                    <a:lnTo>
                      <a:pt x="7442" y="5708"/>
                    </a:lnTo>
                    <a:lnTo>
                      <a:pt x="7572" y="5543"/>
                    </a:lnTo>
                    <a:lnTo>
                      <a:pt x="7725" y="5354"/>
                    </a:lnTo>
                    <a:lnTo>
                      <a:pt x="7878" y="5130"/>
                    </a:lnTo>
                    <a:lnTo>
                      <a:pt x="8032" y="4894"/>
                    </a:lnTo>
                    <a:lnTo>
                      <a:pt x="8091" y="4788"/>
                    </a:lnTo>
                    <a:lnTo>
                      <a:pt x="8150" y="4670"/>
                    </a:lnTo>
                    <a:lnTo>
                      <a:pt x="8185" y="4564"/>
                    </a:lnTo>
                    <a:lnTo>
                      <a:pt x="8220" y="4458"/>
                    </a:lnTo>
                    <a:lnTo>
                      <a:pt x="8232" y="4411"/>
                    </a:lnTo>
                    <a:lnTo>
                      <a:pt x="8232" y="4352"/>
                    </a:lnTo>
                    <a:lnTo>
                      <a:pt x="8197" y="4234"/>
                    </a:lnTo>
                    <a:lnTo>
                      <a:pt x="8138" y="4104"/>
                    </a:lnTo>
                    <a:lnTo>
                      <a:pt x="8067" y="3975"/>
                    </a:lnTo>
                    <a:lnTo>
                      <a:pt x="7961" y="3845"/>
                    </a:lnTo>
                    <a:lnTo>
                      <a:pt x="7855" y="3703"/>
                    </a:lnTo>
                    <a:lnTo>
                      <a:pt x="7725" y="3562"/>
                    </a:lnTo>
                    <a:lnTo>
                      <a:pt x="7595" y="3432"/>
                    </a:lnTo>
                    <a:lnTo>
                      <a:pt x="7336" y="3184"/>
                    </a:lnTo>
                    <a:lnTo>
                      <a:pt x="7100" y="2984"/>
                    </a:lnTo>
                    <a:lnTo>
                      <a:pt x="6876" y="2807"/>
                    </a:lnTo>
                    <a:lnTo>
                      <a:pt x="6994" y="2607"/>
                    </a:lnTo>
                    <a:lnTo>
                      <a:pt x="7124" y="2406"/>
                    </a:lnTo>
                    <a:lnTo>
                      <a:pt x="7265" y="2147"/>
                    </a:lnTo>
                    <a:lnTo>
                      <a:pt x="7407" y="1875"/>
                    </a:lnTo>
                    <a:lnTo>
                      <a:pt x="7525" y="1592"/>
                    </a:lnTo>
                    <a:lnTo>
                      <a:pt x="7572" y="1451"/>
                    </a:lnTo>
                    <a:lnTo>
                      <a:pt x="7619" y="1321"/>
                    </a:lnTo>
                    <a:lnTo>
                      <a:pt x="7642" y="1203"/>
                    </a:lnTo>
                    <a:lnTo>
                      <a:pt x="7642" y="1097"/>
                    </a:lnTo>
                    <a:lnTo>
                      <a:pt x="7631" y="979"/>
                    </a:lnTo>
                    <a:lnTo>
                      <a:pt x="7607" y="861"/>
                    </a:lnTo>
                    <a:lnTo>
                      <a:pt x="7560" y="767"/>
                    </a:lnTo>
                    <a:lnTo>
                      <a:pt x="7501" y="661"/>
                    </a:lnTo>
                    <a:lnTo>
                      <a:pt x="7418" y="578"/>
                    </a:lnTo>
                    <a:lnTo>
                      <a:pt x="7336" y="496"/>
                    </a:lnTo>
                    <a:lnTo>
                      <a:pt x="7253" y="425"/>
                    </a:lnTo>
                    <a:lnTo>
                      <a:pt x="7159" y="366"/>
                    </a:lnTo>
                    <a:lnTo>
                      <a:pt x="6982" y="260"/>
                    </a:lnTo>
                    <a:lnTo>
                      <a:pt x="6829" y="189"/>
                    </a:lnTo>
                    <a:lnTo>
                      <a:pt x="6675" y="130"/>
                    </a:lnTo>
                    <a:lnTo>
                      <a:pt x="6298" y="83"/>
                    </a:lnTo>
                    <a:lnTo>
                      <a:pt x="5862" y="47"/>
                    </a:lnTo>
                    <a:lnTo>
                      <a:pt x="5390" y="24"/>
                    </a:lnTo>
                    <a:lnTo>
                      <a:pt x="4895" y="0"/>
                    </a:lnTo>
                    <a:close/>
                  </a:path>
                </a:pathLst>
              </a:custGeom>
              <a:solidFill>
                <a:srgbClr val="FE98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404;p21">
                <a:extLst>
                  <a:ext uri="{FF2B5EF4-FFF2-40B4-BE49-F238E27FC236}">
                    <a16:creationId xmlns:a16="http://schemas.microsoft.com/office/drawing/2014/main" id="{4A33FA21-8E46-7FFD-0D37-622D2A976ADB}"/>
                  </a:ext>
                </a:extLst>
              </p:cNvPr>
              <p:cNvSpPr/>
              <p:nvPr/>
            </p:nvSpPr>
            <p:spPr>
              <a:xfrm>
                <a:off x="3762650" y="238125"/>
                <a:ext cx="993300" cy="810475"/>
              </a:xfrm>
              <a:custGeom>
                <a:avLst/>
                <a:gdLst/>
                <a:ahLst/>
                <a:cxnLst/>
                <a:rect l="l" t="t" r="r" b="b"/>
                <a:pathLst>
                  <a:path w="39732" h="32419" extrusionOk="0">
                    <a:moveTo>
                      <a:pt x="27136" y="0"/>
                    </a:moveTo>
                    <a:lnTo>
                      <a:pt x="26676" y="24"/>
                    </a:lnTo>
                    <a:lnTo>
                      <a:pt x="26216" y="59"/>
                    </a:lnTo>
                    <a:lnTo>
                      <a:pt x="25757" y="106"/>
                    </a:lnTo>
                    <a:lnTo>
                      <a:pt x="25297" y="165"/>
                    </a:lnTo>
                    <a:lnTo>
                      <a:pt x="24849" y="236"/>
                    </a:lnTo>
                    <a:lnTo>
                      <a:pt x="24389" y="318"/>
                    </a:lnTo>
                    <a:lnTo>
                      <a:pt x="23940" y="413"/>
                    </a:lnTo>
                    <a:lnTo>
                      <a:pt x="23492" y="519"/>
                    </a:lnTo>
                    <a:lnTo>
                      <a:pt x="23044" y="637"/>
                    </a:lnTo>
                    <a:lnTo>
                      <a:pt x="22596" y="767"/>
                    </a:lnTo>
                    <a:lnTo>
                      <a:pt x="22148" y="896"/>
                    </a:lnTo>
                    <a:lnTo>
                      <a:pt x="21712" y="1050"/>
                    </a:lnTo>
                    <a:lnTo>
                      <a:pt x="21275" y="1215"/>
                    </a:lnTo>
                    <a:lnTo>
                      <a:pt x="20839" y="1392"/>
                    </a:lnTo>
                    <a:lnTo>
                      <a:pt x="20414" y="1568"/>
                    </a:lnTo>
                    <a:lnTo>
                      <a:pt x="19990" y="1769"/>
                    </a:lnTo>
                    <a:lnTo>
                      <a:pt x="19565" y="1969"/>
                    </a:lnTo>
                    <a:lnTo>
                      <a:pt x="19153" y="2182"/>
                    </a:lnTo>
                    <a:lnTo>
                      <a:pt x="18740" y="2406"/>
                    </a:lnTo>
                    <a:lnTo>
                      <a:pt x="18339" y="2642"/>
                    </a:lnTo>
                    <a:lnTo>
                      <a:pt x="17938" y="2889"/>
                    </a:lnTo>
                    <a:lnTo>
                      <a:pt x="17537" y="3149"/>
                    </a:lnTo>
                    <a:lnTo>
                      <a:pt x="17159" y="3408"/>
                    </a:lnTo>
                    <a:lnTo>
                      <a:pt x="16770" y="3691"/>
                    </a:lnTo>
                    <a:lnTo>
                      <a:pt x="16405" y="3974"/>
                    </a:lnTo>
                    <a:lnTo>
                      <a:pt x="16039" y="4269"/>
                    </a:lnTo>
                    <a:lnTo>
                      <a:pt x="15674" y="4564"/>
                    </a:lnTo>
                    <a:lnTo>
                      <a:pt x="15320" y="4882"/>
                    </a:lnTo>
                    <a:lnTo>
                      <a:pt x="14978" y="5201"/>
                    </a:lnTo>
                    <a:lnTo>
                      <a:pt x="14648" y="5531"/>
                    </a:lnTo>
                    <a:lnTo>
                      <a:pt x="14317" y="5873"/>
                    </a:lnTo>
                    <a:lnTo>
                      <a:pt x="13999" y="6215"/>
                    </a:lnTo>
                    <a:lnTo>
                      <a:pt x="13846" y="5967"/>
                    </a:lnTo>
                    <a:lnTo>
                      <a:pt x="13681" y="5743"/>
                    </a:lnTo>
                    <a:lnTo>
                      <a:pt x="13492" y="5519"/>
                    </a:lnTo>
                    <a:lnTo>
                      <a:pt x="13291" y="5319"/>
                    </a:lnTo>
                    <a:lnTo>
                      <a:pt x="13079" y="5130"/>
                    </a:lnTo>
                    <a:lnTo>
                      <a:pt x="12855" y="4965"/>
                    </a:lnTo>
                    <a:lnTo>
                      <a:pt x="12619" y="4800"/>
                    </a:lnTo>
                    <a:lnTo>
                      <a:pt x="12372" y="4670"/>
                    </a:lnTo>
                    <a:lnTo>
                      <a:pt x="12124" y="4540"/>
                    </a:lnTo>
                    <a:lnTo>
                      <a:pt x="11864" y="4446"/>
                    </a:lnTo>
                    <a:lnTo>
                      <a:pt x="11593" y="4363"/>
                    </a:lnTo>
                    <a:lnTo>
                      <a:pt x="11322" y="4293"/>
                    </a:lnTo>
                    <a:lnTo>
                      <a:pt x="11051" y="4245"/>
                    </a:lnTo>
                    <a:lnTo>
                      <a:pt x="10780" y="4222"/>
                    </a:lnTo>
                    <a:lnTo>
                      <a:pt x="10508" y="4222"/>
                    </a:lnTo>
                    <a:lnTo>
                      <a:pt x="10225" y="4245"/>
                    </a:lnTo>
                    <a:lnTo>
                      <a:pt x="9954" y="4293"/>
                    </a:lnTo>
                    <a:lnTo>
                      <a:pt x="9671" y="4352"/>
                    </a:lnTo>
                    <a:lnTo>
                      <a:pt x="9376" y="4446"/>
                    </a:lnTo>
                    <a:lnTo>
                      <a:pt x="9093" y="4552"/>
                    </a:lnTo>
                    <a:lnTo>
                      <a:pt x="8810" y="4670"/>
                    </a:lnTo>
                    <a:lnTo>
                      <a:pt x="8527" y="4823"/>
                    </a:lnTo>
                    <a:lnTo>
                      <a:pt x="8244" y="4977"/>
                    </a:lnTo>
                    <a:lnTo>
                      <a:pt x="7985" y="5154"/>
                    </a:lnTo>
                    <a:lnTo>
                      <a:pt x="7725" y="5354"/>
                    </a:lnTo>
                    <a:lnTo>
                      <a:pt x="7489" y="5555"/>
                    </a:lnTo>
                    <a:lnTo>
                      <a:pt x="7265" y="5779"/>
                    </a:lnTo>
                    <a:lnTo>
                      <a:pt x="7065" y="6014"/>
                    </a:lnTo>
                    <a:lnTo>
                      <a:pt x="6876" y="6262"/>
                    </a:lnTo>
                    <a:lnTo>
                      <a:pt x="6723" y="6522"/>
                    </a:lnTo>
                    <a:lnTo>
                      <a:pt x="6652" y="6651"/>
                    </a:lnTo>
                    <a:lnTo>
                      <a:pt x="6593" y="6781"/>
                    </a:lnTo>
                    <a:lnTo>
                      <a:pt x="6534" y="6922"/>
                    </a:lnTo>
                    <a:lnTo>
                      <a:pt x="6487" y="7052"/>
                    </a:lnTo>
                    <a:lnTo>
                      <a:pt x="6039" y="6439"/>
                    </a:lnTo>
                    <a:lnTo>
                      <a:pt x="5803" y="6144"/>
                    </a:lnTo>
                    <a:lnTo>
                      <a:pt x="5555" y="5849"/>
                    </a:lnTo>
                    <a:lnTo>
                      <a:pt x="5308" y="5578"/>
                    </a:lnTo>
                    <a:lnTo>
                      <a:pt x="5036" y="5319"/>
                    </a:lnTo>
                    <a:lnTo>
                      <a:pt x="4895" y="5189"/>
                    </a:lnTo>
                    <a:lnTo>
                      <a:pt x="4753" y="5071"/>
                    </a:lnTo>
                    <a:lnTo>
                      <a:pt x="4600" y="4965"/>
                    </a:lnTo>
                    <a:lnTo>
                      <a:pt x="4447" y="4859"/>
                    </a:lnTo>
                    <a:lnTo>
                      <a:pt x="4364" y="4823"/>
                    </a:lnTo>
                    <a:lnTo>
                      <a:pt x="4258" y="4800"/>
                    </a:lnTo>
                    <a:lnTo>
                      <a:pt x="4152" y="4812"/>
                    </a:lnTo>
                    <a:lnTo>
                      <a:pt x="4022" y="4835"/>
                    </a:lnTo>
                    <a:lnTo>
                      <a:pt x="3881" y="4894"/>
                    </a:lnTo>
                    <a:lnTo>
                      <a:pt x="3727" y="4965"/>
                    </a:lnTo>
                    <a:lnTo>
                      <a:pt x="3574" y="5059"/>
                    </a:lnTo>
                    <a:lnTo>
                      <a:pt x="3397" y="5177"/>
                    </a:lnTo>
                    <a:lnTo>
                      <a:pt x="3232" y="5319"/>
                    </a:lnTo>
                    <a:lnTo>
                      <a:pt x="3043" y="5496"/>
                    </a:lnTo>
                    <a:lnTo>
                      <a:pt x="2866" y="5684"/>
                    </a:lnTo>
                    <a:lnTo>
                      <a:pt x="2678" y="5897"/>
                    </a:lnTo>
                    <a:lnTo>
                      <a:pt x="2489" y="6144"/>
                    </a:lnTo>
                    <a:lnTo>
                      <a:pt x="2289" y="6415"/>
                    </a:lnTo>
                    <a:lnTo>
                      <a:pt x="2100" y="6698"/>
                    </a:lnTo>
                    <a:lnTo>
                      <a:pt x="1911" y="7017"/>
                    </a:lnTo>
                    <a:lnTo>
                      <a:pt x="1723" y="7371"/>
                    </a:lnTo>
                    <a:lnTo>
                      <a:pt x="1534" y="7736"/>
                    </a:lnTo>
                    <a:lnTo>
                      <a:pt x="1357" y="8137"/>
                    </a:lnTo>
                    <a:lnTo>
                      <a:pt x="1180" y="8562"/>
                    </a:lnTo>
                    <a:lnTo>
                      <a:pt x="1015" y="9010"/>
                    </a:lnTo>
                    <a:lnTo>
                      <a:pt x="862" y="9482"/>
                    </a:lnTo>
                    <a:lnTo>
                      <a:pt x="708" y="9989"/>
                    </a:lnTo>
                    <a:lnTo>
                      <a:pt x="579" y="10519"/>
                    </a:lnTo>
                    <a:lnTo>
                      <a:pt x="449" y="11085"/>
                    </a:lnTo>
                    <a:lnTo>
                      <a:pt x="331" y="11675"/>
                    </a:lnTo>
                    <a:lnTo>
                      <a:pt x="237" y="12288"/>
                    </a:lnTo>
                    <a:lnTo>
                      <a:pt x="154" y="12937"/>
                    </a:lnTo>
                    <a:lnTo>
                      <a:pt x="83" y="13609"/>
                    </a:lnTo>
                    <a:lnTo>
                      <a:pt x="36" y="14317"/>
                    </a:lnTo>
                    <a:lnTo>
                      <a:pt x="13" y="15048"/>
                    </a:lnTo>
                    <a:lnTo>
                      <a:pt x="1" y="15814"/>
                    </a:lnTo>
                    <a:lnTo>
                      <a:pt x="13" y="16699"/>
                    </a:lnTo>
                    <a:lnTo>
                      <a:pt x="48" y="17572"/>
                    </a:lnTo>
                    <a:lnTo>
                      <a:pt x="107" y="18432"/>
                    </a:lnTo>
                    <a:lnTo>
                      <a:pt x="189" y="19270"/>
                    </a:lnTo>
                    <a:lnTo>
                      <a:pt x="284" y="20083"/>
                    </a:lnTo>
                    <a:lnTo>
                      <a:pt x="402" y="20885"/>
                    </a:lnTo>
                    <a:lnTo>
                      <a:pt x="543" y="21676"/>
                    </a:lnTo>
                    <a:lnTo>
                      <a:pt x="697" y="22430"/>
                    </a:lnTo>
                    <a:lnTo>
                      <a:pt x="862" y="23173"/>
                    </a:lnTo>
                    <a:lnTo>
                      <a:pt x="1050" y="23893"/>
                    </a:lnTo>
                    <a:lnTo>
                      <a:pt x="1239" y="24588"/>
                    </a:lnTo>
                    <a:lnTo>
                      <a:pt x="1439" y="25261"/>
                    </a:lnTo>
                    <a:lnTo>
                      <a:pt x="1664" y="25909"/>
                    </a:lnTo>
                    <a:lnTo>
                      <a:pt x="1876" y="26534"/>
                    </a:lnTo>
                    <a:lnTo>
                      <a:pt x="2112" y="27124"/>
                    </a:lnTo>
                    <a:lnTo>
                      <a:pt x="2336" y="27690"/>
                    </a:lnTo>
                    <a:lnTo>
                      <a:pt x="2572" y="28232"/>
                    </a:lnTo>
                    <a:lnTo>
                      <a:pt x="2819" y="28740"/>
                    </a:lnTo>
                    <a:lnTo>
                      <a:pt x="3055" y="29223"/>
                    </a:lnTo>
                    <a:lnTo>
                      <a:pt x="3303" y="29683"/>
                    </a:lnTo>
                    <a:lnTo>
                      <a:pt x="3539" y="30096"/>
                    </a:lnTo>
                    <a:lnTo>
                      <a:pt x="3774" y="30485"/>
                    </a:lnTo>
                    <a:lnTo>
                      <a:pt x="3999" y="30839"/>
                    </a:lnTo>
                    <a:lnTo>
                      <a:pt x="4234" y="31169"/>
                    </a:lnTo>
                    <a:lnTo>
                      <a:pt x="4447" y="31452"/>
                    </a:lnTo>
                    <a:lnTo>
                      <a:pt x="4659" y="31700"/>
                    </a:lnTo>
                    <a:lnTo>
                      <a:pt x="4859" y="31924"/>
                    </a:lnTo>
                    <a:lnTo>
                      <a:pt x="5048" y="32101"/>
                    </a:lnTo>
                    <a:lnTo>
                      <a:pt x="5225" y="32242"/>
                    </a:lnTo>
                    <a:lnTo>
                      <a:pt x="5390" y="32336"/>
                    </a:lnTo>
                    <a:lnTo>
                      <a:pt x="5473" y="32372"/>
                    </a:lnTo>
                    <a:lnTo>
                      <a:pt x="5543" y="32407"/>
                    </a:lnTo>
                    <a:lnTo>
                      <a:pt x="5614" y="32419"/>
                    </a:lnTo>
                    <a:lnTo>
                      <a:pt x="5826" y="32419"/>
                    </a:lnTo>
                    <a:lnTo>
                      <a:pt x="5980" y="32395"/>
                    </a:lnTo>
                    <a:lnTo>
                      <a:pt x="6121" y="32360"/>
                    </a:lnTo>
                    <a:lnTo>
                      <a:pt x="6275" y="32313"/>
                    </a:lnTo>
                    <a:lnTo>
                      <a:pt x="6416" y="32254"/>
                    </a:lnTo>
                    <a:lnTo>
                      <a:pt x="6546" y="32183"/>
                    </a:lnTo>
                    <a:lnTo>
                      <a:pt x="6676" y="32101"/>
                    </a:lnTo>
                    <a:lnTo>
                      <a:pt x="6805" y="32006"/>
                    </a:lnTo>
                    <a:lnTo>
                      <a:pt x="6935" y="31900"/>
                    </a:lnTo>
                    <a:lnTo>
                      <a:pt x="7065" y="31782"/>
                    </a:lnTo>
                    <a:lnTo>
                      <a:pt x="7183" y="31652"/>
                    </a:lnTo>
                    <a:lnTo>
                      <a:pt x="7301" y="31523"/>
                    </a:lnTo>
                    <a:lnTo>
                      <a:pt x="7407" y="31369"/>
                    </a:lnTo>
                    <a:lnTo>
                      <a:pt x="7525" y="31216"/>
                    </a:lnTo>
                    <a:lnTo>
                      <a:pt x="7737" y="30886"/>
                    </a:lnTo>
                    <a:lnTo>
                      <a:pt x="7926" y="30520"/>
                    </a:lnTo>
                    <a:lnTo>
                      <a:pt x="8114" y="30119"/>
                    </a:lnTo>
                    <a:lnTo>
                      <a:pt x="8291" y="29707"/>
                    </a:lnTo>
                    <a:lnTo>
                      <a:pt x="8456" y="29258"/>
                    </a:lnTo>
                    <a:lnTo>
                      <a:pt x="8610" y="28799"/>
                    </a:lnTo>
                    <a:lnTo>
                      <a:pt x="8751" y="28327"/>
                    </a:lnTo>
                    <a:lnTo>
                      <a:pt x="8881" y="27843"/>
                    </a:lnTo>
                    <a:lnTo>
                      <a:pt x="8999" y="27348"/>
                    </a:lnTo>
                    <a:lnTo>
                      <a:pt x="9117" y="26853"/>
                    </a:lnTo>
                    <a:lnTo>
                      <a:pt x="9211" y="26357"/>
                    </a:lnTo>
                    <a:lnTo>
                      <a:pt x="9305" y="25862"/>
                    </a:lnTo>
                    <a:lnTo>
                      <a:pt x="9388" y="25367"/>
                    </a:lnTo>
                    <a:lnTo>
                      <a:pt x="9529" y="24412"/>
                    </a:lnTo>
                    <a:lnTo>
                      <a:pt x="9636" y="23515"/>
                    </a:lnTo>
                    <a:lnTo>
                      <a:pt x="9718" y="22702"/>
                    </a:lnTo>
                    <a:lnTo>
                      <a:pt x="9765" y="22006"/>
                    </a:lnTo>
                    <a:lnTo>
                      <a:pt x="9789" y="21451"/>
                    </a:lnTo>
                    <a:lnTo>
                      <a:pt x="9789" y="21062"/>
                    </a:lnTo>
                    <a:lnTo>
                      <a:pt x="9919" y="21168"/>
                    </a:lnTo>
                    <a:lnTo>
                      <a:pt x="10060" y="21286"/>
                    </a:lnTo>
                    <a:lnTo>
                      <a:pt x="10355" y="21487"/>
                    </a:lnTo>
                    <a:lnTo>
                      <a:pt x="10673" y="21687"/>
                    </a:lnTo>
                    <a:lnTo>
                      <a:pt x="11004" y="21864"/>
                    </a:lnTo>
                    <a:lnTo>
                      <a:pt x="11369" y="22029"/>
                    </a:lnTo>
                    <a:lnTo>
                      <a:pt x="11747" y="22171"/>
                    </a:lnTo>
                    <a:lnTo>
                      <a:pt x="12147" y="22312"/>
                    </a:lnTo>
                    <a:lnTo>
                      <a:pt x="12548" y="22430"/>
                    </a:lnTo>
                    <a:lnTo>
                      <a:pt x="12973" y="22548"/>
                    </a:lnTo>
                    <a:lnTo>
                      <a:pt x="13409" y="22643"/>
                    </a:lnTo>
                    <a:lnTo>
                      <a:pt x="13846" y="22725"/>
                    </a:lnTo>
                    <a:lnTo>
                      <a:pt x="14294" y="22796"/>
                    </a:lnTo>
                    <a:lnTo>
                      <a:pt x="14730" y="22867"/>
                    </a:lnTo>
                    <a:lnTo>
                      <a:pt x="15178" y="22914"/>
                    </a:lnTo>
                    <a:lnTo>
                      <a:pt x="15626" y="22961"/>
                    </a:lnTo>
                    <a:lnTo>
                      <a:pt x="16075" y="22985"/>
                    </a:lnTo>
                    <a:lnTo>
                      <a:pt x="16511" y="23008"/>
                    </a:lnTo>
                    <a:lnTo>
                      <a:pt x="16935" y="23032"/>
                    </a:lnTo>
                    <a:lnTo>
                      <a:pt x="17761" y="23032"/>
                    </a:lnTo>
                    <a:lnTo>
                      <a:pt x="18162" y="23020"/>
                    </a:lnTo>
                    <a:lnTo>
                      <a:pt x="18527" y="23008"/>
                    </a:lnTo>
                    <a:lnTo>
                      <a:pt x="18893" y="22985"/>
                    </a:lnTo>
                    <a:lnTo>
                      <a:pt x="19223" y="22949"/>
                    </a:lnTo>
                    <a:lnTo>
                      <a:pt x="19542" y="22926"/>
                    </a:lnTo>
                    <a:lnTo>
                      <a:pt x="19825" y="22878"/>
                    </a:lnTo>
                    <a:lnTo>
                      <a:pt x="20084" y="22831"/>
                    </a:lnTo>
                    <a:lnTo>
                      <a:pt x="20308" y="22784"/>
                    </a:lnTo>
                    <a:lnTo>
                      <a:pt x="20509" y="22737"/>
                    </a:lnTo>
                    <a:lnTo>
                      <a:pt x="20674" y="22678"/>
                    </a:lnTo>
                    <a:lnTo>
                      <a:pt x="20804" y="22619"/>
                    </a:lnTo>
                    <a:lnTo>
                      <a:pt x="20886" y="22560"/>
                    </a:lnTo>
                    <a:lnTo>
                      <a:pt x="21028" y="22419"/>
                    </a:lnTo>
                    <a:lnTo>
                      <a:pt x="21146" y="22265"/>
                    </a:lnTo>
                    <a:lnTo>
                      <a:pt x="21263" y="22088"/>
                    </a:lnTo>
                    <a:lnTo>
                      <a:pt x="21358" y="21888"/>
                    </a:lnTo>
                    <a:lnTo>
                      <a:pt x="21440" y="21676"/>
                    </a:lnTo>
                    <a:lnTo>
                      <a:pt x="21511" y="21451"/>
                    </a:lnTo>
                    <a:lnTo>
                      <a:pt x="21570" y="21204"/>
                    </a:lnTo>
                    <a:lnTo>
                      <a:pt x="21594" y="20956"/>
                    </a:lnTo>
                    <a:lnTo>
                      <a:pt x="21605" y="20709"/>
                    </a:lnTo>
                    <a:lnTo>
                      <a:pt x="21594" y="20437"/>
                    </a:lnTo>
                    <a:lnTo>
                      <a:pt x="21546" y="20166"/>
                    </a:lnTo>
                    <a:lnTo>
                      <a:pt x="21476" y="19907"/>
                    </a:lnTo>
                    <a:lnTo>
                      <a:pt x="21429" y="19765"/>
                    </a:lnTo>
                    <a:lnTo>
                      <a:pt x="21381" y="19635"/>
                    </a:lnTo>
                    <a:lnTo>
                      <a:pt x="21311" y="19494"/>
                    </a:lnTo>
                    <a:lnTo>
                      <a:pt x="21252" y="19364"/>
                    </a:lnTo>
                    <a:lnTo>
                      <a:pt x="21169" y="19234"/>
                    </a:lnTo>
                    <a:lnTo>
                      <a:pt x="21087" y="19105"/>
                    </a:lnTo>
                    <a:lnTo>
                      <a:pt x="20992" y="18975"/>
                    </a:lnTo>
                    <a:lnTo>
                      <a:pt x="20886" y="18845"/>
                    </a:lnTo>
                    <a:lnTo>
                      <a:pt x="21971" y="19211"/>
                    </a:lnTo>
                    <a:lnTo>
                      <a:pt x="23056" y="19576"/>
                    </a:lnTo>
                    <a:lnTo>
                      <a:pt x="24153" y="19918"/>
                    </a:lnTo>
                    <a:lnTo>
                      <a:pt x="24707" y="20072"/>
                    </a:lnTo>
                    <a:lnTo>
                      <a:pt x="25249" y="20225"/>
                    </a:lnTo>
                    <a:lnTo>
                      <a:pt x="25804" y="20367"/>
                    </a:lnTo>
                    <a:lnTo>
                      <a:pt x="26358" y="20496"/>
                    </a:lnTo>
                    <a:lnTo>
                      <a:pt x="26924" y="20602"/>
                    </a:lnTo>
                    <a:lnTo>
                      <a:pt x="27478" y="20709"/>
                    </a:lnTo>
                    <a:lnTo>
                      <a:pt x="28033" y="20791"/>
                    </a:lnTo>
                    <a:lnTo>
                      <a:pt x="28599" y="20850"/>
                    </a:lnTo>
                    <a:lnTo>
                      <a:pt x="29165" y="20897"/>
                    </a:lnTo>
                    <a:lnTo>
                      <a:pt x="29731" y="20933"/>
                    </a:lnTo>
                    <a:lnTo>
                      <a:pt x="30297" y="20933"/>
                    </a:lnTo>
                    <a:lnTo>
                      <a:pt x="30863" y="20909"/>
                    </a:lnTo>
                    <a:lnTo>
                      <a:pt x="31441" y="20874"/>
                    </a:lnTo>
                    <a:lnTo>
                      <a:pt x="32007" y="20791"/>
                    </a:lnTo>
                    <a:lnTo>
                      <a:pt x="32561" y="20697"/>
                    </a:lnTo>
                    <a:lnTo>
                      <a:pt x="32844" y="20638"/>
                    </a:lnTo>
                    <a:lnTo>
                      <a:pt x="33127" y="20579"/>
                    </a:lnTo>
                    <a:lnTo>
                      <a:pt x="33398" y="20496"/>
                    </a:lnTo>
                    <a:lnTo>
                      <a:pt x="33670" y="20425"/>
                    </a:lnTo>
                    <a:lnTo>
                      <a:pt x="33941" y="20331"/>
                    </a:lnTo>
                    <a:lnTo>
                      <a:pt x="34212" y="20237"/>
                    </a:lnTo>
                    <a:lnTo>
                      <a:pt x="34483" y="20142"/>
                    </a:lnTo>
                    <a:lnTo>
                      <a:pt x="34743" y="20036"/>
                    </a:lnTo>
                    <a:lnTo>
                      <a:pt x="35002" y="19918"/>
                    </a:lnTo>
                    <a:lnTo>
                      <a:pt x="35250" y="19789"/>
                    </a:lnTo>
                    <a:lnTo>
                      <a:pt x="35509" y="19659"/>
                    </a:lnTo>
                    <a:lnTo>
                      <a:pt x="35757" y="19529"/>
                    </a:lnTo>
                    <a:lnTo>
                      <a:pt x="35993" y="19376"/>
                    </a:lnTo>
                    <a:lnTo>
                      <a:pt x="36229" y="19223"/>
                    </a:lnTo>
                    <a:lnTo>
                      <a:pt x="36465" y="19069"/>
                    </a:lnTo>
                    <a:lnTo>
                      <a:pt x="36700" y="18892"/>
                    </a:lnTo>
                    <a:lnTo>
                      <a:pt x="36913" y="18716"/>
                    </a:lnTo>
                    <a:lnTo>
                      <a:pt x="37137" y="18539"/>
                    </a:lnTo>
                    <a:lnTo>
                      <a:pt x="37349" y="18338"/>
                    </a:lnTo>
                    <a:lnTo>
                      <a:pt x="37550" y="18138"/>
                    </a:lnTo>
                    <a:lnTo>
                      <a:pt x="37750" y="17937"/>
                    </a:lnTo>
                    <a:lnTo>
                      <a:pt x="37939" y="17713"/>
                    </a:lnTo>
                    <a:lnTo>
                      <a:pt x="38127" y="17489"/>
                    </a:lnTo>
                    <a:lnTo>
                      <a:pt x="38304" y="17253"/>
                    </a:lnTo>
                    <a:lnTo>
                      <a:pt x="38469" y="17006"/>
                    </a:lnTo>
                    <a:lnTo>
                      <a:pt x="38623" y="16758"/>
                    </a:lnTo>
                    <a:lnTo>
                      <a:pt x="38776" y="16498"/>
                    </a:lnTo>
                    <a:lnTo>
                      <a:pt x="38906" y="16239"/>
                    </a:lnTo>
                    <a:lnTo>
                      <a:pt x="39035" y="15968"/>
                    </a:lnTo>
                    <a:lnTo>
                      <a:pt x="39153" y="15696"/>
                    </a:lnTo>
                    <a:lnTo>
                      <a:pt x="39260" y="15413"/>
                    </a:lnTo>
                    <a:lnTo>
                      <a:pt x="39354" y="15130"/>
                    </a:lnTo>
                    <a:lnTo>
                      <a:pt x="39448" y="14836"/>
                    </a:lnTo>
                    <a:lnTo>
                      <a:pt x="39519" y="14541"/>
                    </a:lnTo>
                    <a:lnTo>
                      <a:pt x="39578" y="14246"/>
                    </a:lnTo>
                    <a:lnTo>
                      <a:pt x="39637" y="13951"/>
                    </a:lnTo>
                    <a:lnTo>
                      <a:pt x="39672" y="13656"/>
                    </a:lnTo>
                    <a:lnTo>
                      <a:pt x="39708" y="13361"/>
                    </a:lnTo>
                    <a:lnTo>
                      <a:pt x="39731" y="13055"/>
                    </a:lnTo>
                    <a:lnTo>
                      <a:pt x="39731" y="12760"/>
                    </a:lnTo>
                    <a:lnTo>
                      <a:pt x="39731" y="12453"/>
                    </a:lnTo>
                    <a:lnTo>
                      <a:pt x="39708" y="12159"/>
                    </a:lnTo>
                    <a:lnTo>
                      <a:pt x="39684" y="11864"/>
                    </a:lnTo>
                    <a:lnTo>
                      <a:pt x="39637" y="11569"/>
                    </a:lnTo>
                    <a:lnTo>
                      <a:pt x="39590" y="11286"/>
                    </a:lnTo>
                    <a:lnTo>
                      <a:pt x="39519" y="10991"/>
                    </a:lnTo>
                    <a:lnTo>
                      <a:pt x="39436" y="10720"/>
                    </a:lnTo>
                    <a:lnTo>
                      <a:pt x="39342" y="10437"/>
                    </a:lnTo>
                    <a:lnTo>
                      <a:pt x="39236" y="10166"/>
                    </a:lnTo>
                    <a:lnTo>
                      <a:pt x="39118" y="9894"/>
                    </a:lnTo>
                    <a:lnTo>
                      <a:pt x="38988" y="9635"/>
                    </a:lnTo>
                    <a:lnTo>
                      <a:pt x="38847" y="9387"/>
                    </a:lnTo>
                    <a:lnTo>
                      <a:pt x="38682" y="9140"/>
                    </a:lnTo>
                    <a:lnTo>
                      <a:pt x="38505" y="8892"/>
                    </a:lnTo>
                    <a:lnTo>
                      <a:pt x="38340" y="8680"/>
                    </a:lnTo>
                    <a:lnTo>
                      <a:pt x="38151" y="8479"/>
                    </a:lnTo>
                    <a:lnTo>
                      <a:pt x="37962" y="8279"/>
                    </a:lnTo>
                    <a:lnTo>
                      <a:pt x="37762" y="8090"/>
                    </a:lnTo>
                    <a:lnTo>
                      <a:pt x="37550" y="7901"/>
                    </a:lnTo>
                    <a:lnTo>
                      <a:pt x="37337" y="7736"/>
                    </a:lnTo>
                    <a:lnTo>
                      <a:pt x="37113" y="7571"/>
                    </a:lnTo>
                    <a:lnTo>
                      <a:pt x="36889" y="7406"/>
                    </a:lnTo>
                    <a:lnTo>
                      <a:pt x="36653" y="7253"/>
                    </a:lnTo>
                    <a:lnTo>
                      <a:pt x="36406" y="7111"/>
                    </a:lnTo>
                    <a:lnTo>
                      <a:pt x="36170" y="6981"/>
                    </a:lnTo>
                    <a:lnTo>
                      <a:pt x="35910" y="6852"/>
                    </a:lnTo>
                    <a:lnTo>
                      <a:pt x="35651" y="6746"/>
                    </a:lnTo>
                    <a:lnTo>
                      <a:pt x="35391" y="6628"/>
                    </a:lnTo>
                    <a:lnTo>
                      <a:pt x="35132" y="6533"/>
                    </a:lnTo>
                    <a:lnTo>
                      <a:pt x="34861" y="6439"/>
                    </a:lnTo>
                    <a:lnTo>
                      <a:pt x="34601" y="6356"/>
                    </a:lnTo>
                    <a:lnTo>
                      <a:pt x="34330" y="6286"/>
                    </a:lnTo>
                    <a:lnTo>
                      <a:pt x="34047" y="6227"/>
                    </a:lnTo>
                    <a:lnTo>
                      <a:pt x="33776" y="6168"/>
                    </a:lnTo>
                    <a:lnTo>
                      <a:pt x="33505" y="6132"/>
                    </a:lnTo>
                    <a:lnTo>
                      <a:pt x="33222" y="6097"/>
                    </a:lnTo>
                    <a:lnTo>
                      <a:pt x="32950" y="6073"/>
                    </a:lnTo>
                    <a:lnTo>
                      <a:pt x="32679" y="6050"/>
                    </a:lnTo>
                    <a:lnTo>
                      <a:pt x="32125" y="6050"/>
                    </a:lnTo>
                    <a:lnTo>
                      <a:pt x="31854" y="6062"/>
                    </a:lnTo>
                    <a:lnTo>
                      <a:pt x="31582" y="6085"/>
                    </a:lnTo>
                    <a:lnTo>
                      <a:pt x="31323" y="6121"/>
                    </a:lnTo>
                    <a:lnTo>
                      <a:pt x="31052" y="6168"/>
                    </a:lnTo>
                    <a:lnTo>
                      <a:pt x="30792" y="6215"/>
                    </a:lnTo>
                    <a:lnTo>
                      <a:pt x="30545" y="6286"/>
                    </a:lnTo>
                    <a:lnTo>
                      <a:pt x="30615" y="6144"/>
                    </a:lnTo>
                    <a:lnTo>
                      <a:pt x="30674" y="6014"/>
                    </a:lnTo>
                    <a:lnTo>
                      <a:pt x="30721" y="5873"/>
                    </a:lnTo>
                    <a:lnTo>
                      <a:pt x="30769" y="5731"/>
                    </a:lnTo>
                    <a:lnTo>
                      <a:pt x="30804" y="5590"/>
                    </a:lnTo>
                    <a:lnTo>
                      <a:pt x="30839" y="5448"/>
                    </a:lnTo>
                    <a:lnTo>
                      <a:pt x="30851" y="5307"/>
                    </a:lnTo>
                    <a:lnTo>
                      <a:pt x="30875" y="5165"/>
                    </a:lnTo>
                    <a:lnTo>
                      <a:pt x="30887" y="4871"/>
                    </a:lnTo>
                    <a:lnTo>
                      <a:pt x="30863" y="4564"/>
                    </a:lnTo>
                    <a:lnTo>
                      <a:pt x="30828" y="4269"/>
                    </a:lnTo>
                    <a:lnTo>
                      <a:pt x="30769" y="3962"/>
                    </a:lnTo>
                    <a:lnTo>
                      <a:pt x="30698" y="3656"/>
                    </a:lnTo>
                    <a:lnTo>
                      <a:pt x="30603" y="3361"/>
                    </a:lnTo>
                    <a:lnTo>
                      <a:pt x="30497" y="3054"/>
                    </a:lnTo>
                    <a:lnTo>
                      <a:pt x="30368" y="2760"/>
                    </a:lnTo>
                    <a:lnTo>
                      <a:pt x="30238" y="2477"/>
                    </a:lnTo>
                    <a:lnTo>
                      <a:pt x="30096" y="2194"/>
                    </a:lnTo>
                    <a:lnTo>
                      <a:pt x="29943" y="1910"/>
                    </a:lnTo>
                    <a:lnTo>
                      <a:pt x="29790" y="1639"/>
                    </a:lnTo>
                    <a:lnTo>
                      <a:pt x="29660" y="1427"/>
                    </a:lnTo>
                    <a:lnTo>
                      <a:pt x="29519" y="1203"/>
                    </a:lnTo>
                    <a:lnTo>
                      <a:pt x="29365" y="991"/>
                    </a:lnTo>
                    <a:lnTo>
                      <a:pt x="29212" y="790"/>
                    </a:lnTo>
                    <a:lnTo>
                      <a:pt x="29035" y="601"/>
                    </a:lnTo>
                    <a:lnTo>
                      <a:pt x="28846" y="425"/>
                    </a:lnTo>
                    <a:lnTo>
                      <a:pt x="28752" y="354"/>
                    </a:lnTo>
                    <a:lnTo>
                      <a:pt x="28646" y="283"/>
                    </a:lnTo>
                    <a:lnTo>
                      <a:pt x="28540" y="224"/>
                    </a:lnTo>
                    <a:lnTo>
                      <a:pt x="28422" y="165"/>
                    </a:lnTo>
                    <a:lnTo>
                      <a:pt x="28268" y="106"/>
                    </a:lnTo>
                    <a:lnTo>
                      <a:pt x="28115" y="71"/>
                    </a:lnTo>
                    <a:lnTo>
                      <a:pt x="27950" y="35"/>
                    </a:lnTo>
                    <a:lnTo>
                      <a:pt x="27785" y="12"/>
                    </a:lnTo>
                    <a:lnTo>
                      <a:pt x="2762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405;p21">
                <a:extLst>
                  <a:ext uri="{FF2B5EF4-FFF2-40B4-BE49-F238E27FC236}">
                    <a16:creationId xmlns:a16="http://schemas.microsoft.com/office/drawing/2014/main" id="{E0E0165D-5019-7A7A-3D69-D1CB08BBFD52}"/>
                  </a:ext>
                </a:extLst>
              </p:cNvPr>
              <p:cNvSpPr/>
              <p:nvPr/>
            </p:nvSpPr>
            <p:spPr>
              <a:xfrm>
                <a:off x="4206075" y="894700"/>
                <a:ext cx="122675" cy="52500"/>
              </a:xfrm>
              <a:custGeom>
                <a:avLst/>
                <a:gdLst/>
                <a:ahLst/>
                <a:cxnLst/>
                <a:rect l="l" t="t" r="r" b="b"/>
                <a:pathLst>
                  <a:path w="4907" h="2100" extrusionOk="0">
                    <a:moveTo>
                      <a:pt x="3456" y="0"/>
                    </a:moveTo>
                    <a:lnTo>
                      <a:pt x="3255" y="12"/>
                    </a:lnTo>
                    <a:lnTo>
                      <a:pt x="3043" y="35"/>
                    </a:lnTo>
                    <a:lnTo>
                      <a:pt x="2819" y="59"/>
                    </a:lnTo>
                    <a:lnTo>
                      <a:pt x="2595" y="94"/>
                    </a:lnTo>
                    <a:lnTo>
                      <a:pt x="2359" y="142"/>
                    </a:lnTo>
                    <a:lnTo>
                      <a:pt x="2135" y="201"/>
                    </a:lnTo>
                    <a:lnTo>
                      <a:pt x="1899" y="271"/>
                    </a:lnTo>
                    <a:lnTo>
                      <a:pt x="1663" y="342"/>
                    </a:lnTo>
                    <a:lnTo>
                      <a:pt x="1439" y="425"/>
                    </a:lnTo>
                    <a:lnTo>
                      <a:pt x="1227" y="507"/>
                    </a:lnTo>
                    <a:lnTo>
                      <a:pt x="1015" y="601"/>
                    </a:lnTo>
                    <a:lnTo>
                      <a:pt x="826" y="696"/>
                    </a:lnTo>
                    <a:lnTo>
                      <a:pt x="637" y="790"/>
                    </a:lnTo>
                    <a:lnTo>
                      <a:pt x="484" y="885"/>
                    </a:lnTo>
                    <a:lnTo>
                      <a:pt x="331" y="991"/>
                    </a:lnTo>
                    <a:lnTo>
                      <a:pt x="213" y="1085"/>
                    </a:lnTo>
                    <a:lnTo>
                      <a:pt x="118" y="1191"/>
                    </a:lnTo>
                    <a:lnTo>
                      <a:pt x="48" y="1285"/>
                    </a:lnTo>
                    <a:lnTo>
                      <a:pt x="12" y="1380"/>
                    </a:lnTo>
                    <a:lnTo>
                      <a:pt x="0" y="1427"/>
                    </a:lnTo>
                    <a:lnTo>
                      <a:pt x="12" y="1474"/>
                    </a:lnTo>
                    <a:lnTo>
                      <a:pt x="24" y="1557"/>
                    </a:lnTo>
                    <a:lnTo>
                      <a:pt x="48" y="1639"/>
                    </a:lnTo>
                    <a:lnTo>
                      <a:pt x="83" y="1722"/>
                    </a:lnTo>
                    <a:lnTo>
                      <a:pt x="130" y="1793"/>
                    </a:lnTo>
                    <a:lnTo>
                      <a:pt x="189" y="1852"/>
                    </a:lnTo>
                    <a:lnTo>
                      <a:pt x="272" y="1911"/>
                    </a:lnTo>
                    <a:lnTo>
                      <a:pt x="354" y="1969"/>
                    </a:lnTo>
                    <a:lnTo>
                      <a:pt x="448" y="2017"/>
                    </a:lnTo>
                    <a:lnTo>
                      <a:pt x="555" y="2052"/>
                    </a:lnTo>
                    <a:lnTo>
                      <a:pt x="684" y="2076"/>
                    </a:lnTo>
                    <a:lnTo>
                      <a:pt x="826" y="2099"/>
                    </a:lnTo>
                    <a:lnTo>
                      <a:pt x="1144" y="2099"/>
                    </a:lnTo>
                    <a:lnTo>
                      <a:pt x="1333" y="2087"/>
                    </a:lnTo>
                    <a:lnTo>
                      <a:pt x="1533" y="2064"/>
                    </a:lnTo>
                    <a:lnTo>
                      <a:pt x="1746" y="2028"/>
                    </a:lnTo>
                    <a:lnTo>
                      <a:pt x="1982" y="1969"/>
                    </a:lnTo>
                    <a:lnTo>
                      <a:pt x="2241" y="1911"/>
                    </a:lnTo>
                    <a:lnTo>
                      <a:pt x="2500" y="1840"/>
                    </a:lnTo>
                    <a:lnTo>
                      <a:pt x="2760" y="1769"/>
                    </a:lnTo>
                    <a:lnTo>
                      <a:pt x="3031" y="1675"/>
                    </a:lnTo>
                    <a:lnTo>
                      <a:pt x="3302" y="1580"/>
                    </a:lnTo>
                    <a:lnTo>
                      <a:pt x="3562" y="1486"/>
                    </a:lnTo>
                    <a:lnTo>
                      <a:pt x="3809" y="1380"/>
                    </a:lnTo>
                    <a:lnTo>
                      <a:pt x="4034" y="1274"/>
                    </a:lnTo>
                    <a:lnTo>
                      <a:pt x="4258" y="1156"/>
                    </a:lnTo>
                    <a:lnTo>
                      <a:pt x="4446" y="1050"/>
                    </a:lnTo>
                    <a:lnTo>
                      <a:pt x="4611" y="943"/>
                    </a:lnTo>
                    <a:lnTo>
                      <a:pt x="4741" y="837"/>
                    </a:lnTo>
                    <a:lnTo>
                      <a:pt x="4835" y="731"/>
                    </a:lnTo>
                    <a:lnTo>
                      <a:pt x="4871" y="684"/>
                    </a:lnTo>
                    <a:lnTo>
                      <a:pt x="4894" y="637"/>
                    </a:lnTo>
                    <a:lnTo>
                      <a:pt x="4906" y="590"/>
                    </a:lnTo>
                    <a:lnTo>
                      <a:pt x="4906" y="543"/>
                    </a:lnTo>
                    <a:lnTo>
                      <a:pt x="4883" y="460"/>
                    </a:lnTo>
                    <a:lnTo>
                      <a:pt x="4835" y="377"/>
                    </a:lnTo>
                    <a:lnTo>
                      <a:pt x="4777" y="307"/>
                    </a:lnTo>
                    <a:lnTo>
                      <a:pt x="4682" y="236"/>
                    </a:lnTo>
                    <a:lnTo>
                      <a:pt x="4588" y="177"/>
                    </a:lnTo>
                    <a:lnTo>
                      <a:pt x="4470" y="130"/>
                    </a:lnTo>
                    <a:lnTo>
                      <a:pt x="4328" y="94"/>
                    </a:lnTo>
                    <a:lnTo>
                      <a:pt x="4175" y="59"/>
                    </a:lnTo>
                    <a:lnTo>
                      <a:pt x="4022" y="24"/>
                    </a:lnTo>
                    <a:lnTo>
                      <a:pt x="3845" y="12"/>
                    </a:lnTo>
                    <a:lnTo>
                      <a:pt x="365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406;p21">
                <a:extLst>
                  <a:ext uri="{FF2B5EF4-FFF2-40B4-BE49-F238E27FC236}">
                    <a16:creationId xmlns:a16="http://schemas.microsoft.com/office/drawing/2014/main" id="{4A5918BD-0DB3-20EE-A1E8-662208FBA2C7}"/>
                  </a:ext>
                </a:extLst>
              </p:cNvPr>
              <p:cNvSpPr/>
              <p:nvPr/>
            </p:nvSpPr>
            <p:spPr>
              <a:xfrm>
                <a:off x="4434850" y="853125"/>
                <a:ext cx="122675" cy="44825"/>
              </a:xfrm>
              <a:custGeom>
                <a:avLst/>
                <a:gdLst/>
                <a:ahLst/>
                <a:cxnLst/>
                <a:rect l="l" t="t" r="r" b="b"/>
                <a:pathLst>
                  <a:path w="4907" h="1793" extrusionOk="0">
                    <a:moveTo>
                      <a:pt x="3267" y="0"/>
                    </a:moveTo>
                    <a:lnTo>
                      <a:pt x="3031" y="12"/>
                    </a:lnTo>
                    <a:lnTo>
                      <a:pt x="2796" y="24"/>
                    </a:lnTo>
                    <a:lnTo>
                      <a:pt x="2560" y="47"/>
                    </a:lnTo>
                    <a:lnTo>
                      <a:pt x="2324" y="83"/>
                    </a:lnTo>
                    <a:lnTo>
                      <a:pt x="2088" y="118"/>
                    </a:lnTo>
                    <a:lnTo>
                      <a:pt x="1864" y="165"/>
                    </a:lnTo>
                    <a:lnTo>
                      <a:pt x="1652" y="224"/>
                    </a:lnTo>
                    <a:lnTo>
                      <a:pt x="1439" y="283"/>
                    </a:lnTo>
                    <a:lnTo>
                      <a:pt x="1251" y="354"/>
                    </a:lnTo>
                    <a:lnTo>
                      <a:pt x="1062" y="425"/>
                    </a:lnTo>
                    <a:lnTo>
                      <a:pt x="885" y="496"/>
                    </a:lnTo>
                    <a:lnTo>
                      <a:pt x="720" y="578"/>
                    </a:lnTo>
                    <a:lnTo>
                      <a:pt x="567" y="672"/>
                    </a:lnTo>
                    <a:lnTo>
                      <a:pt x="437" y="755"/>
                    </a:lnTo>
                    <a:lnTo>
                      <a:pt x="319" y="849"/>
                    </a:lnTo>
                    <a:lnTo>
                      <a:pt x="213" y="944"/>
                    </a:lnTo>
                    <a:lnTo>
                      <a:pt x="130" y="1026"/>
                    </a:lnTo>
                    <a:lnTo>
                      <a:pt x="71" y="1121"/>
                    </a:lnTo>
                    <a:lnTo>
                      <a:pt x="24" y="1215"/>
                    </a:lnTo>
                    <a:lnTo>
                      <a:pt x="1" y="1309"/>
                    </a:lnTo>
                    <a:lnTo>
                      <a:pt x="1" y="1404"/>
                    </a:lnTo>
                    <a:lnTo>
                      <a:pt x="12" y="1439"/>
                    </a:lnTo>
                    <a:lnTo>
                      <a:pt x="36" y="1486"/>
                    </a:lnTo>
                    <a:lnTo>
                      <a:pt x="71" y="1522"/>
                    </a:lnTo>
                    <a:lnTo>
                      <a:pt x="119" y="1557"/>
                    </a:lnTo>
                    <a:lnTo>
                      <a:pt x="237" y="1616"/>
                    </a:lnTo>
                    <a:lnTo>
                      <a:pt x="390" y="1675"/>
                    </a:lnTo>
                    <a:lnTo>
                      <a:pt x="567" y="1710"/>
                    </a:lnTo>
                    <a:lnTo>
                      <a:pt x="779" y="1746"/>
                    </a:lnTo>
                    <a:lnTo>
                      <a:pt x="1015" y="1769"/>
                    </a:lnTo>
                    <a:lnTo>
                      <a:pt x="1263" y="1793"/>
                    </a:lnTo>
                    <a:lnTo>
                      <a:pt x="1793" y="1793"/>
                    </a:lnTo>
                    <a:lnTo>
                      <a:pt x="2076" y="1781"/>
                    </a:lnTo>
                    <a:lnTo>
                      <a:pt x="2347" y="1769"/>
                    </a:lnTo>
                    <a:lnTo>
                      <a:pt x="2619" y="1746"/>
                    </a:lnTo>
                    <a:lnTo>
                      <a:pt x="2890" y="1722"/>
                    </a:lnTo>
                    <a:lnTo>
                      <a:pt x="3149" y="1687"/>
                    </a:lnTo>
                    <a:lnTo>
                      <a:pt x="3385" y="1639"/>
                    </a:lnTo>
                    <a:lnTo>
                      <a:pt x="3598" y="1604"/>
                    </a:lnTo>
                    <a:lnTo>
                      <a:pt x="3798" y="1545"/>
                    </a:lnTo>
                    <a:lnTo>
                      <a:pt x="3975" y="1498"/>
                    </a:lnTo>
                    <a:lnTo>
                      <a:pt x="4140" y="1427"/>
                    </a:lnTo>
                    <a:lnTo>
                      <a:pt x="4282" y="1368"/>
                    </a:lnTo>
                    <a:lnTo>
                      <a:pt x="4411" y="1297"/>
                    </a:lnTo>
                    <a:lnTo>
                      <a:pt x="4529" y="1227"/>
                    </a:lnTo>
                    <a:lnTo>
                      <a:pt x="4624" y="1156"/>
                    </a:lnTo>
                    <a:lnTo>
                      <a:pt x="4706" y="1073"/>
                    </a:lnTo>
                    <a:lnTo>
                      <a:pt x="4765" y="991"/>
                    </a:lnTo>
                    <a:lnTo>
                      <a:pt x="4824" y="908"/>
                    </a:lnTo>
                    <a:lnTo>
                      <a:pt x="4859" y="826"/>
                    </a:lnTo>
                    <a:lnTo>
                      <a:pt x="4883" y="743"/>
                    </a:lnTo>
                    <a:lnTo>
                      <a:pt x="4907" y="649"/>
                    </a:lnTo>
                    <a:lnTo>
                      <a:pt x="4907" y="566"/>
                    </a:lnTo>
                    <a:lnTo>
                      <a:pt x="4907" y="472"/>
                    </a:lnTo>
                    <a:lnTo>
                      <a:pt x="4895" y="425"/>
                    </a:lnTo>
                    <a:lnTo>
                      <a:pt x="4871" y="389"/>
                    </a:lnTo>
                    <a:lnTo>
                      <a:pt x="4848" y="354"/>
                    </a:lnTo>
                    <a:lnTo>
                      <a:pt x="4812" y="307"/>
                    </a:lnTo>
                    <a:lnTo>
                      <a:pt x="4718" y="248"/>
                    </a:lnTo>
                    <a:lnTo>
                      <a:pt x="4612" y="189"/>
                    </a:lnTo>
                    <a:lnTo>
                      <a:pt x="4470" y="130"/>
                    </a:lnTo>
                    <a:lnTo>
                      <a:pt x="4305" y="95"/>
                    </a:lnTo>
                    <a:lnTo>
                      <a:pt x="4128" y="59"/>
                    </a:lnTo>
                    <a:lnTo>
                      <a:pt x="3928" y="36"/>
                    </a:lnTo>
                    <a:lnTo>
                      <a:pt x="3715" y="12"/>
                    </a:lnTo>
                    <a:lnTo>
                      <a:pt x="350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407;p21">
                <a:extLst>
                  <a:ext uri="{FF2B5EF4-FFF2-40B4-BE49-F238E27FC236}">
                    <a16:creationId xmlns:a16="http://schemas.microsoft.com/office/drawing/2014/main" id="{AD68F2DC-71B5-53BC-73FF-A2DAD34B3B1E}"/>
                  </a:ext>
                </a:extLst>
              </p:cNvPr>
              <p:cNvSpPr/>
              <p:nvPr/>
            </p:nvSpPr>
            <p:spPr>
              <a:xfrm>
                <a:off x="4262375" y="966925"/>
                <a:ext cx="53400" cy="106450"/>
              </a:xfrm>
              <a:custGeom>
                <a:avLst/>
                <a:gdLst/>
                <a:ahLst/>
                <a:cxnLst/>
                <a:rect l="l" t="t" r="r" b="b"/>
                <a:pathLst>
                  <a:path w="2136" h="4258" extrusionOk="0">
                    <a:moveTo>
                      <a:pt x="826" y="0"/>
                    </a:moveTo>
                    <a:lnTo>
                      <a:pt x="720" y="12"/>
                    </a:lnTo>
                    <a:lnTo>
                      <a:pt x="614" y="36"/>
                    </a:lnTo>
                    <a:lnTo>
                      <a:pt x="520" y="83"/>
                    </a:lnTo>
                    <a:lnTo>
                      <a:pt x="437" y="154"/>
                    </a:lnTo>
                    <a:lnTo>
                      <a:pt x="355" y="236"/>
                    </a:lnTo>
                    <a:lnTo>
                      <a:pt x="284" y="342"/>
                    </a:lnTo>
                    <a:lnTo>
                      <a:pt x="213" y="460"/>
                    </a:lnTo>
                    <a:lnTo>
                      <a:pt x="154" y="602"/>
                    </a:lnTo>
                    <a:lnTo>
                      <a:pt x="107" y="743"/>
                    </a:lnTo>
                    <a:lnTo>
                      <a:pt x="72" y="908"/>
                    </a:lnTo>
                    <a:lnTo>
                      <a:pt x="36" y="1073"/>
                    </a:lnTo>
                    <a:lnTo>
                      <a:pt x="13" y="1262"/>
                    </a:lnTo>
                    <a:lnTo>
                      <a:pt x="1" y="1451"/>
                    </a:lnTo>
                    <a:lnTo>
                      <a:pt x="1" y="1651"/>
                    </a:lnTo>
                    <a:lnTo>
                      <a:pt x="1" y="1864"/>
                    </a:lnTo>
                    <a:lnTo>
                      <a:pt x="24" y="2076"/>
                    </a:lnTo>
                    <a:lnTo>
                      <a:pt x="60" y="2288"/>
                    </a:lnTo>
                    <a:lnTo>
                      <a:pt x="95" y="2512"/>
                    </a:lnTo>
                    <a:lnTo>
                      <a:pt x="142" y="2713"/>
                    </a:lnTo>
                    <a:lnTo>
                      <a:pt x="201" y="2913"/>
                    </a:lnTo>
                    <a:lnTo>
                      <a:pt x="272" y="3102"/>
                    </a:lnTo>
                    <a:lnTo>
                      <a:pt x="343" y="3279"/>
                    </a:lnTo>
                    <a:lnTo>
                      <a:pt x="414" y="3444"/>
                    </a:lnTo>
                    <a:lnTo>
                      <a:pt x="508" y="3597"/>
                    </a:lnTo>
                    <a:lnTo>
                      <a:pt x="590" y="3739"/>
                    </a:lnTo>
                    <a:lnTo>
                      <a:pt x="685" y="3868"/>
                    </a:lnTo>
                    <a:lnTo>
                      <a:pt x="779" y="3975"/>
                    </a:lnTo>
                    <a:lnTo>
                      <a:pt x="885" y="4069"/>
                    </a:lnTo>
                    <a:lnTo>
                      <a:pt x="991" y="4140"/>
                    </a:lnTo>
                    <a:lnTo>
                      <a:pt x="1086" y="4199"/>
                    </a:lnTo>
                    <a:lnTo>
                      <a:pt x="1192" y="4234"/>
                    </a:lnTo>
                    <a:lnTo>
                      <a:pt x="1298" y="4258"/>
                    </a:lnTo>
                    <a:lnTo>
                      <a:pt x="1404" y="4246"/>
                    </a:lnTo>
                    <a:lnTo>
                      <a:pt x="1510" y="4222"/>
                    </a:lnTo>
                    <a:lnTo>
                      <a:pt x="1605" y="4175"/>
                    </a:lnTo>
                    <a:lnTo>
                      <a:pt x="1687" y="4104"/>
                    </a:lnTo>
                    <a:lnTo>
                      <a:pt x="1770" y="4022"/>
                    </a:lnTo>
                    <a:lnTo>
                      <a:pt x="1841" y="3916"/>
                    </a:lnTo>
                    <a:lnTo>
                      <a:pt x="1911" y="3798"/>
                    </a:lnTo>
                    <a:lnTo>
                      <a:pt x="1970" y="3656"/>
                    </a:lnTo>
                    <a:lnTo>
                      <a:pt x="2017" y="3515"/>
                    </a:lnTo>
                    <a:lnTo>
                      <a:pt x="2065" y="3350"/>
                    </a:lnTo>
                    <a:lnTo>
                      <a:pt x="2088" y="3173"/>
                    </a:lnTo>
                    <a:lnTo>
                      <a:pt x="2112" y="2996"/>
                    </a:lnTo>
                    <a:lnTo>
                      <a:pt x="2124" y="2807"/>
                    </a:lnTo>
                    <a:lnTo>
                      <a:pt x="2135" y="2607"/>
                    </a:lnTo>
                    <a:lnTo>
                      <a:pt x="2124" y="2394"/>
                    </a:lnTo>
                    <a:lnTo>
                      <a:pt x="2100" y="2182"/>
                    </a:lnTo>
                    <a:lnTo>
                      <a:pt x="2076" y="1970"/>
                    </a:lnTo>
                    <a:lnTo>
                      <a:pt x="2029" y="1746"/>
                    </a:lnTo>
                    <a:lnTo>
                      <a:pt x="1982" y="1545"/>
                    </a:lnTo>
                    <a:lnTo>
                      <a:pt x="1923" y="1345"/>
                    </a:lnTo>
                    <a:lnTo>
                      <a:pt x="1864" y="1156"/>
                    </a:lnTo>
                    <a:lnTo>
                      <a:pt x="1793" y="979"/>
                    </a:lnTo>
                    <a:lnTo>
                      <a:pt x="1711" y="802"/>
                    </a:lnTo>
                    <a:lnTo>
                      <a:pt x="1628" y="649"/>
                    </a:lnTo>
                    <a:lnTo>
                      <a:pt x="1534" y="519"/>
                    </a:lnTo>
                    <a:lnTo>
                      <a:pt x="1440" y="389"/>
                    </a:lnTo>
                    <a:lnTo>
                      <a:pt x="1345" y="283"/>
                    </a:lnTo>
                    <a:lnTo>
                      <a:pt x="1239" y="189"/>
                    </a:lnTo>
                    <a:lnTo>
                      <a:pt x="1145" y="106"/>
                    </a:lnTo>
                    <a:lnTo>
                      <a:pt x="1039" y="59"/>
                    </a:lnTo>
                    <a:lnTo>
                      <a:pt x="932" y="24"/>
                    </a:lnTo>
                    <a:lnTo>
                      <a:pt x="82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408;p21">
                <a:extLst>
                  <a:ext uri="{FF2B5EF4-FFF2-40B4-BE49-F238E27FC236}">
                    <a16:creationId xmlns:a16="http://schemas.microsoft.com/office/drawing/2014/main" id="{6DBA9AD7-2570-0685-FED8-221310D98BD2}"/>
                  </a:ext>
                </a:extLst>
              </p:cNvPr>
              <p:cNvSpPr/>
              <p:nvPr/>
            </p:nvSpPr>
            <p:spPr>
              <a:xfrm>
                <a:off x="4454600" y="938325"/>
                <a:ext cx="53100" cy="106150"/>
              </a:xfrm>
              <a:custGeom>
                <a:avLst/>
                <a:gdLst/>
                <a:ahLst/>
                <a:cxnLst/>
                <a:rect l="l" t="t" r="r" b="b"/>
                <a:pathLst>
                  <a:path w="2124" h="4246" extrusionOk="0">
                    <a:moveTo>
                      <a:pt x="720" y="0"/>
                    </a:moveTo>
                    <a:lnTo>
                      <a:pt x="614" y="36"/>
                    </a:lnTo>
                    <a:lnTo>
                      <a:pt x="520" y="83"/>
                    </a:lnTo>
                    <a:lnTo>
                      <a:pt x="437" y="154"/>
                    </a:lnTo>
                    <a:lnTo>
                      <a:pt x="355" y="236"/>
                    </a:lnTo>
                    <a:lnTo>
                      <a:pt x="284" y="342"/>
                    </a:lnTo>
                    <a:lnTo>
                      <a:pt x="213" y="460"/>
                    </a:lnTo>
                    <a:lnTo>
                      <a:pt x="154" y="590"/>
                    </a:lnTo>
                    <a:lnTo>
                      <a:pt x="107" y="743"/>
                    </a:lnTo>
                    <a:lnTo>
                      <a:pt x="72" y="897"/>
                    </a:lnTo>
                    <a:lnTo>
                      <a:pt x="36" y="1074"/>
                    </a:lnTo>
                    <a:lnTo>
                      <a:pt x="13" y="1262"/>
                    </a:lnTo>
                    <a:lnTo>
                      <a:pt x="1" y="1451"/>
                    </a:lnTo>
                    <a:lnTo>
                      <a:pt x="1" y="1651"/>
                    </a:lnTo>
                    <a:lnTo>
                      <a:pt x="1" y="1852"/>
                    </a:lnTo>
                    <a:lnTo>
                      <a:pt x="24" y="2064"/>
                    </a:lnTo>
                    <a:lnTo>
                      <a:pt x="60" y="2288"/>
                    </a:lnTo>
                    <a:lnTo>
                      <a:pt x="95" y="2501"/>
                    </a:lnTo>
                    <a:lnTo>
                      <a:pt x="142" y="2713"/>
                    </a:lnTo>
                    <a:lnTo>
                      <a:pt x="201" y="2913"/>
                    </a:lnTo>
                    <a:lnTo>
                      <a:pt x="272" y="3102"/>
                    </a:lnTo>
                    <a:lnTo>
                      <a:pt x="343" y="3279"/>
                    </a:lnTo>
                    <a:lnTo>
                      <a:pt x="414" y="3444"/>
                    </a:lnTo>
                    <a:lnTo>
                      <a:pt x="508" y="3597"/>
                    </a:lnTo>
                    <a:lnTo>
                      <a:pt x="590" y="3739"/>
                    </a:lnTo>
                    <a:lnTo>
                      <a:pt x="685" y="3869"/>
                    </a:lnTo>
                    <a:lnTo>
                      <a:pt x="779" y="3975"/>
                    </a:lnTo>
                    <a:lnTo>
                      <a:pt x="885" y="4069"/>
                    </a:lnTo>
                    <a:lnTo>
                      <a:pt x="991" y="4140"/>
                    </a:lnTo>
                    <a:lnTo>
                      <a:pt x="1086" y="4199"/>
                    </a:lnTo>
                    <a:lnTo>
                      <a:pt x="1192" y="4234"/>
                    </a:lnTo>
                    <a:lnTo>
                      <a:pt x="1298" y="4246"/>
                    </a:lnTo>
                    <a:lnTo>
                      <a:pt x="1404" y="4246"/>
                    </a:lnTo>
                    <a:lnTo>
                      <a:pt x="1510" y="4211"/>
                    </a:lnTo>
                    <a:lnTo>
                      <a:pt x="1605" y="4163"/>
                    </a:lnTo>
                    <a:lnTo>
                      <a:pt x="1687" y="4104"/>
                    </a:lnTo>
                    <a:lnTo>
                      <a:pt x="1770" y="4010"/>
                    </a:lnTo>
                    <a:lnTo>
                      <a:pt x="1841" y="3904"/>
                    </a:lnTo>
                    <a:lnTo>
                      <a:pt x="1911" y="3786"/>
                    </a:lnTo>
                    <a:lnTo>
                      <a:pt x="1970" y="3656"/>
                    </a:lnTo>
                    <a:lnTo>
                      <a:pt x="2017" y="3503"/>
                    </a:lnTo>
                    <a:lnTo>
                      <a:pt x="2065" y="3350"/>
                    </a:lnTo>
                    <a:lnTo>
                      <a:pt x="2088" y="3173"/>
                    </a:lnTo>
                    <a:lnTo>
                      <a:pt x="2112" y="2996"/>
                    </a:lnTo>
                    <a:lnTo>
                      <a:pt x="2124" y="2795"/>
                    </a:lnTo>
                    <a:lnTo>
                      <a:pt x="2124" y="2595"/>
                    </a:lnTo>
                    <a:lnTo>
                      <a:pt x="2124" y="2394"/>
                    </a:lnTo>
                    <a:lnTo>
                      <a:pt x="2100" y="2182"/>
                    </a:lnTo>
                    <a:lnTo>
                      <a:pt x="2076" y="1958"/>
                    </a:lnTo>
                    <a:lnTo>
                      <a:pt x="2029" y="1746"/>
                    </a:lnTo>
                    <a:lnTo>
                      <a:pt x="1982" y="1533"/>
                    </a:lnTo>
                    <a:lnTo>
                      <a:pt x="1923" y="1333"/>
                    </a:lnTo>
                    <a:lnTo>
                      <a:pt x="1864" y="1144"/>
                    </a:lnTo>
                    <a:lnTo>
                      <a:pt x="1782" y="967"/>
                    </a:lnTo>
                    <a:lnTo>
                      <a:pt x="1711" y="802"/>
                    </a:lnTo>
                    <a:lnTo>
                      <a:pt x="1628" y="649"/>
                    </a:lnTo>
                    <a:lnTo>
                      <a:pt x="1534" y="508"/>
                    </a:lnTo>
                    <a:lnTo>
                      <a:pt x="1440" y="390"/>
                    </a:lnTo>
                    <a:lnTo>
                      <a:pt x="1345" y="272"/>
                    </a:lnTo>
                    <a:lnTo>
                      <a:pt x="1239" y="177"/>
                    </a:lnTo>
                    <a:lnTo>
                      <a:pt x="1145" y="107"/>
                    </a:lnTo>
                    <a:lnTo>
                      <a:pt x="1039" y="48"/>
                    </a:lnTo>
                    <a:lnTo>
                      <a:pt x="932" y="12"/>
                    </a:lnTo>
                    <a:lnTo>
                      <a:pt x="826"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409;p21">
                <a:extLst>
                  <a:ext uri="{FF2B5EF4-FFF2-40B4-BE49-F238E27FC236}">
                    <a16:creationId xmlns:a16="http://schemas.microsoft.com/office/drawing/2014/main" id="{250BAFA5-9D1D-086A-F3B3-9325951C33BA}"/>
                  </a:ext>
                </a:extLst>
              </p:cNvPr>
              <p:cNvSpPr/>
              <p:nvPr/>
            </p:nvSpPr>
            <p:spPr>
              <a:xfrm>
                <a:off x="4373525" y="1073350"/>
                <a:ext cx="42775" cy="58700"/>
              </a:xfrm>
              <a:custGeom>
                <a:avLst/>
                <a:gdLst/>
                <a:ahLst/>
                <a:cxnLst/>
                <a:rect l="l" t="t" r="r" b="b"/>
                <a:pathLst>
                  <a:path w="1711" h="2348" fill="none" extrusionOk="0">
                    <a:moveTo>
                      <a:pt x="343" y="48"/>
                    </a:moveTo>
                    <a:lnTo>
                      <a:pt x="343" y="48"/>
                    </a:lnTo>
                    <a:lnTo>
                      <a:pt x="472" y="12"/>
                    </a:lnTo>
                    <a:lnTo>
                      <a:pt x="602" y="1"/>
                    </a:lnTo>
                    <a:lnTo>
                      <a:pt x="732" y="1"/>
                    </a:lnTo>
                    <a:lnTo>
                      <a:pt x="862" y="24"/>
                    </a:lnTo>
                    <a:lnTo>
                      <a:pt x="991" y="71"/>
                    </a:lnTo>
                    <a:lnTo>
                      <a:pt x="1109" y="130"/>
                    </a:lnTo>
                    <a:lnTo>
                      <a:pt x="1227" y="201"/>
                    </a:lnTo>
                    <a:lnTo>
                      <a:pt x="1322" y="284"/>
                    </a:lnTo>
                    <a:lnTo>
                      <a:pt x="1428" y="390"/>
                    </a:lnTo>
                    <a:lnTo>
                      <a:pt x="1510" y="496"/>
                    </a:lnTo>
                    <a:lnTo>
                      <a:pt x="1581" y="614"/>
                    </a:lnTo>
                    <a:lnTo>
                      <a:pt x="1640" y="744"/>
                    </a:lnTo>
                    <a:lnTo>
                      <a:pt x="1675" y="873"/>
                    </a:lnTo>
                    <a:lnTo>
                      <a:pt x="1699" y="1003"/>
                    </a:lnTo>
                    <a:lnTo>
                      <a:pt x="1711" y="1133"/>
                    </a:lnTo>
                    <a:lnTo>
                      <a:pt x="1687" y="1274"/>
                    </a:lnTo>
                    <a:lnTo>
                      <a:pt x="1687" y="1274"/>
                    </a:lnTo>
                    <a:lnTo>
                      <a:pt x="1664" y="1404"/>
                    </a:lnTo>
                    <a:lnTo>
                      <a:pt x="1616" y="1534"/>
                    </a:lnTo>
                    <a:lnTo>
                      <a:pt x="1546" y="1652"/>
                    </a:lnTo>
                    <a:lnTo>
                      <a:pt x="1475" y="1770"/>
                    </a:lnTo>
                    <a:lnTo>
                      <a:pt x="1381" y="1864"/>
                    </a:lnTo>
                    <a:lnTo>
                      <a:pt x="1286" y="1958"/>
                    </a:lnTo>
                    <a:lnTo>
                      <a:pt x="1180" y="2053"/>
                    </a:lnTo>
                    <a:lnTo>
                      <a:pt x="1062" y="2123"/>
                    </a:lnTo>
                    <a:lnTo>
                      <a:pt x="944" y="2182"/>
                    </a:lnTo>
                    <a:lnTo>
                      <a:pt x="814" y="2241"/>
                    </a:lnTo>
                    <a:lnTo>
                      <a:pt x="685" y="2288"/>
                    </a:lnTo>
                    <a:lnTo>
                      <a:pt x="543" y="2324"/>
                    </a:lnTo>
                    <a:lnTo>
                      <a:pt x="414" y="2336"/>
                    </a:lnTo>
                    <a:lnTo>
                      <a:pt x="272" y="2347"/>
                    </a:lnTo>
                    <a:lnTo>
                      <a:pt x="130" y="2336"/>
                    </a:lnTo>
                    <a:lnTo>
                      <a:pt x="1" y="2324"/>
                    </a:lnTo>
                  </a:path>
                </a:pathLst>
              </a:custGeom>
              <a:solidFill>
                <a:srgbClr val="000000"/>
              </a:solidFill>
              <a:ln w="7075" cap="rnd" cmpd="sng">
                <a:solidFill>
                  <a:srgbClr val="2C181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410;p21">
                <a:extLst>
                  <a:ext uri="{FF2B5EF4-FFF2-40B4-BE49-F238E27FC236}">
                    <a16:creationId xmlns:a16="http://schemas.microsoft.com/office/drawing/2014/main" id="{7894117C-2CB4-985F-F251-9CDF5911371C}"/>
                  </a:ext>
                </a:extLst>
              </p:cNvPr>
              <p:cNvSpPr/>
              <p:nvPr/>
            </p:nvSpPr>
            <p:spPr>
              <a:xfrm>
                <a:off x="4324875" y="1194525"/>
                <a:ext cx="97025" cy="33925"/>
              </a:xfrm>
              <a:custGeom>
                <a:avLst/>
                <a:gdLst/>
                <a:ahLst/>
                <a:cxnLst/>
                <a:rect l="l" t="t" r="r" b="b"/>
                <a:pathLst>
                  <a:path w="3881" h="1357" fill="none" extrusionOk="0">
                    <a:moveTo>
                      <a:pt x="3881" y="685"/>
                    </a:moveTo>
                    <a:lnTo>
                      <a:pt x="3881" y="685"/>
                    </a:lnTo>
                    <a:lnTo>
                      <a:pt x="3645" y="850"/>
                    </a:lnTo>
                    <a:lnTo>
                      <a:pt x="3385" y="991"/>
                    </a:lnTo>
                    <a:lnTo>
                      <a:pt x="3126" y="1121"/>
                    </a:lnTo>
                    <a:lnTo>
                      <a:pt x="2855" y="1215"/>
                    </a:lnTo>
                    <a:lnTo>
                      <a:pt x="2572" y="1298"/>
                    </a:lnTo>
                    <a:lnTo>
                      <a:pt x="2430" y="1321"/>
                    </a:lnTo>
                    <a:lnTo>
                      <a:pt x="2289" y="1345"/>
                    </a:lnTo>
                    <a:lnTo>
                      <a:pt x="2147" y="1357"/>
                    </a:lnTo>
                    <a:lnTo>
                      <a:pt x="2006" y="1357"/>
                    </a:lnTo>
                    <a:lnTo>
                      <a:pt x="1864" y="1357"/>
                    </a:lnTo>
                    <a:lnTo>
                      <a:pt x="1723" y="1345"/>
                    </a:lnTo>
                    <a:lnTo>
                      <a:pt x="1723" y="1345"/>
                    </a:lnTo>
                    <a:lnTo>
                      <a:pt x="1569" y="1321"/>
                    </a:lnTo>
                    <a:lnTo>
                      <a:pt x="1428" y="1298"/>
                    </a:lnTo>
                    <a:lnTo>
                      <a:pt x="1298" y="1251"/>
                    </a:lnTo>
                    <a:lnTo>
                      <a:pt x="1157" y="1203"/>
                    </a:lnTo>
                    <a:lnTo>
                      <a:pt x="1027" y="1144"/>
                    </a:lnTo>
                    <a:lnTo>
                      <a:pt x="897" y="1074"/>
                    </a:lnTo>
                    <a:lnTo>
                      <a:pt x="767" y="1003"/>
                    </a:lnTo>
                    <a:lnTo>
                      <a:pt x="650" y="920"/>
                    </a:lnTo>
                    <a:lnTo>
                      <a:pt x="543" y="826"/>
                    </a:lnTo>
                    <a:lnTo>
                      <a:pt x="437" y="732"/>
                    </a:lnTo>
                    <a:lnTo>
                      <a:pt x="343" y="626"/>
                    </a:lnTo>
                    <a:lnTo>
                      <a:pt x="249" y="508"/>
                    </a:lnTo>
                    <a:lnTo>
                      <a:pt x="178" y="390"/>
                    </a:lnTo>
                    <a:lnTo>
                      <a:pt x="107" y="272"/>
                    </a:lnTo>
                    <a:lnTo>
                      <a:pt x="48" y="142"/>
                    </a:lnTo>
                    <a:lnTo>
                      <a:pt x="1" y="1"/>
                    </a:lnTo>
                  </a:path>
                </a:pathLst>
              </a:custGeom>
              <a:solidFill>
                <a:srgbClr val="000000"/>
              </a:solidFill>
              <a:ln w="7075" cap="rnd" cmpd="sng">
                <a:solidFill>
                  <a:srgbClr val="2C1817"/>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40" name="Google Shape;411;p21">
            <a:extLst>
              <a:ext uri="{FF2B5EF4-FFF2-40B4-BE49-F238E27FC236}">
                <a16:creationId xmlns:a16="http://schemas.microsoft.com/office/drawing/2014/main" id="{833FB672-AB61-7D55-8503-AC901DCCC5E7}"/>
              </a:ext>
            </a:extLst>
          </p:cNvPr>
          <p:cNvSpPr/>
          <p:nvPr/>
        </p:nvSpPr>
        <p:spPr>
          <a:xfrm>
            <a:off x="2374761" y="1650432"/>
            <a:ext cx="1924200"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400" b="1" i="1">
                <a:solidFill>
                  <a:schemeClr val="tx2"/>
                </a:solidFill>
                <a:effectLst/>
                <a:latin typeface="Times New Roman" panose="02020603050405020304" pitchFamily="18" charset="0"/>
                <a:ea typeface="Times New Roman" panose="02020603050405020304" pitchFamily="18" charset="0"/>
              </a:rPr>
              <a:t>Về từ ngữ</a:t>
            </a:r>
            <a:endParaRPr kumimoji="0" sz="2400" b="1" i="1" u="none" strike="noStrike" kern="0" cap="none" spc="0" normalizeH="0" baseline="0" noProof="0">
              <a:ln>
                <a:noFill/>
              </a:ln>
              <a:solidFill>
                <a:schemeClr val="tx2"/>
              </a:solidFill>
              <a:effectLst/>
              <a:uLnTx/>
              <a:uFillTx/>
              <a:latin typeface="Fira Sans Extra Condensed"/>
              <a:ea typeface="Fira Sans Extra Condensed"/>
              <a:cs typeface="Fira Sans Extra Condensed"/>
              <a:sym typeface="Fira Sans Extra Condensed"/>
            </a:endParaRPr>
          </a:p>
        </p:txBody>
      </p:sp>
      <p:sp>
        <p:nvSpPr>
          <p:cNvPr id="41" name="Google Shape;412;p21">
            <a:extLst>
              <a:ext uri="{FF2B5EF4-FFF2-40B4-BE49-F238E27FC236}">
                <a16:creationId xmlns:a16="http://schemas.microsoft.com/office/drawing/2014/main" id="{21AA0EDD-835B-42F2-BA2D-46998D7114D1}"/>
              </a:ext>
            </a:extLst>
          </p:cNvPr>
          <p:cNvSpPr/>
          <p:nvPr/>
        </p:nvSpPr>
        <p:spPr>
          <a:xfrm>
            <a:off x="4538536" y="1650432"/>
            <a:ext cx="1924200" cy="478500"/>
          </a:xfrm>
          <a:prstGeom prst="roundRect">
            <a:avLst>
              <a:gd name="adj" fmla="val 16667"/>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400" b="1" i="1">
                <a:solidFill>
                  <a:schemeClr val="tx2"/>
                </a:solidFill>
                <a:effectLst/>
                <a:latin typeface="Times New Roman" panose="02020603050405020304" pitchFamily="18" charset="0"/>
                <a:ea typeface="Times New Roman" panose="02020603050405020304" pitchFamily="18" charset="0"/>
              </a:rPr>
              <a:t>Về loại từ</a:t>
            </a:r>
            <a:endParaRPr kumimoji="0" sz="2400" b="1" i="1" u="none" strike="noStrike" kern="0" cap="none" spc="0" normalizeH="0" baseline="0" noProof="0">
              <a:ln>
                <a:noFill/>
              </a:ln>
              <a:solidFill>
                <a:schemeClr val="tx2"/>
              </a:solidFill>
              <a:effectLst/>
              <a:uLnTx/>
              <a:uFillTx/>
              <a:latin typeface="Fira Sans Extra Condensed"/>
              <a:ea typeface="Fira Sans Extra Condensed"/>
              <a:cs typeface="Fira Sans Extra Condensed"/>
              <a:sym typeface="Fira Sans Extra Condensed"/>
            </a:endParaRPr>
          </a:p>
        </p:txBody>
      </p:sp>
      <p:sp>
        <p:nvSpPr>
          <p:cNvPr id="42" name="Google Shape;413;p21">
            <a:extLst>
              <a:ext uri="{FF2B5EF4-FFF2-40B4-BE49-F238E27FC236}">
                <a16:creationId xmlns:a16="http://schemas.microsoft.com/office/drawing/2014/main" id="{DC4E703F-AC07-959D-0542-C1302031FD98}"/>
              </a:ext>
            </a:extLst>
          </p:cNvPr>
          <p:cNvSpPr/>
          <p:nvPr/>
        </p:nvSpPr>
        <p:spPr>
          <a:xfrm>
            <a:off x="6702299" y="1402142"/>
            <a:ext cx="1924200" cy="726790"/>
          </a:xfrm>
          <a:prstGeom prst="roundRect">
            <a:avLst>
              <a:gd name="adj" fmla="val 16667"/>
            </a:avLst>
          </a:prstGeom>
          <a:solidFill>
            <a:srgbClr val="5492C4"/>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000" b="1" i="1">
                <a:solidFill>
                  <a:schemeClr val="tx2"/>
                </a:solidFill>
                <a:effectLst/>
                <a:latin typeface="Times New Roman" panose="02020603050405020304" pitchFamily="18" charset="0"/>
                <a:ea typeface="Times New Roman" panose="02020603050405020304" pitchFamily="18" charset="0"/>
              </a:rPr>
              <a:t>Về </a:t>
            </a:r>
            <a:r>
              <a:rPr lang="en-US" sz="2000" b="1" i="1">
                <a:solidFill>
                  <a:schemeClr val="tx2"/>
                </a:solidFill>
                <a:effectLst/>
                <a:latin typeface="Times New Roman" panose="02020603050405020304" pitchFamily="18" charset="0"/>
                <a:ea typeface="Times New Roman" panose="02020603050405020304" pitchFamily="18" charset="0"/>
              </a:rPr>
              <a:t>PTGT</a:t>
            </a:r>
            <a:r>
              <a:rPr lang="vi-VN" sz="2000" b="1" i="1">
                <a:solidFill>
                  <a:schemeClr val="tx2"/>
                </a:solidFill>
                <a:effectLst/>
                <a:latin typeface="Times New Roman" panose="02020603050405020304" pitchFamily="18" charset="0"/>
                <a:ea typeface="Times New Roman" panose="02020603050405020304" pitchFamily="18" charset="0"/>
              </a:rPr>
              <a:t> phi ngôn ngữ</a:t>
            </a:r>
            <a:endParaRPr kumimoji="0" sz="2000" b="1" i="1" u="none" strike="noStrike" kern="0" cap="none" spc="0" normalizeH="0" baseline="0" noProof="0">
              <a:ln>
                <a:noFill/>
              </a:ln>
              <a:solidFill>
                <a:schemeClr val="tx2"/>
              </a:solidFill>
              <a:effectLst/>
              <a:uLnTx/>
              <a:uFillTx/>
              <a:latin typeface="Fira Sans Extra Condensed"/>
              <a:ea typeface="Fira Sans Extra Condensed"/>
              <a:cs typeface="Fira Sans Extra Condensed"/>
              <a:sym typeface="Fira Sans Extra Condensed"/>
            </a:endParaRPr>
          </a:p>
        </p:txBody>
      </p:sp>
      <p:sp>
        <p:nvSpPr>
          <p:cNvPr id="43" name="Google Shape;417;p21">
            <a:extLst>
              <a:ext uri="{FF2B5EF4-FFF2-40B4-BE49-F238E27FC236}">
                <a16:creationId xmlns:a16="http://schemas.microsoft.com/office/drawing/2014/main" id="{5B9A27E9-93E7-F5BF-E33A-313940A092C1}"/>
              </a:ext>
            </a:extLst>
          </p:cNvPr>
          <p:cNvSpPr/>
          <p:nvPr/>
        </p:nvSpPr>
        <p:spPr>
          <a:xfrm>
            <a:off x="2374760" y="2522681"/>
            <a:ext cx="1924200" cy="2121764"/>
          </a:xfrm>
          <a:prstGeom prst="roundRect">
            <a:avLst>
              <a:gd name="adj" fmla="val 7663"/>
            </a:avLst>
          </a:prstGeom>
          <a:solidFill>
            <a:srgbClr val="5F4776">
              <a:alpha val="12549"/>
            </a:srgbClr>
          </a:solidFill>
          <a:ln>
            <a:noFill/>
          </a:ln>
        </p:spPr>
        <p:txBody>
          <a:bodyPr spcFirstLastPara="1" wrap="square" lIns="91425" tIns="91425" rIns="91425" bIns="91425" anchor="ctr" anchorCtr="0">
            <a:noAutofit/>
          </a:bodyPr>
          <a:lstStyle/>
          <a:p>
            <a:pPr algn="just"/>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sử dụng những từ ngữ chỉ thời gian như: đầu tiên, tiếp theo,... </a:t>
            </a:r>
            <a:endParaRPr lang="en-US" sz="2400">
              <a:effectLst/>
              <a:latin typeface=".VnTime"/>
              <a:ea typeface="Times New Roman" panose="02020603050405020304" pitchFamily="18" charset="0"/>
              <a:cs typeface="Times New Roman" panose="02020603050405020304" pitchFamily="18" charset="0"/>
            </a:endParaRPr>
          </a:p>
        </p:txBody>
      </p:sp>
      <p:sp>
        <p:nvSpPr>
          <p:cNvPr id="44" name="Google Shape;418;p21">
            <a:extLst>
              <a:ext uri="{FF2B5EF4-FFF2-40B4-BE49-F238E27FC236}">
                <a16:creationId xmlns:a16="http://schemas.microsoft.com/office/drawing/2014/main" id="{6C1E33A4-B1CD-ABA6-5009-9615084D0605}"/>
              </a:ext>
            </a:extLst>
          </p:cNvPr>
          <p:cNvSpPr/>
          <p:nvPr/>
        </p:nvSpPr>
        <p:spPr>
          <a:xfrm>
            <a:off x="4538535" y="2522681"/>
            <a:ext cx="1924200" cy="1388152"/>
          </a:xfrm>
          <a:prstGeom prst="roundRect">
            <a:avLst>
              <a:gd name="adj" fmla="val 7663"/>
            </a:avLst>
          </a:prstGeom>
          <a:solidFill>
            <a:srgbClr val="E76C5F">
              <a:alpha val="12549"/>
            </a:srgbClr>
          </a:solidFill>
          <a:ln>
            <a:noFill/>
          </a:ln>
        </p:spPr>
        <p:txBody>
          <a:bodyPr spcFirstLastPara="1" wrap="square" lIns="91425" tIns="91425" rIns="91425" bIns="91425" anchor="ctr" anchorCtr="0">
            <a:noAutofit/>
          </a:bodyPr>
          <a:lstStyle/>
          <a:p>
            <a:pPr algn="just"/>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câu sử dụng nhiều động từ.</a:t>
            </a:r>
            <a:endParaRPr lang="en-US" sz="2400">
              <a:effectLst/>
              <a:latin typeface=".VnTime"/>
              <a:ea typeface="Times New Roman" panose="02020603050405020304" pitchFamily="18" charset="0"/>
              <a:cs typeface="Times New Roman" panose="02020603050405020304" pitchFamily="18" charset="0"/>
            </a:endParaRPr>
          </a:p>
        </p:txBody>
      </p:sp>
      <p:sp>
        <p:nvSpPr>
          <p:cNvPr id="45" name="Google Shape;419;p21">
            <a:extLst>
              <a:ext uri="{FF2B5EF4-FFF2-40B4-BE49-F238E27FC236}">
                <a16:creationId xmlns:a16="http://schemas.microsoft.com/office/drawing/2014/main" id="{E121762C-288A-E201-60FE-A067DF86F506}"/>
              </a:ext>
            </a:extLst>
          </p:cNvPr>
          <p:cNvSpPr/>
          <p:nvPr/>
        </p:nvSpPr>
        <p:spPr>
          <a:xfrm>
            <a:off x="6702310" y="2522681"/>
            <a:ext cx="1924200" cy="2121764"/>
          </a:xfrm>
          <a:prstGeom prst="roundRect">
            <a:avLst>
              <a:gd name="adj" fmla="val 7663"/>
            </a:avLst>
          </a:prstGeom>
          <a:solidFill>
            <a:srgbClr val="5F4776">
              <a:alpha val="12549"/>
            </a:srgbClr>
          </a:solidFill>
          <a:ln>
            <a:noFill/>
          </a:ln>
        </p:spPr>
        <p:txBody>
          <a:bodyPr spcFirstLastPara="1" wrap="square" lIns="91425" tIns="91425" rIns="91425" bIns="91425" anchor="ctr" anchorCtr="0">
            <a:noAutofit/>
          </a:bodyPr>
          <a:lstStyle/>
          <a:p>
            <a:pPr algn="just">
              <a:tabLst>
                <a:tab pos="3378200" algn="l"/>
              </a:tabLst>
            </a:pP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sử dụng hình ảnh minh hoạ cách chơi. </a:t>
            </a:r>
            <a:endParaRPr lang="en-US" sz="2400">
              <a:effectLst/>
              <a:latin typeface=".VnTime"/>
              <a:ea typeface="Times New Roman" panose="02020603050405020304" pitchFamily="18" charset="0"/>
              <a:cs typeface="Times New Roman" panose="02020603050405020304" pitchFamily="18" charset="0"/>
            </a:endParaRPr>
          </a:p>
        </p:txBody>
      </p:sp>
      <p:cxnSp>
        <p:nvCxnSpPr>
          <p:cNvPr id="46" name="Google Shape;420;p21">
            <a:extLst>
              <a:ext uri="{FF2B5EF4-FFF2-40B4-BE49-F238E27FC236}">
                <a16:creationId xmlns:a16="http://schemas.microsoft.com/office/drawing/2014/main" id="{DF103589-FC59-D851-1AF4-5FDBC618642D}"/>
              </a:ext>
            </a:extLst>
          </p:cNvPr>
          <p:cNvCxnSpPr>
            <a:cxnSpLocks/>
            <a:stCxn id="40" idx="2"/>
            <a:endCxn id="43" idx="0"/>
          </p:cNvCxnSpPr>
          <p:nvPr/>
        </p:nvCxnSpPr>
        <p:spPr>
          <a:xfrm flipH="1">
            <a:off x="3336860" y="2128932"/>
            <a:ext cx="1" cy="393749"/>
          </a:xfrm>
          <a:prstGeom prst="straightConnector1">
            <a:avLst/>
          </a:prstGeom>
          <a:noFill/>
          <a:ln w="9525" cap="flat" cmpd="sng">
            <a:solidFill>
              <a:srgbClr val="666666"/>
            </a:solidFill>
            <a:prstDash val="solid"/>
            <a:round/>
            <a:headEnd type="none" w="med" len="med"/>
            <a:tailEnd type="none" w="med" len="med"/>
          </a:ln>
        </p:spPr>
      </p:cxnSp>
      <p:cxnSp>
        <p:nvCxnSpPr>
          <p:cNvPr id="47" name="Google Shape;422;p21">
            <a:extLst>
              <a:ext uri="{FF2B5EF4-FFF2-40B4-BE49-F238E27FC236}">
                <a16:creationId xmlns:a16="http://schemas.microsoft.com/office/drawing/2014/main" id="{7AF62814-7113-5863-022C-2CA621318592}"/>
              </a:ext>
            </a:extLst>
          </p:cNvPr>
          <p:cNvCxnSpPr>
            <a:cxnSpLocks/>
            <a:stCxn id="41" idx="2"/>
            <a:endCxn id="44" idx="0"/>
          </p:cNvCxnSpPr>
          <p:nvPr/>
        </p:nvCxnSpPr>
        <p:spPr>
          <a:xfrm flipH="1">
            <a:off x="5500635" y="2128932"/>
            <a:ext cx="1" cy="393749"/>
          </a:xfrm>
          <a:prstGeom prst="straightConnector1">
            <a:avLst/>
          </a:prstGeom>
          <a:noFill/>
          <a:ln w="9525" cap="flat" cmpd="sng">
            <a:solidFill>
              <a:srgbClr val="666666"/>
            </a:solidFill>
            <a:prstDash val="solid"/>
            <a:round/>
            <a:headEnd type="none" w="med" len="med"/>
            <a:tailEnd type="none" w="med" len="med"/>
          </a:ln>
        </p:spPr>
      </p:cxnSp>
      <p:cxnSp>
        <p:nvCxnSpPr>
          <p:cNvPr id="48" name="Google Shape;424;p21">
            <a:extLst>
              <a:ext uri="{FF2B5EF4-FFF2-40B4-BE49-F238E27FC236}">
                <a16:creationId xmlns:a16="http://schemas.microsoft.com/office/drawing/2014/main" id="{2963B39D-8EC4-7EF6-426D-D1D1DCA488DD}"/>
              </a:ext>
            </a:extLst>
          </p:cNvPr>
          <p:cNvCxnSpPr>
            <a:cxnSpLocks/>
            <a:stCxn id="42" idx="2"/>
            <a:endCxn id="45" idx="0"/>
          </p:cNvCxnSpPr>
          <p:nvPr/>
        </p:nvCxnSpPr>
        <p:spPr>
          <a:xfrm>
            <a:off x="7664399" y="2128932"/>
            <a:ext cx="11" cy="393749"/>
          </a:xfrm>
          <a:prstGeom prst="straightConnector1">
            <a:avLst/>
          </a:prstGeom>
          <a:noFill/>
          <a:ln w="9525" cap="flat" cmpd="sng">
            <a:solidFill>
              <a:srgbClr val="666666"/>
            </a:solidFill>
            <a:prstDash val="solid"/>
            <a:round/>
            <a:headEnd type="none" w="med" len="med"/>
            <a:tailEnd type="none" w="med" len="med"/>
          </a:ln>
        </p:spPr>
      </p:cxnSp>
    </p:spTree>
    <p:extLst>
      <p:ext uri="{BB962C8B-B14F-4D97-AF65-F5344CB8AC3E}">
        <p14:creationId xmlns:p14="http://schemas.microsoft.com/office/powerpoint/2010/main" val="587584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1000"/>
                                        <p:tgtEl>
                                          <p:spTgt spid="41"/>
                                        </p:tgtEl>
                                      </p:cBhvr>
                                    </p:animEffect>
                                    <p:anim calcmode="lin" valueType="num">
                                      <p:cBhvr>
                                        <p:cTn id="18" dur="1000" fill="hold"/>
                                        <p:tgtEl>
                                          <p:spTgt spid="41"/>
                                        </p:tgtEl>
                                        <p:attrNameLst>
                                          <p:attrName>ppt_x</p:attrName>
                                        </p:attrNameLst>
                                      </p:cBhvr>
                                      <p:tavLst>
                                        <p:tav tm="0">
                                          <p:val>
                                            <p:strVal val="#ppt_x"/>
                                          </p:val>
                                        </p:tav>
                                        <p:tav tm="100000">
                                          <p:val>
                                            <p:strVal val="#ppt_x"/>
                                          </p:val>
                                        </p:tav>
                                      </p:tavLst>
                                    </p:anim>
                                    <p:anim calcmode="lin" valueType="num">
                                      <p:cBhvr>
                                        <p:cTn id="19" dur="10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1000"/>
                                        <p:tgtEl>
                                          <p:spTgt spid="42"/>
                                        </p:tgtEl>
                                      </p:cBhvr>
                                    </p:animEffect>
                                    <p:anim calcmode="lin" valueType="num">
                                      <p:cBhvr>
                                        <p:cTn id="23" dur="1000" fill="hold"/>
                                        <p:tgtEl>
                                          <p:spTgt spid="42"/>
                                        </p:tgtEl>
                                        <p:attrNameLst>
                                          <p:attrName>ppt_x</p:attrName>
                                        </p:attrNameLst>
                                      </p:cBhvr>
                                      <p:tavLst>
                                        <p:tav tm="0">
                                          <p:val>
                                            <p:strVal val="#ppt_x"/>
                                          </p:val>
                                        </p:tav>
                                        <p:tav tm="100000">
                                          <p:val>
                                            <p:strVal val="#ppt_x"/>
                                          </p:val>
                                        </p:tav>
                                      </p:tavLst>
                                    </p:anim>
                                    <p:anim calcmode="lin" valueType="num">
                                      <p:cBhvr>
                                        <p:cTn id="2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barn(inVertical)">
                                      <p:cBhvr>
                                        <p:cTn id="29" dur="500"/>
                                        <p:tgtEl>
                                          <p:spTgt spid="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inVertical)">
                                      <p:cBhvr>
                                        <p:cTn id="40" dur="5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barn(inVertical)">
                                      <p:cBhvr>
                                        <p:cTn id="4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a:effectLst/>
                <a:latin typeface="Times New Roman" panose="02020603050405020304" pitchFamily="18" charset="0"/>
                <a:ea typeface="Times New Roman" panose="02020603050405020304" pitchFamily="18" charset="0"/>
              </a:rPr>
              <a:t>*</a:t>
            </a:r>
            <a:r>
              <a:rPr lang="vi-VN" sz="2400">
                <a:effectLst/>
                <a:latin typeface="Times New Roman" panose="02020603050405020304" pitchFamily="18" charset="0"/>
                <a:ea typeface="Times New Roman" panose="02020603050405020304" pitchFamily="18" charset="0"/>
              </a:rPr>
              <a:t>Các đặc điểm dưới đây của văn bản đã góp phần thực hiện mục đích đó</a:t>
            </a:r>
            <a:endParaRPr lang="en-US" sz="3200">
              <a:effectLst/>
              <a:latin typeface=".VnTime"/>
              <a:ea typeface="Times New Roman" panose="02020603050405020304" pitchFamily="18" charset="0"/>
              <a:cs typeface="Times New Roman" panose="02020603050405020304" pitchFamily="18" charset="0"/>
            </a:endParaRPr>
          </a:p>
        </p:txBody>
      </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2133;p40">
            <a:extLst>
              <a:ext uri="{FF2B5EF4-FFF2-40B4-BE49-F238E27FC236}">
                <a16:creationId xmlns:a16="http://schemas.microsoft.com/office/drawing/2014/main" id="{FD9DAC12-798C-8CFC-8360-155456EEF5A4}"/>
              </a:ext>
            </a:extLst>
          </p:cNvPr>
          <p:cNvGrpSpPr/>
          <p:nvPr/>
        </p:nvGrpSpPr>
        <p:grpSpPr>
          <a:xfrm>
            <a:off x="720000" y="1213214"/>
            <a:ext cx="2324100" cy="3607200"/>
            <a:chOff x="457200" y="1060761"/>
            <a:chExt cx="2324100" cy="3607200"/>
          </a:xfrm>
        </p:grpSpPr>
        <p:sp>
          <p:nvSpPr>
            <p:cNvPr id="50" name="Google Shape;2134;p40">
              <a:extLst>
                <a:ext uri="{FF2B5EF4-FFF2-40B4-BE49-F238E27FC236}">
                  <a16:creationId xmlns:a16="http://schemas.microsoft.com/office/drawing/2014/main" id="{FC82BAC5-CAFA-1FE5-BA25-F3FC6EFC2135}"/>
                </a:ext>
              </a:extLst>
            </p:cNvPr>
            <p:cNvSpPr/>
            <p:nvPr/>
          </p:nvSpPr>
          <p:spPr>
            <a:xfrm>
              <a:off x="778678" y="1060761"/>
              <a:ext cx="1771500" cy="36072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lang="vi-VN" sz="2000" dirty="0">
                  <a:effectLst/>
                  <a:latin typeface="Times New Roman" panose="02020603050405020304" pitchFamily="18" charset="0"/>
                  <a:ea typeface="Times New Roman" panose="02020603050405020304" pitchFamily="18" charset="0"/>
                </a:rPr>
                <a:t>sử </a:t>
              </a:r>
              <a:r>
                <a:rPr lang="vi-VN" sz="2200" dirty="0">
                  <a:effectLst/>
                  <a:latin typeface="Times New Roman" panose="02020603050405020304" pitchFamily="18" charset="0"/>
                  <a:ea typeface="Times New Roman" panose="02020603050405020304" pitchFamily="18" charset="0"/>
                </a:rPr>
                <a:t>dụng đề mục để tóm tắt những thông tin chính của văn bản như</a:t>
              </a:r>
              <a:endParaRPr kumimoji="0" sz="2200" b="0" i="0" u="none" strike="noStrike" kern="0" cap="none" spc="0" normalizeH="0" baseline="0" noProof="0" dirty="0">
                <a:ln>
                  <a:noFill/>
                </a:ln>
                <a:solidFill>
                  <a:sysClr val="windowText" lastClr="000000"/>
                </a:solidFill>
                <a:effectLst/>
                <a:uLnTx/>
                <a:uFillTx/>
                <a:latin typeface="Roboto"/>
                <a:ea typeface="Roboto"/>
                <a:cs typeface="Roboto"/>
                <a:sym typeface="Roboto"/>
              </a:endParaRPr>
            </a:p>
          </p:txBody>
        </p:sp>
        <p:sp>
          <p:nvSpPr>
            <p:cNvPr id="51" name="Google Shape;2135;p40">
              <a:extLst>
                <a:ext uri="{FF2B5EF4-FFF2-40B4-BE49-F238E27FC236}">
                  <a16:creationId xmlns:a16="http://schemas.microsoft.com/office/drawing/2014/main" id="{542568D2-3FB2-9954-9063-906083091915}"/>
                </a:ext>
              </a:extLst>
            </p:cNvPr>
            <p:cNvSpPr/>
            <p:nvPr/>
          </p:nvSpPr>
          <p:spPr>
            <a:xfrm>
              <a:off x="457200" y="1382999"/>
              <a:ext cx="2324100" cy="478500"/>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Về đề mục</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sp>
        <p:nvSpPr>
          <p:cNvPr id="53" name="Google Shape;2137;p40">
            <a:extLst>
              <a:ext uri="{FF2B5EF4-FFF2-40B4-BE49-F238E27FC236}">
                <a16:creationId xmlns:a16="http://schemas.microsoft.com/office/drawing/2014/main" id="{2E833367-825E-DB78-2DA3-00A7BCA25300}"/>
              </a:ext>
            </a:extLst>
          </p:cNvPr>
          <p:cNvSpPr/>
          <p:nvPr/>
        </p:nvSpPr>
        <p:spPr>
          <a:xfrm>
            <a:off x="3721075" y="1548541"/>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a</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8" name="Google Shape;2142;p40">
            <a:extLst>
              <a:ext uri="{FF2B5EF4-FFF2-40B4-BE49-F238E27FC236}">
                <a16:creationId xmlns:a16="http://schemas.microsoft.com/office/drawing/2014/main" id="{B18C56DD-31C5-D4B9-6945-3F1F78DCAFC6}"/>
              </a:ext>
            </a:extLst>
          </p:cNvPr>
          <p:cNvSpPr/>
          <p:nvPr/>
        </p:nvSpPr>
        <p:spPr>
          <a:xfrm>
            <a:off x="3721075" y="2767244"/>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b</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63" name="Google Shape;2147;p40">
            <a:extLst>
              <a:ext uri="{FF2B5EF4-FFF2-40B4-BE49-F238E27FC236}">
                <a16:creationId xmlns:a16="http://schemas.microsoft.com/office/drawing/2014/main" id="{B5A7E3D7-29CF-0955-E245-149F9BD5B8A8}"/>
              </a:ext>
            </a:extLst>
          </p:cNvPr>
          <p:cNvSpPr/>
          <p:nvPr/>
        </p:nvSpPr>
        <p:spPr>
          <a:xfrm>
            <a:off x="3721075" y="3986003"/>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c</a:t>
            </a:r>
            <a:endParaRPr kumimoji="0"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cxnSp>
        <p:nvCxnSpPr>
          <p:cNvPr id="2563" name="Google Shape;2151;p40">
            <a:extLst>
              <a:ext uri="{FF2B5EF4-FFF2-40B4-BE49-F238E27FC236}">
                <a16:creationId xmlns:a16="http://schemas.microsoft.com/office/drawing/2014/main" id="{D32388C2-A0B5-94B0-F0D3-D1A919968BC0}"/>
              </a:ext>
            </a:extLst>
          </p:cNvPr>
          <p:cNvCxnSpPr>
            <a:stCxn id="50" idx="3"/>
            <a:endCxn id="53" idx="2"/>
          </p:cNvCxnSpPr>
          <p:nvPr/>
        </p:nvCxnSpPr>
        <p:spPr>
          <a:xfrm flipV="1">
            <a:off x="2812978" y="1862191"/>
            <a:ext cx="908097" cy="1154623"/>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2564" name="Google Shape;2152;p40">
            <a:extLst>
              <a:ext uri="{FF2B5EF4-FFF2-40B4-BE49-F238E27FC236}">
                <a16:creationId xmlns:a16="http://schemas.microsoft.com/office/drawing/2014/main" id="{57A21BBA-01F6-8C04-BD57-7A0A2B24CA6C}"/>
              </a:ext>
            </a:extLst>
          </p:cNvPr>
          <p:cNvCxnSpPr>
            <a:stCxn id="50" idx="3"/>
            <a:endCxn id="58" idx="2"/>
          </p:cNvCxnSpPr>
          <p:nvPr/>
        </p:nvCxnSpPr>
        <p:spPr>
          <a:xfrm>
            <a:off x="2812978" y="3016814"/>
            <a:ext cx="908097" cy="64080"/>
          </a:xfrm>
          <a:prstGeom prst="curvedConnector3">
            <a:avLst>
              <a:gd name="adj1" fmla="val 50000"/>
            </a:avLst>
          </a:prstGeom>
          <a:noFill/>
          <a:ln w="9525" cap="flat" cmpd="sng">
            <a:solidFill>
              <a:srgbClr val="666666"/>
            </a:solidFill>
            <a:prstDash val="solid"/>
            <a:round/>
            <a:headEnd type="none" w="med" len="med"/>
            <a:tailEnd type="none" w="med" len="med"/>
          </a:ln>
        </p:spPr>
      </p:cxnSp>
      <p:cxnSp>
        <p:nvCxnSpPr>
          <p:cNvPr id="2565" name="Google Shape;2153;p40">
            <a:extLst>
              <a:ext uri="{FF2B5EF4-FFF2-40B4-BE49-F238E27FC236}">
                <a16:creationId xmlns:a16="http://schemas.microsoft.com/office/drawing/2014/main" id="{D6E95B67-9F10-9A97-7265-6DED146611CD}"/>
              </a:ext>
            </a:extLst>
          </p:cNvPr>
          <p:cNvCxnSpPr>
            <a:stCxn id="50" idx="3"/>
            <a:endCxn id="63" idx="2"/>
          </p:cNvCxnSpPr>
          <p:nvPr/>
        </p:nvCxnSpPr>
        <p:spPr>
          <a:xfrm>
            <a:off x="2812978" y="3016814"/>
            <a:ext cx="908097" cy="1282839"/>
          </a:xfrm>
          <a:prstGeom prst="curvedConnector3">
            <a:avLst>
              <a:gd name="adj1" fmla="val 50000"/>
            </a:avLst>
          </a:prstGeom>
          <a:noFill/>
          <a:ln w="9525" cap="flat" cmpd="sng">
            <a:solidFill>
              <a:srgbClr val="666666"/>
            </a:solidFill>
            <a:prstDash val="solid"/>
            <a:round/>
            <a:headEnd type="none" w="med" len="med"/>
            <a:tailEnd type="none" w="med" len="med"/>
          </a:ln>
        </p:spPr>
      </p:cxnSp>
      <p:grpSp>
        <p:nvGrpSpPr>
          <p:cNvPr id="2566" name="Google Shape;2154;p40">
            <a:extLst>
              <a:ext uri="{FF2B5EF4-FFF2-40B4-BE49-F238E27FC236}">
                <a16:creationId xmlns:a16="http://schemas.microsoft.com/office/drawing/2014/main" id="{8C1C125E-360B-7C9E-3B99-7D20B21161EE}"/>
              </a:ext>
            </a:extLst>
          </p:cNvPr>
          <p:cNvGrpSpPr/>
          <p:nvPr/>
        </p:nvGrpSpPr>
        <p:grpSpPr>
          <a:xfrm>
            <a:off x="1705716" y="4115807"/>
            <a:ext cx="313912" cy="367691"/>
            <a:chOff x="7989744" y="2287581"/>
            <a:chExt cx="313912" cy="367691"/>
          </a:xfrm>
        </p:grpSpPr>
        <p:sp>
          <p:nvSpPr>
            <p:cNvPr id="2567" name="Google Shape;2155;p40">
              <a:extLst>
                <a:ext uri="{FF2B5EF4-FFF2-40B4-BE49-F238E27FC236}">
                  <a16:creationId xmlns:a16="http://schemas.microsoft.com/office/drawing/2014/main" id="{79E93B04-1A85-7C18-FBF4-78008BDD62AD}"/>
                </a:ext>
              </a:extLst>
            </p:cNvPr>
            <p:cNvSpPr/>
            <p:nvPr/>
          </p:nvSpPr>
          <p:spPr>
            <a:xfrm>
              <a:off x="8062317" y="2422731"/>
              <a:ext cx="9790" cy="13111"/>
            </a:xfrm>
            <a:custGeom>
              <a:avLst/>
              <a:gdLst/>
              <a:ahLst/>
              <a:cxnLst/>
              <a:rect l="l" t="t" r="r" b="b"/>
              <a:pathLst>
                <a:path w="286" h="383" extrusionOk="0">
                  <a:moveTo>
                    <a:pt x="143" y="1"/>
                  </a:moveTo>
                  <a:lnTo>
                    <a:pt x="0" y="382"/>
                  </a:lnTo>
                  <a:lnTo>
                    <a:pt x="286" y="382"/>
                  </a:lnTo>
                  <a:lnTo>
                    <a:pt x="143" y="1"/>
                  </a:ln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8" name="Google Shape;2156;p40">
              <a:extLst>
                <a:ext uri="{FF2B5EF4-FFF2-40B4-BE49-F238E27FC236}">
                  <a16:creationId xmlns:a16="http://schemas.microsoft.com/office/drawing/2014/main" id="{B1110982-B3D2-5BCE-33CF-3B504A699E85}"/>
                </a:ext>
              </a:extLst>
            </p:cNvPr>
            <p:cNvSpPr/>
            <p:nvPr/>
          </p:nvSpPr>
          <p:spPr>
            <a:xfrm>
              <a:off x="7989744" y="2287581"/>
              <a:ext cx="313912" cy="250958"/>
            </a:xfrm>
            <a:custGeom>
              <a:avLst/>
              <a:gdLst/>
              <a:ahLst/>
              <a:cxnLst/>
              <a:rect l="l" t="t" r="r" b="b"/>
              <a:pathLst>
                <a:path w="9170" h="7331" extrusionOk="0">
                  <a:moveTo>
                    <a:pt x="3898" y="2732"/>
                  </a:moveTo>
                  <a:cubicBezTo>
                    <a:pt x="3909" y="2732"/>
                    <a:pt x="3919" y="2733"/>
                    <a:pt x="3930" y="2734"/>
                  </a:cubicBezTo>
                  <a:lnTo>
                    <a:pt x="4811" y="2734"/>
                  </a:lnTo>
                  <a:cubicBezTo>
                    <a:pt x="5240" y="2734"/>
                    <a:pt x="5597" y="3092"/>
                    <a:pt x="5597" y="3520"/>
                  </a:cubicBezTo>
                  <a:cubicBezTo>
                    <a:pt x="5597" y="3711"/>
                    <a:pt x="5550" y="3878"/>
                    <a:pt x="5430" y="3997"/>
                  </a:cubicBezTo>
                  <a:cubicBezTo>
                    <a:pt x="5550" y="4140"/>
                    <a:pt x="5597" y="4306"/>
                    <a:pt x="5597" y="4497"/>
                  </a:cubicBezTo>
                  <a:cubicBezTo>
                    <a:pt x="5597" y="4925"/>
                    <a:pt x="5240" y="5283"/>
                    <a:pt x="4811" y="5283"/>
                  </a:cubicBezTo>
                  <a:lnTo>
                    <a:pt x="3930" y="5283"/>
                  </a:lnTo>
                  <a:cubicBezTo>
                    <a:pt x="3763" y="5283"/>
                    <a:pt x="3621" y="5140"/>
                    <a:pt x="3621" y="4973"/>
                  </a:cubicBezTo>
                  <a:lnTo>
                    <a:pt x="3621" y="3044"/>
                  </a:lnTo>
                  <a:cubicBezTo>
                    <a:pt x="3621" y="2888"/>
                    <a:pt x="3746" y="2732"/>
                    <a:pt x="3898" y="2732"/>
                  </a:cubicBezTo>
                  <a:close/>
                  <a:moveTo>
                    <a:pt x="7079" y="2732"/>
                  </a:moveTo>
                  <a:cubicBezTo>
                    <a:pt x="7108" y="2732"/>
                    <a:pt x="7138" y="2733"/>
                    <a:pt x="7169" y="2734"/>
                  </a:cubicBezTo>
                  <a:lnTo>
                    <a:pt x="7550" y="2734"/>
                  </a:lnTo>
                  <a:cubicBezTo>
                    <a:pt x="7565" y="2733"/>
                    <a:pt x="7580" y="2732"/>
                    <a:pt x="7595" y="2732"/>
                  </a:cubicBezTo>
                  <a:cubicBezTo>
                    <a:pt x="8011" y="2732"/>
                    <a:pt x="8011" y="3356"/>
                    <a:pt x="7595" y="3356"/>
                  </a:cubicBezTo>
                  <a:cubicBezTo>
                    <a:pt x="7580" y="3356"/>
                    <a:pt x="7565" y="3355"/>
                    <a:pt x="7550" y="3354"/>
                  </a:cubicBezTo>
                  <a:lnTo>
                    <a:pt x="7169" y="3354"/>
                  </a:lnTo>
                  <a:cubicBezTo>
                    <a:pt x="7154" y="3353"/>
                    <a:pt x="7139" y="3352"/>
                    <a:pt x="7124" y="3352"/>
                  </a:cubicBezTo>
                  <a:cubicBezTo>
                    <a:pt x="6262" y="3352"/>
                    <a:pt x="6255" y="4666"/>
                    <a:pt x="7103" y="4666"/>
                  </a:cubicBezTo>
                  <a:cubicBezTo>
                    <a:pt x="7124" y="4666"/>
                    <a:pt x="7146" y="4665"/>
                    <a:pt x="7169" y="4663"/>
                  </a:cubicBezTo>
                  <a:lnTo>
                    <a:pt x="7550" y="4663"/>
                  </a:lnTo>
                  <a:cubicBezTo>
                    <a:pt x="7565" y="4662"/>
                    <a:pt x="7580" y="4661"/>
                    <a:pt x="7595" y="4661"/>
                  </a:cubicBezTo>
                  <a:cubicBezTo>
                    <a:pt x="8011" y="4661"/>
                    <a:pt x="8011" y="5285"/>
                    <a:pt x="7595" y="5285"/>
                  </a:cubicBezTo>
                  <a:cubicBezTo>
                    <a:pt x="7580" y="5285"/>
                    <a:pt x="7565" y="5284"/>
                    <a:pt x="7550" y="5283"/>
                  </a:cubicBezTo>
                  <a:lnTo>
                    <a:pt x="7169" y="5283"/>
                  </a:lnTo>
                  <a:cubicBezTo>
                    <a:pt x="7138" y="5284"/>
                    <a:pt x="7108" y="5285"/>
                    <a:pt x="7079" y="5285"/>
                  </a:cubicBezTo>
                  <a:cubicBezTo>
                    <a:pt x="5413" y="5285"/>
                    <a:pt x="5413" y="2732"/>
                    <a:pt x="7079" y="2732"/>
                  </a:cubicBezTo>
                  <a:close/>
                  <a:moveTo>
                    <a:pt x="2287" y="2734"/>
                  </a:moveTo>
                  <a:cubicBezTo>
                    <a:pt x="2406" y="2734"/>
                    <a:pt x="2525" y="2806"/>
                    <a:pt x="2573" y="2949"/>
                  </a:cubicBezTo>
                  <a:lnTo>
                    <a:pt x="3287" y="4854"/>
                  </a:lnTo>
                  <a:cubicBezTo>
                    <a:pt x="3335" y="5021"/>
                    <a:pt x="3263" y="5211"/>
                    <a:pt x="3097" y="5259"/>
                  </a:cubicBezTo>
                  <a:lnTo>
                    <a:pt x="3073" y="5259"/>
                  </a:lnTo>
                  <a:cubicBezTo>
                    <a:pt x="3049" y="5283"/>
                    <a:pt x="3001" y="5283"/>
                    <a:pt x="2978" y="5283"/>
                  </a:cubicBezTo>
                  <a:cubicBezTo>
                    <a:pt x="2835" y="5283"/>
                    <a:pt x="2716" y="5211"/>
                    <a:pt x="2668" y="5092"/>
                  </a:cubicBezTo>
                  <a:lnTo>
                    <a:pt x="2644" y="4973"/>
                  </a:lnTo>
                  <a:lnTo>
                    <a:pt x="1930" y="4973"/>
                  </a:lnTo>
                  <a:lnTo>
                    <a:pt x="1882" y="5068"/>
                  </a:lnTo>
                  <a:cubicBezTo>
                    <a:pt x="1828" y="5222"/>
                    <a:pt x="1708" y="5286"/>
                    <a:pt x="1589" y="5286"/>
                  </a:cubicBezTo>
                  <a:cubicBezTo>
                    <a:pt x="1394" y="5286"/>
                    <a:pt x="1198" y="5114"/>
                    <a:pt x="1287" y="4878"/>
                  </a:cubicBezTo>
                  <a:lnTo>
                    <a:pt x="1977" y="2949"/>
                  </a:lnTo>
                  <a:cubicBezTo>
                    <a:pt x="2025" y="2806"/>
                    <a:pt x="2144" y="2734"/>
                    <a:pt x="2287" y="2734"/>
                  </a:cubicBezTo>
                  <a:close/>
                  <a:moveTo>
                    <a:pt x="5789" y="0"/>
                  </a:moveTo>
                  <a:cubicBezTo>
                    <a:pt x="5396" y="0"/>
                    <a:pt x="4996" y="290"/>
                    <a:pt x="5073" y="829"/>
                  </a:cubicBezTo>
                  <a:lnTo>
                    <a:pt x="5073" y="925"/>
                  </a:lnTo>
                  <a:lnTo>
                    <a:pt x="4097" y="925"/>
                  </a:lnTo>
                  <a:lnTo>
                    <a:pt x="4097" y="829"/>
                  </a:lnTo>
                  <a:cubicBezTo>
                    <a:pt x="4135" y="328"/>
                    <a:pt x="3758" y="63"/>
                    <a:pt x="3384" y="63"/>
                  </a:cubicBezTo>
                  <a:cubicBezTo>
                    <a:pt x="3064" y="63"/>
                    <a:pt x="2747" y="257"/>
                    <a:pt x="2692" y="663"/>
                  </a:cubicBezTo>
                  <a:lnTo>
                    <a:pt x="2668" y="925"/>
                  </a:lnTo>
                  <a:lnTo>
                    <a:pt x="739" y="925"/>
                  </a:lnTo>
                  <a:cubicBezTo>
                    <a:pt x="725" y="924"/>
                    <a:pt x="712" y="923"/>
                    <a:pt x="698" y="923"/>
                  </a:cubicBezTo>
                  <a:cubicBezTo>
                    <a:pt x="312" y="923"/>
                    <a:pt x="1" y="1248"/>
                    <a:pt x="1" y="1639"/>
                  </a:cubicBezTo>
                  <a:lnTo>
                    <a:pt x="1" y="6592"/>
                  </a:lnTo>
                  <a:cubicBezTo>
                    <a:pt x="1" y="6997"/>
                    <a:pt x="334" y="7331"/>
                    <a:pt x="739" y="7331"/>
                  </a:cubicBezTo>
                  <a:lnTo>
                    <a:pt x="8431" y="7331"/>
                  </a:lnTo>
                  <a:cubicBezTo>
                    <a:pt x="8836" y="7331"/>
                    <a:pt x="9169" y="6997"/>
                    <a:pt x="9169" y="6592"/>
                  </a:cubicBezTo>
                  <a:lnTo>
                    <a:pt x="9169" y="1639"/>
                  </a:lnTo>
                  <a:cubicBezTo>
                    <a:pt x="9169" y="1234"/>
                    <a:pt x="8836" y="901"/>
                    <a:pt x="8431" y="901"/>
                  </a:cubicBezTo>
                  <a:lnTo>
                    <a:pt x="8431" y="925"/>
                  </a:lnTo>
                  <a:lnTo>
                    <a:pt x="6502" y="925"/>
                  </a:lnTo>
                  <a:lnTo>
                    <a:pt x="6478" y="663"/>
                  </a:lnTo>
                  <a:cubicBezTo>
                    <a:pt x="6456" y="212"/>
                    <a:pt x="6126" y="0"/>
                    <a:pt x="5789" y="0"/>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9" name="Google Shape;2157;p40">
              <a:extLst>
                <a:ext uri="{FF2B5EF4-FFF2-40B4-BE49-F238E27FC236}">
                  <a16:creationId xmlns:a16="http://schemas.microsoft.com/office/drawing/2014/main" id="{F4371761-2B04-2A96-8BD3-5D67B9651478}"/>
                </a:ext>
              </a:extLst>
            </p:cNvPr>
            <p:cNvSpPr/>
            <p:nvPr/>
          </p:nvSpPr>
          <p:spPr>
            <a:xfrm>
              <a:off x="8134856" y="2434986"/>
              <a:ext cx="25298" cy="11434"/>
            </a:xfrm>
            <a:custGeom>
              <a:avLst/>
              <a:gdLst/>
              <a:ahLst/>
              <a:cxnLst/>
              <a:rect l="l" t="t" r="r" b="b"/>
              <a:pathLst>
                <a:path w="739" h="334" extrusionOk="0">
                  <a:moveTo>
                    <a:pt x="1" y="0"/>
                  </a:moveTo>
                  <a:lnTo>
                    <a:pt x="1" y="334"/>
                  </a:lnTo>
                  <a:lnTo>
                    <a:pt x="548" y="334"/>
                  </a:lnTo>
                  <a:cubicBezTo>
                    <a:pt x="739" y="310"/>
                    <a:pt x="739" y="24"/>
                    <a:pt x="548" y="0"/>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1" name="Google Shape;2158;p40">
              <a:extLst>
                <a:ext uri="{FF2B5EF4-FFF2-40B4-BE49-F238E27FC236}">
                  <a16:creationId xmlns:a16="http://schemas.microsoft.com/office/drawing/2014/main" id="{5A935FDB-8E39-C30A-631E-2CA946FFE186}"/>
                </a:ext>
              </a:extLst>
            </p:cNvPr>
            <p:cNvSpPr/>
            <p:nvPr/>
          </p:nvSpPr>
          <p:spPr>
            <a:xfrm>
              <a:off x="8134856" y="2402362"/>
              <a:ext cx="24510" cy="11468"/>
            </a:xfrm>
            <a:custGeom>
              <a:avLst/>
              <a:gdLst/>
              <a:ahLst/>
              <a:cxnLst/>
              <a:rect l="l" t="t" r="r" b="b"/>
              <a:pathLst>
                <a:path w="716" h="335" extrusionOk="0">
                  <a:moveTo>
                    <a:pt x="1" y="1"/>
                  </a:moveTo>
                  <a:lnTo>
                    <a:pt x="1" y="334"/>
                  </a:lnTo>
                  <a:lnTo>
                    <a:pt x="548" y="334"/>
                  </a:lnTo>
                  <a:cubicBezTo>
                    <a:pt x="644" y="334"/>
                    <a:pt x="715" y="263"/>
                    <a:pt x="715" y="167"/>
                  </a:cubicBezTo>
                  <a:cubicBezTo>
                    <a:pt x="715" y="72"/>
                    <a:pt x="644" y="1"/>
                    <a:pt x="548" y="1"/>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2" name="Google Shape;2159;p40">
              <a:extLst>
                <a:ext uri="{FF2B5EF4-FFF2-40B4-BE49-F238E27FC236}">
                  <a16:creationId xmlns:a16="http://schemas.microsoft.com/office/drawing/2014/main" id="{5974F7A5-6E60-8B89-3655-E82E8BDBA4B5}"/>
                </a:ext>
              </a:extLst>
            </p:cNvPr>
            <p:cNvSpPr/>
            <p:nvPr/>
          </p:nvSpPr>
          <p:spPr>
            <a:xfrm>
              <a:off x="7995461" y="2559695"/>
              <a:ext cx="303300" cy="95577"/>
            </a:xfrm>
            <a:custGeom>
              <a:avLst/>
              <a:gdLst/>
              <a:ahLst/>
              <a:cxnLst/>
              <a:rect l="l" t="t" r="r" b="b"/>
              <a:pathLst>
                <a:path w="8860" h="2792" extrusionOk="0">
                  <a:moveTo>
                    <a:pt x="381" y="1"/>
                  </a:moveTo>
                  <a:cubicBezTo>
                    <a:pt x="0" y="25"/>
                    <a:pt x="0" y="572"/>
                    <a:pt x="381" y="620"/>
                  </a:cubicBezTo>
                  <a:lnTo>
                    <a:pt x="1715" y="620"/>
                  </a:lnTo>
                  <a:lnTo>
                    <a:pt x="1501" y="2001"/>
                  </a:lnTo>
                  <a:cubicBezTo>
                    <a:pt x="1450" y="2513"/>
                    <a:pt x="1838" y="2791"/>
                    <a:pt x="2224" y="2791"/>
                  </a:cubicBezTo>
                  <a:cubicBezTo>
                    <a:pt x="2556" y="2791"/>
                    <a:pt x="2886" y="2585"/>
                    <a:pt x="2930" y="2144"/>
                  </a:cubicBezTo>
                  <a:lnTo>
                    <a:pt x="3144" y="620"/>
                  </a:lnTo>
                  <a:lnTo>
                    <a:pt x="5692" y="620"/>
                  </a:lnTo>
                  <a:lnTo>
                    <a:pt x="5930" y="2144"/>
                  </a:lnTo>
                  <a:cubicBezTo>
                    <a:pt x="5974" y="2585"/>
                    <a:pt x="6304" y="2791"/>
                    <a:pt x="6636" y="2791"/>
                  </a:cubicBezTo>
                  <a:cubicBezTo>
                    <a:pt x="7021" y="2791"/>
                    <a:pt x="7410" y="2513"/>
                    <a:pt x="7359" y="2001"/>
                  </a:cubicBezTo>
                  <a:lnTo>
                    <a:pt x="7145" y="620"/>
                  </a:lnTo>
                  <a:lnTo>
                    <a:pt x="8478" y="620"/>
                  </a:lnTo>
                  <a:cubicBezTo>
                    <a:pt x="8859" y="572"/>
                    <a:pt x="8859" y="25"/>
                    <a:pt x="8478" y="1"/>
                  </a:cubicBezTo>
                  <a:close/>
                </a:path>
              </a:pathLst>
            </a:custGeom>
            <a:solidFill>
              <a:srgbClr val="5F47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574" name="TextBox 2573">
            <a:extLst>
              <a:ext uri="{FF2B5EF4-FFF2-40B4-BE49-F238E27FC236}">
                <a16:creationId xmlns:a16="http://schemas.microsoft.com/office/drawing/2014/main" id="{86C7C390-F162-BC62-1B20-31925DCF9F4B}"/>
              </a:ext>
            </a:extLst>
          </p:cNvPr>
          <p:cNvSpPr txBox="1"/>
          <p:nvPr/>
        </p:nvSpPr>
        <p:spPr>
          <a:xfrm>
            <a:off x="4520604" y="1613842"/>
            <a:ext cx="4798088" cy="400110"/>
          </a:xfrm>
          <a:prstGeom prst="rect">
            <a:avLst/>
          </a:prstGeom>
          <a:noFill/>
        </p:spPr>
        <p:txBody>
          <a:bodyPr wrap="square">
            <a:spAutoFit/>
          </a:bodyPr>
          <a:lstStyle/>
          <a:p>
            <a:r>
              <a:rPr lang="vi-VN" sz="2000" dirty="0">
                <a:effectLst/>
                <a:latin typeface="Times New Roman" panose="02020603050405020304" pitchFamily="18" charset="0"/>
                <a:ea typeface="Times New Roman" panose="02020603050405020304" pitchFamily="18" charset="0"/>
              </a:rPr>
              <a:t>Mục </a:t>
            </a:r>
            <a:r>
              <a:rPr lang="vi-VN" sz="2000" dirty="0" smtClean="0">
                <a:effectLst/>
                <a:latin typeface="Times New Roman" panose="02020603050405020304" pitchFamily="18" charset="0"/>
                <a:ea typeface="Times New Roman" panose="02020603050405020304" pitchFamily="18" charset="0"/>
              </a:rPr>
              <a:t>đích </a:t>
            </a:r>
            <a:endParaRPr lang="en-US" sz="2000" dirty="0"/>
          </a:p>
        </p:txBody>
      </p:sp>
      <p:sp>
        <p:nvSpPr>
          <p:cNvPr id="2576" name="TextBox 2575">
            <a:extLst>
              <a:ext uri="{FF2B5EF4-FFF2-40B4-BE49-F238E27FC236}">
                <a16:creationId xmlns:a16="http://schemas.microsoft.com/office/drawing/2014/main" id="{A928C9C5-5674-B10C-CA2E-007AFB01FDF5}"/>
              </a:ext>
            </a:extLst>
          </p:cNvPr>
          <p:cNvSpPr txBox="1"/>
          <p:nvPr/>
        </p:nvSpPr>
        <p:spPr>
          <a:xfrm>
            <a:off x="4520604" y="2910779"/>
            <a:ext cx="4798088" cy="400110"/>
          </a:xfrm>
          <a:prstGeom prst="rect">
            <a:avLst/>
          </a:prstGeom>
          <a:noFill/>
        </p:spPr>
        <p:txBody>
          <a:bodyPr wrap="square">
            <a:spAutoFit/>
          </a:bodyPr>
          <a:lstStyle/>
          <a:p>
            <a:r>
              <a:rPr lang="vi-VN" sz="2000">
                <a:effectLst/>
                <a:latin typeface="Times New Roman" panose="02020603050405020304" pitchFamily="18" charset="0"/>
                <a:ea typeface="Times New Roman" panose="02020603050405020304" pitchFamily="18" charset="0"/>
              </a:rPr>
              <a:t>Chuẩn bị</a:t>
            </a:r>
            <a:endParaRPr lang="en-US" sz="2000"/>
          </a:p>
        </p:txBody>
      </p:sp>
      <p:sp>
        <p:nvSpPr>
          <p:cNvPr id="2578" name="TextBox 2577">
            <a:extLst>
              <a:ext uri="{FF2B5EF4-FFF2-40B4-BE49-F238E27FC236}">
                <a16:creationId xmlns:a16="http://schemas.microsoft.com/office/drawing/2014/main" id="{26DF8E19-B9F8-D808-0F40-DFCF78E7B39F}"/>
              </a:ext>
            </a:extLst>
          </p:cNvPr>
          <p:cNvSpPr txBox="1"/>
          <p:nvPr/>
        </p:nvSpPr>
        <p:spPr>
          <a:xfrm>
            <a:off x="4480749" y="4013888"/>
            <a:ext cx="4798088" cy="498663"/>
          </a:xfrm>
          <a:prstGeom prst="rect">
            <a:avLst/>
          </a:prstGeom>
          <a:noFill/>
        </p:spPr>
        <p:txBody>
          <a:bodyPr wrap="square">
            <a:spAutoFit/>
          </a:bodyPr>
          <a:lstStyle/>
          <a:p>
            <a:pPr algn="just">
              <a:lnSpc>
                <a:spcPct val="150000"/>
              </a:lnSpc>
            </a:pPr>
            <a:r>
              <a:rPr lang="vi-VN" sz="2000">
                <a:effectLst/>
                <a:latin typeface="Times New Roman" panose="02020603050405020304" pitchFamily="18" charset="0"/>
                <a:ea typeface="Times New Roman" panose="02020603050405020304" pitchFamily="18" charset="0"/>
                <a:cs typeface="Times New Roman" panose="02020603050405020304" pitchFamily="18" charset="0"/>
              </a:rPr>
              <a:t>Hướng dẫn cách chơi.</a:t>
            </a:r>
            <a:endParaRPr lang="en-US" sz="1800">
              <a:effectLst/>
              <a:latin typeface=".VnTime"/>
              <a:ea typeface="Times New Roman" panose="02020603050405020304" pitchFamily="18" charset="0"/>
              <a:cs typeface="Times New Roman" panose="02020603050405020304" pitchFamily="18" charset="0"/>
            </a:endParaRPr>
          </a:p>
        </p:txBody>
      </p:sp>
      <p:pic>
        <p:nvPicPr>
          <p:cNvPr id="2582" name="Picture 2581">
            <a:extLst>
              <a:ext uri="{FF2B5EF4-FFF2-40B4-BE49-F238E27FC236}">
                <a16:creationId xmlns:a16="http://schemas.microsoft.com/office/drawing/2014/main" id="{2E210129-6318-BA1F-6541-768FD6725E42}"/>
              </a:ext>
            </a:extLst>
          </p:cNvPr>
          <p:cNvPicPr>
            <a:picLocks noChangeAspect="1"/>
          </p:cNvPicPr>
          <p:nvPr/>
        </p:nvPicPr>
        <p:blipFill>
          <a:blip r:embed="rId3"/>
          <a:stretch>
            <a:fillRect/>
          </a:stretch>
        </p:blipFill>
        <p:spPr>
          <a:xfrm>
            <a:off x="6242512" y="1748030"/>
            <a:ext cx="2380110" cy="3293028"/>
          </a:xfrm>
          <a:prstGeom prst="rect">
            <a:avLst/>
          </a:prstGeom>
        </p:spPr>
      </p:pic>
    </p:spTree>
    <p:extLst>
      <p:ext uri="{BB962C8B-B14F-4D97-AF65-F5344CB8AC3E}">
        <p14:creationId xmlns:p14="http://schemas.microsoft.com/office/powerpoint/2010/main" val="590700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66"/>
                                        </p:tgtEl>
                                        <p:attrNameLst>
                                          <p:attrName>style.visibility</p:attrName>
                                        </p:attrNameLst>
                                      </p:cBhvr>
                                      <p:to>
                                        <p:strVal val="visible"/>
                                      </p:to>
                                    </p:set>
                                    <p:animEffect transition="in" filter="fade">
                                      <p:cBhvr>
                                        <p:cTn id="7" dur="1000"/>
                                        <p:tgtEl>
                                          <p:spTgt spid="2566"/>
                                        </p:tgtEl>
                                      </p:cBhvr>
                                    </p:animEffect>
                                    <p:anim calcmode="lin" valueType="num">
                                      <p:cBhvr>
                                        <p:cTn id="8" dur="1000" fill="hold"/>
                                        <p:tgtEl>
                                          <p:spTgt spid="2566"/>
                                        </p:tgtEl>
                                        <p:attrNameLst>
                                          <p:attrName>ppt_x</p:attrName>
                                        </p:attrNameLst>
                                      </p:cBhvr>
                                      <p:tavLst>
                                        <p:tav tm="0">
                                          <p:val>
                                            <p:strVal val="#ppt_x"/>
                                          </p:val>
                                        </p:tav>
                                        <p:tav tm="100000">
                                          <p:val>
                                            <p:strVal val="#ppt_x"/>
                                          </p:val>
                                        </p:tav>
                                      </p:tavLst>
                                    </p:anim>
                                    <p:anim calcmode="lin" valueType="num">
                                      <p:cBhvr>
                                        <p:cTn id="9" dur="1000" fill="hold"/>
                                        <p:tgtEl>
                                          <p:spTgt spid="25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1000"/>
                                        <p:tgtEl>
                                          <p:spTgt spid="49"/>
                                        </p:tgtEl>
                                      </p:cBhvr>
                                    </p:animEffect>
                                    <p:anim calcmode="lin" valueType="num">
                                      <p:cBhvr>
                                        <p:cTn id="13" dur="1000" fill="hold"/>
                                        <p:tgtEl>
                                          <p:spTgt spid="49"/>
                                        </p:tgtEl>
                                        <p:attrNameLst>
                                          <p:attrName>ppt_x</p:attrName>
                                        </p:attrNameLst>
                                      </p:cBhvr>
                                      <p:tavLst>
                                        <p:tav tm="0">
                                          <p:val>
                                            <p:strVal val="#ppt_x"/>
                                          </p:val>
                                        </p:tav>
                                        <p:tav tm="100000">
                                          <p:val>
                                            <p:strVal val="#ppt_x"/>
                                          </p:val>
                                        </p:tav>
                                      </p:tavLst>
                                    </p:anim>
                                    <p:anim calcmode="lin" valueType="num">
                                      <p:cBhvr>
                                        <p:cTn id="1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563"/>
                                        </p:tgtEl>
                                        <p:attrNameLst>
                                          <p:attrName>style.visibility</p:attrName>
                                        </p:attrNameLst>
                                      </p:cBhvr>
                                      <p:to>
                                        <p:strVal val="visible"/>
                                      </p:to>
                                    </p:set>
                                    <p:animEffect transition="in" filter="barn(inVertical)">
                                      <p:cBhvr>
                                        <p:cTn id="19" dur="500"/>
                                        <p:tgtEl>
                                          <p:spTgt spid="256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barn(inVertical)">
                                      <p:cBhvr>
                                        <p:cTn id="22" dur="500"/>
                                        <p:tgtEl>
                                          <p:spTgt spid="5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74"/>
                                        </p:tgtEl>
                                        <p:attrNameLst>
                                          <p:attrName>style.visibility</p:attrName>
                                        </p:attrNameLst>
                                      </p:cBhvr>
                                      <p:to>
                                        <p:strVal val="visible"/>
                                      </p:to>
                                    </p:set>
                                    <p:animEffect transition="in" filter="barn(inVertical)">
                                      <p:cBhvr>
                                        <p:cTn id="25" dur="500"/>
                                        <p:tgtEl>
                                          <p:spTgt spid="257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64"/>
                                        </p:tgtEl>
                                        <p:attrNameLst>
                                          <p:attrName>style.visibility</p:attrName>
                                        </p:attrNameLst>
                                      </p:cBhvr>
                                      <p:to>
                                        <p:strVal val="visible"/>
                                      </p:to>
                                    </p:set>
                                    <p:animEffect transition="in" filter="barn(inVertical)">
                                      <p:cBhvr>
                                        <p:cTn id="30" dur="500"/>
                                        <p:tgtEl>
                                          <p:spTgt spid="256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barn(inVertical)">
                                      <p:cBhvr>
                                        <p:cTn id="33" dur="500"/>
                                        <p:tgtEl>
                                          <p:spTgt spid="5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576"/>
                                        </p:tgtEl>
                                        <p:attrNameLst>
                                          <p:attrName>style.visibility</p:attrName>
                                        </p:attrNameLst>
                                      </p:cBhvr>
                                      <p:to>
                                        <p:strVal val="visible"/>
                                      </p:to>
                                    </p:set>
                                    <p:animEffect transition="in" filter="barn(inVertical)">
                                      <p:cBhvr>
                                        <p:cTn id="36" dur="500"/>
                                        <p:tgtEl>
                                          <p:spTgt spid="257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65"/>
                                        </p:tgtEl>
                                        <p:attrNameLst>
                                          <p:attrName>style.visibility</p:attrName>
                                        </p:attrNameLst>
                                      </p:cBhvr>
                                      <p:to>
                                        <p:strVal val="visible"/>
                                      </p:to>
                                    </p:set>
                                    <p:animEffect transition="in" filter="barn(inVertical)">
                                      <p:cBhvr>
                                        <p:cTn id="41" dur="500"/>
                                        <p:tgtEl>
                                          <p:spTgt spid="256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barn(inVertical)">
                                      <p:cBhvr>
                                        <p:cTn id="44" dur="500"/>
                                        <p:tgtEl>
                                          <p:spTgt spid="63"/>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578"/>
                                        </p:tgtEl>
                                        <p:attrNameLst>
                                          <p:attrName>style.visibility</p:attrName>
                                        </p:attrNameLst>
                                      </p:cBhvr>
                                      <p:to>
                                        <p:strVal val="visible"/>
                                      </p:to>
                                    </p:set>
                                    <p:animEffect transition="in" filter="barn(inVertical)">
                                      <p:cBhvr>
                                        <p:cTn id="47" dur="500"/>
                                        <p:tgtEl>
                                          <p:spTgt spid="2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8" grpId="0" animBg="1"/>
      <p:bldP spid="63" grpId="0" animBg="1"/>
      <p:bldP spid="2574" grpId="0"/>
      <p:bldP spid="2576" grpId="0"/>
      <p:bldP spid="25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5;p39">
            <a:extLst>
              <a:ext uri="{FF2B5EF4-FFF2-40B4-BE49-F238E27FC236}">
                <a16:creationId xmlns:a16="http://schemas.microsoft.com/office/drawing/2014/main" id="{A90F3CBA-5DC6-CE16-2938-5E0F9C27B6B0}"/>
              </a:ext>
            </a:extLst>
          </p:cNvPr>
          <p:cNvSpPr/>
          <p:nvPr/>
        </p:nvSpPr>
        <p:spPr>
          <a:xfrm rot="6299824">
            <a:off x="1854699" y="523076"/>
            <a:ext cx="1368618" cy="1422153"/>
          </a:xfrm>
          <a:custGeom>
            <a:avLst/>
            <a:gdLst/>
            <a:ahLst/>
            <a:cxnLst/>
            <a:rect l="l" t="t" r="r" b="b"/>
            <a:pathLst>
              <a:path w="157054" h="142320" extrusionOk="0">
                <a:moveTo>
                  <a:pt x="44337" y="8505"/>
                </a:moveTo>
                <a:cubicBezTo>
                  <a:pt x="57836" y="791"/>
                  <a:pt x="69587" y="-956"/>
                  <a:pt x="84111" y="550"/>
                </a:cubicBezTo>
                <a:cubicBezTo>
                  <a:pt x="98635" y="2057"/>
                  <a:pt x="119728" y="8806"/>
                  <a:pt x="131479" y="17544"/>
                </a:cubicBezTo>
                <a:cubicBezTo>
                  <a:pt x="143231" y="26282"/>
                  <a:pt x="151004" y="40625"/>
                  <a:pt x="154620" y="52979"/>
                </a:cubicBezTo>
                <a:cubicBezTo>
                  <a:pt x="158236" y="65333"/>
                  <a:pt x="157634" y="79193"/>
                  <a:pt x="153174" y="91668"/>
                </a:cubicBezTo>
                <a:cubicBezTo>
                  <a:pt x="148715" y="104143"/>
                  <a:pt x="140338" y="119390"/>
                  <a:pt x="127863" y="127827"/>
                </a:cubicBezTo>
                <a:cubicBezTo>
                  <a:pt x="115388" y="136264"/>
                  <a:pt x="94115" y="142531"/>
                  <a:pt x="78326" y="142290"/>
                </a:cubicBezTo>
                <a:cubicBezTo>
                  <a:pt x="62537" y="142049"/>
                  <a:pt x="45121" y="132828"/>
                  <a:pt x="33128" y="126380"/>
                </a:cubicBezTo>
                <a:cubicBezTo>
                  <a:pt x="21136" y="119932"/>
                  <a:pt x="11373" y="116859"/>
                  <a:pt x="6371" y="103601"/>
                </a:cubicBezTo>
                <a:cubicBezTo>
                  <a:pt x="1369" y="90343"/>
                  <a:pt x="-3211" y="62681"/>
                  <a:pt x="3117" y="46832"/>
                </a:cubicBezTo>
                <a:cubicBezTo>
                  <a:pt x="9445" y="30983"/>
                  <a:pt x="30838" y="16219"/>
                  <a:pt x="44337" y="8505"/>
                </a:cubicBezTo>
                <a:close/>
              </a:path>
            </a:pathLst>
          </a:custGeom>
          <a:solidFill>
            <a:srgbClr val="FFCD68"/>
          </a:solidFill>
          <a:ln>
            <a:noFill/>
          </a:ln>
        </p:spPr>
      </p:sp>
      <p:sp>
        <p:nvSpPr>
          <p:cNvPr id="5" name="Google Shape;417;p39">
            <a:extLst>
              <a:ext uri="{FF2B5EF4-FFF2-40B4-BE49-F238E27FC236}">
                <a16:creationId xmlns:a16="http://schemas.microsoft.com/office/drawing/2014/main" id="{1079DDDB-8DCC-D979-A4BB-3778BB87D20C}"/>
              </a:ext>
            </a:extLst>
          </p:cNvPr>
          <p:cNvSpPr txBox="1">
            <a:spLocks/>
          </p:cNvSpPr>
          <p:nvPr/>
        </p:nvSpPr>
        <p:spPr>
          <a:xfrm>
            <a:off x="244369" y="2072392"/>
            <a:ext cx="4930531" cy="198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Margarine"/>
              <a:buNone/>
              <a:defRPr sz="6800" b="1" i="0" u="none" strike="noStrike" cap="none">
                <a:solidFill>
                  <a:schemeClr val="lt1"/>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9pPr>
          </a:lstStyle>
          <a:p>
            <a:pPr algn="ctr"/>
            <a:r>
              <a:rPr lang="vi-VN" sz="4400" dirty="0" smtClean="0">
                <a:solidFill>
                  <a:schemeClr val="accent3">
                    <a:lumMod val="25000"/>
                  </a:schemeClr>
                </a:solidFill>
                <a:latin typeface="+mj-lt"/>
              </a:rPr>
              <a:t>Thông </a:t>
            </a:r>
            <a:r>
              <a:rPr lang="vi-VN" sz="4400" dirty="0">
                <a:solidFill>
                  <a:schemeClr val="accent3">
                    <a:lumMod val="25000"/>
                  </a:schemeClr>
                </a:solidFill>
                <a:latin typeface="+mj-lt"/>
              </a:rPr>
              <a:t>tin cơ bản và cách triển khai thông tin trong văn bản </a:t>
            </a:r>
            <a:endParaRPr lang="en-US" sz="4400" dirty="0">
              <a:solidFill>
                <a:schemeClr val="accent3">
                  <a:lumMod val="25000"/>
                </a:schemeClr>
              </a:solidFill>
              <a:latin typeface="+mj-lt"/>
            </a:endParaRPr>
          </a:p>
        </p:txBody>
      </p:sp>
      <p:sp>
        <p:nvSpPr>
          <p:cNvPr id="6" name="Google Shape;418;p39">
            <a:extLst>
              <a:ext uri="{FF2B5EF4-FFF2-40B4-BE49-F238E27FC236}">
                <a16:creationId xmlns:a16="http://schemas.microsoft.com/office/drawing/2014/main" id="{E39A0685-B0F1-D10C-D843-4465AEAD0E5A}"/>
              </a:ext>
            </a:extLst>
          </p:cNvPr>
          <p:cNvSpPr txBox="1">
            <a:spLocks/>
          </p:cNvSpPr>
          <p:nvPr/>
        </p:nvSpPr>
        <p:spPr>
          <a:xfrm>
            <a:off x="1928316" y="562415"/>
            <a:ext cx="1374300" cy="118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Margarine"/>
              <a:buNone/>
              <a:defRPr sz="7900" b="1" i="0" u="none" strike="noStrike" cap="none">
                <a:solidFill>
                  <a:schemeClr val="accent2"/>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9pPr>
          </a:lstStyle>
          <a:p>
            <a:pPr marL="0" marR="0" lvl="0" indent="0" algn="l" defTabSz="914400" rtl="0" eaLnBrk="1" fontAlgn="auto" latinLnBrk="0" hangingPunct="1">
              <a:lnSpc>
                <a:spcPct val="100000"/>
              </a:lnSpc>
              <a:spcBef>
                <a:spcPts val="0"/>
              </a:spcBef>
              <a:spcAft>
                <a:spcPts val="0"/>
              </a:spcAft>
              <a:buClr>
                <a:srgbClr val="1B877C"/>
              </a:buClr>
              <a:buSzPts val="6000"/>
              <a:buFont typeface="Margarine"/>
              <a:buNone/>
              <a:tabLst/>
              <a:defRPr/>
            </a:pPr>
            <a:r>
              <a:rPr kumimoji="0" lang="en" sz="7900" b="1" i="0" u="none" strike="noStrike" kern="0" cap="none" spc="0" normalizeH="0" baseline="0" noProof="0">
                <a:ln>
                  <a:noFill/>
                </a:ln>
                <a:solidFill>
                  <a:srgbClr val="EF6951"/>
                </a:solidFill>
                <a:effectLst/>
                <a:uLnTx/>
                <a:uFillTx/>
                <a:latin typeface="+mj-lt"/>
                <a:cs typeface="Margarine"/>
                <a:sym typeface="Margarine"/>
              </a:rPr>
              <a:t>02</a:t>
            </a:r>
          </a:p>
        </p:txBody>
      </p:sp>
      <p:sp>
        <p:nvSpPr>
          <p:cNvPr id="68" name="Google Shape;481;p39">
            <a:extLst>
              <a:ext uri="{FF2B5EF4-FFF2-40B4-BE49-F238E27FC236}">
                <a16:creationId xmlns:a16="http://schemas.microsoft.com/office/drawing/2014/main" id="{1E980EF2-A385-8884-2FC0-F4EA976F22F5}"/>
              </a:ext>
            </a:extLst>
          </p:cNvPr>
          <p:cNvSpPr/>
          <p:nvPr/>
        </p:nvSpPr>
        <p:spPr>
          <a:xfrm>
            <a:off x="5422664" y="217714"/>
            <a:ext cx="1025750" cy="964050"/>
          </a:xfrm>
          <a:custGeom>
            <a:avLst/>
            <a:gdLst/>
            <a:ahLst/>
            <a:cxnLst/>
            <a:rect l="l" t="t" r="r" b="b"/>
            <a:pathLst>
              <a:path w="41030" h="38562" extrusionOk="0">
                <a:moveTo>
                  <a:pt x="26652" y="14311"/>
                </a:moveTo>
                <a:cubicBezTo>
                  <a:pt x="27920" y="14044"/>
                  <a:pt x="28987" y="13677"/>
                  <a:pt x="30022" y="13277"/>
                </a:cubicBezTo>
                <a:cubicBezTo>
                  <a:pt x="31556" y="12643"/>
                  <a:pt x="33057" y="12009"/>
                  <a:pt x="34658" y="11476"/>
                </a:cubicBezTo>
                <a:cubicBezTo>
                  <a:pt x="35926" y="11042"/>
                  <a:pt x="37260" y="10642"/>
                  <a:pt x="38694" y="10909"/>
                </a:cubicBezTo>
                <a:cubicBezTo>
                  <a:pt x="39495" y="11075"/>
                  <a:pt x="40062" y="11509"/>
                  <a:pt x="40596" y="12043"/>
                </a:cubicBezTo>
                <a:cubicBezTo>
                  <a:pt x="41029" y="12476"/>
                  <a:pt x="41029" y="13144"/>
                  <a:pt x="40596" y="13744"/>
                </a:cubicBezTo>
                <a:cubicBezTo>
                  <a:pt x="39995" y="14678"/>
                  <a:pt x="39362" y="15579"/>
                  <a:pt x="38561" y="16346"/>
                </a:cubicBezTo>
                <a:cubicBezTo>
                  <a:pt x="37227" y="17713"/>
                  <a:pt x="35826" y="19014"/>
                  <a:pt x="34391" y="20349"/>
                </a:cubicBezTo>
                <a:cubicBezTo>
                  <a:pt x="34191" y="20549"/>
                  <a:pt x="33924" y="20782"/>
                  <a:pt x="33691" y="20916"/>
                </a:cubicBezTo>
                <a:cubicBezTo>
                  <a:pt x="32423" y="21816"/>
                  <a:pt x="31189" y="22650"/>
                  <a:pt x="29921" y="23518"/>
                </a:cubicBezTo>
                <a:cubicBezTo>
                  <a:pt x="29721" y="23651"/>
                  <a:pt x="29555" y="23818"/>
                  <a:pt x="29388" y="23985"/>
                </a:cubicBezTo>
                <a:cubicBezTo>
                  <a:pt x="29188" y="24218"/>
                  <a:pt x="29088" y="24552"/>
                  <a:pt x="29388" y="24819"/>
                </a:cubicBezTo>
                <a:cubicBezTo>
                  <a:pt x="30855" y="26019"/>
                  <a:pt x="31589" y="27721"/>
                  <a:pt x="32423" y="29322"/>
                </a:cubicBezTo>
                <a:cubicBezTo>
                  <a:pt x="33391" y="31190"/>
                  <a:pt x="34158" y="33158"/>
                  <a:pt x="34525" y="35226"/>
                </a:cubicBezTo>
                <a:cubicBezTo>
                  <a:pt x="34858" y="36994"/>
                  <a:pt x="33024" y="38562"/>
                  <a:pt x="31189" y="38061"/>
                </a:cubicBezTo>
                <a:cubicBezTo>
                  <a:pt x="29421" y="37561"/>
                  <a:pt x="27853" y="36694"/>
                  <a:pt x="26652" y="35226"/>
                </a:cubicBezTo>
                <a:cubicBezTo>
                  <a:pt x="25251" y="33625"/>
                  <a:pt x="24051" y="31824"/>
                  <a:pt x="22349" y="30523"/>
                </a:cubicBezTo>
                <a:cubicBezTo>
                  <a:pt x="21149" y="29622"/>
                  <a:pt x="20014" y="28588"/>
                  <a:pt x="18814" y="27687"/>
                </a:cubicBezTo>
                <a:cubicBezTo>
                  <a:pt x="18013" y="27053"/>
                  <a:pt x="17813" y="27020"/>
                  <a:pt x="16979" y="27587"/>
                </a:cubicBezTo>
                <a:cubicBezTo>
                  <a:pt x="15178" y="28855"/>
                  <a:pt x="13310" y="30022"/>
                  <a:pt x="11575" y="31423"/>
                </a:cubicBezTo>
                <a:cubicBezTo>
                  <a:pt x="9874" y="32858"/>
                  <a:pt x="7906" y="33925"/>
                  <a:pt x="5704" y="34659"/>
                </a:cubicBezTo>
                <a:cubicBezTo>
                  <a:pt x="5137" y="33892"/>
                  <a:pt x="4537" y="33158"/>
                  <a:pt x="4003" y="32357"/>
                </a:cubicBezTo>
                <a:cubicBezTo>
                  <a:pt x="3870" y="32191"/>
                  <a:pt x="3903" y="31824"/>
                  <a:pt x="4003" y="31557"/>
                </a:cubicBezTo>
                <a:cubicBezTo>
                  <a:pt x="4470" y="30122"/>
                  <a:pt x="4904" y="28688"/>
                  <a:pt x="5404" y="27254"/>
                </a:cubicBezTo>
                <a:cubicBezTo>
                  <a:pt x="6071" y="25252"/>
                  <a:pt x="7072" y="23418"/>
                  <a:pt x="8173" y="21583"/>
                </a:cubicBezTo>
                <a:cubicBezTo>
                  <a:pt x="8706" y="20682"/>
                  <a:pt x="8740" y="20582"/>
                  <a:pt x="7906" y="19848"/>
                </a:cubicBezTo>
                <a:cubicBezTo>
                  <a:pt x="6838" y="18848"/>
                  <a:pt x="5671" y="17880"/>
                  <a:pt x="4537" y="16980"/>
                </a:cubicBezTo>
                <a:cubicBezTo>
                  <a:pt x="3870" y="16413"/>
                  <a:pt x="3236" y="15845"/>
                  <a:pt x="2735" y="15145"/>
                </a:cubicBezTo>
                <a:cubicBezTo>
                  <a:pt x="2235" y="14378"/>
                  <a:pt x="1635" y="13644"/>
                  <a:pt x="1068" y="12910"/>
                </a:cubicBezTo>
                <a:cubicBezTo>
                  <a:pt x="867" y="12643"/>
                  <a:pt x="667" y="12343"/>
                  <a:pt x="534" y="12043"/>
                </a:cubicBezTo>
                <a:cubicBezTo>
                  <a:pt x="0" y="10575"/>
                  <a:pt x="534" y="9674"/>
                  <a:pt x="2035" y="9307"/>
                </a:cubicBezTo>
                <a:cubicBezTo>
                  <a:pt x="3736" y="8874"/>
                  <a:pt x="5471" y="8974"/>
                  <a:pt x="7139" y="9641"/>
                </a:cubicBezTo>
                <a:cubicBezTo>
                  <a:pt x="9140" y="10408"/>
                  <a:pt x="11041" y="11309"/>
                  <a:pt x="13009" y="12143"/>
                </a:cubicBezTo>
                <a:cubicBezTo>
                  <a:pt x="13210" y="12210"/>
                  <a:pt x="13376" y="12343"/>
                  <a:pt x="13543" y="12376"/>
                </a:cubicBezTo>
                <a:cubicBezTo>
                  <a:pt x="13877" y="12510"/>
                  <a:pt x="14144" y="12476"/>
                  <a:pt x="14377" y="12176"/>
                </a:cubicBezTo>
                <a:cubicBezTo>
                  <a:pt x="14644" y="11809"/>
                  <a:pt x="14911" y="11476"/>
                  <a:pt x="15178" y="11075"/>
                </a:cubicBezTo>
                <a:cubicBezTo>
                  <a:pt x="17546" y="7373"/>
                  <a:pt x="20682" y="4337"/>
                  <a:pt x="23917" y="1402"/>
                </a:cubicBezTo>
                <a:cubicBezTo>
                  <a:pt x="25552" y="1"/>
                  <a:pt x="27687" y="1235"/>
                  <a:pt x="28187" y="2636"/>
                </a:cubicBezTo>
                <a:cubicBezTo>
                  <a:pt x="28654" y="3870"/>
                  <a:pt x="28487" y="5138"/>
                  <a:pt x="28220" y="6372"/>
                </a:cubicBezTo>
                <a:cubicBezTo>
                  <a:pt x="27753" y="8507"/>
                  <a:pt x="27253" y="10575"/>
                  <a:pt x="26819" y="12710"/>
                </a:cubicBezTo>
                <a:cubicBezTo>
                  <a:pt x="26719" y="13210"/>
                  <a:pt x="26719" y="13677"/>
                  <a:pt x="26652" y="14311"/>
                </a:cubicBezTo>
                <a:close/>
                <a:moveTo>
                  <a:pt x="27019" y="2169"/>
                </a:moveTo>
                <a:cubicBezTo>
                  <a:pt x="26152" y="2136"/>
                  <a:pt x="25585" y="2503"/>
                  <a:pt x="25051" y="2970"/>
                </a:cubicBezTo>
                <a:cubicBezTo>
                  <a:pt x="23484" y="4371"/>
                  <a:pt x="21849" y="5805"/>
                  <a:pt x="20548" y="7506"/>
                </a:cubicBezTo>
                <a:cubicBezTo>
                  <a:pt x="19381" y="9041"/>
                  <a:pt x="18113" y="10508"/>
                  <a:pt x="16912" y="12009"/>
                </a:cubicBezTo>
                <a:cubicBezTo>
                  <a:pt x="16712" y="12276"/>
                  <a:pt x="16579" y="12543"/>
                  <a:pt x="16445" y="12810"/>
                </a:cubicBezTo>
                <a:cubicBezTo>
                  <a:pt x="15845" y="14244"/>
                  <a:pt x="15845" y="14244"/>
                  <a:pt x="14244" y="13977"/>
                </a:cubicBezTo>
                <a:cubicBezTo>
                  <a:pt x="14010" y="13911"/>
                  <a:pt x="13743" y="13811"/>
                  <a:pt x="13510" y="13677"/>
                </a:cubicBezTo>
                <a:cubicBezTo>
                  <a:pt x="12943" y="13377"/>
                  <a:pt x="12409" y="13110"/>
                  <a:pt x="11875" y="12843"/>
                </a:cubicBezTo>
                <a:cubicBezTo>
                  <a:pt x="11008" y="12443"/>
                  <a:pt x="10074" y="12076"/>
                  <a:pt x="9240" y="11676"/>
                </a:cubicBezTo>
                <a:cubicBezTo>
                  <a:pt x="7639" y="10909"/>
                  <a:pt x="6004" y="10275"/>
                  <a:pt x="4170" y="10141"/>
                </a:cubicBezTo>
                <a:cubicBezTo>
                  <a:pt x="2969" y="10041"/>
                  <a:pt x="2702" y="10475"/>
                  <a:pt x="2702" y="11542"/>
                </a:cubicBezTo>
                <a:cubicBezTo>
                  <a:pt x="2702" y="11843"/>
                  <a:pt x="2769" y="12176"/>
                  <a:pt x="2969" y="12443"/>
                </a:cubicBezTo>
                <a:cubicBezTo>
                  <a:pt x="3803" y="13611"/>
                  <a:pt x="4570" y="14845"/>
                  <a:pt x="5571" y="15845"/>
                </a:cubicBezTo>
                <a:cubicBezTo>
                  <a:pt x="7005" y="17313"/>
                  <a:pt x="8740" y="18381"/>
                  <a:pt x="10541" y="19381"/>
                </a:cubicBezTo>
                <a:cubicBezTo>
                  <a:pt x="11575" y="19982"/>
                  <a:pt x="11642" y="20082"/>
                  <a:pt x="11075" y="21183"/>
                </a:cubicBezTo>
                <a:cubicBezTo>
                  <a:pt x="11008" y="21349"/>
                  <a:pt x="10875" y="21550"/>
                  <a:pt x="10808" y="21716"/>
                </a:cubicBezTo>
                <a:cubicBezTo>
                  <a:pt x="9974" y="23317"/>
                  <a:pt x="9007" y="24852"/>
                  <a:pt x="8306" y="26486"/>
                </a:cubicBezTo>
                <a:cubicBezTo>
                  <a:pt x="7505" y="28288"/>
                  <a:pt x="6872" y="30156"/>
                  <a:pt x="6205" y="31990"/>
                </a:cubicBezTo>
                <a:cubicBezTo>
                  <a:pt x="6071" y="32257"/>
                  <a:pt x="6171" y="32624"/>
                  <a:pt x="6138" y="33158"/>
                </a:cubicBezTo>
                <a:cubicBezTo>
                  <a:pt x="6638" y="32891"/>
                  <a:pt x="6972" y="32791"/>
                  <a:pt x="7305" y="32624"/>
                </a:cubicBezTo>
                <a:cubicBezTo>
                  <a:pt x="7572" y="32491"/>
                  <a:pt x="7839" y="32324"/>
                  <a:pt x="8073" y="32157"/>
                </a:cubicBezTo>
                <a:cubicBezTo>
                  <a:pt x="9140" y="31523"/>
                  <a:pt x="10241" y="31023"/>
                  <a:pt x="11175" y="30256"/>
                </a:cubicBezTo>
                <a:cubicBezTo>
                  <a:pt x="12976" y="28755"/>
                  <a:pt x="15078" y="27687"/>
                  <a:pt x="16512" y="25753"/>
                </a:cubicBezTo>
                <a:cubicBezTo>
                  <a:pt x="16745" y="25386"/>
                  <a:pt x="17079" y="25352"/>
                  <a:pt x="17479" y="25652"/>
                </a:cubicBezTo>
                <a:cubicBezTo>
                  <a:pt x="18013" y="26086"/>
                  <a:pt x="18580" y="26553"/>
                  <a:pt x="19147" y="27020"/>
                </a:cubicBezTo>
                <a:cubicBezTo>
                  <a:pt x="20815" y="28388"/>
                  <a:pt x="22516" y="29722"/>
                  <a:pt x="24151" y="31190"/>
                </a:cubicBezTo>
                <a:cubicBezTo>
                  <a:pt x="25752" y="32591"/>
                  <a:pt x="27053" y="34392"/>
                  <a:pt x="28821" y="35693"/>
                </a:cubicBezTo>
                <a:cubicBezTo>
                  <a:pt x="29521" y="36227"/>
                  <a:pt x="30222" y="36527"/>
                  <a:pt x="30989" y="36794"/>
                </a:cubicBezTo>
                <a:cubicBezTo>
                  <a:pt x="31856" y="37027"/>
                  <a:pt x="32256" y="36827"/>
                  <a:pt x="32757" y="35993"/>
                </a:cubicBezTo>
                <a:cubicBezTo>
                  <a:pt x="33157" y="35359"/>
                  <a:pt x="33324" y="34692"/>
                  <a:pt x="33157" y="33992"/>
                </a:cubicBezTo>
                <a:cubicBezTo>
                  <a:pt x="32924" y="33225"/>
                  <a:pt x="32723" y="32457"/>
                  <a:pt x="32457" y="31690"/>
                </a:cubicBezTo>
                <a:cubicBezTo>
                  <a:pt x="31623" y="29222"/>
                  <a:pt x="30222" y="27154"/>
                  <a:pt x="28721" y="25052"/>
                </a:cubicBezTo>
                <a:cubicBezTo>
                  <a:pt x="28420" y="24685"/>
                  <a:pt x="28220" y="24218"/>
                  <a:pt x="28053" y="23818"/>
                </a:cubicBezTo>
                <a:cubicBezTo>
                  <a:pt x="27887" y="23384"/>
                  <a:pt x="28087" y="23017"/>
                  <a:pt x="28454" y="22784"/>
                </a:cubicBezTo>
                <a:cubicBezTo>
                  <a:pt x="29555" y="21983"/>
                  <a:pt x="30622" y="21183"/>
                  <a:pt x="31689" y="20349"/>
                </a:cubicBezTo>
                <a:cubicBezTo>
                  <a:pt x="34225" y="18347"/>
                  <a:pt x="36459" y="16012"/>
                  <a:pt x="38528" y="13510"/>
                </a:cubicBezTo>
                <a:cubicBezTo>
                  <a:pt x="38895" y="13043"/>
                  <a:pt x="39228" y="12510"/>
                  <a:pt x="39395" y="11943"/>
                </a:cubicBezTo>
                <a:cubicBezTo>
                  <a:pt x="38528" y="11609"/>
                  <a:pt x="38127" y="11509"/>
                  <a:pt x="37293" y="11809"/>
                </a:cubicBezTo>
                <a:cubicBezTo>
                  <a:pt x="35926" y="12276"/>
                  <a:pt x="34591" y="12777"/>
                  <a:pt x="33257" y="13310"/>
                </a:cubicBezTo>
                <a:cubicBezTo>
                  <a:pt x="32056" y="13811"/>
                  <a:pt x="30889" y="14378"/>
                  <a:pt x="29621" y="14811"/>
                </a:cubicBezTo>
                <a:cubicBezTo>
                  <a:pt x="28354" y="15278"/>
                  <a:pt x="27186" y="15845"/>
                  <a:pt x="26052" y="16613"/>
                </a:cubicBezTo>
                <a:cubicBezTo>
                  <a:pt x="25251" y="17146"/>
                  <a:pt x="24918" y="17013"/>
                  <a:pt x="24418" y="16179"/>
                </a:cubicBezTo>
                <a:cubicBezTo>
                  <a:pt x="24084" y="15645"/>
                  <a:pt x="24084" y="15112"/>
                  <a:pt x="24351" y="14511"/>
                </a:cubicBezTo>
                <a:cubicBezTo>
                  <a:pt x="24618" y="13811"/>
                  <a:pt x="24918" y="13110"/>
                  <a:pt x="25118" y="12376"/>
                </a:cubicBezTo>
                <a:cubicBezTo>
                  <a:pt x="25752" y="10208"/>
                  <a:pt x="26352" y="8007"/>
                  <a:pt x="26886" y="5805"/>
                </a:cubicBezTo>
                <a:cubicBezTo>
                  <a:pt x="27186" y="4671"/>
                  <a:pt x="27253" y="3470"/>
                  <a:pt x="27019" y="2169"/>
                </a:cubicBezTo>
                <a:close/>
              </a:path>
            </a:pathLst>
          </a:custGeom>
          <a:solidFill>
            <a:srgbClr val="EF69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9" name="Picture 68">
            <a:extLst>
              <a:ext uri="{FF2B5EF4-FFF2-40B4-BE49-F238E27FC236}">
                <a16:creationId xmlns:a16="http://schemas.microsoft.com/office/drawing/2014/main" id="{5A5A29E5-61AC-6059-3F48-80784441B382}"/>
              </a:ext>
            </a:extLst>
          </p:cNvPr>
          <p:cNvPicPr>
            <a:picLocks noChangeAspect="1"/>
          </p:cNvPicPr>
          <p:nvPr/>
        </p:nvPicPr>
        <p:blipFill>
          <a:blip r:embed="rId2"/>
          <a:stretch>
            <a:fillRect/>
          </a:stretch>
        </p:blipFill>
        <p:spPr>
          <a:xfrm>
            <a:off x="5283660" y="1485178"/>
            <a:ext cx="3380745" cy="3658322"/>
          </a:xfrm>
          <a:prstGeom prst="rect">
            <a:avLst/>
          </a:prstGeom>
        </p:spPr>
      </p:pic>
    </p:spTree>
    <p:extLst>
      <p:ext uri="{BB962C8B-B14F-4D97-AF65-F5344CB8AC3E}">
        <p14:creationId xmlns:p14="http://schemas.microsoft.com/office/powerpoint/2010/main" val="285063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Thông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tin cơ bản và cách triển khai thông tin trong văn bản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 descr="微信截图_20220503125252">
            <a:extLst>
              <a:ext uri="{FF2B5EF4-FFF2-40B4-BE49-F238E27FC236}">
                <a16:creationId xmlns:a16="http://schemas.microsoft.com/office/drawing/2014/main" id="{B354D403-62EC-DDDF-414D-6F01B22D0837}"/>
              </a:ext>
            </a:extLst>
          </p:cNvPr>
          <p:cNvPicPr>
            <a:picLocks noChangeAspect="1"/>
          </p:cNvPicPr>
          <p:nvPr/>
        </p:nvPicPr>
        <p:blipFill>
          <a:blip r:embed="rId3"/>
          <a:stretch>
            <a:fillRect/>
          </a:stretch>
        </p:blipFill>
        <p:spPr>
          <a:xfrm flipH="1">
            <a:off x="153191" y="2710403"/>
            <a:ext cx="4547704" cy="2428680"/>
          </a:xfrm>
          <a:prstGeom prst="rect">
            <a:avLst/>
          </a:prstGeom>
        </p:spPr>
      </p:pic>
      <p:pic>
        <p:nvPicPr>
          <p:cNvPr id="3" name="图片 2">
            <a:extLst>
              <a:ext uri="{FF2B5EF4-FFF2-40B4-BE49-F238E27FC236}">
                <a16:creationId xmlns:a16="http://schemas.microsoft.com/office/drawing/2014/main" id="{C01CAE5E-5BFE-28F5-6EAD-FEDD3C814A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459" y="857090"/>
            <a:ext cx="4439771" cy="3429320"/>
          </a:xfrm>
          <a:prstGeom prst="rect">
            <a:avLst/>
          </a:prstGeom>
        </p:spPr>
      </p:pic>
      <p:sp>
        <p:nvSpPr>
          <p:cNvPr id="4" name="文本框 5">
            <a:extLst>
              <a:ext uri="{FF2B5EF4-FFF2-40B4-BE49-F238E27FC236}">
                <a16:creationId xmlns:a16="http://schemas.microsoft.com/office/drawing/2014/main" id="{2BB60DF7-CFE2-0B48-5D87-186F3381DD32}"/>
              </a:ext>
            </a:extLst>
          </p:cNvPr>
          <p:cNvSpPr txBox="1"/>
          <p:nvPr/>
        </p:nvSpPr>
        <p:spPr>
          <a:xfrm>
            <a:off x="5819538" y="1344523"/>
            <a:ext cx="2279548"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400" i="1">
                <a:solidFill>
                  <a:schemeClr val="tx2"/>
                </a:solidFill>
                <a:latin typeface="+mj-lt"/>
              </a:rPr>
              <a:t>Tìm trong văn bản trên những thông tin về luật chơi của trò chơi cướp cờ</a:t>
            </a:r>
            <a:endParaRPr lang="en-US" sz="540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2973914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Rất Hay: Trang phục áo dài truyền thống và các loại áo dài Việt Nam">
            <a:extLst>
              <a:ext uri="{FF2B5EF4-FFF2-40B4-BE49-F238E27FC236}">
                <a16:creationId xmlns:a16="http://schemas.microsoft.com/office/drawing/2014/main" id="{38F175B0-55BF-7BCA-4E75-36107B9EE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09" y="1186084"/>
            <a:ext cx="4227428" cy="34312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Những điều cô dâu mới cần lưu ý khi đón cái Tết đầu tiên bên nhà chồng –  Huy Thanh Jewelry">
            <a:extLst>
              <a:ext uri="{FF2B5EF4-FFF2-40B4-BE49-F238E27FC236}">
                <a16:creationId xmlns:a16="http://schemas.microsoft.com/office/drawing/2014/main" id="{A6B11671-BE9D-8A4E-E84E-C32D613CE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156" y="1196434"/>
            <a:ext cx="3908735" cy="33927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3121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par>
                                <p:cTn id="11" presetID="3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p:cTn id="13" dur="1000" fill="hold"/>
                                        <p:tgtEl>
                                          <p:spTgt spid="2051"/>
                                        </p:tgtEl>
                                        <p:attrNameLst>
                                          <p:attrName>ppt_w</p:attrName>
                                        </p:attrNameLst>
                                      </p:cBhvr>
                                      <p:tavLst>
                                        <p:tav tm="0">
                                          <p:val>
                                            <p:fltVal val="0"/>
                                          </p:val>
                                        </p:tav>
                                        <p:tav tm="100000">
                                          <p:val>
                                            <p:strVal val="#ppt_w"/>
                                          </p:val>
                                        </p:tav>
                                      </p:tavLst>
                                    </p:anim>
                                    <p:anim calcmode="lin" valueType="num">
                                      <p:cBhvr>
                                        <p:cTn id="14" dur="1000" fill="hold"/>
                                        <p:tgtEl>
                                          <p:spTgt spid="2051"/>
                                        </p:tgtEl>
                                        <p:attrNameLst>
                                          <p:attrName>ppt_h</p:attrName>
                                        </p:attrNameLst>
                                      </p:cBhvr>
                                      <p:tavLst>
                                        <p:tav tm="0">
                                          <p:val>
                                            <p:fltVal val="0"/>
                                          </p:val>
                                        </p:tav>
                                        <p:tav tm="100000">
                                          <p:val>
                                            <p:strVal val="#ppt_h"/>
                                          </p:val>
                                        </p:tav>
                                      </p:tavLst>
                                    </p:anim>
                                    <p:anim calcmode="lin" valueType="num">
                                      <p:cBhvr>
                                        <p:cTn id="15" dur="1000" fill="hold"/>
                                        <p:tgtEl>
                                          <p:spTgt spid="2051"/>
                                        </p:tgtEl>
                                        <p:attrNameLst>
                                          <p:attrName>style.rotation</p:attrName>
                                        </p:attrNameLst>
                                      </p:cBhvr>
                                      <p:tavLst>
                                        <p:tav tm="0">
                                          <p:val>
                                            <p:fltVal val="90"/>
                                          </p:val>
                                        </p:tav>
                                        <p:tav tm="100000">
                                          <p:val>
                                            <p:fltVal val="0"/>
                                          </p:val>
                                        </p:tav>
                                      </p:tavLst>
                                    </p:anim>
                                    <p:animEffect transition="in" filter="fade">
                                      <p:cBhvr>
                                        <p:cTn id="16"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1477925" y="132895"/>
            <a:ext cx="6539023" cy="4893647"/>
          </a:xfrm>
          <a:prstGeom prst="rect">
            <a:avLst/>
          </a:prstGeom>
        </p:spPr>
        <p:txBody>
          <a:bodyPr wrap="square">
            <a:spAutoFit/>
          </a:bodyPr>
          <a:lstStyle/>
          <a:p>
            <a:pPr algn="just"/>
            <a:r>
              <a:rPr lang="en-AE"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Bắt đầu trò chơi</a:t>
            </a:r>
          </a:p>
          <a:p>
            <a:pPr algn="just"/>
            <a:r>
              <a:rPr lang="vi-VN" sz="2400"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Chia đội</a:t>
            </a:r>
            <a:r>
              <a:rPr lang="vi-VN" sz="2400" dirty="0">
                <a:latin typeface="Times New Roman" panose="02020603050405020304" pitchFamily="18" charset="0"/>
                <a:cs typeface="Times New Roman" panose="02020603050405020304" pitchFamily="18" charset="0"/>
              </a:rPr>
              <a:t> (Mỗi đội 5 - 10 người, đánh số thứ tự</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Chuẩn bị sân chơi</a:t>
            </a:r>
            <a:r>
              <a:rPr lang="vi-VN" sz="2400" dirty="0">
                <a:latin typeface="Times New Roman" panose="02020603050405020304" pitchFamily="18" charset="0"/>
                <a:cs typeface="Times New Roman" panose="02020603050405020304" pitchFamily="18" charset="0"/>
              </a:rPr>
              <a:t> (Đặt cờ ở giữa sân</a:t>
            </a:r>
            <a:r>
              <a:rPr lang="vi-VN" sz="2400"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Quản trò gọi </a:t>
            </a:r>
            <a:r>
              <a:rPr lang="vi-VN" sz="2400" b="1" dirty="0" smtClean="0">
                <a:latin typeface="Times New Roman" panose="02020603050405020304" pitchFamily="18" charset="0"/>
                <a:cs typeface="Times New Roman" panose="02020603050405020304" pitchFamily="18" charset="0"/>
              </a:rPr>
              <a:t>số</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Người chơi có số được gọi chạy lên giữa </a:t>
            </a:r>
            <a:r>
              <a:rPr lang="vi-VN" sz="2400" b="1" dirty="0" smtClean="0">
                <a:latin typeface="Times New Roman" panose="02020603050405020304" pitchFamily="18" charset="0"/>
                <a:cs typeface="Times New Roman" panose="02020603050405020304" pitchFamily="18" charset="0"/>
              </a:rPr>
              <a:t>sân</a:t>
            </a:r>
            <a:endParaRPr lang="en-US" sz="2400" dirty="0" smtClean="0">
              <a:latin typeface="Times New Roman" panose="02020603050405020304" pitchFamily="18" charset="0"/>
              <a:cs typeface="Times New Roman" panose="02020603050405020304" pitchFamily="18" charset="0"/>
            </a:endParaRPr>
          </a:p>
          <a:p>
            <a:pPr algn="just"/>
            <a:r>
              <a:rPr lang="en-AE"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Hai người chơi đối đầu để cướp </a:t>
            </a:r>
            <a:r>
              <a:rPr lang="vi-VN" sz="2400" b="1" dirty="0" smtClean="0">
                <a:latin typeface="Times New Roman" panose="02020603050405020304" pitchFamily="18" charset="0"/>
                <a:cs typeface="Times New Roman" panose="02020603050405020304" pitchFamily="18" charset="0"/>
              </a:rPr>
              <a:t>cờ</a:t>
            </a:r>
            <a:endParaRPr lang="en-US" sz="2400" dirty="0" smtClean="0">
              <a:latin typeface="Times New Roman" panose="02020603050405020304" pitchFamily="18" charset="0"/>
              <a:cs typeface="Times New Roman" panose="02020603050405020304" pitchFamily="18" charset="0"/>
            </a:endParaRPr>
          </a:p>
          <a:p>
            <a:pPr algn="just"/>
            <a:r>
              <a:rPr lang="en-AE"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Nếu cướp được cờ</a:t>
            </a:r>
            <a:r>
              <a:rPr lang="vi-VN" sz="2400" b="1" dirty="0" smtClean="0">
                <a:latin typeface="Times New Roman" panose="02020603050405020304" pitchFamily="18" charset="0"/>
                <a:cs typeface="Times New Roman" panose="02020603050405020304" pitchFamily="18" charset="0"/>
              </a:rPr>
              <a:t>?</a:t>
            </a:r>
            <a:endParaRPr lang="en-US" sz="2400" dirty="0" smtClean="0">
              <a:latin typeface="Times New Roman" panose="02020603050405020304" pitchFamily="18" charset="0"/>
              <a:cs typeface="Times New Roman" panose="02020603050405020304" pitchFamily="18" charset="0"/>
            </a:endParaRPr>
          </a:p>
          <a:p>
            <a:pPr algn="just"/>
            <a:r>
              <a:rPr lang="en-AE"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Chạy về </a:t>
            </a:r>
            <a:r>
              <a:rPr lang="vi-VN" sz="2400" b="1" dirty="0" smtClean="0">
                <a:latin typeface="Times New Roman" panose="02020603050405020304" pitchFamily="18" charset="0"/>
                <a:cs typeface="Times New Roman" panose="02020603050405020304" pitchFamily="18" charset="0"/>
              </a:rPr>
              <a:t>đíc</a:t>
            </a:r>
            <a:r>
              <a:rPr lang="en-US" sz="2400" b="1" dirty="0" smtClean="0">
                <a:latin typeface="Times New Roman" panose="02020603050405020304" pitchFamily="18" charset="0"/>
                <a:cs typeface="Times New Roman" panose="02020603050405020304" pitchFamily="18" charset="0"/>
              </a:rPr>
              <a:t>h</a:t>
            </a: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Nếu về đích an toàn → Đội thắng lượt </a:t>
            </a:r>
            <a:r>
              <a:rPr lang="vi-VN" sz="2400" b="1" dirty="0" smtClean="0">
                <a:latin typeface="Times New Roman" panose="02020603050405020304" pitchFamily="18" charset="0"/>
                <a:cs typeface="Times New Roman" panose="02020603050405020304" pitchFamily="18" charset="0"/>
              </a:rPr>
              <a:t>đó</a:t>
            </a:r>
            <a:endParaRPr lang="en-US" sz="2400" dirty="0" smtClean="0">
              <a:latin typeface="Times New Roman" panose="02020603050405020304" pitchFamily="18" charset="0"/>
              <a:cs typeface="Times New Roman" panose="02020603050405020304" pitchFamily="18" charset="0"/>
            </a:endParaRPr>
          </a:p>
          <a:p>
            <a:pPr algn="just"/>
            <a:r>
              <a:rPr lang="en-AE"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Nếu bị chạm → Thua lượt </a:t>
            </a:r>
            <a:r>
              <a:rPr lang="vi-VN" sz="2400" b="1" dirty="0" smtClean="0">
                <a:latin typeface="Times New Roman" panose="02020603050405020304" pitchFamily="18" charset="0"/>
                <a:cs typeface="Times New Roman" panose="02020603050405020304" pitchFamily="18" charset="0"/>
              </a:rPr>
              <a:t>đó</a:t>
            </a:r>
            <a:endParaRPr lang="en-US" sz="2400" dirty="0" smtClean="0">
              <a:latin typeface="Times New Roman" panose="02020603050405020304" pitchFamily="18" charset="0"/>
              <a:cs typeface="Times New Roman" panose="02020603050405020304" pitchFamily="18" charset="0"/>
            </a:endParaRPr>
          </a:p>
          <a:p>
            <a:pPr algn="just"/>
            <a:r>
              <a:rPr lang="en-AE"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Tiếp tục lượt mới với số thứ tự </a:t>
            </a:r>
            <a:r>
              <a:rPr lang="vi-VN" sz="2400" b="1" dirty="0" smtClean="0">
                <a:latin typeface="Times New Roman" panose="02020603050405020304" pitchFamily="18" charset="0"/>
                <a:cs typeface="Times New Roman" panose="02020603050405020304" pitchFamily="18" charset="0"/>
              </a:rPr>
              <a:t>khác</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Trò chơi kết thúc khi một đội đạt điểm tối </a:t>
            </a:r>
            <a:r>
              <a:rPr lang="vi-VN" sz="2400" b="1" dirty="0" smtClean="0">
                <a:latin typeface="Times New Roman" panose="02020603050405020304" pitchFamily="18" charset="0"/>
                <a:cs typeface="Times New Roman" panose="02020603050405020304" pitchFamily="18" charset="0"/>
              </a:rPr>
              <a:t>đa</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Đội có nhiều điểm hơn sẽ thắng</a:t>
            </a: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8503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Thông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tin cơ bản và cách triển khai thông tin trong văn bản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274;p17">
            <a:extLst>
              <a:ext uri="{FF2B5EF4-FFF2-40B4-BE49-F238E27FC236}">
                <a16:creationId xmlns:a16="http://schemas.microsoft.com/office/drawing/2014/main" id="{90D3F53D-C5B8-2FEA-FD27-C09C7C74FFC8}"/>
              </a:ext>
            </a:extLst>
          </p:cNvPr>
          <p:cNvGrpSpPr/>
          <p:nvPr/>
        </p:nvGrpSpPr>
        <p:grpSpPr>
          <a:xfrm flipH="1">
            <a:off x="213945" y="2204384"/>
            <a:ext cx="2584777" cy="2873391"/>
            <a:chOff x="3007400" y="1475975"/>
            <a:chExt cx="2904346" cy="3133473"/>
          </a:xfrm>
        </p:grpSpPr>
        <p:sp>
          <p:nvSpPr>
            <p:cNvPr id="6" name="Google Shape;275;p17">
              <a:extLst>
                <a:ext uri="{FF2B5EF4-FFF2-40B4-BE49-F238E27FC236}">
                  <a16:creationId xmlns:a16="http://schemas.microsoft.com/office/drawing/2014/main" id="{8E0AE38D-9CD3-FBF0-D049-B906A78149F2}"/>
                </a:ext>
              </a:extLst>
            </p:cNvPr>
            <p:cNvSpPr/>
            <p:nvPr/>
          </p:nvSpPr>
          <p:spPr>
            <a:xfrm rot="-749380">
              <a:off x="3025340" y="2387212"/>
              <a:ext cx="414846" cy="211307"/>
            </a:xfrm>
            <a:custGeom>
              <a:avLst/>
              <a:gdLst/>
              <a:ahLst/>
              <a:cxnLst/>
              <a:rect l="l" t="t" r="r" b="b"/>
              <a:pathLst>
                <a:path w="5073" h="2584" extrusionOk="0">
                  <a:moveTo>
                    <a:pt x="2808" y="0"/>
                  </a:moveTo>
                  <a:cubicBezTo>
                    <a:pt x="1402" y="0"/>
                    <a:pt x="0" y="798"/>
                    <a:pt x="0" y="798"/>
                  </a:cubicBezTo>
                  <a:cubicBezTo>
                    <a:pt x="58" y="791"/>
                    <a:pt x="118" y="787"/>
                    <a:pt x="180" y="787"/>
                  </a:cubicBezTo>
                  <a:cubicBezTo>
                    <a:pt x="1375" y="787"/>
                    <a:pt x="3396" y="2069"/>
                    <a:pt x="3991" y="2336"/>
                  </a:cubicBezTo>
                  <a:cubicBezTo>
                    <a:pt x="4485" y="2561"/>
                    <a:pt x="4795" y="2584"/>
                    <a:pt x="4900" y="2584"/>
                  </a:cubicBezTo>
                  <a:cubicBezTo>
                    <a:pt x="4926" y="2584"/>
                    <a:pt x="4939" y="2582"/>
                    <a:pt x="4939" y="2582"/>
                  </a:cubicBezTo>
                  <a:cubicBezTo>
                    <a:pt x="5072" y="1430"/>
                    <a:pt x="4932" y="102"/>
                    <a:pt x="4932" y="102"/>
                  </a:cubicBezTo>
                  <a:cubicBezTo>
                    <a:pt x="4867" y="157"/>
                    <a:pt x="4798" y="178"/>
                    <a:pt x="4698" y="178"/>
                  </a:cubicBezTo>
                  <a:cubicBezTo>
                    <a:pt x="4452" y="178"/>
                    <a:pt x="4016" y="54"/>
                    <a:pt x="2979" y="4"/>
                  </a:cubicBezTo>
                  <a:cubicBezTo>
                    <a:pt x="2922" y="1"/>
                    <a:pt x="2865" y="0"/>
                    <a:pt x="2808" y="0"/>
                  </a:cubicBezTo>
                  <a:close/>
                </a:path>
              </a:pathLst>
            </a:custGeom>
            <a:solidFill>
              <a:srgbClr val="FF41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76;p17">
              <a:extLst>
                <a:ext uri="{FF2B5EF4-FFF2-40B4-BE49-F238E27FC236}">
                  <a16:creationId xmlns:a16="http://schemas.microsoft.com/office/drawing/2014/main" id="{7F988A48-C920-4A07-7A19-4FC664165528}"/>
                </a:ext>
              </a:extLst>
            </p:cNvPr>
            <p:cNvSpPr/>
            <p:nvPr/>
          </p:nvSpPr>
          <p:spPr>
            <a:xfrm rot="-749380">
              <a:off x="3025340" y="2387212"/>
              <a:ext cx="414846" cy="211307"/>
            </a:xfrm>
            <a:custGeom>
              <a:avLst/>
              <a:gdLst/>
              <a:ahLst/>
              <a:cxnLst/>
              <a:rect l="l" t="t" r="r" b="b"/>
              <a:pathLst>
                <a:path w="5073" h="2584" extrusionOk="0">
                  <a:moveTo>
                    <a:pt x="2808" y="0"/>
                  </a:moveTo>
                  <a:cubicBezTo>
                    <a:pt x="1402" y="0"/>
                    <a:pt x="0" y="798"/>
                    <a:pt x="0" y="798"/>
                  </a:cubicBezTo>
                  <a:cubicBezTo>
                    <a:pt x="58" y="791"/>
                    <a:pt x="118" y="787"/>
                    <a:pt x="180" y="787"/>
                  </a:cubicBezTo>
                  <a:cubicBezTo>
                    <a:pt x="1375" y="787"/>
                    <a:pt x="3396" y="2069"/>
                    <a:pt x="3991" y="2336"/>
                  </a:cubicBezTo>
                  <a:cubicBezTo>
                    <a:pt x="4485" y="2561"/>
                    <a:pt x="4795" y="2584"/>
                    <a:pt x="4900" y="2584"/>
                  </a:cubicBezTo>
                  <a:cubicBezTo>
                    <a:pt x="4926" y="2584"/>
                    <a:pt x="4939" y="2582"/>
                    <a:pt x="4939" y="2582"/>
                  </a:cubicBezTo>
                  <a:cubicBezTo>
                    <a:pt x="5072" y="1430"/>
                    <a:pt x="4932" y="102"/>
                    <a:pt x="4932" y="102"/>
                  </a:cubicBezTo>
                  <a:cubicBezTo>
                    <a:pt x="4867" y="157"/>
                    <a:pt x="4798" y="178"/>
                    <a:pt x="4698" y="178"/>
                  </a:cubicBezTo>
                  <a:cubicBezTo>
                    <a:pt x="4452" y="178"/>
                    <a:pt x="4016" y="54"/>
                    <a:pt x="2979" y="4"/>
                  </a:cubicBezTo>
                  <a:cubicBezTo>
                    <a:pt x="2922" y="1"/>
                    <a:pt x="2865" y="0"/>
                    <a:pt x="2808"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77;p17">
              <a:extLst>
                <a:ext uri="{FF2B5EF4-FFF2-40B4-BE49-F238E27FC236}">
                  <a16:creationId xmlns:a16="http://schemas.microsoft.com/office/drawing/2014/main" id="{398E409B-B380-C659-DBBF-AD8236724594}"/>
                </a:ext>
              </a:extLst>
            </p:cNvPr>
            <p:cNvSpPr/>
            <p:nvPr/>
          </p:nvSpPr>
          <p:spPr>
            <a:xfrm rot="-749380">
              <a:off x="3367409" y="2358123"/>
              <a:ext cx="69591" cy="202884"/>
            </a:xfrm>
            <a:custGeom>
              <a:avLst/>
              <a:gdLst/>
              <a:ahLst/>
              <a:cxnLst/>
              <a:rect l="l" t="t" r="r" b="b"/>
              <a:pathLst>
                <a:path w="851" h="2481" extrusionOk="0">
                  <a:moveTo>
                    <a:pt x="710" y="0"/>
                  </a:moveTo>
                  <a:cubicBezTo>
                    <a:pt x="642" y="58"/>
                    <a:pt x="573" y="80"/>
                    <a:pt x="473" y="80"/>
                  </a:cubicBezTo>
                  <a:cubicBezTo>
                    <a:pt x="364" y="80"/>
                    <a:pt x="219" y="54"/>
                    <a:pt x="0" y="22"/>
                  </a:cubicBezTo>
                  <a:lnTo>
                    <a:pt x="0" y="22"/>
                  </a:lnTo>
                  <a:lnTo>
                    <a:pt x="36" y="1918"/>
                  </a:lnTo>
                  <a:cubicBezTo>
                    <a:pt x="0" y="2066"/>
                    <a:pt x="647" y="2199"/>
                    <a:pt x="717" y="2480"/>
                  </a:cubicBezTo>
                  <a:cubicBezTo>
                    <a:pt x="850" y="1328"/>
                    <a:pt x="710" y="0"/>
                    <a:pt x="710"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78;p17">
              <a:extLst>
                <a:ext uri="{FF2B5EF4-FFF2-40B4-BE49-F238E27FC236}">
                  <a16:creationId xmlns:a16="http://schemas.microsoft.com/office/drawing/2014/main" id="{8B47377B-FE2D-E12A-C6E2-D0E61D54E89A}"/>
                </a:ext>
              </a:extLst>
            </p:cNvPr>
            <p:cNvSpPr/>
            <p:nvPr/>
          </p:nvSpPr>
          <p:spPr>
            <a:xfrm rot="-749380">
              <a:off x="3351030" y="2220702"/>
              <a:ext cx="328655" cy="317370"/>
            </a:xfrm>
            <a:custGeom>
              <a:avLst/>
              <a:gdLst/>
              <a:ahLst/>
              <a:cxnLst/>
              <a:rect l="l" t="t" r="r" b="b"/>
              <a:pathLst>
                <a:path w="4019" h="3881" extrusionOk="0">
                  <a:moveTo>
                    <a:pt x="1517" y="1"/>
                  </a:moveTo>
                  <a:cubicBezTo>
                    <a:pt x="609" y="1"/>
                    <a:pt x="32" y="260"/>
                    <a:pt x="14" y="319"/>
                  </a:cubicBezTo>
                  <a:cubicBezTo>
                    <a:pt x="0" y="382"/>
                    <a:pt x="35" y="3241"/>
                    <a:pt x="50" y="3276"/>
                  </a:cubicBezTo>
                  <a:cubicBezTo>
                    <a:pt x="51" y="3279"/>
                    <a:pt x="53" y="3280"/>
                    <a:pt x="55" y="3280"/>
                  </a:cubicBezTo>
                  <a:cubicBezTo>
                    <a:pt x="77" y="3280"/>
                    <a:pt x="150" y="3200"/>
                    <a:pt x="387" y="3200"/>
                  </a:cubicBezTo>
                  <a:cubicBezTo>
                    <a:pt x="535" y="3200"/>
                    <a:pt x="748" y="3231"/>
                    <a:pt x="1054" y="3332"/>
                  </a:cubicBezTo>
                  <a:cubicBezTo>
                    <a:pt x="2585" y="3824"/>
                    <a:pt x="3176" y="3880"/>
                    <a:pt x="3176" y="3880"/>
                  </a:cubicBezTo>
                  <a:lnTo>
                    <a:pt x="4019" y="614"/>
                  </a:lnTo>
                  <a:cubicBezTo>
                    <a:pt x="4019" y="614"/>
                    <a:pt x="3274" y="157"/>
                    <a:pt x="2059" y="31"/>
                  </a:cubicBezTo>
                  <a:cubicBezTo>
                    <a:pt x="1868" y="10"/>
                    <a:pt x="1687" y="1"/>
                    <a:pt x="1517" y="1"/>
                  </a:cubicBezTo>
                  <a:close/>
                </a:path>
              </a:pathLst>
            </a:custGeom>
            <a:solidFill>
              <a:srgbClr val="FF41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79;p17">
              <a:extLst>
                <a:ext uri="{FF2B5EF4-FFF2-40B4-BE49-F238E27FC236}">
                  <a16:creationId xmlns:a16="http://schemas.microsoft.com/office/drawing/2014/main" id="{FA5A5649-8E59-4848-BED1-5066C0DE0BFC}"/>
                </a:ext>
              </a:extLst>
            </p:cNvPr>
            <p:cNvSpPr/>
            <p:nvPr/>
          </p:nvSpPr>
          <p:spPr>
            <a:xfrm rot="-749380">
              <a:off x="3549837" y="2221781"/>
              <a:ext cx="184485" cy="649050"/>
            </a:xfrm>
            <a:custGeom>
              <a:avLst/>
              <a:gdLst/>
              <a:ahLst/>
              <a:cxnLst/>
              <a:rect l="l" t="t" r="r" b="b"/>
              <a:pathLst>
                <a:path w="2256" h="7937" extrusionOk="0">
                  <a:moveTo>
                    <a:pt x="2105" y="0"/>
                  </a:moveTo>
                  <a:cubicBezTo>
                    <a:pt x="2056" y="0"/>
                    <a:pt x="2014" y="22"/>
                    <a:pt x="2002" y="61"/>
                  </a:cubicBezTo>
                  <a:lnTo>
                    <a:pt x="7" y="7809"/>
                  </a:lnTo>
                  <a:cubicBezTo>
                    <a:pt x="0" y="7859"/>
                    <a:pt x="42" y="7908"/>
                    <a:pt x="106" y="7929"/>
                  </a:cubicBezTo>
                  <a:cubicBezTo>
                    <a:pt x="120" y="7934"/>
                    <a:pt x="135" y="7937"/>
                    <a:pt x="150" y="7937"/>
                  </a:cubicBezTo>
                  <a:cubicBezTo>
                    <a:pt x="192" y="7937"/>
                    <a:pt x="231" y="7916"/>
                    <a:pt x="246" y="7880"/>
                  </a:cubicBezTo>
                  <a:lnTo>
                    <a:pt x="2241" y="124"/>
                  </a:lnTo>
                  <a:cubicBezTo>
                    <a:pt x="2255" y="75"/>
                    <a:pt x="2213" y="26"/>
                    <a:pt x="2143" y="5"/>
                  </a:cubicBezTo>
                  <a:cubicBezTo>
                    <a:pt x="2130" y="2"/>
                    <a:pt x="2117" y="0"/>
                    <a:pt x="21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80;p17">
              <a:extLst>
                <a:ext uri="{FF2B5EF4-FFF2-40B4-BE49-F238E27FC236}">
                  <a16:creationId xmlns:a16="http://schemas.microsoft.com/office/drawing/2014/main" id="{E7D8CCF6-81D9-16B7-F147-EAD0E25B92EA}"/>
                </a:ext>
              </a:extLst>
            </p:cNvPr>
            <p:cNvSpPr/>
            <p:nvPr/>
          </p:nvSpPr>
          <p:spPr>
            <a:xfrm rot="-1453414">
              <a:off x="3482252" y="2550387"/>
              <a:ext cx="348214" cy="313238"/>
            </a:xfrm>
            <a:custGeom>
              <a:avLst/>
              <a:gdLst/>
              <a:ahLst/>
              <a:cxnLst/>
              <a:rect l="l" t="t" r="r" b="b"/>
              <a:pathLst>
                <a:path w="3099" h="2788" extrusionOk="0">
                  <a:moveTo>
                    <a:pt x="1302" y="1"/>
                  </a:moveTo>
                  <a:cubicBezTo>
                    <a:pt x="1275" y="1"/>
                    <a:pt x="1249" y="7"/>
                    <a:pt x="1223" y="20"/>
                  </a:cubicBezTo>
                  <a:cubicBezTo>
                    <a:pt x="1009" y="123"/>
                    <a:pt x="1249" y="442"/>
                    <a:pt x="1216" y="442"/>
                  </a:cubicBezTo>
                  <a:cubicBezTo>
                    <a:pt x="1214" y="442"/>
                    <a:pt x="1209" y="439"/>
                    <a:pt x="1202" y="434"/>
                  </a:cubicBezTo>
                  <a:cubicBezTo>
                    <a:pt x="1141" y="394"/>
                    <a:pt x="721" y="93"/>
                    <a:pt x="408" y="93"/>
                  </a:cubicBezTo>
                  <a:cubicBezTo>
                    <a:pt x="287" y="93"/>
                    <a:pt x="182" y="138"/>
                    <a:pt x="120" y="259"/>
                  </a:cubicBezTo>
                  <a:cubicBezTo>
                    <a:pt x="92" y="315"/>
                    <a:pt x="71" y="378"/>
                    <a:pt x="50" y="434"/>
                  </a:cubicBezTo>
                  <a:cubicBezTo>
                    <a:pt x="43" y="512"/>
                    <a:pt x="43" y="582"/>
                    <a:pt x="50" y="659"/>
                  </a:cubicBezTo>
                  <a:cubicBezTo>
                    <a:pt x="78" y="764"/>
                    <a:pt x="85" y="877"/>
                    <a:pt x="64" y="982"/>
                  </a:cubicBezTo>
                  <a:cubicBezTo>
                    <a:pt x="43" y="1074"/>
                    <a:pt x="0" y="1144"/>
                    <a:pt x="43" y="1235"/>
                  </a:cubicBezTo>
                  <a:cubicBezTo>
                    <a:pt x="85" y="1312"/>
                    <a:pt x="113" y="1390"/>
                    <a:pt x="120" y="1474"/>
                  </a:cubicBezTo>
                  <a:cubicBezTo>
                    <a:pt x="120" y="1586"/>
                    <a:pt x="78" y="1671"/>
                    <a:pt x="106" y="1783"/>
                  </a:cubicBezTo>
                  <a:cubicBezTo>
                    <a:pt x="106" y="1804"/>
                    <a:pt x="113" y="1825"/>
                    <a:pt x="120" y="1839"/>
                  </a:cubicBezTo>
                  <a:lnTo>
                    <a:pt x="134" y="1846"/>
                  </a:lnTo>
                  <a:cubicBezTo>
                    <a:pt x="155" y="1867"/>
                    <a:pt x="183" y="1881"/>
                    <a:pt x="204" y="1895"/>
                  </a:cubicBezTo>
                  <a:cubicBezTo>
                    <a:pt x="429" y="2050"/>
                    <a:pt x="703" y="2099"/>
                    <a:pt x="949" y="2197"/>
                  </a:cubicBezTo>
                  <a:cubicBezTo>
                    <a:pt x="1321" y="2359"/>
                    <a:pt x="1672" y="2556"/>
                    <a:pt x="2010" y="2788"/>
                  </a:cubicBezTo>
                  <a:lnTo>
                    <a:pt x="3098" y="1959"/>
                  </a:lnTo>
                  <a:cubicBezTo>
                    <a:pt x="2363" y="1647"/>
                    <a:pt x="1747" y="1"/>
                    <a:pt x="1302" y="1"/>
                  </a:cubicBezTo>
                  <a:close/>
                </a:path>
              </a:pathLst>
            </a:custGeom>
            <a:solidFill>
              <a:srgbClr val="FAB6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81;p17">
              <a:extLst>
                <a:ext uri="{FF2B5EF4-FFF2-40B4-BE49-F238E27FC236}">
                  <a16:creationId xmlns:a16="http://schemas.microsoft.com/office/drawing/2014/main" id="{E50CAE0F-BBD9-D929-34C0-762274F1195B}"/>
                </a:ext>
              </a:extLst>
            </p:cNvPr>
            <p:cNvSpPr/>
            <p:nvPr/>
          </p:nvSpPr>
          <p:spPr>
            <a:xfrm>
              <a:off x="5563556" y="3050591"/>
              <a:ext cx="348190" cy="265196"/>
            </a:xfrm>
            <a:custGeom>
              <a:avLst/>
              <a:gdLst/>
              <a:ahLst/>
              <a:cxnLst/>
              <a:rect l="l" t="t" r="r" b="b"/>
              <a:pathLst>
                <a:path w="3071" h="2339" extrusionOk="0">
                  <a:moveTo>
                    <a:pt x="577" y="1"/>
                  </a:moveTo>
                  <a:lnTo>
                    <a:pt x="1" y="984"/>
                  </a:lnTo>
                  <a:cubicBezTo>
                    <a:pt x="226" y="1104"/>
                    <a:pt x="443" y="1230"/>
                    <a:pt x="654" y="1378"/>
                  </a:cubicBezTo>
                  <a:cubicBezTo>
                    <a:pt x="829" y="1519"/>
                    <a:pt x="1509" y="2339"/>
                    <a:pt x="1668" y="2339"/>
                  </a:cubicBezTo>
                  <a:cubicBezTo>
                    <a:pt x="1676" y="2339"/>
                    <a:pt x="1682" y="2337"/>
                    <a:pt x="1687" y="2333"/>
                  </a:cubicBezTo>
                  <a:cubicBezTo>
                    <a:pt x="1806" y="2242"/>
                    <a:pt x="1469" y="1771"/>
                    <a:pt x="1469" y="1771"/>
                  </a:cubicBezTo>
                  <a:lnTo>
                    <a:pt x="1469" y="1771"/>
                  </a:lnTo>
                  <a:cubicBezTo>
                    <a:pt x="1469" y="1771"/>
                    <a:pt x="2215" y="2125"/>
                    <a:pt x="2469" y="2125"/>
                  </a:cubicBezTo>
                  <a:cubicBezTo>
                    <a:pt x="2505" y="2125"/>
                    <a:pt x="2532" y="2118"/>
                    <a:pt x="2544" y="2101"/>
                  </a:cubicBezTo>
                  <a:cubicBezTo>
                    <a:pt x="2642" y="1975"/>
                    <a:pt x="1975" y="1561"/>
                    <a:pt x="1975" y="1560"/>
                  </a:cubicBezTo>
                  <a:lnTo>
                    <a:pt x="1975" y="1560"/>
                  </a:lnTo>
                  <a:cubicBezTo>
                    <a:pt x="1975" y="1561"/>
                    <a:pt x="2602" y="1840"/>
                    <a:pt x="2869" y="1840"/>
                  </a:cubicBezTo>
                  <a:cubicBezTo>
                    <a:pt x="2924" y="1840"/>
                    <a:pt x="2964" y="1828"/>
                    <a:pt x="2979" y="1799"/>
                  </a:cubicBezTo>
                  <a:cubicBezTo>
                    <a:pt x="3064" y="1631"/>
                    <a:pt x="2123" y="1230"/>
                    <a:pt x="2122" y="1230"/>
                  </a:cubicBezTo>
                  <a:lnTo>
                    <a:pt x="2122" y="1230"/>
                  </a:lnTo>
                  <a:cubicBezTo>
                    <a:pt x="2123" y="1230"/>
                    <a:pt x="2535" y="1300"/>
                    <a:pt x="2806" y="1300"/>
                  </a:cubicBezTo>
                  <a:cubicBezTo>
                    <a:pt x="2929" y="1300"/>
                    <a:pt x="3023" y="1286"/>
                    <a:pt x="3036" y="1244"/>
                  </a:cubicBezTo>
                  <a:cubicBezTo>
                    <a:pt x="3071" y="1111"/>
                    <a:pt x="2165" y="823"/>
                    <a:pt x="2165" y="823"/>
                  </a:cubicBezTo>
                  <a:lnTo>
                    <a:pt x="2165" y="823"/>
                  </a:lnTo>
                  <a:cubicBezTo>
                    <a:pt x="2165" y="823"/>
                    <a:pt x="2310" y="835"/>
                    <a:pt x="2459" y="835"/>
                  </a:cubicBezTo>
                  <a:cubicBezTo>
                    <a:pt x="2607" y="835"/>
                    <a:pt x="2758" y="823"/>
                    <a:pt x="2769" y="774"/>
                  </a:cubicBezTo>
                  <a:cubicBezTo>
                    <a:pt x="2783" y="668"/>
                    <a:pt x="1926" y="507"/>
                    <a:pt x="1603" y="408"/>
                  </a:cubicBezTo>
                  <a:cubicBezTo>
                    <a:pt x="1286" y="303"/>
                    <a:pt x="577" y="1"/>
                    <a:pt x="577" y="1"/>
                  </a:cubicBezTo>
                  <a:close/>
                </a:path>
              </a:pathLst>
            </a:custGeom>
            <a:solidFill>
              <a:srgbClr val="FAB6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82;p17">
              <a:extLst>
                <a:ext uri="{FF2B5EF4-FFF2-40B4-BE49-F238E27FC236}">
                  <a16:creationId xmlns:a16="http://schemas.microsoft.com/office/drawing/2014/main" id="{629A4689-BB3D-E01B-8553-6E638C3EC415}"/>
                </a:ext>
              </a:extLst>
            </p:cNvPr>
            <p:cNvSpPr/>
            <p:nvPr/>
          </p:nvSpPr>
          <p:spPr>
            <a:xfrm>
              <a:off x="5412307" y="3599235"/>
              <a:ext cx="222338" cy="358848"/>
            </a:xfrm>
            <a:custGeom>
              <a:avLst/>
              <a:gdLst/>
              <a:ahLst/>
              <a:cxnLst/>
              <a:rect l="l" t="t" r="r" b="b"/>
              <a:pathLst>
                <a:path w="1961" h="3165" extrusionOk="0">
                  <a:moveTo>
                    <a:pt x="158" y="0"/>
                  </a:moveTo>
                  <a:cubicBezTo>
                    <a:pt x="129" y="0"/>
                    <a:pt x="100" y="1"/>
                    <a:pt x="70" y="2"/>
                  </a:cubicBezTo>
                  <a:lnTo>
                    <a:pt x="0" y="2"/>
                  </a:lnTo>
                  <a:cubicBezTo>
                    <a:pt x="267" y="241"/>
                    <a:pt x="506" y="515"/>
                    <a:pt x="724" y="803"/>
                  </a:cubicBezTo>
                  <a:cubicBezTo>
                    <a:pt x="963" y="1126"/>
                    <a:pt x="1166" y="1477"/>
                    <a:pt x="1335" y="1843"/>
                  </a:cubicBezTo>
                  <a:lnTo>
                    <a:pt x="1335" y="1864"/>
                  </a:lnTo>
                  <a:cubicBezTo>
                    <a:pt x="1335" y="1878"/>
                    <a:pt x="1335" y="1885"/>
                    <a:pt x="1328" y="1892"/>
                  </a:cubicBezTo>
                  <a:cubicBezTo>
                    <a:pt x="1230" y="1927"/>
                    <a:pt x="1131" y="1976"/>
                    <a:pt x="1047" y="2039"/>
                  </a:cubicBezTo>
                  <a:cubicBezTo>
                    <a:pt x="949" y="2102"/>
                    <a:pt x="864" y="2180"/>
                    <a:pt x="794" y="2264"/>
                  </a:cubicBezTo>
                  <a:cubicBezTo>
                    <a:pt x="759" y="2306"/>
                    <a:pt x="731" y="2341"/>
                    <a:pt x="703" y="2376"/>
                  </a:cubicBezTo>
                  <a:cubicBezTo>
                    <a:pt x="682" y="2412"/>
                    <a:pt x="653" y="2454"/>
                    <a:pt x="639" y="2496"/>
                  </a:cubicBezTo>
                  <a:cubicBezTo>
                    <a:pt x="618" y="2531"/>
                    <a:pt x="604" y="2566"/>
                    <a:pt x="590" y="2601"/>
                  </a:cubicBezTo>
                  <a:cubicBezTo>
                    <a:pt x="583" y="2636"/>
                    <a:pt x="569" y="2664"/>
                    <a:pt x="562" y="2700"/>
                  </a:cubicBezTo>
                  <a:cubicBezTo>
                    <a:pt x="555" y="2735"/>
                    <a:pt x="555" y="2763"/>
                    <a:pt x="555" y="2791"/>
                  </a:cubicBezTo>
                  <a:cubicBezTo>
                    <a:pt x="548" y="2812"/>
                    <a:pt x="548" y="2840"/>
                    <a:pt x="555" y="2861"/>
                  </a:cubicBezTo>
                  <a:lnTo>
                    <a:pt x="555" y="2868"/>
                  </a:lnTo>
                  <a:cubicBezTo>
                    <a:pt x="779" y="3066"/>
                    <a:pt x="991" y="3165"/>
                    <a:pt x="1196" y="3165"/>
                  </a:cubicBezTo>
                  <a:cubicBezTo>
                    <a:pt x="1209" y="3165"/>
                    <a:pt x="1223" y="3164"/>
                    <a:pt x="1237" y="3163"/>
                  </a:cubicBezTo>
                  <a:cubicBezTo>
                    <a:pt x="1370" y="3149"/>
                    <a:pt x="1496" y="3093"/>
                    <a:pt x="1602" y="3009"/>
                  </a:cubicBezTo>
                  <a:cubicBezTo>
                    <a:pt x="1728" y="2910"/>
                    <a:pt x="1827" y="2784"/>
                    <a:pt x="1890" y="2636"/>
                  </a:cubicBezTo>
                  <a:cubicBezTo>
                    <a:pt x="1939" y="2482"/>
                    <a:pt x="1960" y="2320"/>
                    <a:pt x="1939" y="2159"/>
                  </a:cubicBezTo>
                  <a:cubicBezTo>
                    <a:pt x="1932" y="2102"/>
                    <a:pt x="1925" y="2053"/>
                    <a:pt x="1918" y="2011"/>
                  </a:cubicBezTo>
                  <a:cubicBezTo>
                    <a:pt x="1890" y="1885"/>
                    <a:pt x="1848" y="1758"/>
                    <a:pt x="1806" y="1639"/>
                  </a:cubicBezTo>
                  <a:cubicBezTo>
                    <a:pt x="1735" y="1456"/>
                    <a:pt x="1644" y="1281"/>
                    <a:pt x="1546" y="1112"/>
                  </a:cubicBezTo>
                  <a:cubicBezTo>
                    <a:pt x="1447" y="950"/>
                    <a:pt x="1342" y="796"/>
                    <a:pt x="1230" y="641"/>
                  </a:cubicBezTo>
                  <a:cubicBezTo>
                    <a:pt x="1061" y="409"/>
                    <a:pt x="850" y="213"/>
                    <a:pt x="611" y="58"/>
                  </a:cubicBezTo>
                  <a:cubicBezTo>
                    <a:pt x="604" y="51"/>
                    <a:pt x="597" y="51"/>
                    <a:pt x="590" y="44"/>
                  </a:cubicBezTo>
                  <a:cubicBezTo>
                    <a:pt x="450" y="15"/>
                    <a:pt x="304" y="0"/>
                    <a:pt x="15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83;p17">
              <a:extLst>
                <a:ext uri="{FF2B5EF4-FFF2-40B4-BE49-F238E27FC236}">
                  <a16:creationId xmlns:a16="http://schemas.microsoft.com/office/drawing/2014/main" id="{E77EF981-7CA9-2BF5-5568-0D6C01B157B0}"/>
                </a:ext>
              </a:extLst>
            </p:cNvPr>
            <p:cNvSpPr/>
            <p:nvPr/>
          </p:nvSpPr>
          <p:spPr>
            <a:xfrm>
              <a:off x="5565937" y="3829623"/>
              <a:ext cx="113" cy="113"/>
            </a:xfrm>
            <a:custGeom>
              <a:avLst/>
              <a:gdLst/>
              <a:ahLst/>
              <a:cxnLst/>
              <a:rect l="l" t="t" r="r" b="b"/>
              <a:pathLst>
                <a:path w="1" h="1" extrusionOk="0">
                  <a:moveTo>
                    <a:pt x="1" y="0"/>
                  </a:moveTo>
                  <a:lnTo>
                    <a:pt x="1" y="0"/>
                  </a:lnTo>
                  <a:lnTo>
                    <a:pt x="1" y="0"/>
                  </a:lnTo>
                  <a:cubicBezTo>
                    <a:pt x="1" y="0"/>
                    <a:pt x="1" y="0"/>
                    <a:pt x="1" y="0"/>
                  </a:cubicBezTo>
                  <a:close/>
                </a:path>
              </a:pathLst>
            </a:custGeom>
            <a:solidFill>
              <a:srgbClr val="303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84;p17">
              <a:extLst>
                <a:ext uri="{FF2B5EF4-FFF2-40B4-BE49-F238E27FC236}">
                  <a16:creationId xmlns:a16="http://schemas.microsoft.com/office/drawing/2014/main" id="{AF68EADB-7496-A6F3-AAFB-27B1C0D676FD}"/>
                </a:ext>
              </a:extLst>
            </p:cNvPr>
            <p:cNvSpPr/>
            <p:nvPr/>
          </p:nvSpPr>
          <p:spPr>
            <a:xfrm>
              <a:off x="5496662" y="3668737"/>
              <a:ext cx="113" cy="113"/>
            </a:xfrm>
            <a:custGeom>
              <a:avLst/>
              <a:gdLst/>
              <a:ahLst/>
              <a:cxnLst/>
              <a:rect l="l" t="t" r="r" b="b"/>
              <a:pathLst>
                <a:path w="1" h="1" extrusionOk="0">
                  <a:moveTo>
                    <a:pt x="1" y="0"/>
                  </a:moveTo>
                  <a:close/>
                </a:path>
              </a:pathLst>
            </a:custGeom>
            <a:solidFill>
              <a:srgbClr val="303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85;p17">
              <a:extLst>
                <a:ext uri="{FF2B5EF4-FFF2-40B4-BE49-F238E27FC236}">
                  <a16:creationId xmlns:a16="http://schemas.microsoft.com/office/drawing/2014/main" id="{913A7709-5BF1-BC2C-406B-969251B5ED24}"/>
                </a:ext>
              </a:extLst>
            </p:cNvPr>
            <p:cNvSpPr/>
            <p:nvPr/>
          </p:nvSpPr>
          <p:spPr>
            <a:xfrm>
              <a:off x="5292803" y="3600256"/>
              <a:ext cx="280502" cy="326648"/>
            </a:xfrm>
            <a:custGeom>
              <a:avLst/>
              <a:gdLst/>
              <a:ahLst/>
              <a:cxnLst/>
              <a:rect l="l" t="t" r="r" b="b"/>
              <a:pathLst>
                <a:path w="2474" h="2881" extrusionOk="0">
                  <a:moveTo>
                    <a:pt x="1124" y="0"/>
                  </a:moveTo>
                  <a:cubicBezTo>
                    <a:pt x="949" y="7"/>
                    <a:pt x="780" y="28"/>
                    <a:pt x="619" y="70"/>
                  </a:cubicBezTo>
                  <a:cubicBezTo>
                    <a:pt x="612" y="70"/>
                    <a:pt x="612" y="70"/>
                    <a:pt x="605" y="77"/>
                  </a:cubicBezTo>
                  <a:cubicBezTo>
                    <a:pt x="534" y="91"/>
                    <a:pt x="457" y="112"/>
                    <a:pt x="387" y="134"/>
                  </a:cubicBezTo>
                  <a:lnTo>
                    <a:pt x="366" y="141"/>
                  </a:lnTo>
                  <a:cubicBezTo>
                    <a:pt x="359" y="141"/>
                    <a:pt x="352" y="148"/>
                    <a:pt x="345" y="148"/>
                  </a:cubicBezTo>
                  <a:lnTo>
                    <a:pt x="303" y="162"/>
                  </a:lnTo>
                  <a:cubicBezTo>
                    <a:pt x="288" y="169"/>
                    <a:pt x="267" y="176"/>
                    <a:pt x="260" y="190"/>
                  </a:cubicBezTo>
                  <a:cubicBezTo>
                    <a:pt x="253" y="204"/>
                    <a:pt x="253" y="218"/>
                    <a:pt x="253" y="232"/>
                  </a:cubicBezTo>
                  <a:cubicBezTo>
                    <a:pt x="218" y="246"/>
                    <a:pt x="190" y="260"/>
                    <a:pt x="155" y="274"/>
                  </a:cubicBezTo>
                  <a:cubicBezTo>
                    <a:pt x="127" y="288"/>
                    <a:pt x="113" y="323"/>
                    <a:pt x="127" y="358"/>
                  </a:cubicBezTo>
                  <a:lnTo>
                    <a:pt x="36" y="393"/>
                  </a:lnTo>
                  <a:cubicBezTo>
                    <a:pt x="22" y="400"/>
                    <a:pt x="7" y="415"/>
                    <a:pt x="0" y="429"/>
                  </a:cubicBezTo>
                  <a:cubicBezTo>
                    <a:pt x="0" y="450"/>
                    <a:pt x="0" y="471"/>
                    <a:pt x="7" y="485"/>
                  </a:cubicBezTo>
                  <a:cubicBezTo>
                    <a:pt x="15" y="499"/>
                    <a:pt x="29" y="513"/>
                    <a:pt x="50" y="520"/>
                  </a:cubicBezTo>
                  <a:cubicBezTo>
                    <a:pt x="57" y="523"/>
                    <a:pt x="65" y="525"/>
                    <a:pt x="74" y="525"/>
                  </a:cubicBezTo>
                  <a:cubicBezTo>
                    <a:pt x="83" y="525"/>
                    <a:pt x="92" y="523"/>
                    <a:pt x="99" y="520"/>
                  </a:cubicBezTo>
                  <a:lnTo>
                    <a:pt x="253" y="464"/>
                  </a:lnTo>
                  <a:lnTo>
                    <a:pt x="246" y="464"/>
                  </a:lnTo>
                  <a:cubicBezTo>
                    <a:pt x="331" y="429"/>
                    <a:pt x="422" y="400"/>
                    <a:pt x="506" y="372"/>
                  </a:cubicBezTo>
                  <a:cubicBezTo>
                    <a:pt x="506" y="379"/>
                    <a:pt x="506" y="379"/>
                    <a:pt x="506" y="386"/>
                  </a:cubicBezTo>
                  <a:cubicBezTo>
                    <a:pt x="485" y="450"/>
                    <a:pt x="464" y="513"/>
                    <a:pt x="457" y="583"/>
                  </a:cubicBezTo>
                  <a:cubicBezTo>
                    <a:pt x="443" y="646"/>
                    <a:pt x="429" y="710"/>
                    <a:pt x="429" y="773"/>
                  </a:cubicBezTo>
                  <a:cubicBezTo>
                    <a:pt x="422" y="899"/>
                    <a:pt x="436" y="1026"/>
                    <a:pt x="457" y="1152"/>
                  </a:cubicBezTo>
                  <a:cubicBezTo>
                    <a:pt x="471" y="1215"/>
                    <a:pt x="485" y="1279"/>
                    <a:pt x="506" y="1349"/>
                  </a:cubicBezTo>
                  <a:lnTo>
                    <a:pt x="513" y="1370"/>
                  </a:lnTo>
                  <a:lnTo>
                    <a:pt x="520" y="1391"/>
                  </a:lnTo>
                  <a:cubicBezTo>
                    <a:pt x="513" y="1398"/>
                    <a:pt x="506" y="1419"/>
                    <a:pt x="506" y="1433"/>
                  </a:cubicBezTo>
                  <a:lnTo>
                    <a:pt x="506" y="1440"/>
                  </a:lnTo>
                  <a:cubicBezTo>
                    <a:pt x="506" y="1454"/>
                    <a:pt x="520" y="1468"/>
                    <a:pt x="527" y="1482"/>
                  </a:cubicBezTo>
                  <a:lnTo>
                    <a:pt x="555" y="1510"/>
                  </a:lnTo>
                  <a:cubicBezTo>
                    <a:pt x="555" y="1517"/>
                    <a:pt x="562" y="1517"/>
                    <a:pt x="569" y="1524"/>
                  </a:cubicBezTo>
                  <a:cubicBezTo>
                    <a:pt x="591" y="1595"/>
                    <a:pt x="626" y="1665"/>
                    <a:pt x="654" y="1742"/>
                  </a:cubicBezTo>
                  <a:cubicBezTo>
                    <a:pt x="661" y="1756"/>
                    <a:pt x="675" y="1763"/>
                    <a:pt x="689" y="1770"/>
                  </a:cubicBezTo>
                  <a:cubicBezTo>
                    <a:pt x="699" y="1774"/>
                    <a:pt x="710" y="1776"/>
                    <a:pt x="720" y="1776"/>
                  </a:cubicBezTo>
                  <a:cubicBezTo>
                    <a:pt x="729" y="1776"/>
                    <a:pt x="738" y="1774"/>
                    <a:pt x="745" y="1770"/>
                  </a:cubicBezTo>
                  <a:cubicBezTo>
                    <a:pt x="794" y="1834"/>
                    <a:pt x="829" y="1883"/>
                    <a:pt x="865" y="1939"/>
                  </a:cubicBezTo>
                  <a:cubicBezTo>
                    <a:pt x="900" y="1995"/>
                    <a:pt x="956" y="2065"/>
                    <a:pt x="998" y="2129"/>
                  </a:cubicBezTo>
                  <a:cubicBezTo>
                    <a:pt x="1110" y="2283"/>
                    <a:pt x="1195" y="2403"/>
                    <a:pt x="1279" y="2508"/>
                  </a:cubicBezTo>
                  <a:cubicBezTo>
                    <a:pt x="1377" y="2627"/>
                    <a:pt x="1483" y="2740"/>
                    <a:pt x="1595" y="2845"/>
                  </a:cubicBezTo>
                  <a:cubicBezTo>
                    <a:pt x="1609" y="2859"/>
                    <a:pt x="1623" y="2873"/>
                    <a:pt x="1637" y="2880"/>
                  </a:cubicBezTo>
                  <a:cubicBezTo>
                    <a:pt x="1637" y="2873"/>
                    <a:pt x="1637" y="2866"/>
                    <a:pt x="1637" y="2859"/>
                  </a:cubicBezTo>
                  <a:cubicBezTo>
                    <a:pt x="1637" y="2831"/>
                    <a:pt x="1644" y="2810"/>
                    <a:pt x="1651" y="2789"/>
                  </a:cubicBezTo>
                  <a:cubicBezTo>
                    <a:pt x="1686" y="2684"/>
                    <a:pt x="1750" y="2592"/>
                    <a:pt x="1827" y="2522"/>
                  </a:cubicBezTo>
                  <a:cubicBezTo>
                    <a:pt x="1911" y="2445"/>
                    <a:pt x="1996" y="2367"/>
                    <a:pt x="2094" y="2304"/>
                  </a:cubicBezTo>
                  <a:cubicBezTo>
                    <a:pt x="2178" y="2241"/>
                    <a:pt x="2269" y="2178"/>
                    <a:pt x="2347" y="2107"/>
                  </a:cubicBezTo>
                  <a:cubicBezTo>
                    <a:pt x="2368" y="2086"/>
                    <a:pt x="2389" y="2058"/>
                    <a:pt x="2410" y="2030"/>
                  </a:cubicBezTo>
                  <a:cubicBezTo>
                    <a:pt x="2431" y="2002"/>
                    <a:pt x="2445" y="1974"/>
                    <a:pt x="2452" y="1946"/>
                  </a:cubicBezTo>
                  <a:cubicBezTo>
                    <a:pt x="2459" y="1911"/>
                    <a:pt x="2466" y="1876"/>
                    <a:pt x="2473" y="1841"/>
                  </a:cubicBezTo>
                  <a:cubicBezTo>
                    <a:pt x="2473" y="1784"/>
                    <a:pt x="2466" y="1728"/>
                    <a:pt x="2459" y="1672"/>
                  </a:cubicBezTo>
                  <a:cubicBezTo>
                    <a:pt x="2431" y="1567"/>
                    <a:pt x="2396" y="1461"/>
                    <a:pt x="2347" y="1363"/>
                  </a:cubicBezTo>
                  <a:cubicBezTo>
                    <a:pt x="2269" y="1222"/>
                    <a:pt x="2178" y="1082"/>
                    <a:pt x="2080" y="955"/>
                  </a:cubicBezTo>
                  <a:cubicBezTo>
                    <a:pt x="1996" y="836"/>
                    <a:pt x="1897" y="717"/>
                    <a:pt x="1799" y="611"/>
                  </a:cubicBezTo>
                  <a:cubicBezTo>
                    <a:pt x="1679" y="478"/>
                    <a:pt x="1553" y="344"/>
                    <a:pt x="1419" y="225"/>
                  </a:cubicBezTo>
                  <a:cubicBezTo>
                    <a:pt x="1328" y="148"/>
                    <a:pt x="1244" y="70"/>
                    <a:pt x="11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86;p17">
              <a:extLst>
                <a:ext uri="{FF2B5EF4-FFF2-40B4-BE49-F238E27FC236}">
                  <a16:creationId xmlns:a16="http://schemas.microsoft.com/office/drawing/2014/main" id="{623F5631-B0B5-76B4-58BA-EBD461C197B9}"/>
                </a:ext>
              </a:extLst>
            </p:cNvPr>
            <p:cNvSpPr/>
            <p:nvPr/>
          </p:nvSpPr>
          <p:spPr>
            <a:xfrm>
              <a:off x="5558794" y="3754679"/>
              <a:ext cx="113" cy="907"/>
            </a:xfrm>
            <a:custGeom>
              <a:avLst/>
              <a:gdLst/>
              <a:ahLst/>
              <a:cxnLst/>
              <a:rect l="l" t="t" r="r" b="b"/>
              <a:pathLst>
                <a:path w="1" h="8" extrusionOk="0">
                  <a:moveTo>
                    <a:pt x="1" y="1"/>
                  </a:moveTo>
                  <a:lnTo>
                    <a:pt x="1" y="1"/>
                  </a:lnTo>
                  <a:lnTo>
                    <a:pt x="1" y="8"/>
                  </a:lnTo>
                  <a:close/>
                </a:path>
              </a:pathLst>
            </a:custGeom>
            <a:solidFill>
              <a:srgbClr val="30397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87;p17">
              <a:extLst>
                <a:ext uri="{FF2B5EF4-FFF2-40B4-BE49-F238E27FC236}">
                  <a16:creationId xmlns:a16="http://schemas.microsoft.com/office/drawing/2014/main" id="{727F2300-92DF-92B2-4237-8D1B26DA2390}"/>
                </a:ext>
              </a:extLst>
            </p:cNvPr>
            <p:cNvSpPr/>
            <p:nvPr/>
          </p:nvSpPr>
          <p:spPr>
            <a:xfrm>
              <a:off x="5424212" y="3809328"/>
              <a:ext cx="57484" cy="73584"/>
            </a:xfrm>
            <a:custGeom>
              <a:avLst/>
              <a:gdLst/>
              <a:ahLst/>
              <a:cxnLst/>
              <a:rect l="l" t="t" r="r" b="b"/>
              <a:pathLst>
                <a:path w="507" h="649" extrusionOk="0">
                  <a:moveTo>
                    <a:pt x="433" y="0"/>
                  </a:moveTo>
                  <a:cubicBezTo>
                    <a:pt x="417" y="0"/>
                    <a:pt x="401" y="6"/>
                    <a:pt x="387" y="18"/>
                  </a:cubicBezTo>
                  <a:cubicBezTo>
                    <a:pt x="303" y="88"/>
                    <a:pt x="218" y="172"/>
                    <a:pt x="155" y="256"/>
                  </a:cubicBezTo>
                  <a:cubicBezTo>
                    <a:pt x="85" y="348"/>
                    <a:pt x="36" y="446"/>
                    <a:pt x="1" y="559"/>
                  </a:cubicBezTo>
                  <a:cubicBezTo>
                    <a:pt x="1" y="564"/>
                    <a:pt x="1" y="575"/>
                    <a:pt x="1" y="587"/>
                  </a:cubicBezTo>
                  <a:cubicBezTo>
                    <a:pt x="1" y="615"/>
                    <a:pt x="22" y="636"/>
                    <a:pt x="50" y="643"/>
                  </a:cubicBezTo>
                  <a:cubicBezTo>
                    <a:pt x="57" y="646"/>
                    <a:pt x="66" y="648"/>
                    <a:pt x="74" y="648"/>
                  </a:cubicBezTo>
                  <a:cubicBezTo>
                    <a:pt x="83" y="648"/>
                    <a:pt x="92" y="646"/>
                    <a:pt x="99" y="643"/>
                  </a:cubicBezTo>
                  <a:cubicBezTo>
                    <a:pt x="120" y="629"/>
                    <a:pt x="127" y="615"/>
                    <a:pt x="134" y="601"/>
                  </a:cubicBezTo>
                  <a:cubicBezTo>
                    <a:pt x="148" y="559"/>
                    <a:pt x="162" y="523"/>
                    <a:pt x="176" y="488"/>
                  </a:cubicBezTo>
                  <a:cubicBezTo>
                    <a:pt x="211" y="418"/>
                    <a:pt x="260" y="348"/>
                    <a:pt x="310" y="292"/>
                  </a:cubicBezTo>
                  <a:cubicBezTo>
                    <a:pt x="366" y="228"/>
                    <a:pt x="422" y="172"/>
                    <a:pt x="478" y="123"/>
                  </a:cubicBezTo>
                  <a:cubicBezTo>
                    <a:pt x="499" y="109"/>
                    <a:pt x="506" y="81"/>
                    <a:pt x="506" y="60"/>
                  </a:cubicBezTo>
                  <a:cubicBezTo>
                    <a:pt x="497" y="22"/>
                    <a:pt x="466" y="0"/>
                    <a:pt x="43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88;p17">
              <a:extLst>
                <a:ext uri="{FF2B5EF4-FFF2-40B4-BE49-F238E27FC236}">
                  <a16:creationId xmlns:a16="http://schemas.microsoft.com/office/drawing/2014/main" id="{08B3BF3C-D36B-4795-DE9F-4A098BF8258B}"/>
                </a:ext>
              </a:extLst>
            </p:cNvPr>
            <p:cNvSpPr/>
            <p:nvPr/>
          </p:nvSpPr>
          <p:spPr>
            <a:xfrm>
              <a:off x="5397907" y="3779736"/>
              <a:ext cx="57484" cy="70069"/>
            </a:xfrm>
            <a:custGeom>
              <a:avLst/>
              <a:gdLst/>
              <a:ahLst/>
              <a:cxnLst/>
              <a:rect l="l" t="t" r="r" b="b"/>
              <a:pathLst>
                <a:path w="507" h="618" extrusionOk="0">
                  <a:moveTo>
                    <a:pt x="430" y="1"/>
                  </a:moveTo>
                  <a:cubicBezTo>
                    <a:pt x="414" y="1"/>
                    <a:pt x="399" y="6"/>
                    <a:pt x="387" y="19"/>
                  </a:cubicBezTo>
                  <a:cubicBezTo>
                    <a:pt x="211" y="152"/>
                    <a:pt x="85" y="328"/>
                    <a:pt x="1" y="524"/>
                  </a:cubicBezTo>
                  <a:cubicBezTo>
                    <a:pt x="1" y="539"/>
                    <a:pt x="1" y="546"/>
                    <a:pt x="1" y="560"/>
                  </a:cubicBezTo>
                  <a:cubicBezTo>
                    <a:pt x="8" y="581"/>
                    <a:pt x="22" y="602"/>
                    <a:pt x="50" y="616"/>
                  </a:cubicBezTo>
                  <a:cubicBezTo>
                    <a:pt x="54" y="617"/>
                    <a:pt x="59" y="617"/>
                    <a:pt x="64" y="617"/>
                  </a:cubicBezTo>
                  <a:cubicBezTo>
                    <a:pt x="95" y="617"/>
                    <a:pt x="129" y="597"/>
                    <a:pt x="141" y="567"/>
                  </a:cubicBezTo>
                  <a:cubicBezTo>
                    <a:pt x="148" y="553"/>
                    <a:pt x="155" y="532"/>
                    <a:pt x="162" y="510"/>
                  </a:cubicBezTo>
                  <a:cubicBezTo>
                    <a:pt x="233" y="356"/>
                    <a:pt x="345" y="222"/>
                    <a:pt x="478" y="124"/>
                  </a:cubicBezTo>
                  <a:cubicBezTo>
                    <a:pt x="499" y="110"/>
                    <a:pt x="507" y="82"/>
                    <a:pt x="499" y="54"/>
                  </a:cubicBezTo>
                  <a:cubicBezTo>
                    <a:pt x="499" y="47"/>
                    <a:pt x="492" y="33"/>
                    <a:pt x="485" y="26"/>
                  </a:cubicBezTo>
                  <a:cubicBezTo>
                    <a:pt x="470" y="10"/>
                    <a:pt x="449" y="1"/>
                    <a:pt x="43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89;p17">
              <a:extLst>
                <a:ext uri="{FF2B5EF4-FFF2-40B4-BE49-F238E27FC236}">
                  <a16:creationId xmlns:a16="http://schemas.microsoft.com/office/drawing/2014/main" id="{6476978E-4731-1F04-1F91-B05BC52E77F4}"/>
                </a:ext>
              </a:extLst>
            </p:cNvPr>
            <p:cNvSpPr/>
            <p:nvPr/>
          </p:nvSpPr>
          <p:spPr>
            <a:xfrm>
              <a:off x="4152195" y="4418970"/>
              <a:ext cx="372113" cy="190478"/>
            </a:xfrm>
            <a:custGeom>
              <a:avLst/>
              <a:gdLst/>
              <a:ahLst/>
              <a:cxnLst/>
              <a:rect l="l" t="t" r="r" b="b"/>
              <a:pathLst>
                <a:path w="3282" h="1680" extrusionOk="0">
                  <a:moveTo>
                    <a:pt x="3281" y="1"/>
                  </a:moveTo>
                  <a:cubicBezTo>
                    <a:pt x="3007" y="239"/>
                    <a:pt x="2712" y="443"/>
                    <a:pt x="2403" y="626"/>
                  </a:cubicBezTo>
                  <a:cubicBezTo>
                    <a:pt x="2052" y="829"/>
                    <a:pt x="1680" y="991"/>
                    <a:pt x="1293" y="1118"/>
                  </a:cubicBezTo>
                  <a:lnTo>
                    <a:pt x="1272" y="1118"/>
                  </a:lnTo>
                  <a:cubicBezTo>
                    <a:pt x="1258" y="1118"/>
                    <a:pt x="1251" y="1118"/>
                    <a:pt x="1251" y="1103"/>
                  </a:cubicBezTo>
                  <a:cubicBezTo>
                    <a:pt x="1223" y="998"/>
                    <a:pt x="1181" y="900"/>
                    <a:pt x="1132" y="808"/>
                  </a:cubicBezTo>
                  <a:cubicBezTo>
                    <a:pt x="1083" y="703"/>
                    <a:pt x="1012" y="612"/>
                    <a:pt x="942" y="527"/>
                  </a:cubicBezTo>
                  <a:cubicBezTo>
                    <a:pt x="907" y="492"/>
                    <a:pt x="872" y="457"/>
                    <a:pt x="837" y="429"/>
                  </a:cubicBezTo>
                  <a:cubicBezTo>
                    <a:pt x="802" y="394"/>
                    <a:pt x="767" y="373"/>
                    <a:pt x="731" y="345"/>
                  </a:cubicBezTo>
                  <a:cubicBezTo>
                    <a:pt x="696" y="324"/>
                    <a:pt x="668" y="303"/>
                    <a:pt x="633" y="289"/>
                  </a:cubicBezTo>
                  <a:cubicBezTo>
                    <a:pt x="598" y="275"/>
                    <a:pt x="563" y="260"/>
                    <a:pt x="528" y="246"/>
                  </a:cubicBezTo>
                  <a:cubicBezTo>
                    <a:pt x="500" y="239"/>
                    <a:pt x="472" y="232"/>
                    <a:pt x="443" y="225"/>
                  </a:cubicBezTo>
                  <a:cubicBezTo>
                    <a:pt x="422" y="218"/>
                    <a:pt x="401" y="218"/>
                    <a:pt x="373" y="218"/>
                  </a:cubicBezTo>
                  <a:lnTo>
                    <a:pt x="380" y="225"/>
                  </a:lnTo>
                  <a:cubicBezTo>
                    <a:pt x="141" y="429"/>
                    <a:pt x="15" y="647"/>
                    <a:pt x="8" y="865"/>
                  </a:cubicBezTo>
                  <a:cubicBezTo>
                    <a:pt x="1" y="998"/>
                    <a:pt x="43" y="1125"/>
                    <a:pt x="113" y="1244"/>
                  </a:cubicBezTo>
                  <a:cubicBezTo>
                    <a:pt x="198" y="1377"/>
                    <a:pt x="310" y="1497"/>
                    <a:pt x="450" y="1574"/>
                  </a:cubicBezTo>
                  <a:cubicBezTo>
                    <a:pt x="598" y="1644"/>
                    <a:pt x="753" y="1679"/>
                    <a:pt x="914" y="1679"/>
                  </a:cubicBezTo>
                  <a:cubicBezTo>
                    <a:pt x="970" y="1679"/>
                    <a:pt x="1026" y="1679"/>
                    <a:pt x="1069" y="1672"/>
                  </a:cubicBezTo>
                  <a:cubicBezTo>
                    <a:pt x="1195" y="1658"/>
                    <a:pt x="1322" y="1637"/>
                    <a:pt x="1448" y="1602"/>
                  </a:cubicBezTo>
                  <a:cubicBezTo>
                    <a:pt x="1638" y="1553"/>
                    <a:pt x="1827" y="1490"/>
                    <a:pt x="2003" y="1413"/>
                  </a:cubicBezTo>
                  <a:cubicBezTo>
                    <a:pt x="2179" y="1335"/>
                    <a:pt x="2347" y="1244"/>
                    <a:pt x="2509" y="1146"/>
                  </a:cubicBezTo>
                  <a:cubicBezTo>
                    <a:pt x="2755" y="1005"/>
                    <a:pt x="2979" y="822"/>
                    <a:pt x="3162" y="605"/>
                  </a:cubicBezTo>
                  <a:cubicBezTo>
                    <a:pt x="3169" y="598"/>
                    <a:pt x="3169" y="591"/>
                    <a:pt x="3169" y="584"/>
                  </a:cubicBezTo>
                  <a:cubicBezTo>
                    <a:pt x="3232" y="415"/>
                    <a:pt x="3267" y="246"/>
                    <a:pt x="3281" y="78"/>
                  </a:cubicBezTo>
                  <a:lnTo>
                    <a:pt x="328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90;p17">
              <a:extLst>
                <a:ext uri="{FF2B5EF4-FFF2-40B4-BE49-F238E27FC236}">
                  <a16:creationId xmlns:a16="http://schemas.microsoft.com/office/drawing/2014/main" id="{697D43FF-BB66-735D-F33B-50A467E761B0}"/>
                </a:ext>
              </a:extLst>
            </p:cNvPr>
            <p:cNvSpPr/>
            <p:nvPr/>
          </p:nvSpPr>
          <p:spPr>
            <a:xfrm>
              <a:off x="4195279" y="4295726"/>
              <a:ext cx="330616" cy="258733"/>
            </a:xfrm>
            <a:custGeom>
              <a:avLst/>
              <a:gdLst/>
              <a:ahLst/>
              <a:cxnLst/>
              <a:rect l="l" t="t" r="r" b="b"/>
              <a:pathLst>
                <a:path w="2916" h="2282" extrusionOk="0">
                  <a:moveTo>
                    <a:pt x="2577" y="0"/>
                  </a:moveTo>
                  <a:cubicBezTo>
                    <a:pt x="2551" y="0"/>
                    <a:pt x="2525" y="13"/>
                    <a:pt x="2515" y="34"/>
                  </a:cubicBezTo>
                  <a:cubicBezTo>
                    <a:pt x="2508" y="55"/>
                    <a:pt x="2508" y="69"/>
                    <a:pt x="2515" y="90"/>
                  </a:cubicBezTo>
                  <a:cubicBezTo>
                    <a:pt x="2529" y="139"/>
                    <a:pt x="2543" y="195"/>
                    <a:pt x="2557" y="245"/>
                  </a:cubicBezTo>
                  <a:cubicBezTo>
                    <a:pt x="2557" y="245"/>
                    <a:pt x="2557" y="238"/>
                    <a:pt x="2557" y="238"/>
                  </a:cubicBezTo>
                  <a:cubicBezTo>
                    <a:pt x="2578" y="329"/>
                    <a:pt x="2599" y="420"/>
                    <a:pt x="2613" y="512"/>
                  </a:cubicBezTo>
                  <a:lnTo>
                    <a:pt x="2606" y="505"/>
                  </a:lnTo>
                  <a:cubicBezTo>
                    <a:pt x="2543" y="476"/>
                    <a:pt x="2480" y="448"/>
                    <a:pt x="2417" y="427"/>
                  </a:cubicBezTo>
                  <a:cubicBezTo>
                    <a:pt x="2354" y="406"/>
                    <a:pt x="2290" y="392"/>
                    <a:pt x="2227" y="378"/>
                  </a:cubicBezTo>
                  <a:cubicBezTo>
                    <a:pt x="2164" y="371"/>
                    <a:pt x="2101" y="364"/>
                    <a:pt x="2030" y="364"/>
                  </a:cubicBezTo>
                  <a:cubicBezTo>
                    <a:pt x="1999" y="360"/>
                    <a:pt x="1969" y="359"/>
                    <a:pt x="1939" y="359"/>
                  </a:cubicBezTo>
                  <a:cubicBezTo>
                    <a:pt x="1909" y="359"/>
                    <a:pt x="1879" y="360"/>
                    <a:pt x="1848" y="364"/>
                  </a:cubicBezTo>
                  <a:cubicBezTo>
                    <a:pt x="1785" y="364"/>
                    <a:pt x="1721" y="378"/>
                    <a:pt x="1651" y="385"/>
                  </a:cubicBezTo>
                  <a:lnTo>
                    <a:pt x="1630" y="392"/>
                  </a:lnTo>
                  <a:lnTo>
                    <a:pt x="1609" y="392"/>
                  </a:lnTo>
                  <a:cubicBezTo>
                    <a:pt x="1595" y="378"/>
                    <a:pt x="1581" y="371"/>
                    <a:pt x="1560" y="371"/>
                  </a:cubicBezTo>
                  <a:lnTo>
                    <a:pt x="1553" y="371"/>
                  </a:lnTo>
                  <a:cubicBezTo>
                    <a:pt x="1539" y="371"/>
                    <a:pt x="1525" y="378"/>
                    <a:pt x="1511" y="392"/>
                  </a:cubicBezTo>
                  <a:lnTo>
                    <a:pt x="1482" y="413"/>
                  </a:lnTo>
                  <a:lnTo>
                    <a:pt x="1461" y="420"/>
                  </a:lnTo>
                  <a:cubicBezTo>
                    <a:pt x="1391" y="441"/>
                    <a:pt x="1314" y="462"/>
                    <a:pt x="1244" y="483"/>
                  </a:cubicBezTo>
                  <a:cubicBezTo>
                    <a:pt x="1223" y="483"/>
                    <a:pt x="1208" y="497"/>
                    <a:pt x="1201" y="512"/>
                  </a:cubicBezTo>
                  <a:cubicBezTo>
                    <a:pt x="1194" y="533"/>
                    <a:pt x="1194" y="554"/>
                    <a:pt x="1201" y="575"/>
                  </a:cubicBezTo>
                  <a:cubicBezTo>
                    <a:pt x="1138" y="610"/>
                    <a:pt x="1082" y="638"/>
                    <a:pt x="1026" y="673"/>
                  </a:cubicBezTo>
                  <a:cubicBezTo>
                    <a:pt x="970" y="701"/>
                    <a:pt x="885" y="743"/>
                    <a:pt x="822" y="778"/>
                  </a:cubicBezTo>
                  <a:cubicBezTo>
                    <a:pt x="654" y="870"/>
                    <a:pt x="527" y="940"/>
                    <a:pt x="415" y="1017"/>
                  </a:cubicBezTo>
                  <a:cubicBezTo>
                    <a:pt x="281" y="1095"/>
                    <a:pt x="155" y="1186"/>
                    <a:pt x="42" y="1284"/>
                  </a:cubicBezTo>
                  <a:lnTo>
                    <a:pt x="0" y="1319"/>
                  </a:lnTo>
                  <a:lnTo>
                    <a:pt x="28" y="1326"/>
                  </a:lnTo>
                  <a:cubicBezTo>
                    <a:pt x="49" y="1333"/>
                    <a:pt x="70" y="1347"/>
                    <a:pt x="92" y="1355"/>
                  </a:cubicBezTo>
                  <a:cubicBezTo>
                    <a:pt x="190" y="1404"/>
                    <a:pt x="274" y="1474"/>
                    <a:pt x="337" y="1558"/>
                  </a:cubicBezTo>
                  <a:cubicBezTo>
                    <a:pt x="401" y="1650"/>
                    <a:pt x="464" y="1741"/>
                    <a:pt x="520" y="1839"/>
                  </a:cubicBezTo>
                  <a:cubicBezTo>
                    <a:pt x="576" y="1931"/>
                    <a:pt x="625" y="2029"/>
                    <a:pt x="682" y="2120"/>
                  </a:cubicBezTo>
                  <a:cubicBezTo>
                    <a:pt x="703" y="2141"/>
                    <a:pt x="731" y="2169"/>
                    <a:pt x="752" y="2190"/>
                  </a:cubicBezTo>
                  <a:cubicBezTo>
                    <a:pt x="780" y="2212"/>
                    <a:pt x="808" y="2233"/>
                    <a:pt x="836" y="2247"/>
                  </a:cubicBezTo>
                  <a:cubicBezTo>
                    <a:pt x="864" y="2261"/>
                    <a:pt x="899" y="2268"/>
                    <a:pt x="935" y="2275"/>
                  </a:cubicBezTo>
                  <a:cubicBezTo>
                    <a:pt x="984" y="2282"/>
                    <a:pt x="1040" y="2282"/>
                    <a:pt x="1096" y="2282"/>
                  </a:cubicBezTo>
                  <a:cubicBezTo>
                    <a:pt x="1201" y="2268"/>
                    <a:pt x="1307" y="2247"/>
                    <a:pt x="1412" y="2205"/>
                  </a:cubicBezTo>
                  <a:cubicBezTo>
                    <a:pt x="1567" y="2148"/>
                    <a:pt x="1714" y="2078"/>
                    <a:pt x="1855" y="1994"/>
                  </a:cubicBezTo>
                  <a:cubicBezTo>
                    <a:pt x="1981" y="1916"/>
                    <a:pt x="2108" y="1839"/>
                    <a:pt x="2234" y="1748"/>
                  </a:cubicBezTo>
                  <a:cubicBezTo>
                    <a:pt x="2375" y="1650"/>
                    <a:pt x="2515" y="1537"/>
                    <a:pt x="2656" y="1425"/>
                  </a:cubicBezTo>
                  <a:cubicBezTo>
                    <a:pt x="2740" y="1347"/>
                    <a:pt x="2824" y="1270"/>
                    <a:pt x="2908" y="1193"/>
                  </a:cubicBezTo>
                  <a:lnTo>
                    <a:pt x="2908" y="1158"/>
                  </a:lnTo>
                  <a:cubicBezTo>
                    <a:pt x="2916" y="989"/>
                    <a:pt x="2908" y="821"/>
                    <a:pt x="2880" y="652"/>
                  </a:cubicBezTo>
                  <a:cubicBezTo>
                    <a:pt x="2880" y="652"/>
                    <a:pt x="2880" y="645"/>
                    <a:pt x="2880" y="645"/>
                  </a:cubicBezTo>
                  <a:cubicBezTo>
                    <a:pt x="2873" y="568"/>
                    <a:pt x="2866" y="497"/>
                    <a:pt x="2852" y="420"/>
                  </a:cubicBezTo>
                  <a:lnTo>
                    <a:pt x="2852" y="399"/>
                  </a:lnTo>
                  <a:cubicBezTo>
                    <a:pt x="2845" y="385"/>
                    <a:pt x="2845" y="378"/>
                    <a:pt x="2838" y="371"/>
                  </a:cubicBezTo>
                  <a:cubicBezTo>
                    <a:pt x="2838" y="357"/>
                    <a:pt x="2838" y="343"/>
                    <a:pt x="2831" y="329"/>
                  </a:cubicBezTo>
                  <a:cubicBezTo>
                    <a:pt x="2831" y="315"/>
                    <a:pt x="2824" y="301"/>
                    <a:pt x="2810" y="287"/>
                  </a:cubicBezTo>
                  <a:cubicBezTo>
                    <a:pt x="2796" y="280"/>
                    <a:pt x="2782" y="273"/>
                    <a:pt x="2768" y="273"/>
                  </a:cubicBezTo>
                  <a:cubicBezTo>
                    <a:pt x="2761" y="238"/>
                    <a:pt x="2754" y="202"/>
                    <a:pt x="2747" y="174"/>
                  </a:cubicBezTo>
                  <a:cubicBezTo>
                    <a:pt x="2735" y="145"/>
                    <a:pt x="2709" y="130"/>
                    <a:pt x="2680" y="130"/>
                  </a:cubicBezTo>
                  <a:cubicBezTo>
                    <a:pt x="2674" y="130"/>
                    <a:pt x="2668" y="131"/>
                    <a:pt x="2663" y="132"/>
                  </a:cubicBezTo>
                  <a:cubicBezTo>
                    <a:pt x="2656" y="104"/>
                    <a:pt x="2649" y="69"/>
                    <a:pt x="2642" y="41"/>
                  </a:cubicBezTo>
                  <a:cubicBezTo>
                    <a:pt x="2635" y="20"/>
                    <a:pt x="2620" y="13"/>
                    <a:pt x="2606" y="6"/>
                  </a:cubicBezTo>
                  <a:cubicBezTo>
                    <a:pt x="2597" y="2"/>
                    <a:pt x="2587" y="0"/>
                    <a:pt x="257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91;p17">
              <a:extLst>
                <a:ext uri="{FF2B5EF4-FFF2-40B4-BE49-F238E27FC236}">
                  <a16:creationId xmlns:a16="http://schemas.microsoft.com/office/drawing/2014/main" id="{9CCBD405-73DF-B17D-89D2-6EFBA3EF0F42}"/>
                </a:ext>
              </a:extLst>
            </p:cNvPr>
            <p:cNvSpPr/>
            <p:nvPr/>
          </p:nvSpPr>
          <p:spPr>
            <a:xfrm>
              <a:off x="4239044" y="4398221"/>
              <a:ext cx="71770" cy="64627"/>
            </a:xfrm>
            <a:custGeom>
              <a:avLst/>
              <a:gdLst/>
              <a:ahLst/>
              <a:cxnLst/>
              <a:rect l="l" t="t" r="r" b="b"/>
              <a:pathLst>
                <a:path w="633" h="570" extrusionOk="0">
                  <a:moveTo>
                    <a:pt x="92" y="1"/>
                  </a:moveTo>
                  <a:lnTo>
                    <a:pt x="92" y="8"/>
                  </a:lnTo>
                  <a:cubicBezTo>
                    <a:pt x="15" y="8"/>
                    <a:pt x="1" y="106"/>
                    <a:pt x="64" y="141"/>
                  </a:cubicBezTo>
                  <a:cubicBezTo>
                    <a:pt x="99" y="155"/>
                    <a:pt x="134" y="177"/>
                    <a:pt x="169" y="198"/>
                  </a:cubicBezTo>
                  <a:cubicBezTo>
                    <a:pt x="239" y="240"/>
                    <a:pt x="303" y="289"/>
                    <a:pt x="352" y="352"/>
                  </a:cubicBezTo>
                  <a:cubicBezTo>
                    <a:pt x="408" y="408"/>
                    <a:pt x="457" y="472"/>
                    <a:pt x="499" y="542"/>
                  </a:cubicBezTo>
                  <a:cubicBezTo>
                    <a:pt x="513" y="556"/>
                    <a:pt x="534" y="570"/>
                    <a:pt x="563" y="570"/>
                  </a:cubicBezTo>
                  <a:cubicBezTo>
                    <a:pt x="577" y="570"/>
                    <a:pt x="584" y="563"/>
                    <a:pt x="598" y="556"/>
                  </a:cubicBezTo>
                  <a:cubicBezTo>
                    <a:pt x="626" y="535"/>
                    <a:pt x="633" y="493"/>
                    <a:pt x="612" y="458"/>
                  </a:cubicBezTo>
                  <a:cubicBezTo>
                    <a:pt x="556" y="359"/>
                    <a:pt x="478" y="275"/>
                    <a:pt x="401" y="198"/>
                  </a:cubicBezTo>
                  <a:cubicBezTo>
                    <a:pt x="317" y="113"/>
                    <a:pt x="225" y="50"/>
                    <a:pt x="127" y="8"/>
                  </a:cubicBezTo>
                  <a:cubicBezTo>
                    <a:pt x="113" y="1"/>
                    <a:pt x="99" y="1"/>
                    <a:pt x="9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92;p17">
              <a:extLst>
                <a:ext uri="{FF2B5EF4-FFF2-40B4-BE49-F238E27FC236}">
                  <a16:creationId xmlns:a16="http://schemas.microsoft.com/office/drawing/2014/main" id="{A27E4EF5-ADDD-95F9-4295-0A6F90E0A4C1}"/>
                </a:ext>
              </a:extLst>
            </p:cNvPr>
            <p:cNvSpPr/>
            <p:nvPr/>
          </p:nvSpPr>
          <p:spPr>
            <a:xfrm>
              <a:off x="4274079" y="4376452"/>
              <a:ext cx="68595" cy="63153"/>
            </a:xfrm>
            <a:custGeom>
              <a:avLst/>
              <a:gdLst/>
              <a:ahLst/>
              <a:cxnLst/>
              <a:rect l="l" t="t" r="r" b="b"/>
              <a:pathLst>
                <a:path w="605" h="557" extrusionOk="0">
                  <a:moveTo>
                    <a:pt x="103" y="0"/>
                  </a:moveTo>
                  <a:cubicBezTo>
                    <a:pt x="100" y="0"/>
                    <a:pt x="96" y="1"/>
                    <a:pt x="92" y="3"/>
                  </a:cubicBezTo>
                  <a:cubicBezTo>
                    <a:pt x="22" y="10"/>
                    <a:pt x="1" y="109"/>
                    <a:pt x="64" y="137"/>
                  </a:cubicBezTo>
                  <a:cubicBezTo>
                    <a:pt x="85" y="151"/>
                    <a:pt x="106" y="158"/>
                    <a:pt x="120" y="172"/>
                  </a:cubicBezTo>
                  <a:cubicBezTo>
                    <a:pt x="197" y="221"/>
                    <a:pt x="268" y="277"/>
                    <a:pt x="331" y="347"/>
                  </a:cubicBezTo>
                  <a:cubicBezTo>
                    <a:pt x="387" y="404"/>
                    <a:pt x="429" y="460"/>
                    <a:pt x="471" y="530"/>
                  </a:cubicBezTo>
                  <a:cubicBezTo>
                    <a:pt x="484" y="547"/>
                    <a:pt x="505" y="556"/>
                    <a:pt x="527" y="556"/>
                  </a:cubicBezTo>
                  <a:cubicBezTo>
                    <a:pt x="541" y="556"/>
                    <a:pt x="556" y="552"/>
                    <a:pt x="570" y="544"/>
                  </a:cubicBezTo>
                  <a:cubicBezTo>
                    <a:pt x="598" y="523"/>
                    <a:pt x="605" y="481"/>
                    <a:pt x="584" y="446"/>
                  </a:cubicBezTo>
                  <a:cubicBezTo>
                    <a:pt x="471" y="263"/>
                    <a:pt x="317" y="109"/>
                    <a:pt x="127" y="10"/>
                  </a:cubicBezTo>
                  <a:cubicBezTo>
                    <a:pt x="117" y="5"/>
                    <a:pt x="111" y="0"/>
                    <a:pt x="10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93;p17">
              <a:extLst>
                <a:ext uri="{FF2B5EF4-FFF2-40B4-BE49-F238E27FC236}">
                  <a16:creationId xmlns:a16="http://schemas.microsoft.com/office/drawing/2014/main" id="{E166F3B7-7EE3-317C-35EB-C2095FC9A841}"/>
                </a:ext>
              </a:extLst>
            </p:cNvPr>
            <p:cNvSpPr/>
            <p:nvPr/>
          </p:nvSpPr>
          <p:spPr>
            <a:xfrm>
              <a:off x="3879854" y="1475975"/>
              <a:ext cx="1346954" cy="896156"/>
            </a:xfrm>
            <a:custGeom>
              <a:avLst/>
              <a:gdLst/>
              <a:ahLst/>
              <a:cxnLst/>
              <a:rect l="l" t="t" r="r" b="b"/>
              <a:pathLst>
                <a:path w="11880" h="7904" extrusionOk="0">
                  <a:moveTo>
                    <a:pt x="5964" y="1"/>
                  </a:moveTo>
                  <a:cubicBezTo>
                    <a:pt x="5683" y="15"/>
                    <a:pt x="5409" y="106"/>
                    <a:pt x="5185" y="268"/>
                  </a:cubicBezTo>
                  <a:cubicBezTo>
                    <a:pt x="5072" y="345"/>
                    <a:pt x="4974" y="443"/>
                    <a:pt x="4904" y="563"/>
                  </a:cubicBezTo>
                  <a:cubicBezTo>
                    <a:pt x="4848" y="640"/>
                    <a:pt x="4812" y="731"/>
                    <a:pt x="4777" y="823"/>
                  </a:cubicBezTo>
                  <a:cubicBezTo>
                    <a:pt x="4770" y="809"/>
                    <a:pt x="4763" y="788"/>
                    <a:pt x="4749" y="774"/>
                  </a:cubicBezTo>
                  <a:cubicBezTo>
                    <a:pt x="4679" y="668"/>
                    <a:pt x="4588" y="577"/>
                    <a:pt x="4475" y="514"/>
                  </a:cubicBezTo>
                  <a:cubicBezTo>
                    <a:pt x="4363" y="443"/>
                    <a:pt x="4243" y="401"/>
                    <a:pt x="4117" y="380"/>
                  </a:cubicBezTo>
                  <a:cubicBezTo>
                    <a:pt x="4054" y="373"/>
                    <a:pt x="3983" y="366"/>
                    <a:pt x="3920" y="366"/>
                  </a:cubicBezTo>
                  <a:cubicBezTo>
                    <a:pt x="3857" y="366"/>
                    <a:pt x="3787" y="373"/>
                    <a:pt x="3717" y="380"/>
                  </a:cubicBezTo>
                  <a:cubicBezTo>
                    <a:pt x="3576" y="401"/>
                    <a:pt x="3443" y="436"/>
                    <a:pt x="3309" y="493"/>
                  </a:cubicBezTo>
                  <a:cubicBezTo>
                    <a:pt x="3169" y="542"/>
                    <a:pt x="3035" y="612"/>
                    <a:pt x="2909" y="696"/>
                  </a:cubicBezTo>
                  <a:cubicBezTo>
                    <a:pt x="2782" y="774"/>
                    <a:pt x="2670" y="872"/>
                    <a:pt x="2557" y="977"/>
                  </a:cubicBezTo>
                  <a:cubicBezTo>
                    <a:pt x="2459" y="1083"/>
                    <a:pt x="2368" y="1195"/>
                    <a:pt x="2290" y="1322"/>
                  </a:cubicBezTo>
                  <a:cubicBezTo>
                    <a:pt x="2199" y="1469"/>
                    <a:pt x="2129" y="1631"/>
                    <a:pt x="2094" y="1799"/>
                  </a:cubicBezTo>
                  <a:cubicBezTo>
                    <a:pt x="2066" y="1912"/>
                    <a:pt x="2059" y="2024"/>
                    <a:pt x="2066" y="2136"/>
                  </a:cubicBezTo>
                  <a:cubicBezTo>
                    <a:pt x="1995" y="2115"/>
                    <a:pt x="1925" y="2101"/>
                    <a:pt x="1855" y="2101"/>
                  </a:cubicBezTo>
                  <a:lnTo>
                    <a:pt x="1764" y="2101"/>
                  </a:lnTo>
                  <a:cubicBezTo>
                    <a:pt x="1707" y="2101"/>
                    <a:pt x="1658" y="2101"/>
                    <a:pt x="1602" y="2108"/>
                  </a:cubicBezTo>
                  <a:cubicBezTo>
                    <a:pt x="1447" y="2129"/>
                    <a:pt x="1293" y="2165"/>
                    <a:pt x="1152" y="2235"/>
                  </a:cubicBezTo>
                  <a:cubicBezTo>
                    <a:pt x="864" y="2361"/>
                    <a:pt x="619" y="2558"/>
                    <a:pt x="429" y="2811"/>
                  </a:cubicBezTo>
                  <a:cubicBezTo>
                    <a:pt x="246" y="3057"/>
                    <a:pt x="120" y="3338"/>
                    <a:pt x="57" y="3640"/>
                  </a:cubicBezTo>
                  <a:cubicBezTo>
                    <a:pt x="0" y="3921"/>
                    <a:pt x="28" y="4216"/>
                    <a:pt x="148" y="4483"/>
                  </a:cubicBezTo>
                  <a:cubicBezTo>
                    <a:pt x="218" y="4630"/>
                    <a:pt x="309" y="4757"/>
                    <a:pt x="436" y="4869"/>
                  </a:cubicBezTo>
                  <a:cubicBezTo>
                    <a:pt x="541" y="4960"/>
                    <a:pt x="661" y="5038"/>
                    <a:pt x="794" y="5094"/>
                  </a:cubicBezTo>
                  <a:cubicBezTo>
                    <a:pt x="682" y="5171"/>
                    <a:pt x="590" y="5269"/>
                    <a:pt x="513" y="5382"/>
                  </a:cubicBezTo>
                  <a:cubicBezTo>
                    <a:pt x="429" y="5515"/>
                    <a:pt x="373" y="5670"/>
                    <a:pt x="352" y="5831"/>
                  </a:cubicBezTo>
                  <a:cubicBezTo>
                    <a:pt x="338" y="5986"/>
                    <a:pt x="352" y="6148"/>
                    <a:pt x="394" y="6302"/>
                  </a:cubicBezTo>
                  <a:cubicBezTo>
                    <a:pt x="436" y="6464"/>
                    <a:pt x="499" y="6625"/>
                    <a:pt x="583" y="6773"/>
                  </a:cubicBezTo>
                  <a:cubicBezTo>
                    <a:pt x="766" y="7082"/>
                    <a:pt x="1005" y="7349"/>
                    <a:pt x="1300" y="7560"/>
                  </a:cubicBezTo>
                  <a:cubicBezTo>
                    <a:pt x="1440" y="7658"/>
                    <a:pt x="1588" y="7742"/>
                    <a:pt x="1750" y="7805"/>
                  </a:cubicBezTo>
                  <a:cubicBezTo>
                    <a:pt x="1890" y="7862"/>
                    <a:pt x="2052" y="7897"/>
                    <a:pt x="2206" y="7904"/>
                  </a:cubicBezTo>
                  <a:lnTo>
                    <a:pt x="2248" y="7904"/>
                  </a:lnTo>
                  <a:cubicBezTo>
                    <a:pt x="3555" y="7876"/>
                    <a:pt x="4693" y="7827"/>
                    <a:pt x="5740" y="7742"/>
                  </a:cubicBezTo>
                  <a:lnTo>
                    <a:pt x="5810" y="7735"/>
                  </a:lnTo>
                  <a:lnTo>
                    <a:pt x="5824" y="7735"/>
                  </a:lnTo>
                  <a:cubicBezTo>
                    <a:pt x="6976" y="7651"/>
                    <a:pt x="8114" y="7503"/>
                    <a:pt x="9252" y="7300"/>
                  </a:cubicBezTo>
                  <a:cubicBezTo>
                    <a:pt x="9807" y="7194"/>
                    <a:pt x="10355" y="7075"/>
                    <a:pt x="10882" y="6948"/>
                  </a:cubicBezTo>
                  <a:cubicBezTo>
                    <a:pt x="10889" y="6941"/>
                    <a:pt x="10896" y="6941"/>
                    <a:pt x="10903" y="6941"/>
                  </a:cubicBezTo>
                  <a:cubicBezTo>
                    <a:pt x="10973" y="6913"/>
                    <a:pt x="11036" y="6885"/>
                    <a:pt x="11100" y="6857"/>
                  </a:cubicBezTo>
                  <a:cubicBezTo>
                    <a:pt x="11177" y="6815"/>
                    <a:pt x="11247" y="6766"/>
                    <a:pt x="11310" y="6717"/>
                  </a:cubicBezTo>
                  <a:cubicBezTo>
                    <a:pt x="11437" y="6604"/>
                    <a:pt x="11549" y="6478"/>
                    <a:pt x="11634" y="6330"/>
                  </a:cubicBezTo>
                  <a:cubicBezTo>
                    <a:pt x="11816" y="6049"/>
                    <a:pt x="11879" y="5712"/>
                    <a:pt x="11830" y="5382"/>
                  </a:cubicBezTo>
                  <a:cubicBezTo>
                    <a:pt x="11802" y="5234"/>
                    <a:pt x="11739" y="5094"/>
                    <a:pt x="11648" y="4974"/>
                  </a:cubicBezTo>
                  <a:cubicBezTo>
                    <a:pt x="11577" y="4883"/>
                    <a:pt x="11486" y="4799"/>
                    <a:pt x="11388" y="4736"/>
                  </a:cubicBezTo>
                  <a:cubicBezTo>
                    <a:pt x="11437" y="4707"/>
                    <a:pt x="11479" y="4672"/>
                    <a:pt x="11521" y="4637"/>
                  </a:cubicBezTo>
                  <a:cubicBezTo>
                    <a:pt x="11570" y="4588"/>
                    <a:pt x="11612" y="4532"/>
                    <a:pt x="11648" y="4476"/>
                  </a:cubicBezTo>
                  <a:cubicBezTo>
                    <a:pt x="11683" y="4419"/>
                    <a:pt x="11711" y="4356"/>
                    <a:pt x="11732" y="4293"/>
                  </a:cubicBezTo>
                  <a:cubicBezTo>
                    <a:pt x="11774" y="4160"/>
                    <a:pt x="11795" y="4019"/>
                    <a:pt x="11781" y="3886"/>
                  </a:cubicBezTo>
                  <a:cubicBezTo>
                    <a:pt x="11774" y="3745"/>
                    <a:pt x="11746" y="3605"/>
                    <a:pt x="11690" y="3464"/>
                  </a:cubicBezTo>
                  <a:cubicBezTo>
                    <a:pt x="11605" y="3239"/>
                    <a:pt x="11451" y="3036"/>
                    <a:pt x="11254" y="2888"/>
                  </a:cubicBezTo>
                  <a:cubicBezTo>
                    <a:pt x="11156" y="2818"/>
                    <a:pt x="11043" y="2762"/>
                    <a:pt x="10917" y="2734"/>
                  </a:cubicBezTo>
                  <a:cubicBezTo>
                    <a:pt x="10847" y="2712"/>
                    <a:pt x="10776" y="2705"/>
                    <a:pt x="10706" y="2705"/>
                  </a:cubicBezTo>
                  <a:lnTo>
                    <a:pt x="10692" y="2705"/>
                  </a:lnTo>
                  <a:cubicBezTo>
                    <a:pt x="10699" y="2691"/>
                    <a:pt x="10713" y="2677"/>
                    <a:pt x="10720" y="2663"/>
                  </a:cubicBezTo>
                  <a:lnTo>
                    <a:pt x="10727" y="2656"/>
                  </a:lnTo>
                  <a:cubicBezTo>
                    <a:pt x="10762" y="2579"/>
                    <a:pt x="10798" y="2509"/>
                    <a:pt x="10819" y="2431"/>
                  </a:cubicBezTo>
                  <a:cubicBezTo>
                    <a:pt x="10861" y="2305"/>
                    <a:pt x="10875" y="2179"/>
                    <a:pt x="10868" y="2052"/>
                  </a:cubicBezTo>
                  <a:cubicBezTo>
                    <a:pt x="10854" y="1792"/>
                    <a:pt x="10769" y="1539"/>
                    <a:pt x="10615" y="1329"/>
                  </a:cubicBezTo>
                  <a:cubicBezTo>
                    <a:pt x="10538" y="1216"/>
                    <a:pt x="10453" y="1111"/>
                    <a:pt x="10355" y="1012"/>
                  </a:cubicBezTo>
                  <a:cubicBezTo>
                    <a:pt x="10250" y="907"/>
                    <a:pt x="10144" y="816"/>
                    <a:pt x="10025" y="731"/>
                  </a:cubicBezTo>
                  <a:cubicBezTo>
                    <a:pt x="9786" y="556"/>
                    <a:pt x="9519" y="415"/>
                    <a:pt x="9238" y="310"/>
                  </a:cubicBezTo>
                  <a:cubicBezTo>
                    <a:pt x="8964" y="212"/>
                    <a:pt x="8683" y="155"/>
                    <a:pt x="8395" y="134"/>
                  </a:cubicBezTo>
                  <a:lnTo>
                    <a:pt x="8311" y="134"/>
                  </a:lnTo>
                  <a:cubicBezTo>
                    <a:pt x="8212" y="134"/>
                    <a:pt x="8114" y="148"/>
                    <a:pt x="8016" y="162"/>
                  </a:cubicBezTo>
                  <a:cubicBezTo>
                    <a:pt x="7952" y="176"/>
                    <a:pt x="7889" y="191"/>
                    <a:pt x="7833" y="205"/>
                  </a:cubicBezTo>
                  <a:cubicBezTo>
                    <a:pt x="7777" y="226"/>
                    <a:pt x="7714" y="247"/>
                    <a:pt x="7664" y="275"/>
                  </a:cubicBezTo>
                  <a:cubicBezTo>
                    <a:pt x="7545" y="338"/>
                    <a:pt x="7440" y="415"/>
                    <a:pt x="7348" y="514"/>
                  </a:cubicBezTo>
                  <a:cubicBezTo>
                    <a:pt x="7299" y="584"/>
                    <a:pt x="7257" y="647"/>
                    <a:pt x="7222" y="724"/>
                  </a:cubicBezTo>
                  <a:cubicBezTo>
                    <a:pt x="7194" y="654"/>
                    <a:pt x="7159" y="591"/>
                    <a:pt x="7117" y="535"/>
                  </a:cubicBezTo>
                  <a:cubicBezTo>
                    <a:pt x="7039" y="415"/>
                    <a:pt x="6934" y="317"/>
                    <a:pt x="6807" y="240"/>
                  </a:cubicBezTo>
                  <a:cubicBezTo>
                    <a:pt x="6585" y="105"/>
                    <a:pt x="6331" y="29"/>
                    <a:pt x="6063" y="29"/>
                  </a:cubicBezTo>
                  <a:cubicBezTo>
                    <a:pt x="6051" y="29"/>
                    <a:pt x="6039" y="29"/>
                    <a:pt x="6028" y="29"/>
                  </a:cubicBezTo>
                  <a:lnTo>
                    <a:pt x="6028" y="1"/>
                  </a:ln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94;p17">
              <a:extLst>
                <a:ext uri="{FF2B5EF4-FFF2-40B4-BE49-F238E27FC236}">
                  <a16:creationId xmlns:a16="http://schemas.microsoft.com/office/drawing/2014/main" id="{26EAED94-CF5A-F161-A0ED-7538B68C6C7B}"/>
                </a:ext>
              </a:extLst>
            </p:cNvPr>
            <p:cNvSpPr/>
            <p:nvPr/>
          </p:nvSpPr>
          <p:spPr>
            <a:xfrm>
              <a:off x="4001739" y="1851602"/>
              <a:ext cx="612592" cy="520414"/>
            </a:xfrm>
            <a:custGeom>
              <a:avLst/>
              <a:gdLst/>
              <a:ahLst/>
              <a:cxnLst/>
              <a:rect l="l" t="t" r="r" b="b"/>
              <a:pathLst>
                <a:path w="5403" h="4590" extrusionOk="0">
                  <a:moveTo>
                    <a:pt x="4349" y="4"/>
                  </a:moveTo>
                  <a:lnTo>
                    <a:pt x="4350" y="5"/>
                  </a:lnTo>
                  <a:lnTo>
                    <a:pt x="4350" y="5"/>
                  </a:lnTo>
                  <a:cubicBezTo>
                    <a:pt x="4352" y="4"/>
                    <a:pt x="4354" y="4"/>
                    <a:pt x="4356" y="4"/>
                  </a:cubicBezTo>
                  <a:close/>
                  <a:moveTo>
                    <a:pt x="4477" y="0"/>
                  </a:moveTo>
                  <a:cubicBezTo>
                    <a:pt x="4469" y="0"/>
                    <a:pt x="4461" y="1"/>
                    <a:pt x="4454" y="4"/>
                  </a:cubicBezTo>
                  <a:cubicBezTo>
                    <a:pt x="4419" y="4"/>
                    <a:pt x="4391" y="4"/>
                    <a:pt x="4356" y="11"/>
                  </a:cubicBezTo>
                  <a:lnTo>
                    <a:pt x="4350" y="5"/>
                  </a:lnTo>
                  <a:lnTo>
                    <a:pt x="4350" y="5"/>
                  </a:lnTo>
                  <a:cubicBezTo>
                    <a:pt x="4141" y="40"/>
                    <a:pt x="3932" y="103"/>
                    <a:pt x="3744" y="193"/>
                  </a:cubicBezTo>
                  <a:cubicBezTo>
                    <a:pt x="3632" y="242"/>
                    <a:pt x="3520" y="292"/>
                    <a:pt x="3393" y="341"/>
                  </a:cubicBezTo>
                  <a:cubicBezTo>
                    <a:pt x="3337" y="362"/>
                    <a:pt x="3274" y="383"/>
                    <a:pt x="3211" y="404"/>
                  </a:cubicBezTo>
                  <a:cubicBezTo>
                    <a:pt x="3154" y="425"/>
                    <a:pt x="3091" y="439"/>
                    <a:pt x="3028" y="453"/>
                  </a:cubicBezTo>
                  <a:cubicBezTo>
                    <a:pt x="2768" y="523"/>
                    <a:pt x="2501" y="566"/>
                    <a:pt x="2227" y="594"/>
                  </a:cubicBezTo>
                  <a:cubicBezTo>
                    <a:pt x="2087" y="601"/>
                    <a:pt x="1953" y="608"/>
                    <a:pt x="1813" y="615"/>
                  </a:cubicBezTo>
                  <a:lnTo>
                    <a:pt x="1609" y="615"/>
                  </a:lnTo>
                  <a:cubicBezTo>
                    <a:pt x="1539" y="615"/>
                    <a:pt x="1475" y="615"/>
                    <a:pt x="1412" y="608"/>
                  </a:cubicBezTo>
                  <a:cubicBezTo>
                    <a:pt x="1279" y="594"/>
                    <a:pt x="1152" y="580"/>
                    <a:pt x="1026" y="566"/>
                  </a:cubicBezTo>
                  <a:cubicBezTo>
                    <a:pt x="963" y="566"/>
                    <a:pt x="899" y="559"/>
                    <a:pt x="836" y="559"/>
                  </a:cubicBezTo>
                  <a:cubicBezTo>
                    <a:pt x="773" y="559"/>
                    <a:pt x="717" y="559"/>
                    <a:pt x="653" y="566"/>
                  </a:cubicBezTo>
                  <a:cubicBezTo>
                    <a:pt x="611" y="573"/>
                    <a:pt x="569" y="580"/>
                    <a:pt x="527" y="594"/>
                  </a:cubicBezTo>
                  <a:cubicBezTo>
                    <a:pt x="492" y="601"/>
                    <a:pt x="464" y="615"/>
                    <a:pt x="429" y="629"/>
                  </a:cubicBezTo>
                  <a:cubicBezTo>
                    <a:pt x="401" y="643"/>
                    <a:pt x="365" y="657"/>
                    <a:pt x="337" y="671"/>
                  </a:cubicBezTo>
                  <a:cubicBezTo>
                    <a:pt x="316" y="692"/>
                    <a:pt x="288" y="706"/>
                    <a:pt x="260" y="727"/>
                  </a:cubicBezTo>
                  <a:cubicBezTo>
                    <a:pt x="246" y="741"/>
                    <a:pt x="225" y="755"/>
                    <a:pt x="204" y="776"/>
                  </a:cubicBezTo>
                  <a:cubicBezTo>
                    <a:pt x="190" y="790"/>
                    <a:pt x="176" y="811"/>
                    <a:pt x="162" y="825"/>
                  </a:cubicBezTo>
                  <a:cubicBezTo>
                    <a:pt x="148" y="847"/>
                    <a:pt x="134" y="861"/>
                    <a:pt x="120" y="882"/>
                  </a:cubicBezTo>
                  <a:cubicBezTo>
                    <a:pt x="113" y="903"/>
                    <a:pt x="99" y="924"/>
                    <a:pt x="91" y="945"/>
                  </a:cubicBezTo>
                  <a:lnTo>
                    <a:pt x="91" y="938"/>
                  </a:lnTo>
                  <a:cubicBezTo>
                    <a:pt x="70" y="980"/>
                    <a:pt x="56" y="1029"/>
                    <a:pt x="49" y="1078"/>
                  </a:cubicBezTo>
                  <a:cubicBezTo>
                    <a:pt x="42" y="1135"/>
                    <a:pt x="42" y="1191"/>
                    <a:pt x="49" y="1247"/>
                  </a:cubicBezTo>
                  <a:cubicBezTo>
                    <a:pt x="70" y="1310"/>
                    <a:pt x="91" y="1380"/>
                    <a:pt x="127" y="1444"/>
                  </a:cubicBezTo>
                  <a:cubicBezTo>
                    <a:pt x="155" y="1514"/>
                    <a:pt x="197" y="1584"/>
                    <a:pt x="246" y="1647"/>
                  </a:cubicBezTo>
                  <a:cubicBezTo>
                    <a:pt x="274" y="1683"/>
                    <a:pt x="302" y="1711"/>
                    <a:pt x="330" y="1746"/>
                  </a:cubicBezTo>
                  <a:cubicBezTo>
                    <a:pt x="365" y="1774"/>
                    <a:pt x="401" y="1809"/>
                    <a:pt x="436" y="1830"/>
                  </a:cubicBezTo>
                  <a:cubicBezTo>
                    <a:pt x="471" y="1858"/>
                    <a:pt x="485" y="1872"/>
                    <a:pt x="513" y="1893"/>
                  </a:cubicBezTo>
                  <a:cubicBezTo>
                    <a:pt x="527" y="1893"/>
                    <a:pt x="527" y="1907"/>
                    <a:pt x="527" y="1914"/>
                  </a:cubicBezTo>
                  <a:cubicBezTo>
                    <a:pt x="527" y="1921"/>
                    <a:pt x="520" y="1928"/>
                    <a:pt x="513" y="1928"/>
                  </a:cubicBezTo>
                  <a:cubicBezTo>
                    <a:pt x="464" y="1942"/>
                    <a:pt x="422" y="1956"/>
                    <a:pt x="372" y="1971"/>
                  </a:cubicBezTo>
                  <a:lnTo>
                    <a:pt x="380" y="1971"/>
                  </a:lnTo>
                  <a:cubicBezTo>
                    <a:pt x="337" y="1992"/>
                    <a:pt x="295" y="2013"/>
                    <a:pt x="260" y="2048"/>
                  </a:cubicBezTo>
                  <a:cubicBezTo>
                    <a:pt x="218" y="2076"/>
                    <a:pt x="190" y="2104"/>
                    <a:pt x="162" y="2139"/>
                  </a:cubicBezTo>
                  <a:cubicBezTo>
                    <a:pt x="127" y="2188"/>
                    <a:pt x="99" y="2230"/>
                    <a:pt x="77" y="2280"/>
                  </a:cubicBezTo>
                  <a:cubicBezTo>
                    <a:pt x="49" y="2357"/>
                    <a:pt x="28" y="2434"/>
                    <a:pt x="14" y="2518"/>
                  </a:cubicBezTo>
                  <a:cubicBezTo>
                    <a:pt x="0" y="2673"/>
                    <a:pt x="0" y="2835"/>
                    <a:pt x="21" y="2989"/>
                  </a:cubicBezTo>
                  <a:cubicBezTo>
                    <a:pt x="42" y="3130"/>
                    <a:pt x="70" y="3270"/>
                    <a:pt x="113" y="3404"/>
                  </a:cubicBezTo>
                  <a:cubicBezTo>
                    <a:pt x="148" y="3523"/>
                    <a:pt x="183" y="3635"/>
                    <a:pt x="232" y="3748"/>
                  </a:cubicBezTo>
                  <a:lnTo>
                    <a:pt x="232" y="3741"/>
                  </a:lnTo>
                  <a:cubicBezTo>
                    <a:pt x="267" y="3825"/>
                    <a:pt x="302" y="3902"/>
                    <a:pt x="351" y="3980"/>
                  </a:cubicBezTo>
                  <a:cubicBezTo>
                    <a:pt x="408" y="4078"/>
                    <a:pt x="471" y="4169"/>
                    <a:pt x="541" y="4261"/>
                  </a:cubicBezTo>
                  <a:cubicBezTo>
                    <a:pt x="611" y="4352"/>
                    <a:pt x="682" y="4436"/>
                    <a:pt x="759" y="4514"/>
                  </a:cubicBezTo>
                  <a:cubicBezTo>
                    <a:pt x="885" y="4556"/>
                    <a:pt x="1012" y="4584"/>
                    <a:pt x="1138" y="4584"/>
                  </a:cubicBezTo>
                  <a:lnTo>
                    <a:pt x="1152" y="4584"/>
                  </a:lnTo>
                  <a:cubicBezTo>
                    <a:pt x="1156" y="4587"/>
                    <a:pt x="1161" y="4589"/>
                    <a:pt x="1166" y="4589"/>
                  </a:cubicBezTo>
                  <a:cubicBezTo>
                    <a:pt x="1172" y="4589"/>
                    <a:pt x="1177" y="4587"/>
                    <a:pt x="1180" y="4584"/>
                  </a:cubicBezTo>
                  <a:cubicBezTo>
                    <a:pt x="2480" y="4563"/>
                    <a:pt x="3618" y="4506"/>
                    <a:pt x="4672" y="4422"/>
                  </a:cubicBezTo>
                  <a:lnTo>
                    <a:pt x="4756" y="4422"/>
                  </a:lnTo>
                  <a:cubicBezTo>
                    <a:pt x="4960" y="4401"/>
                    <a:pt x="5156" y="4387"/>
                    <a:pt x="5346" y="4366"/>
                  </a:cubicBezTo>
                  <a:cubicBezTo>
                    <a:pt x="5374" y="3966"/>
                    <a:pt x="5388" y="3565"/>
                    <a:pt x="5395" y="3165"/>
                  </a:cubicBezTo>
                  <a:cubicBezTo>
                    <a:pt x="5402" y="2863"/>
                    <a:pt x="5395" y="2561"/>
                    <a:pt x="5388" y="2259"/>
                  </a:cubicBezTo>
                  <a:cubicBezTo>
                    <a:pt x="5374" y="1985"/>
                    <a:pt x="5353" y="1718"/>
                    <a:pt x="5318" y="1451"/>
                  </a:cubicBezTo>
                  <a:cubicBezTo>
                    <a:pt x="5297" y="1289"/>
                    <a:pt x="5269" y="1121"/>
                    <a:pt x="5234" y="959"/>
                  </a:cubicBezTo>
                  <a:cubicBezTo>
                    <a:pt x="5199" y="818"/>
                    <a:pt x="5156" y="685"/>
                    <a:pt x="5100" y="552"/>
                  </a:cubicBezTo>
                  <a:cubicBezTo>
                    <a:pt x="5058" y="446"/>
                    <a:pt x="5002" y="348"/>
                    <a:pt x="4932" y="256"/>
                  </a:cubicBezTo>
                  <a:cubicBezTo>
                    <a:pt x="4896" y="207"/>
                    <a:pt x="4847" y="158"/>
                    <a:pt x="4798" y="123"/>
                  </a:cubicBezTo>
                  <a:cubicBezTo>
                    <a:pt x="4763" y="88"/>
                    <a:pt x="4714" y="67"/>
                    <a:pt x="4672" y="46"/>
                  </a:cubicBezTo>
                  <a:cubicBezTo>
                    <a:pt x="4630" y="25"/>
                    <a:pt x="4580" y="11"/>
                    <a:pt x="4531" y="4"/>
                  </a:cubicBezTo>
                  <a:cubicBezTo>
                    <a:pt x="4512" y="4"/>
                    <a:pt x="4494" y="0"/>
                    <a:pt x="4477"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95;p17">
              <a:extLst>
                <a:ext uri="{FF2B5EF4-FFF2-40B4-BE49-F238E27FC236}">
                  <a16:creationId xmlns:a16="http://schemas.microsoft.com/office/drawing/2014/main" id="{654D8EC6-3F55-6EAF-0B5D-81EC078C293C}"/>
                </a:ext>
              </a:extLst>
            </p:cNvPr>
            <p:cNvSpPr/>
            <p:nvPr/>
          </p:nvSpPr>
          <p:spPr>
            <a:xfrm>
              <a:off x="4019199" y="2094914"/>
              <a:ext cx="113" cy="113"/>
            </a:xfrm>
            <a:custGeom>
              <a:avLst/>
              <a:gdLst/>
              <a:ahLst/>
              <a:cxnLst/>
              <a:rect l="l" t="t" r="r" b="b"/>
              <a:pathLst>
                <a:path w="1" h="1" extrusionOk="0">
                  <a:moveTo>
                    <a:pt x="1" y="0"/>
                  </a:moveTo>
                  <a:lnTo>
                    <a:pt x="1" y="0"/>
                  </a:lnTo>
                  <a:lnTo>
                    <a:pt x="1" y="0"/>
                  </a:ln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96;p17">
              <a:extLst>
                <a:ext uri="{FF2B5EF4-FFF2-40B4-BE49-F238E27FC236}">
                  <a16:creationId xmlns:a16="http://schemas.microsoft.com/office/drawing/2014/main" id="{E71BFB27-663F-831A-0F7A-0F61889DF878}"/>
                </a:ext>
              </a:extLst>
            </p:cNvPr>
            <p:cNvSpPr/>
            <p:nvPr/>
          </p:nvSpPr>
          <p:spPr>
            <a:xfrm>
              <a:off x="4062284" y="2334599"/>
              <a:ext cx="113" cy="113"/>
            </a:xfrm>
            <a:custGeom>
              <a:avLst/>
              <a:gdLst/>
              <a:ahLst/>
              <a:cxnLst/>
              <a:rect l="l" t="t" r="r" b="b"/>
              <a:pathLst>
                <a:path w="1" h="1" extrusionOk="0">
                  <a:moveTo>
                    <a:pt x="0" y="1"/>
                  </a:move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97;p17">
              <a:extLst>
                <a:ext uri="{FF2B5EF4-FFF2-40B4-BE49-F238E27FC236}">
                  <a16:creationId xmlns:a16="http://schemas.microsoft.com/office/drawing/2014/main" id="{83FD184E-55FF-9853-4FDF-9841D71140C4}"/>
                </a:ext>
              </a:extLst>
            </p:cNvPr>
            <p:cNvSpPr/>
            <p:nvPr/>
          </p:nvSpPr>
          <p:spPr>
            <a:xfrm>
              <a:off x="4528958" y="2505802"/>
              <a:ext cx="345809" cy="389687"/>
            </a:xfrm>
            <a:custGeom>
              <a:avLst/>
              <a:gdLst/>
              <a:ahLst/>
              <a:cxnLst/>
              <a:rect l="l" t="t" r="r" b="b"/>
              <a:pathLst>
                <a:path w="3050" h="3437" extrusionOk="0">
                  <a:moveTo>
                    <a:pt x="2080" y="1"/>
                  </a:moveTo>
                  <a:cubicBezTo>
                    <a:pt x="1939" y="1"/>
                    <a:pt x="1799" y="22"/>
                    <a:pt x="1658" y="57"/>
                  </a:cubicBezTo>
                  <a:cubicBezTo>
                    <a:pt x="1497" y="99"/>
                    <a:pt x="1335" y="163"/>
                    <a:pt x="1188" y="233"/>
                  </a:cubicBezTo>
                  <a:cubicBezTo>
                    <a:pt x="1040" y="303"/>
                    <a:pt x="900" y="387"/>
                    <a:pt x="766" y="479"/>
                  </a:cubicBezTo>
                  <a:cubicBezTo>
                    <a:pt x="689" y="542"/>
                    <a:pt x="612" y="605"/>
                    <a:pt x="535" y="675"/>
                  </a:cubicBezTo>
                  <a:cubicBezTo>
                    <a:pt x="436" y="774"/>
                    <a:pt x="352" y="879"/>
                    <a:pt x="282" y="998"/>
                  </a:cubicBezTo>
                  <a:cubicBezTo>
                    <a:pt x="197" y="1132"/>
                    <a:pt x="134" y="1286"/>
                    <a:pt x="92" y="1441"/>
                  </a:cubicBezTo>
                  <a:cubicBezTo>
                    <a:pt x="43" y="1610"/>
                    <a:pt x="15" y="1778"/>
                    <a:pt x="1" y="1954"/>
                  </a:cubicBezTo>
                  <a:cubicBezTo>
                    <a:pt x="1" y="1968"/>
                    <a:pt x="8" y="1989"/>
                    <a:pt x="29" y="2003"/>
                  </a:cubicBezTo>
                  <a:cubicBezTo>
                    <a:pt x="36" y="2010"/>
                    <a:pt x="50" y="2017"/>
                    <a:pt x="71" y="2017"/>
                  </a:cubicBezTo>
                  <a:cubicBezTo>
                    <a:pt x="64" y="2080"/>
                    <a:pt x="71" y="2144"/>
                    <a:pt x="78" y="2207"/>
                  </a:cubicBezTo>
                  <a:cubicBezTo>
                    <a:pt x="99" y="2382"/>
                    <a:pt x="148" y="2565"/>
                    <a:pt x="218" y="2734"/>
                  </a:cubicBezTo>
                  <a:cubicBezTo>
                    <a:pt x="289" y="2888"/>
                    <a:pt x="394" y="3036"/>
                    <a:pt x="520" y="3162"/>
                  </a:cubicBezTo>
                  <a:cubicBezTo>
                    <a:pt x="647" y="3275"/>
                    <a:pt x="794" y="3359"/>
                    <a:pt x="963" y="3408"/>
                  </a:cubicBezTo>
                  <a:cubicBezTo>
                    <a:pt x="1033" y="3422"/>
                    <a:pt x="1118" y="3436"/>
                    <a:pt x="1195" y="3436"/>
                  </a:cubicBezTo>
                  <a:cubicBezTo>
                    <a:pt x="1307" y="3436"/>
                    <a:pt x="1413" y="3415"/>
                    <a:pt x="1518" y="3387"/>
                  </a:cubicBezTo>
                  <a:cubicBezTo>
                    <a:pt x="1708" y="3331"/>
                    <a:pt x="1890" y="3239"/>
                    <a:pt x="2045" y="3120"/>
                  </a:cubicBezTo>
                  <a:cubicBezTo>
                    <a:pt x="2206" y="2994"/>
                    <a:pt x="2354" y="2853"/>
                    <a:pt x="2473" y="2691"/>
                  </a:cubicBezTo>
                  <a:cubicBezTo>
                    <a:pt x="2607" y="2523"/>
                    <a:pt x="2712" y="2340"/>
                    <a:pt x="2804" y="2144"/>
                  </a:cubicBezTo>
                  <a:cubicBezTo>
                    <a:pt x="2888" y="1954"/>
                    <a:pt x="2958" y="1750"/>
                    <a:pt x="2993" y="1546"/>
                  </a:cubicBezTo>
                  <a:cubicBezTo>
                    <a:pt x="3035" y="1350"/>
                    <a:pt x="3049" y="1146"/>
                    <a:pt x="3028" y="942"/>
                  </a:cubicBezTo>
                  <a:cubicBezTo>
                    <a:pt x="3014" y="760"/>
                    <a:pt x="2958" y="577"/>
                    <a:pt x="2874" y="415"/>
                  </a:cubicBezTo>
                  <a:cubicBezTo>
                    <a:pt x="2797" y="282"/>
                    <a:pt x="2691" y="177"/>
                    <a:pt x="2558" y="106"/>
                  </a:cubicBezTo>
                  <a:cubicBezTo>
                    <a:pt x="2424" y="43"/>
                    <a:pt x="2277" y="8"/>
                    <a:pt x="2129" y="1"/>
                  </a:cubicBezTo>
                  <a:close/>
                </a:path>
              </a:pathLst>
            </a:custGeom>
            <a:solidFill>
              <a:srgbClr val="FFC7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98;p17">
              <a:extLst>
                <a:ext uri="{FF2B5EF4-FFF2-40B4-BE49-F238E27FC236}">
                  <a16:creationId xmlns:a16="http://schemas.microsoft.com/office/drawing/2014/main" id="{A5D96E7E-830A-CD94-BCC2-8E0C42F87518}"/>
                </a:ext>
              </a:extLst>
            </p:cNvPr>
            <p:cNvSpPr/>
            <p:nvPr/>
          </p:nvSpPr>
          <p:spPr>
            <a:xfrm>
              <a:off x="4528958" y="2505802"/>
              <a:ext cx="345809" cy="272792"/>
            </a:xfrm>
            <a:custGeom>
              <a:avLst/>
              <a:gdLst/>
              <a:ahLst/>
              <a:cxnLst/>
              <a:rect l="l" t="t" r="r" b="b"/>
              <a:pathLst>
                <a:path w="3050" h="2406" extrusionOk="0">
                  <a:moveTo>
                    <a:pt x="2080" y="1"/>
                  </a:moveTo>
                  <a:cubicBezTo>
                    <a:pt x="1939" y="1"/>
                    <a:pt x="1799" y="22"/>
                    <a:pt x="1658" y="57"/>
                  </a:cubicBezTo>
                  <a:lnTo>
                    <a:pt x="1658" y="64"/>
                  </a:lnTo>
                  <a:cubicBezTo>
                    <a:pt x="1497" y="99"/>
                    <a:pt x="1335" y="163"/>
                    <a:pt x="1188" y="240"/>
                  </a:cubicBezTo>
                  <a:cubicBezTo>
                    <a:pt x="1040" y="303"/>
                    <a:pt x="900" y="387"/>
                    <a:pt x="766" y="486"/>
                  </a:cubicBezTo>
                  <a:cubicBezTo>
                    <a:pt x="682" y="542"/>
                    <a:pt x="605" y="605"/>
                    <a:pt x="535" y="675"/>
                  </a:cubicBezTo>
                  <a:cubicBezTo>
                    <a:pt x="436" y="774"/>
                    <a:pt x="352" y="879"/>
                    <a:pt x="282" y="998"/>
                  </a:cubicBezTo>
                  <a:cubicBezTo>
                    <a:pt x="197" y="1139"/>
                    <a:pt x="134" y="1286"/>
                    <a:pt x="92" y="1448"/>
                  </a:cubicBezTo>
                  <a:cubicBezTo>
                    <a:pt x="43" y="1610"/>
                    <a:pt x="15" y="1778"/>
                    <a:pt x="1" y="1954"/>
                  </a:cubicBezTo>
                  <a:cubicBezTo>
                    <a:pt x="1" y="1975"/>
                    <a:pt x="8" y="1989"/>
                    <a:pt x="22" y="2003"/>
                  </a:cubicBezTo>
                  <a:cubicBezTo>
                    <a:pt x="36" y="2017"/>
                    <a:pt x="50" y="2024"/>
                    <a:pt x="71" y="2024"/>
                  </a:cubicBezTo>
                  <a:cubicBezTo>
                    <a:pt x="64" y="2080"/>
                    <a:pt x="71" y="2144"/>
                    <a:pt x="78" y="2207"/>
                  </a:cubicBezTo>
                  <a:cubicBezTo>
                    <a:pt x="85" y="2263"/>
                    <a:pt x="92" y="2319"/>
                    <a:pt x="99" y="2368"/>
                  </a:cubicBezTo>
                  <a:lnTo>
                    <a:pt x="183" y="2382"/>
                  </a:lnTo>
                  <a:cubicBezTo>
                    <a:pt x="289" y="2396"/>
                    <a:pt x="394" y="2403"/>
                    <a:pt x="506" y="2403"/>
                  </a:cubicBezTo>
                  <a:lnTo>
                    <a:pt x="499" y="2403"/>
                  </a:lnTo>
                  <a:cubicBezTo>
                    <a:pt x="526" y="2405"/>
                    <a:pt x="553" y="2405"/>
                    <a:pt x="580" y="2405"/>
                  </a:cubicBezTo>
                  <a:cubicBezTo>
                    <a:pt x="699" y="2405"/>
                    <a:pt x="814" y="2394"/>
                    <a:pt x="935" y="2382"/>
                  </a:cubicBezTo>
                  <a:cubicBezTo>
                    <a:pt x="1082" y="2361"/>
                    <a:pt x="1223" y="2333"/>
                    <a:pt x="1363" y="2298"/>
                  </a:cubicBezTo>
                  <a:cubicBezTo>
                    <a:pt x="1525" y="2256"/>
                    <a:pt x="1687" y="2207"/>
                    <a:pt x="1841" y="2144"/>
                  </a:cubicBezTo>
                  <a:cubicBezTo>
                    <a:pt x="1996" y="2080"/>
                    <a:pt x="2143" y="2010"/>
                    <a:pt x="2291" y="1926"/>
                  </a:cubicBezTo>
                  <a:cubicBezTo>
                    <a:pt x="2417" y="1856"/>
                    <a:pt x="2544" y="1771"/>
                    <a:pt x="2663" y="1680"/>
                  </a:cubicBezTo>
                  <a:cubicBezTo>
                    <a:pt x="2782" y="1589"/>
                    <a:pt x="2902" y="1497"/>
                    <a:pt x="3007" y="1392"/>
                  </a:cubicBezTo>
                  <a:lnTo>
                    <a:pt x="3035" y="1364"/>
                  </a:lnTo>
                  <a:cubicBezTo>
                    <a:pt x="3049" y="1223"/>
                    <a:pt x="3049" y="1083"/>
                    <a:pt x="3035" y="942"/>
                  </a:cubicBezTo>
                  <a:cubicBezTo>
                    <a:pt x="3021" y="753"/>
                    <a:pt x="2972" y="577"/>
                    <a:pt x="2881" y="415"/>
                  </a:cubicBezTo>
                  <a:cubicBezTo>
                    <a:pt x="2811" y="282"/>
                    <a:pt x="2698" y="177"/>
                    <a:pt x="2565" y="106"/>
                  </a:cubicBezTo>
                  <a:cubicBezTo>
                    <a:pt x="2431" y="36"/>
                    <a:pt x="2284" y="1"/>
                    <a:pt x="2136" y="1"/>
                  </a:cubicBezTo>
                  <a:close/>
                </a:path>
              </a:pathLst>
            </a:custGeom>
            <a:solidFill>
              <a:srgbClr val="E7AE9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99;p17">
              <a:extLst>
                <a:ext uri="{FF2B5EF4-FFF2-40B4-BE49-F238E27FC236}">
                  <a16:creationId xmlns:a16="http://schemas.microsoft.com/office/drawing/2014/main" id="{5556E9BC-FE43-AE6B-4D54-FD2D25C22B49}"/>
                </a:ext>
              </a:extLst>
            </p:cNvPr>
            <p:cNvSpPr/>
            <p:nvPr/>
          </p:nvSpPr>
          <p:spPr>
            <a:xfrm>
              <a:off x="4053440" y="3207509"/>
              <a:ext cx="1341399" cy="1187655"/>
            </a:xfrm>
            <a:custGeom>
              <a:avLst/>
              <a:gdLst/>
              <a:ahLst/>
              <a:cxnLst/>
              <a:rect l="l" t="t" r="r" b="b"/>
              <a:pathLst>
                <a:path w="11831" h="10475" extrusionOk="0">
                  <a:moveTo>
                    <a:pt x="1399" y="3492"/>
                  </a:moveTo>
                  <a:lnTo>
                    <a:pt x="1364" y="3541"/>
                  </a:lnTo>
                  <a:lnTo>
                    <a:pt x="1385" y="3506"/>
                  </a:lnTo>
                  <a:lnTo>
                    <a:pt x="1392" y="3499"/>
                  </a:lnTo>
                  <a:lnTo>
                    <a:pt x="1399" y="3492"/>
                  </a:lnTo>
                  <a:close/>
                  <a:moveTo>
                    <a:pt x="7560" y="1"/>
                  </a:moveTo>
                  <a:cubicBezTo>
                    <a:pt x="7286" y="1"/>
                    <a:pt x="7019" y="15"/>
                    <a:pt x="6745" y="50"/>
                  </a:cubicBezTo>
                  <a:cubicBezTo>
                    <a:pt x="6316" y="106"/>
                    <a:pt x="5895" y="190"/>
                    <a:pt x="5480" y="296"/>
                  </a:cubicBezTo>
                  <a:cubicBezTo>
                    <a:pt x="5157" y="387"/>
                    <a:pt x="4841" y="486"/>
                    <a:pt x="4539" y="598"/>
                  </a:cubicBezTo>
                  <a:cubicBezTo>
                    <a:pt x="4356" y="668"/>
                    <a:pt x="4174" y="745"/>
                    <a:pt x="3998" y="837"/>
                  </a:cubicBezTo>
                  <a:cubicBezTo>
                    <a:pt x="3878" y="907"/>
                    <a:pt x="3766" y="984"/>
                    <a:pt x="3654" y="1062"/>
                  </a:cubicBezTo>
                  <a:lnTo>
                    <a:pt x="3640" y="1062"/>
                  </a:lnTo>
                  <a:cubicBezTo>
                    <a:pt x="3619" y="1062"/>
                    <a:pt x="3605" y="1069"/>
                    <a:pt x="3590" y="1083"/>
                  </a:cubicBezTo>
                  <a:cubicBezTo>
                    <a:pt x="2916" y="1666"/>
                    <a:pt x="2207" y="2298"/>
                    <a:pt x="1581" y="3036"/>
                  </a:cubicBezTo>
                  <a:cubicBezTo>
                    <a:pt x="900" y="3836"/>
                    <a:pt x="443" y="4609"/>
                    <a:pt x="205" y="5389"/>
                  </a:cubicBezTo>
                  <a:cubicBezTo>
                    <a:pt x="64" y="5817"/>
                    <a:pt x="1" y="6274"/>
                    <a:pt x="1" y="6724"/>
                  </a:cubicBezTo>
                  <a:cubicBezTo>
                    <a:pt x="1" y="6969"/>
                    <a:pt x="22" y="7208"/>
                    <a:pt x="64" y="7440"/>
                  </a:cubicBezTo>
                  <a:cubicBezTo>
                    <a:pt x="106" y="7665"/>
                    <a:pt x="155" y="7883"/>
                    <a:pt x="226" y="8100"/>
                  </a:cubicBezTo>
                  <a:cubicBezTo>
                    <a:pt x="345" y="8508"/>
                    <a:pt x="507" y="8908"/>
                    <a:pt x="710" y="9281"/>
                  </a:cubicBezTo>
                  <a:cubicBezTo>
                    <a:pt x="816" y="9477"/>
                    <a:pt x="935" y="9653"/>
                    <a:pt x="1069" y="9822"/>
                  </a:cubicBezTo>
                  <a:cubicBezTo>
                    <a:pt x="1195" y="9983"/>
                    <a:pt x="1350" y="10117"/>
                    <a:pt x="1518" y="10222"/>
                  </a:cubicBezTo>
                  <a:cubicBezTo>
                    <a:pt x="1680" y="10320"/>
                    <a:pt x="1848" y="10391"/>
                    <a:pt x="2031" y="10426"/>
                  </a:cubicBezTo>
                  <a:cubicBezTo>
                    <a:pt x="2200" y="10461"/>
                    <a:pt x="2375" y="10475"/>
                    <a:pt x="2544" y="10475"/>
                  </a:cubicBezTo>
                  <a:lnTo>
                    <a:pt x="2642" y="10475"/>
                  </a:lnTo>
                  <a:cubicBezTo>
                    <a:pt x="2853" y="10468"/>
                    <a:pt x="3064" y="10440"/>
                    <a:pt x="3267" y="10391"/>
                  </a:cubicBezTo>
                  <a:cubicBezTo>
                    <a:pt x="3457" y="10334"/>
                    <a:pt x="3647" y="10257"/>
                    <a:pt x="3815" y="10152"/>
                  </a:cubicBezTo>
                  <a:cubicBezTo>
                    <a:pt x="3900" y="10103"/>
                    <a:pt x="3970" y="10039"/>
                    <a:pt x="4040" y="9976"/>
                  </a:cubicBezTo>
                  <a:cubicBezTo>
                    <a:pt x="4117" y="9906"/>
                    <a:pt x="4188" y="9822"/>
                    <a:pt x="4244" y="9730"/>
                  </a:cubicBezTo>
                  <a:cubicBezTo>
                    <a:pt x="4356" y="9526"/>
                    <a:pt x="4419" y="9302"/>
                    <a:pt x="4426" y="9070"/>
                  </a:cubicBezTo>
                  <a:cubicBezTo>
                    <a:pt x="4433" y="8838"/>
                    <a:pt x="4412" y="8599"/>
                    <a:pt x="4363" y="8367"/>
                  </a:cubicBezTo>
                  <a:cubicBezTo>
                    <a:pt x="4328" y="8192"/>
                    <a:pt x="4279" y="8023"/>
                    <a:pt x="4237" y="7855"/>
                  </a:cubicBezTo>
                  <a:lnTo>
                    <a:pt x="4195" y="7679"/>
                  </a:lnTo>
                  <a:cubicBezTo>
                    <a:pt x="4152" y="7531"/>
                    <a:pt x="4117" y="7370"/>
                    <a:pt x="4096" y="7215"/>
                  </a:cubicBezTo>
                  <a:lnTo>
                    <a:pt x="4096" y="7208"/>
                  </a:lnTo>
                  <a:cubicBezTo>
                    <a:pt x="4075" y="7040"/>
                    <a:pt x="4075" y="6871"/>
                    <a:pt x="4096" y="6695"/>
                  </a:cubicBezTo>
                  <a:cubicBezTo>
                    <a:pt x="4110" y="6583"/>
                    <a:pt x="4138" y="6464"/>
                    <a:pt x="4181" y="6358"/>
                  </a:cubicBezTo>
                  <a:cubicBezTo>
                    <a:pt x="4237" y="6232"/>
                    <a:pt x="4307" y="6119"/>
                    <a:pt x="4384" y="6014"/>
                  </a:cubicBezTo>
                  <a:lnTo>
                    <a:pt x="4384" y="6014"/>
                  </a:lnTo>
                  <a:lnTo>
                    <a:pt x="4370" y="6028"/>
                  </a:lnTo>
                  <a:cubicBezTo>
                    <a:pt x="4546" y="5817"/>
                    <a:pt x="4743" y="5628"/>
                    <a:pt x="4960" y="5466"/>
                  </a:cubicBezTo>
                  <a:cubicBezTo>
                    <a:pt x="5108" y="5354"/>
                    <a:pt x="5262" y="5255"/>
                    <a:pt x="5375" y="5178"/>
                  </a:cubicBezTo>
                  <a:lnTo>
                    <a:pt x="5438" y="5136"/>
                  </a:lnTo>
                  <a:cubicBezTo>
                    <a:pt x="5522" y="5073"/>
                    <a:pt x="5621" y="5010"/>
                    <a:pt x="5712" y="4946"/>
                  </a:cubicBezTo>
                  <a:cubicBezTo>
                    <a:pt x="5754" y="5347"/>
                    <a:pt x="5845" y="5740"/>
                    <a:pt x="5986" y="6119"/>
                  </a:cubicBezTo>
                  <a:cubicBezTo>
                    <a:pt x="6119" y="6506"/>
                    <a:pt x="6337" y="6850"/>
                    <a:pt x="6618" y="7138"/>
                  </a:cubicBezTo>
                  <a:cubicBezTo>
                    <a:pt x="6695" y="7215"/>
                    <a:pt x="6780" y="7279"/>
                    <a:pt x="6864" y="7342"/>
                  </a:cubicBezTo>
                  <a:cubicBezTo>
                    <a:pt x="6962" y="7405"/>
                    <a:pt x="7061" y="7461"/>
                    <a:pt x="7166" y="7503"/>
                  </a:cubicBezTo>
                  <a:cubicBezTo>
                    <a:pt x="7377" y="7588"/>
                    <a:pt x="7595" y="7637"/>
                    <a:pt x="7819" y="7651"/>
                  </a:cubicBezTo>
                  <a:cubicBezTo>
                    <a:pt x="7883" y="7651"/>
                    <a:pt x="7939" y="7658"/>
                    <a:pt x="8002" y="7658"/>
                  </a:cubicBezTo>
                  <a:cubicBezTo>
                    <a:pt x="8178" y="7658"/>
                    <a:pt x="8346" y="7644"/>
                    <a:pt x="8508" y="7616"/>
                  </a:cubicBezTo>
                  <a:cubicBezTo>
                    <a:pt x="8740" y="7581"/>
                    <a:pt x="8964" y="7531"/>
                    <a:pt x="9189" y="7461"/>
                  </a:cubicBezTo>
                  <a:cubicBezTo>
                    <a:pt x="9372" y="7412"/>
                    <a:pt x="9569" y="7349"/>
                    <a:pt x="9815" y="7257"/>
                  </a:cubicBezTo>
                  <a:cubicBezTo>
                    <a:pt x="10046" y="7166"/>
                    <a:pt x="10236" y="7096"/>
                    <a:pt x="10405" y="7019"/>
                  </a:cubicBezTo>
                  <a:cubicBezTo>
                    <a:pt x="10847" y="6815"/>
                    <a:pt x="11163" y="6604"/>
                    <a:pt x="11395" y="6344"/>
                  </a:cubicBezTo>
                  <a:cubicBezTo>
                    <a:pt x="11458" y="6267"/>
                    <a:pt x="11522" y="6190"/>
                    <a:pt x="11571" y="6105"/>
                  </a:cubicBezTo>
                  <a:cubicBezTo>
                    <a:pt x="11627" y="6021"/>
                    <a:pt x="11669" y="5930"/>
                    <a:pt x="11704" y="5831"/>
                  </a:cubicBezTo>
                  <a:cubicBezTo>
                    <a:pt x="11774" y="5649"/>
                    <a:pt x="11817" y="5445"/>
                    <a:pt x="11824" y="5248"/>
                  </a:cubicBezTo>
                  <a:cubicBezTo>
                    <a:pt x="11831" y="5066"/>
                    <a:pt x="11824" y="4883"/>
                    <a:pt x="11796" y="4700"/>
                  </a:cubicBezTo>
                  <a:cubicBezTo>
                    <a:pt x="11774" y="4504"/>
                    <a:pt x="11725" y="4307"/>
                    <a:pt x="11662" y="4124"/>
                  </a:cubicBezTo>
                  <a:cubicBezTo>
                    <a:pt x="11634" y="4033"/>
                    <a:pt x="11592" y="3942"/>
                    <a:pt x="11550" y="3850"/>
                  </a:cubicBezTo>
                  <a:cubicBezTo>
                    <a:pt x="11507" y="3773"/>
                    <a:pt x="11451" y="3689"/>
                    <a:pt x="11395" y="3619"/>
                  </a:cubicBezTo>
                  <a:cubicBezTo>
                    <a:pt x="11339" y="3548"/>
                    <a:pt x="11276" y="3485"/>
                    <a:pt x="11205" y="3436"/>
                  </a:cubicBezTo>
                  <a:cubicBezTo>
                    <a:pt x="11121" y="3373"/>
                    <a:pt x="11030" y="3324"/>
                    <a:pt x="10924" y="3288"/>
                  </a:cubicBezTo>
                  <a:cubicBezTo>
                    <a:pt x="10847" y="3267"/>
                    <a:pt x="10763" y="3260"/>
                    <a:pt x="10679" y="3260"/>
                  </a:cubicBezTo>
                  <a:cubicBezTo>
                    <a:pt x="10622" y="3260"/>
                    <a:pt x="10559" y="3260"/>
                    <a:pt x="10496" y="3274"/>
                  </a:cubicBezTo>
                  <a:cubicBezTo>
                    <a:pt x="10405" y="3288"/>
                    <a:pt x="10320" y="3317"/>
                    <a:pt x="10236" y="3352"/>
                  </a:cubicBezTo>
                  <a:cubicBezTo>
                    <a:pt x="10306" y="3007"/>
                    <a:pt x="10341" y="2656"/>
                    <a:pt x="10334" y="2298"/>
                  </a:cubicBezTo>
                  <a:cubicBezTo>
                    <a:pt x="10334" y="1876"/>
                    <a:pt x="10229" y="1462"/>
                    <a:pt x="10039" y="1090"/>
                  </a:cubicBezTo>
                  <a:cubicBezTo>
                    <a:pt x="9941" y="914"/>
                    <a:pt x="9807" y="759"/>
                    <a:pt x="9653" y="626"/>
                  </a:cubicBezTo>
                  <a:cubicBezTo>
                    <a:pt x="9505" y="507"/>
                    <a:pt x="9344" y="408"/>
                    <a:pt x="9175" y="324"/>
                  </a:cubicBezTo>
                  <a:cubicBezTo>
                    <a:pt x="8810" y="162"/>
                    <a:pt x="8424" y="64"/>
                    <a:pt x="8023" y="36"/>
                  </a:cubicBezTo>
                  <a:cubicBezTo>
                    <a:pt x="7876" y="22"/>
                    <a:pt x="7728" y="15"/>
                    <a:pt x="7560" y="15"/>
                  </a:cubicBezTo>
                  <a:lnTo>
                    <a:pt x="7560" y="1"/>
                  </a:lnTo>
                  <a:close/>
                </a:path>
              </a:pathLst>
            </a:custGeom>
            <a:solidFill>
              <a:srgbClr val="66A4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300;p17">
              <a:extLst>
                <a:ext uri="{FF2B5EF4-FFF2-40B4-BE49-F238E27FC236}">
                  <a16:creationId xmlns:a16="http://schemas.microsoft.com/office/drawing/2014/main" id="{1C1EA484-C1FC-E2B5-0D27-B7155054850F}"/>
                </a:ext>
              </a:extLst>
            </p:cNvPr>
            <p:cNvSpPr/>
            <p:nvPr/>
          </p:nvSpPr>
          <p:spPr>
            <a:xfrm>
              <a:off x="4398344" y="3206715"/>
              <a:ext cx="826880" cy="372113"/>
            </a:xfrm>
            <a:custGeom>
              <a:avLst/>
              <a:gdLst/>
              <a:ahLst/>
              <a:cxnLst/>
              <a:rect l="l" t="t" r="r" b="b"/>
              <a:pathLst>
                <a:path w="7293" h="3282" extrusionOk="0">
                  <a:moveTo>
                    <a:pt x="4518" y="1"/>
                  </a:moveTo>
                  <a:cubicBezTo>
                    <a:pt x="4244" y="1"/>
                    <a:pt x="3977" y="22"/>
                    <a:pt x="3703" y="57"/>
                  </a:cubicBezTo>
                  <a:cubicBezTo>
                    <a:pt x="3274" y="106"/>
                    <a:pt x="2853" y="190"/>
                    <a:pt x="2438" y="303"/>
                  </a:cubicBezTo>
                  <a:cubicBezTo>
                    <a:pt x="2115" y="394"/>
                    <a:pt x="1799" y="493"/>
                    <a:pt x="1497" y="605"/>
                  </a:cubicBezTo>
                  <a:cubicBezTo>
                    <a:pt x="1314" y="668"/>
                    <a:pt x="1132" y="752"/>
                    <a:pt x="956" y="844"/>
                  </a:cubicBezTo>
                  <a:cubicBezTo>
                    <a:pt x="836" y="914"/>
                    <a:pt x="724" y="984"/>
                    <a:pt x="612" y="1069"/>
                  </a:cubicBezTo>
                  <a:lnTo>
                    <a:pt x="598" y="1069"/>
                  </a:lnTo>
                  <a:cubicBezTo>
                    <a:pt x="577" y="1069"/>
                    <a:pt x="563" y="1076"/>
                    <a:pt x="548" y="1090"/>
                  </a:cubicBezTo>
                  <a:cubicBezTo>
                    <a:pt x="373" y="1244"/>
                    <a:pt x="183" y="1406"/>
                    <a:pt x="1" y="1567"/>
                  </a:cubicBezTo>
                  <a:cubicBezTo>
                    <a:pt x="36" y="1638"/>
                    <a:pt x="71" y="1701"/>
                    <a:pt x="113" y="1764"/>
                  </a:cubicBezTo>
                  <a:cubicBezTo>
                    <a:pt x="162" y="1841"/>
                    <a:pt x="211" y="1912"/>
                    <a:pt x="275" y="1975"/>
                  </a:cubicBezTo>
                  <a:cubicBezTo>
                    <a:pt x="324" y="2045"/>
                    <a:pt x="387" y="2101"/>
                    <a:pt x="450" y="2164"/>
                  </a:cubicBezTo>
                  <a:cubicBezTo>
                    <a:pt x="640" y="2333"/>
                    <a:pt x="858" y="2481"/>
                    <a:pt x="1089" y="2600"/>
                  </a:cubicBezTo>
                  <a:lnTo>
                    <a:pt x="1082" y="2600"/>
                  </a:lnTo>
                  <a:cubicBezTo>
                    <a:pt x="1300" y="2712"/>
                    <a:pt x="1532" y="2811"/>
                    <a:pt x="1764" y="2888"/>
                  </a:cubicBezTo>
                  <a:cubicBezTo>
                    <a:pt x="1996" y="2972"/>
                    <a:pt x="2241" y="3043"/>
                    <a:pt x="2487" y="3092"/>
                  </a:cubicBezTo>
                  <a:cubicBezTo>
                    <a:pt x="2846" y="3176"/>
                    <a:pt x="3211" y="3232"/>
                    <a:pt x="3576" y="3260"/>
                  </a:cubicBezTo>
                  <a:cubicBezTo>
                    <a:pt x="3745" y="3274"/>
                    <a:pt x="3906" y="3281"/>
                    <a:pt x="4075" y="3281"/>
                  </a:cubicBezTo>
                  <a:lnTo>
                    <a:pt x="4300" y="3281"/>
                  </a:lnTo>
                  <a:cubicBezTo>
                    <a:pt x="4370" y="3281"/>
                    <a:pt x="4475" y="3281"/>
                    <a:pt x="4560" y="3274"/>
                  </a:cubicBezTo>
                  <a:cubicBezTo>
                    <a:pt x="4763" y="3267"/>
                    <a:pt x="4967" y="3253"/>
                    <a:pt x="5171" y="3225"/>
                  </a:cubicBezTo>
                  <a:cubicBezTo>
                    <a:pt x="5368" y="3197"/>
                    <a:pt x="5564" y="3155"/>
                    <a:pt x="5754" y="3099"/>
                  </a:cubicBezTo>
                  <a:cubicBezTo>
                    <a:pt x="5824" y="3078"/>
                    <a:pt x="5894" y="3050"/>
                    <a:pt x="5958" y="3021"/>
                  </a:cubicBezTo>
                  <a:cubicBezTo>
                    <a:pt x="5986" y="3007"/>
                    <a:pt x="6014" y="2993"/>
                    <a:pt x="6035" y="2979"/>
                  </a:cubicBezTo>
                  <a:cubicBezTo>
                    <a:pt x="6063" y="2965"/>
                    <a:pt x="6077" y="2958"/>
                    <a:pt x="6098" y="2944"/>
                  </a:cubicBezTo>
                  <a:cubicBezTo>
                    <a:pt x="6140" y="2916"/>
                    <a:pt x="6182" y="2881"/>
                    <a:pt x="6232" y="2853"/>
                  </a:cubicBezTo>
                  <a:cubicBezTo>
                    <a:pt x="6267" y="2832"/>
                    <a:pt x="6302" y="2818"/>
                    <a:pt x="6344" y="2811"/>
                  </a:cubicBezTo>
                  <a:cubicBezTo>
                    <a:pt x="6358" y="2811"/>
                    <a:pt x="6372" y="2811"/>
                    <a:pt x="6386" y="2818"/>
                  </a:cubicBezTo>
                  <a:cubicBezTo>
                    <a:pt x="6400" y="2825"/>
                    <a:pt x="6414" y="2839"/>
                    <a:pt x="6421" y="2853"/>
                  </a:cubicBezTo>
                  <a:cubicBezTo>
                    <a:pt x="6428" y="2860"/>
                    <a:pt x="6428" y="2867"/>
                    <a:pt x="6435" y="2874"/>
                  </a:cubicBezTo>
                  <a:lnTo>
                    <a:pt x="6463" y="2853"/>
                  </a:lnTo>
                  <a:cubicBezTo>
                    <a:pt x="6632" y="2733"/>
                    <a:pt x="6808" y="2628"/>
                    <a:pt x="6976" y="2516"/>
                  </a:cubicBezTo>
                  <a:cubicBezTo>
                    <a:pt x="6997" y="2495"/>
                    <a:pt x="7025" y="2481"/>
                    <a:pt x="7053" y="2459"/>
                  </a:cubicBezTo>
                  <a:cubicBezTo>
                    <a:pt x="7131" y="2396"/>
                    <a:pt x="7215" y="2326"/>
                    <a:pt x="7292" y="2249"/>
                  </a:cubicBezTo>
                  <a:cubicBezTo>
                    <a:pt x="7285" y="1841"/>
                    <a:pt x="7180" y="1441"/>
                    <a:pt x="6990" y="1083"/>
                  </a:cubicBezTo>
                  <a:cubicBezTo>
                    <a:pt x="6892" y="900"/>
                    <a:pt x="6765" y="745"/>
                    <a:pt x="6611" y="612"/>
                  </a:cubicBezTo>
                  <a:cubicBezTo>
                    <a:pt x="6463" y="493"/>
                    <a:pt x="6302" y="394"/>
                    <a:pt x="6133" y="317"/>
                  </a:cubicBezTo>
                  <a:cubicBezTo>
                    <a:pt x="5768" y="148"/>
                    <a:pt x="5382" y="50"/>
                    <a:pt x="4981" y="22"/>
                  </a:cubicBezTo>
                  <a:cubicBezTo>
                    <a:pt x="4834" y="8"/>
                    <a:pt x="4679" y="1"/>
                    <a:pt x="4518" y="1"/>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01;p17">
              <a:extLst>
                <a:ext uri="{FF2B5EF4-FFF2-40B4-BE49-F238E27FC236}">
                  <a16:creationId xmlns:a16="http://schemas.microsoft.com/office/drawing/2014/main" id="{92E2716D-7657-8344-7ADA-782FA8944E5D}"/>
                </a:ext>
              </a:extLst>
            </p:cNvPr>
            <p:cNvSpPr/>
            <p:nvPr/>
          </p:nvSpPr>
          <p:spPr>
            <a:xfrm>
              <a:off x="4754359" y="3703771"/>
              <a:ext cx="640484" cy="371206"/>
            </a:xfrm>
            <a:custGeom>
              <a:avLst/>
              <a:gdLst/>
              <a:ahLst/>
              <a:cxnLst/>
              <a:rect l="l" t="t" r="r" b="b"/>
              <a:pathLst>
                <a:path w="5649" h="3274" extrusionOk="0">
                  <a:moveTo>
                    <a:pt x="5557" y="0"/>
                  </a:moveTo>
                  <a:cubicBezTo>
                    <a:pt x="5557" y="78"/>
                    <a:pt x="5543" y="148"/>
                    <a:pt x="5536" y="225"/>
                  </a:cubicBezTo>
                  <a:lnTo>
                    <a:pt x="5529" y="225"/>
                  </a:lnTo>
                  <a:cubicBezTo>
                    <a:pt x="5508" y="401"/>
                    <a:pt x="5466" y="569"/>
                    <a:pt x="5410" y="731"/>
                  </a:cubicBezTo>
                  <a:cubicBezTo>
                    <a:pt x="5354" y="899"/>
                    <a:pt x="5276" y="1061"/>
                    <a:pt x="5192" y="1209"/>
                  </a:cubicBezTo>
                  <a:cubicBezTo>
                    <a:pt x="5136" y="1307"/>
                    <a:pt x="5073" y="1398"/>
                    <a:pt x="5002" y="1490"/>
                  </a:cubicBezTo>
                  <a:cubicBezTo>
                    <a:pt x="4946" y="1567"/>
                    <a:pt x="4883" y="1630"/>
                    <a:pt x="4820" y="1700"/>
                  </a:cubicBezTo>
                  <a:cubicBezTo>
                    <a:pt x="4700" y="1827"/>
                    <a:pt x="4574" y="1939"/>
                    <a:pt x="4433" y="2052"/>
                  </a:cubicBezTo>
                  <a:cubicBezTo>
                    <a:pt x="4293" y="2164"/>
                    <a:pt x="4145" y="2262"/>
                    <a:pt x="3991" y="2354"/>
                  </a:cubicBezTo>
                  <a:cubicBezTo>
                    <a:pt x="3836" y="2452"/>
                    <a:pt x="3675" y="2529"/>
                    <a:pt x="3506" y="2606"/>
                  </a:cubicBezTo>
                  <a:cubicBezTo>
                    <a:pt x="3337" y="2684"/>
                    <a:pt x="3162" y="2747"/>
                    <a:pt x="2986" y="2796"/>
                  </a:cubicBezTo>
                  <a:cubicBezTo>
                    <a:pt x="2818" y="2845"/>
                    <a:pt x="2635" y="2887"/>
                    <a:pt x="2459" y="2916"/>
                  </a:cubicBezTo>
                  <a:cubicBezTo>
                    <a:pt x="2284" y="2944"/>
                    <a:pt x="2101" y="2958"/>
                    <a:pt x="1925" y="2958"/>
                  </a:cubicBezTo>
                  <a:cubicBezTo>
                    <a:pt x="1895" y="2959"/>
                    <a:pt x="1865" y="2960"/>
                    <a:pt x="1835" y="2960"/>
                  </a:cubicBezTo>
                  <a:cubicBezTo>
                    <a:pt x="1690" y="2960"/>
                    <a:pt x="1544" y="2946"/>
                    <a:pt x="1399" y="2923"/>
                  </a:cubicBezTo>
                  <a:cubicBezTo>
                    <a:pt x="1230" y="2895"/>
                    <a:pt x="1068" y="2845"/>
                    <a:pt x="907" y="2789"/>
                  </a:cubicBezTo>
                  <a:cubicBezTo>
                    <a:pt x="745" y="2726"/>
                    <a:pt x="591" y="2649"/>
                    <a:pt x="450" y="2557"/>
                  </a:cubicBezTo>
                  <a:cubicBezTo>
                    <a:pt x="303" y="2466"/>
                    <a:pt x="162" y="2354"/>
                    <a:pt x="43" y="2220"/>
                  </a:cubicBezTo>
                  <a:cubicBezTo>
                    <a:pt x="29" y="2213"/>
                    <a:pt x="15" y="2199"/>
                    <a:pt x="1" y="2185"/>
                  </a:cubicBezTo>
                  <a:lnTo>
                    <a:pt x="1" y="2185"/>
                  </a:lnTo>
                  <a:cubicBezTo>
                    <a:pt x="120" y="2396"/>
                    <a:pt x="261" y="2585"/>
                    <a:pt x="436" y="2754"/>
                  </a:cubicBezTo>
                  <a:cubicBezTo>
                    <a:pt x="513" y="2831"/>
                    <a:pt x="591" y="2895"/>
                    <a:pt x="682" y="2951"/>
                  </a:cubicBezTo>
                  <a:cubicBezTo>
                    <a:pt x="773" y="3021"/>
                    <a:pt x="879" y="3070"/>
                    <a:pt x="984" y="3112"/>
                  </a:cubicBezTo>
                  <a:cubicBezTo>
                    <a:pt x="1188" y="3204"/>
                    <a:pt x="1413" y="3253"/>
                    <a:pt x="1637" y="3267"/>
                  </a:cubicBezTo>
                  <a:cubicBezTo>
                    <a:pt x="1701" y="3267"/>
                    <a:pt x="1757" y="3274"/>
                    <a:pt x="1820" y="3274"/>
                  </a:cubicBezTo>
                  <a:cubicBezTo>
                    <a:pt x="1989" y="3267"/>
                    <a:pt x="2157" y="3260"/>
                    <a:pt x="2326" y="3232"/>
                  </a:cubicBezTo>
                  <a:cubicBezTo>
                    <a:pt x="2558" y="3197"/>
                    <a:pt x="2782" y="3147"/>
                    <a:pt x="3007" y="3077"/>
                  </a:cubicBezTo>
                  <a:cubicBezTo>
                    <a:pt x="3190" y="3028"/>
                    <a:pt x="3380" y="2965"/>
                    <a:pt x="3633" y="2866"/>
                  </a:cubicBezTo>
                  <a:cubicBezTo>
                    <a:pt x="3864" y="2782"/>
                    <a:pt x="4054" y="2705"/>
                    <a:pt x="4216" y="2635"/>
                  </a:cubicBezTo>
                  <a:cubicBezTo>
                    <a:pt x="4665" y="2431"/>
                    <a:pt x="4981" y="2213"/>
                    <a:pt x="5213" y="1953"/>
                  </a:cubicBezTo>
                  <a:cubicBezTo>
                    <a:pt x="5276" y="1883"/>
                    <a:pt x="5340" y="1806"/>
                    <a:pt x="5389" y="1721"/>
                  </a:cubicBezTo>
                  <a:cubicBezTo>
                    <a:pt x="5438" y="1630"/>
                    <a:pt x="5487" y="1539"/>
                    <a:pt x="5522" y="1447"/>
                  </a:cubicBezTo>
                  <a:cubicBezTo>
                    <a:pt x="5592" y="1258"/>
                    <a:pt x="5635" y="1061"/>
                    <a:pt x="5642" y="857"/>
                  </a:cubicBezTo>
                  <a:cubicBezTo>
                    <a:pt x="5649" y="675"/>
                    <a:pt x="5642" y="492"/>
                    <a:pt x="5614" y="316"/>
                  </a:cubicBezTo>
                  <a:cubicBezTo>
                    <a:pt x="5599" y="204"/>
                    <a:pt x="5578" y="99"/>
                    <a:pt x="5557"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02;p17">
              <a:extLst>
                <a:ext uri="{FF2B5EF4-FFF2-40B4-BE49-F238E27FC236}">
                  <a16:creationId xmlns:a16="http://schemas.microsoft.com/office/drawing/2014/main" id="{6DD0A492-3E29-C244-1523-941F467448BF}"/>
                </a:ext>
              </a:extLst>
            </p:cNvPr>
            <p:cNvSpPr/>
            <p:nvPr/>
          </p:nvSpPr>
          <p:spPr>
            <a:xfrm>
              <a:off x="4449365" y="3451275"/>
              <a:ext cx="113" cy="113"/>
            </a:xfrm>
            <a:custGeom>
              <a:avLst/>
              <a:gdLst/>
              <a:ahLst/>
              <a:cxnLst/>
              <a:rect l="l" t="t" r="r" b="b"/>
              <a:pathLst>
                <a:path w="1" h="1" extrusionOk="0">
                  <a:moveTo>
                    <a:pt x="0" y="0"/>
                  </a:moveTo>
                  <a:lnTo>
                    <a:pt x="0" y="0"/>
                  </a:lnTo>
                  <a:lnTo>
                    <a:pt x="0" y="0"/>
                  </a:lnTo>
                  <a:lnTo>
                    <a:pt x="0" y="0"/>
                  </a:lnTo>
                  <a:close/>
                </a:path>
              </a:pathLst>
            </a:custGeom>
            <a:solidFill>
              <a:srgbClr val="3945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03;p17">
              <a:extLst>
                <a:ext uri="{FF2B5EF4-FFF2-40B4-BE49-F238E27FC236}">
                  <a16:creationId xmlns:a16="http://schemas.microsoft.com/office/drawing/2014/main" id="{A354CFD0-1594-F55C-D792-3ABA081AAFF0}"/>
                </a:ext>
              </a:extLst>
            </p:cNvPr>
            <p:cNvSpPr/>
            <p:nvPr/>
          </p:nvSpPr>
          <p:spPr>
            <a:xfrm>
              <a:off x="4449365" y="3451275"/>
              <a:ext cx="113" cy="113"/>
            </a:xfrm>
            <a:custGeom>
              <a:avLst/>
              <a:gdLst/>
              <a:ahLst/>
              <a:cxnLst/>
              <a:rect l="l" t="t" r="r" b="b"/>
              <a:pathLst>
                <a:path w="1" h="1" extrusionOk="0">
                  <a:moveTo>
                    <a:pt x="0" y="0"/>
                  </a:moveTo>
                  <a:lnTo>
                    <a:pt x="0" y="0"/>
                  </a:lnTo>
                  <a:lnTo>
                    <a:pt x="0" y="0"/>
                  </a:lnTo>
                  <a:lnTo>
                    <a:pt x="0" y="0"/>
                  </a:lnTo>
                  <a:close/>
                </a:path>
              </a:pathLst>
            </a:custGeom>
            <a:solidFill>
              <a:srgbClr val="3945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304;p17">
              <a:extLst>
                <a:ext uri="{FF2B5EF4-FFF2-40B4-BE49-F238E27FC236}">
                  <a16:creationId xmlns:a16="http://schemas.microsoft.com/office/drawing/2014/main" id="{34855D01-DD75-9596-408D-4B97C49DCDA2}"/>
                </a:ext>
              </a:extLst>
            </p:cNvPr>
            <p:cNvSpPr/>
            <p:nvPr/>
          </p:nvSpPr>
          <p:spPr>
            <a:xfrm>
              <a:off x="4450159" y="3452068"/>
              <a:ext cx="113" cy="113"/>
            </a:xfrm>
            <a:custGeom>
              <a:avLst/>
              <a:gdLst/>
              <a:ahLst/>
              <a:cxnLst/>
              <a:rect l="l" t="t" r="r" b="b"/>
              <a:pathLst>
                <a:path w="1" h="1" extrusionOk="0">
                  <a:moveTo>
                    <a:pt x="0" y="0"/>
                  </a:moveTo>
                  <a:close/>
                </a:path>
              </a:pathLst>
            </a:custGeom>
            <a:solidFill>
              <a:srgbClr val="3945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305;p17">
              <a:extLst>
                <a:ext uri="{FF2B5EF4-FFF2-40B4-BE49-F238E27FC236}">
                  <a16:creationId xmlns:a16="http://schemas.microsoft.com/office/drawing/2014/main" id="{293C122D-417A-47A7-DA2B-3A416C0D5938}"/>
                </a:ext>
              </a:extLst>
            </p:cNvPr>
            <p:cNvSpPr/>
            <p:nvPr/>
          </p:nvSpPr>
          <p:spPr>
            <a:xfrm>
              <a:off x="4430997" y="3660687"/>
              <a:ext cx="271772" cy="715428"/>
            </a:xfrm>
            <a:custGeom>
              <a:avLst/>
              <a:gdLst/>
              <a:ahLst/>
              <a:cxnLst/>
              <a:rect l="l" t="t" r="r" b="b"/>
              <a:pathLst>
                <a:path w="2397" h="6310" extrusionOk="0">
                  <a:moveTo>
                    <a:pt x="2396" y="1"/>
                  </a:moveTo>
                  <a:cubicBezTo>
                    <a:pt x="2108" y="177"/>
                    <a:pt x="1820" y="345"/>
                    <a:pt x="1532" y="521"/>
                  </a:cubicBezTo>
                  <a:lnTo>
                    <a:pt x="1525" y="521"/>
                  </a:lnTo>
                  <a:cubicBezTo>
                    <a:pt x="1216" y="703"/>
                    <a:pt x="928" y="914"/>
                    <a:pt x="668" y="1160"/>
                  </a:cubicBezTo>
                  <a:cubicBezTo>
                    <a:pt x="584" y="1237"/>
                    <a:pt x="506" y="1322"/>
                    <a:pt x="436" y="1406"/>
                  </a:cubicBezTo>
                  <a:cubicBezTo>
                    <a:pt x="366" y="1490"/>
                    <a:pt x="310" y="1574"/>
                    <a:pt x="253" y="1673"/>
                  </a:cubicBezTo>
                  <a:cubicBezTo>
                    <a:pt x="169" y="1806"/>
                    <a:pt x="106" y="1954"/>
                    <a:pt x="57" y="2108"/>
                  </a:cubicBezTo>
                  <a:cubicBezTo>
                    <a:pt x="57" y="2108"/>
                    <a:pt x="57" y="2101"/>
                    <a:pt x="57" y="2101"/>
                  </a:cubicBezTo>
                  <a:cubicBezTo>
                    <a:pt x="36" y="2172"/>
                    <a:pt x="22" y="2242"/>
                    <a:pt x="15" y="2319"/>
                  </a:cubicBezTo>
                  <a:cubicBezTo>
                    <a:pt x="8" y="2389"/>
                    <a:pt x="1" y="2460"/>
                    <a:pt x="1" y="2537"/>
                  </a:cubicBezTo>
                  <a:cubicBezTo>
                    <a:pt x="1" y="2663"/>
                    <a:pt x="8" y="2783"/>
                    <a:pt x="29" y="2909"/>
                  </a:cubicBezTo>
                  <a:cubicBezTo>
                    <a:pt x="50" y="3036"/>
                    <a:pt x="78" y="3155"/>
                    <a:pt x="106" y="3282"/>
                  </a:cubicBezTo>
                  <a:cubicBezTo>
                    <a:pt x="183" y="3577"/>
                    <a:pt x="282" y="3872"/>
                    <a:pt x="366" y="4167"/>
                  </a:cubicBezTo>
                  <a:cubicBezTo>
                    <a:pt x="401" y="4307"/>
                    <a:pt x="436" y="4448"/>
                    <a:pt x="464" y="4588"/>
                  </a:cubicBezTo>
                  <a:cubicBezTo>
                    <a:pt x="478" y="4708"/>
                    <a:pt x="492" y="4820"/>
                    <a:pt x="499" y="4939"/>
                  </a:cubicBezTo>
                  <a:cubicBezTo>
                    <a:pt x="499" y="5122"/>
                    <a:pt x="492" y="5312"/>
                    <a:pt x="464" y="5494"/>
                  </a:cubicBezTo>
                  <a:cubicBezTo>
                    <a:pt x="450" y="5586"/>
                    <a:pt x="429" y="5684"/>
                    <a:pt x="401" y="5775"/>
                  </a:cubicBezTo>
                  <a:cubicBezTo>
                    <a:pt x="380" y="5860"/>
                    <a:pt x="352" y="5951"/>
                    <a:pt x="317" y="6035"/>
                  </a:cubicBezTo>
                  <a:cubicBezTo>
                    <a:pt x="275" y="6134"/>
                    <a:pt x="225" y="6225"/>
                    <a:pt x="169" y="6309"/>
                  </a:cubicBezTo>
                  <a:cubicBezTo>
                    <a:pt x="282" y="6267"/>
                    <a:pt x="387" y="6211"/>
                    <a:pt x="492" y="6155"/>
                  </a:cubicBezTo>
                  <a:cubicBezTo>
                    <a:pt x="570" y="6098"/>
                    <a:pt x="647" y="6042"/>
                    <a:pt x="710" y="5979"/>
                  </a:cubicBezTo>
                  <a:cubicBezTo>
                    <a:pt x="787" y="5902"/>
                    <a:pt x="858" y="5817"/>
                    <a:pt x="914" y="5726"/>
                  </a:cubicBezTo>
                  <a:cubicBezTo>
                    <a:pt x="1026" y="5522"/>
                    <a:pt x="1096" y="5298"/>
                    <a:pt x="1103" y="5073"/>
                  </a:cubicBezTo>
                  <a:cubicBezTo>
                    <a:pt x="1110" y="4834"/>
                    <a:pt x="1082" y="4595"/>
                    <a:pt x="1033" y="4370"/>
                  </a:cubicBezTo>
                  <a:cubicBezTo>
                    <a:pt x="998" y="4195"/>
                    <a:pt x="949" y="4019"/>
                    <a:pt x="907" y="3858"/>
                  </a:cubicBezTo>
                  <a:lnTo>
                    <a:pt x="865" y="3682"/>
                  </a:lnTo>
                  <a:cubicBezTo>
                    <a:pt x="822" y="3527"/>
                    <a:pt x="787" y="3373"/>
                    <a:pt x="766" y="3211"/>
                  </a:cubicBezTo>
                  <a:lnTo>
                    <a:pt x="766" y="3204"/>
                  </a:lnTo>
                  <a:cubicBezTo>
                    <a:pt x="745" y="3036"/>
                    <a:pt x="745" y="2860"/>
                    <a:pt x="759" y="2691"/>
                  </a:cubicBezTo>
                  <a:cubicBezTo>
                    <a:pt x="780" y="2572"/>
                    <a:pt x="808" y="2460"/>
                    <a:pt x="851" y="2354"/>
                  </a:cubicBezTo>
                  <a:cubicBezTo>
                    <a:pt x="900" y="2228"/>
                    <a:pt x="970" y="2115"/>
                    <a:pt x="1054" y="2010"/>
                  </a:cubicBezTo>
                  <a:lnTo>
                    <a:pt x="1054" y="2010"/>
                  </a:lnTo>
                  <a:lnTo>
                    <a:pt x="1040" y="2017"/>
                  </a:lnTo>
                  <a:cubicBezTo>
                    <a:pt x="1216" y="1813"/>
                    <a:pt x="1413" y="1624"/>
                    <a:pt x="1630" y="1462"/>
                  </a:cubicBezTo>
                  <a:cubicBezTo>
                    <a:pt x="1778" y="1350"/>
                    <a:pt x="1918" y="1251"/>
                    <a:pt x="2045" y="1174"/>
                  </a:cubicBezTo>
                  <a:lnTo>
                    <a:pt x="2108" y="1132"/>
                  </a:lnTo>
                  <a:cubicBezTo>
                    <a:pt x="2192" y="1076"/>
                    <a:pt x="2284" y="1013"/>
                    <a:pt x="2368" y="956"/>
                  </a:cubicBezTo>
                  <a:lnTo>
                    <a:pt x="2368" y="830"/>
                  </a:lnTo>
                  <a:cubicBezTo>
                    <a:pt x="2361" y="556"/>
                    <a:pt x="2382" y="282"/>
                    <a:pt x="2396" y="1"/>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6;p17">
              <a:extLst>
                <a:ext uri="{FF2B5EF4-FFF2-40B4-BE49-F238E27FC236}">
                  <a16:creationId xmlns:a16="http://schemas.microsoft.com/office/drawing/2014/main" id="{E1926A58-759A-E8DE-172D-EC68D38A6228}"/>
                </a:ext>
              </a:extLst>
            </p:cNvPr>
            <p:cNvSpPr/>
            <p:nvPr/>
          </p:nvSpPr>
          <p:spPr>
            <a:xfrm>
              <a:off x="5133504" y="3342997"/>
              <a:ext cx="103629" cy="475856"/>
            </a:xfrm>
            <a:custGeom>
              <a:avLst/>
              <a:gdLst/>
              <a:ahLst/>
              <a:cxnLst/>
              <a:rect l="l" t="t" r="r" b="b"/>
              <a:pathLst>
                <a:path w="914" h="4197" extrusionOk="0">
                  <a:moveTo>
                    <a:pt x="591" y="0"/>
                  </a:moveTo>
                  <a:lnTo>
                    <a:pt x="591" y="7"/>
                  </a:lnTo>
                  <a:cubicBezTo>
                    <a:pt x="562" y="7"/>
                    <a:pt x="541" y="21"/>
                    <a:pt x="527" y="42"/>
                  </a:cubicBezTo>
                  <a:cubicBezTo>
                    <a:pt x="513" y="63"/>
                    <a:pt x="506" y="91"/>
                    <a:pt x="506" y="119"/>
                  </a:cubicBezTo>
                  <a:cubicBezTo>
                    <a:pt x="534" y="211"/>
                    <a:pt x="555" y="302"/>
                    <a:pt x="584" y="393"/>
                  </a:cubicBezTo>
                  <a:cubicBezTo>
                    <a:pt x="605" y="492"/>
                    <a:pt x="626" y="590"/>
                    <a:pt x="640" y="688"/>
                  </a:cubicBezTo>
                  <a:cubicBezTo>
                    <a:pt x="668" y="871"/>
                    <a:pt x="689" y="1054"/>
                    <a:pt x="696" y="1236"/>
                  </a:cubicBezTo>
                  <a:cubicBezTo>
                    <a:pt x="703" y="1468"/>
                    <a:pt x="689" y="1707"/>
                    <a:pt x="668" y="1939"/>
                  </a:cubicBezTo>
                  <a:cubicBezTo>
                    <a:pt x="640" y="2178"/>
                    <a:pt x="605" y="2417"/>
                    <a:pt x="548" y="2655"/>
                  </a:cubicBezTo>
                  <a:lnTo>
                    <a:pt x="548" y="2641"/>
                  </a:lnTo>
                  <a:cubicBezTo>
                    <a:pt x="520" y="2768"/>
                    <a:pt x="485" y="2894"/>
                    <a:pt x="443" y="3028"/>
                  </a:cubicBezTo>
                  <a:cubicBezTo>
                    <a:pt x="408" y="3154"/>
                    <a:pt x="359" y="3288"/>
                    <a:pt x="317" y="3421"/>
                  </a:cubicBezTo>
                  <a:cubicBezTo>
                    <a:pt x="225" y="3674"/>
                    <a:pt x="120" y="3920"/>
                    <a:pt x="8" y="4166"/>
                  </a:cubicBezTo>
                  <a:cubicBezTo>
                    <a:pt x="0" y="4173"/>
                    <a:pt x="8" y="4187"/>
                    <a:pt x="22" y="4194"/>
                  </a:cubicBezTo>
                  <a:cubicBezTo>
                    <a:pt x="25" y="4196"/>
                    <a:pt x="29" y="4197"/>
                    <a:pt x="31" y="4197"/>
                  </a:cubicBezTo>
                  <a:cubicBezTo>
                    <a:pt x="39" y="4197"/>
                    <a:pt x="45" y="4190"/>
                    <a:pt x="50" y="4180"/>
                  </a:cubicBezTo>
                  <a:cubicBezTo>
                    <a:pt x="169" y="3934"/>
                    <a:pt x="281" y="3681"/>
                    <a:pt x="387" y="3428"/>
                  </a:cubicBezTo>
                  <a:cubicBezTo>
                    <a:pt x="485" y="3175"/>
                    <a:pt x="584" y="2908"/>
                    <a:pt x="661" y="2648"/>
                  </a:cubicBezTo>
                  <a:cubicBezTo>
                    <a:pt x="703" y="2515"/>
                    <a:pt x="738" y="2381"/>
                    <a:pt x="773" y="2248"/>
                  </a:cubicBezTo>
                  <a:cubicBezTo>
                    <a:pt x="801" y="2115"/>
                    <a:pt x="829" y="1981"/>
                    <a:pt x="858" y="1841"/>
                  </a:cubicBezTo>
                  <a:cubicBezTo>
                    <a:pt x="900" y="1567"/>
                    <a:pt x="914" y="1286"/>
                    <a:pt x="893" y="1012"/>
                  </a:cubicBezTo>
                  <a:cubicBezTo>
                    <a:pt x="886" y="850"/>
                    <a:pt x="865" y="695"/>
                    <a:pt x="836" y="541"/>
                  </a:cubicBezTo>
                  <a:cubicBezTo>
                    <a:pt x="822" y="464"/>
                    <a:pt x="801" y="386"/>
                    <a:pt x="780" y="309"/>
                  </a:cubicBezTo>
                  <a:cubicBezTo>
                    <a:pt x="759" y="225"/>
                    <a:pt x="731" y="141"/>
                    <a:pt x="696" y="63"/>
                  </a:cubicBezTo>
                  <a:cubicBezTo>
                    <a:pt x="675" y="28"/>
                    <a:pt x="640" y="0"/>
                    <a:pt x="605"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07;p17">
              <a:extLst>
                <a:ext uri="{FF2B5EF4-FFF2-40B4-BE49-F238E27FC236}">
                  <a16:creationId xmlns:a16="http://schemas.microsoft.com/office/drawing/2014/main" id="{A88F5271-2287-C4A8-4AE7-3B6AC799A898}"/>
                </a:ext>
              </a:extLst>
            </p:cNvPr>
            <p:cNvSpPr/>
            <p:nvPr/>
          </p:nvSpPr>
          <p:spPr>
            <a:xfrm>
              <a:off x="4612633" y="3591412"/>
              <a:ext cx="113720" cy="272679"/>
            </a:xfrm>
            <a:custGeom>
              <a:avLst/>
              <a:gdLst/>
              <a:ahLst/>
              <a:cxnLst/>
              <a:rect l="l" t="t" r="r" b="b"/>
              <a:pathLst>
                <a:path w="1003" h="2405" extrusionOk="0">
                  <a:moveTo>
                    <a:pt x="106" y="1"/>
                  </a:moveTo>
                  <a:cubicBezTo>
                    <a:pt x="70" y="1"/>
                    <a:pt x="28" y="29"/>
                    <a:pt x="14" y="64"/>
                  </a:cubicBezTo>
                  <a:lnTo>
                    <a:pt x="7" y="71"/>
                  </a:lnTo>
                  <a:cubicBezTo>
                    <a:pt x="0" y="92"/>
                    <a:pt x="0" y="120"/>
                    <a:pt x="7" y="148"/>
                  </a:cubicBezTo>
                  <a:cubicBezTo>
                    <a:pt x="21" y="176"/>
                    <a:pt x="35" y="197"/>
                    <a:pt x="63" y="212"/>
                  </a:cubicBezTo>
                  <a:cubicBezTo>
                    <a:pt x="141" y="254"/>
                    <a:pt x="211" y="289"/>
                    <a:pt x="288" y="338"/>
                  </a:cubicBezTo>
                  <a:cubicBezTo>
                    <a:pt x="373" y="394"/>
                    <a:pt x="457" y="457"/>
                    <a:pt x="527" y="528"/>
                  </a:cubicBezTo>
                  <a:cubicBezTo>
                    <a:pt x="569" y="577"/>
                    <a:pt x="611" y="633"/>
                    <a:pt x="639" y="689"/>
                  </a:cubicBezTo>
                  <a:cubicBezTo>
                    <a:pt x="675" y="752"/>
                    <a:pt x="696" y="823"/>
                    <a:pt x="717" y="893"/>
                  </a:cubicBezTo>
                  <a:cubicBezTo>
                    <a:pt x="738" y="1012"/>
                    <a:pt x="752" y="1132"/>
                    <a:pt x="759" y="1258"/>
                  </a:cubicBezTo>
                  <a:cubicBezTo>
                    <a:pt x="773" y="1385"/>
                    <a:pt x="780" y="1518"/>
                    <a:pt x="787" y="1645"/>
                  </a:cubicBezTo>
                  <a:cubicBezTo>
                    <a:pt x="808" y="1897"/>
                    <a:pt x="864" y="2150"/>
                    <a:pt x="956" y="2389"/>
                  </a:cubicBezTo>
                  <a:cubicBezTo>
                    <a:pt x="958" y="2400"/>
                    <a:pt x="966" y="2405"/>
                    <a:pt x="974" y="2405"/>
                  </a:cubicBezTo>
                  <a:cubicBezTo>
                    <a:pt x="988" y="2405"/>
                    <a:pt x="1002" y="2393"/>
                    <a:pt x="998" y="2375"/>
                  </a:cubicBezTo>
                  <a:cubicBezTo>
                    <a:pt x="963" y="2284"/>
                    <a:pt x="928" y="2200"/>
                    <a:pt x="906" y="2101"/>
                  </a:cubicBezTo>
                  <a:cubicBezTo>
                    <a:pt x="871" y="1876"/>
                    <a:pt x="850" y="1652"/>
                    <a:pt x="857" y="1427"/>
                  </a:cubicBezTo>
                  <a:lnTo>
                    <a:pt x="857" y="1076"/>
                  </a:lnTo>
                  <a:cubicBezTo>
                    <a:pt x="857" y="1019"/>
                    <a:pt x="857" y="956"/>
                    <a:pt x="850" y="900"/>
                  </a:cubicBezTo>
                  <a:cubicBezTo>
                    <a:pt x="850" y="851"/>
                    <a:pt x="836" y="802"/>
                    <a:pt x="829" y="752"/>
                  </a:cubicBezTo>
                  <a:cubicBezTo>
                    <a:pt x="822" y="717"/>
                    <a:pt x="808" y="675"/>
                    <a:pt x="794" y="640"/>
                  </a:cubicBezTo>
                  <a:cubicBezTo>
                    <a:pt x="780" y="598"/>
                    <a:pt x="759" y="556"/>
                    <a:pt x="738" y="514"/>
                  </a:cubicBezTo>
                  <a:cubicBezTo>
                    <a:pt x="696" y="443"/>
                    <a:pt x="654" y="380"/>
                    <a:pt x="590" y="324"/>
                  </a:cubicBezTo>
                  <a:cubicBezTo>
                    <a:pt x="534" y="261"/>
                    <a:pt x="471" y="212"/>
                    <a:pt x="408" y="169"/>
                  </a:cubicBezTo>
                  <a:cubicBezTo>
                    <a:pt x="323" y="113"/>
                    <a:pt x="239" y="57"/>
                    <a:pt x="155" y="15"/>
                  </a:cubicBezTo>
                  <a:cubicBezTo>
                    <a:pt x="141" y="8"/>
                    <a:pt x="127" y="1"/>
                    <a:pt x="106" y="1"/>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08;p17">
              <a:extLst>
                <a:ext uri="{FF2B5EF4-FFF2-40B4-BE49-F238E27FC236}">
                  <a16:creationId xmlns:a16="http://schemas.microsoft.com/office/drawing/2014/main" id="{D07CF6E2-C350-2878-C1D2-A84D53702156}"/>
                </a:ext>
              </a:extLst>
            </p:cNvPr>
            <p:cNvSpPr/>
            <p:nvPr/>
          </p:nvSpPr>
          <p:spPr>
            <a:xfrm>
              <a:off x="5028400" y="3220320"/>
              <a:ext cx="360095" cy="683001"/>
            </a:xfrm>
            <a:custGeom>
              <a:avLst/>
              <a:gdLst/>
              <a:ahLst/>
              <a:cxnLst/>
              <a:rect l="l" t="t" r="r" b="b"/>
              <a:pathLst>
                <a:path w="3176" h="6024" extrusionOk="0">
                  <a:moveTo>
                    <a:pt x="0" y="0"/>
                  </a:moveTo>
                  <a:cubicBezTo>
                    <a:pt x="28" y="49"/>
                    <a:pt x="56" y="99"/>
                    <a:pt x="77" y="141"/>
                  </a:cubicBezTo>
                  <a:lnTo>
                    <a:pt x="84" y="141"/>
                  </a:lnTo>
                  <a:cubicBezTo>
                    <a:pt x="127" y="232"/>
                    <a:pt x="169" y="330"/>
                    <a:pt x="218" y="429"/>
                  </a:cubicBezTo>
                  <a:cubicBezTo>
                    <a:pt x="218" y="436"/>
                    <a:pt x="218" y="436"/>
                    <a:pt x="218" y="443"/>
                  </a:cubicBezTo>
                  <a:lnTo>
                    <a:pt x="218" y="450"/>
                  </a:lnTo>
                  <a:cubicBezTo>
                    <a:pt x="253" y="548"/>
                    <a:pt x="288" y="654"/>
                    <a:pt x="323" y="752"/>
                  </a:cubicBezTo>
                  <a:cubicBezTo>
                    <a:pt x="373" y="899"/>
                    <a:pt x="408" y="1054"/>
                    <a:pt x="443" y="1208"/>
                  </a:cubicBezTo>
                  <a:cubicBezTo>
                    <a:pt x="499" y="1511"/>
                    <a:pt x="527" y="1820"/>
                    <a:pt x="527" y="2129"/>
                  </a:cubicBezTo>
                  <a:cubicBezTo>
                    <a:pt x="527" y="2663"/>
                    <a:pt x="471" y="3204"/>
                    <a:pt x="365" y="3730"/>
                  </a:cubicBezTo>
                  <a:cubicBezTo>
                    <a:pt x="316" y="3990"/>
                    <a:pt x="260" y="4257"/>
                    <a:pt x="197" y="4517"/>
                  </a:cubicBezTo>
                  <a:cubicBezTo>
                    <a:pt x="169" y="4644"/>
                    <a:pt x="141" y="4770"/>
                    <a:pt x="113" y="4897"/>
                  </a:cubicBezTo>
                  <a:cubicBezTo>
                    <a:pt x="92" y="4995"/>
                    <a:pt x="70" y="5086"/>
                    <a:pt x="56" y="5185"/>
                  </a:cubicBezTo>
                  <a:lnTo>
                    <a:pt x="56" y="5178"/>
                  </a:lnTo>
                  <a:cubicBezTo>
                    <a:pt x="42" y="5297"/>
                    <a:pt x="35" y="5423"/>
                    <a:pt x="49" y="5543"/>
                  </a:cubicBezTo>
                  <a:cubicBezTo>
                    <a:pt x="56" y="5599"/>
                    <a:pt x="70" y="5648"/>
                    <a:pt x="92" y="5704"/>
                  </a:cubicBezTo>
                  <a:cubicBezTo>
                    <a:pt x="106" y="5739"/>
                    <a:pt x="127" y="5775"/>
                    <a:pt x="155" y="5810"/>
                  </a:cubicBezTo>
                  <a:cubicBezTo>
                    <a:pt x="176" y="5838"/>
                    <a:pt x="204" y="5866"/>
                    <a:pt x="232" y="5887"/>
                  </a:cubicBezTo>
                  <a:cubicBezTo>
                    <a:pt x="267" y="5915"/>
                    <a:pt x="309" y="5936"/>
                    <a:pt x="351" y="5957"/>
                  </a:cubicBezTo>
                  <a:lnTo>
                    <a:pt x="344" y="5957"/>
                  </a:lnTo>
                  <a:cubicBezTo>
                    <a:pt x="415" y="5985"/>
                    <a:pt x="485" y="5999"/>
                    <a:pt x="562" y="6013"/>
                  </a:cubicBezTo>
                  <a:cubicBezTo>
                    <a:pt x="625" y="6020"/>
                    <a:pt x="688" y="6023"/>
                    <a:pt x="752" y="6023"/>
                  </a:cubicBezTo>
                  <a:cubicBezTo>
                    <a:pt x="829" y="6023"/>
                    <a:pt x="906" y="6018"/>
                    <a:pt x="984" y="6006"/>
                  </a:cubicBezTo>
                  <a:lnTo>
                    <a:pt x="991" y="6006"/>
                  </a:lnTo>
                  <a:cubicBezTo>
                    <a:pt x="1216" y="5971"/>
                    <a:pt x="1433" y="5908"/>
                    <a:pt x="1637" y="5824"/>
                  </a:cubicBezTo>
                  <a:cubicBezTo>
                    <a:pt x="1883" y="5718"/>
                    <a:pt x="2115" y="5578"/>
                    <a:pt x="2332" y="5416"/>
                  </a:cubicBezTo>
                  <a:cubicBezTo>
                    <a:pt x="2431" y="5339"/>
                    <a:pt x="2522" y="5255"/>
                    <a:pt x="2613" y="5163"/>
                  </a:cubicBezTo>
                  <a:cubicBezTo>
                    <a:pt x="2712" y="5065"/>
                    <a:pt x="2803" y="4953"/>
                    <a:pt x="2894" y="4840"/>
                  </a:cubicBezTo>
                  <a:cubicBezTo>
                    <a:pt x="2979" y="4735"/>
                    <a:pt x="3056" y="4623"/>
                    <a:pt x="3126" y="4503"/>
                  </a:cubicBezTo>
                  <a:cubicBezTo>
                    <a:pt x="3140" y="4475"/>
                    <a:pt x="3154" y="4447"/>
                    <a:pt x="3175" y="4419"/>
                  </a:cubicBezTo>
                  <a:cubicBezTo>
                    <a:pt x="3147" y="4271"/>
                    <a:pt x="3112" y="4131"/>
                    <a:pt x="3063" y="3997"/>
                  </a:cubicBezTo>
                  <a:cubicBezTo>
                    <a:pt x="3056" y="3969"/>
                    <a:pt x="3049" y="3941"/>
                    <a:pt x="3035" y="3913"/>
                  </a:cubicBezTo>
                  <a:cubicBezTo>
                    <a:pt x="3007" y="3969"/>
                    <a:pt x="2972" y="4018"/>
                    <a:pt x="2944" y="4068"/>
                  </a:cubicBezTo>
                  <a:cubicBezTo>
                    <a:pt x="2880" y="4152"/>
                    <a:pt x="2817" y="4243"/>
                    <a:pt x="2747" y="4328"/>
                  </a:cubicBezTo>
                  <a:cubicBezTo>
                    <a:pt x="2592" y="4524"/>
                    <a:pt x="2410" y="4700"/>
                    <a:pt x="2220" y="4861"/>
                  </a:cubicBezTo>
                  <a:cubicBezTo>
                    <a:pt x="2030" y="5023"/>
                    <a:pt x="1827" y="5156"/>
                    <a:pt x="1609" y="5269"/>
                  </a:cubicBezTo>
                  <a:cubicBezTo>
                    <a:pt x="1496" y="5325"/>
                    <a:pt x="1391" y="5374"/>
                    <a:pt x="1279" y="5416"/>
                  </a:cubicBezTo>
                  <a:cubicBezTo>
                    <a:pt x="1216" y="5437"/>
                    <a:pt x="1159" y="5458"/>
                    <a:pt x="1103" y="5480"/>
                  </a:cubicBezTo>
                  <a:cubicBezTo>
                    <a:pt x="1054" y="5494"/>
                    <a:pt x="1005" y="5508"/>
                    <a:pt x="956" y="5515"/>
                  </a:cubicBezTo>
                  <a:cubicBezTo>
                    <a:pt x="913" y="5522"/>
                    <a:pt x="871" y="5522"/>
                    <a:pt x="829" y="5522"/>
                  </a:cubicBezTo>
                  <a:cubicBezTo>
                    <a:pt x="801" y="5522"/>
                    <a:pt x="766" y="5522"/>
                    <a:pt x="738" y="5515"/>
                  </a:cubicBezTo>
                  <a:cubicBezTo>
                    <a:pt x="710" y="5508"/>
                    <a:pt x="682" y="5501"/>
                    <a:pt x="661" y="5487"/>
                  </a:cubicBezTo>
                  <a:cubicBezTo>
                    <a:pt x="639" y="5473"/>
                    <a:pt x="625" y="5458"/>
                    <a:pt x="611" y="5437"/>
                  </a:cubicBezTo>
                  <a:cubicBezTo>
                    <a:pt x="597" y="5430"/>
                    <a:pt x="590" y="5416"/>
                    <a:pt x="583" y="5409"/>
                  </a:cubicBezTo>
                  <a:cubicBezTo>
                    <a:pt x="583" y="5395"/>
                    <a:pt x="576" y="5388"/>
                    <a:pt x="569" y="5374"/>
                  </a:cubicBezTo>
                  <a:cubicBezTo>
                    <a:pt x="562" y="5353"/>
                    <a:pt x="555" y="5325"/>
                    <a:pt x="555" y="5304"/>
                  </a:cubicBezTo>
                  <a:cubicBezTo>
                    <a:pt x="541" y="5248"/>
                    <a:pt x="541" y="5185"/>
                    <a:pt x="555" y="5128"/>
                  </a:cubicBezTo>
                  <a:cubicBezTo>
                    <a:pt x="562" y="5058"/>
                    <a:pt x="576" y="4988"/>
                    <a:pt x="597" y="4918"/>
                  </a:cubicBezTo>
                  <a:cubicBezTo>
                    <a:pt x="618" y="4840"/>
                    <a:pt x="639" y="4770"/>
                    <a:pt x="661" y="4693"/>
                  </a:cubicBezTo>
                  <a:cubicBezTo>
                    <a:pt x="689" y="4623"/>
                    <a:pt x="717" y="4538"/>
                    <a:pt x="738" y="4454"/>
                  </a:cubicBezTo>
                  <a:cubicBezTo>
                    <a:pt x="780" y="4306"/>
                    <a:pt x="815" y="4166"/>
                    <a:pt x="857" y="4018"/>
                  </a:cubicBezTo>
                  <a:cubicBezTo>
                    <a:pt x="920" y="3730"/>
                    <a:pt x="977" y="3442"/>
                    <a:pt x="1019" y="3154"/>
                  </a:cubicBezTo>
                  <a:cubicBezTo>
                    <a:pt x="1061" y="2838"/>
                    <a:pt x="1082" y="2522"/>
                    <a:pt x="1082" y="2206"/>
                  </a:cubicBezTo>
                  <a:cubicBezTo>
                    <a:pt x="1082" y="2044"/>
                    <a:pt x="1082" y="1883"/>
                    <a:pt x="1068" y="1721"/>
                  </a:cubicBezTo>
                  <a:cubicBezTo>
                    <a:pt x="1061" y="1560"/>
                    <a:pt x="1040" y="1412"/>
                    <a:pt x="1026" y="1265"/>
                  </a:cubicBezTo>
                  <a:cubicBezTo>
                    <a:pt x="998" y="1075"/>
                    <a:pt x="963" y="892"/>
                    <a:pt x="927" y="703"/>
                  </a:cubicBezTo>
                  <a:cubicBezTo>
                    <a:pt x="899" y="583"/>
                    <a:pt x="871" y="464"/>
                    <a:pt x="836" y="344"/>
                  </a:cubicBezTo>
                  <a:cubicBezTo>
                    <a:pt x="752" y="295"/>
                    <a:pt x="668" y="246"/>
                    <a:pt x="576" y="197"/>
                  </a:cubicBezTo>
                  <a:cubicBezTo>
                    <a:pt x="387" y="113"/>
                    <a:pt x="197" y="49"/>
                    <a:pt x="0"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09;p17">
              <a:extLst>
                <a:ext uri="{FF2B5EF4-FFF2-40B4-BE49-F238E27FC236}">
                  <a16:creationId xmlns:a16="http://schemas.microsoft.com/office/drawing/2014/main" id="{F7AA4084-EF40-58DF-E6B2-FCA8FBE89F60}"/>
                </a:ext>
              </a:extLst>
            </p:cNvPr>
            <p:cNvSpPr/>
            <p:nvPr/>
          </p:nvSpPr>
          <p:spPr>
            <a:xfrm>
              <a:off x="3710237" y="2513852"/>
              <a:ext cx="2012722" cy="1019513"/>
            </a:xfrm>
            <a:custGeom>
              <a:avLst/>
              <a:gdLst/>
              <a:ahLst/>
              <a:cxnLst/>
              <a:rect l="l" t="t" r="r" b="b"/>
              <a:pathLst>
                <a:path w="17752" h="8992" extrusionOk="0">
                  <a:moveTo>
                    <a:pt x="11170" y="0"/>
                  </a:moveTo>
                  <a:lnTo>
                    <a:pt x="11177" y="7"/>
                  </a:lnTo>
                  <a:lnTo>
                    <a:pt x="11099" y="7"/>
                  </a:lnTo>
                  <a:cubicBezTo>
                    <a:pt x="11084" y="7"/>
                    <a:pt x="11069" y="7"/>
                    <a:pt x="11054" y="7"/>
                  </a:cubicBezTo>
                  <a:cubicBezTo>
                    <a:pt x="10796" y="7"/>
                    <a:pt x="10545" y="63"/>
                    <a:pt x="10320" y="176"/>
                  </a:cubicBezTo>
                  <a:cubicBezTo>
                    <a:pt x="10284" y="190"/>
                    <a:pt x="10249" y="211"/>
                    <a:pt x="10214" y="239"/>
                  </a:cubicBezTo>
                  <a:cubicBezTo>
                    <a:pt x="10214" y="218"/>
                    <a:pt x="10207" y="197"/>
                    <a:pt x="10200" y="183"/>
                  </a:cubicBezTo>
                  <a:cubicBezTo>
                    <a:pt x="10186" y="169"/>
                    <a:pt x="10165" y="162"/>
                    <a:pt x="10144" y="162"/>
                  </a:cubicBezTo>
                  <a:cubicBezTo>
                    <a:pt x="10109" y="162"/>
                    <a:pt x="10081" y="197"/>
                    <a:pt x="10074" y="232"/>
                  </a:cubicBezTo>
                  <a:cubicBezTo>
                    <a:pt x="10074" y="274"/>
                    <a:pt x="10074" y="323"/>
                    <a:pt x="10074" y="365"/>
                  </a:cubicBezTo>
                  <a:lnTo>
                    <a:pt x="10053" y="380"/>
                  </a:lnTo>
                  <a:cubicBezTo>
                    <a:pt x="9982" y="471"/>
                    <a:pt x="9926" y="583"/>
                    <a:pt x="9898" y="696"/>
                  </a:cubicBezTo>
                  <a:cubicBezTo>
                    <a:pt x="9898" y="717"/>
                    <a:pt x="9898" y="731"/>
                    <a:pt x="9905" y="745"/>
                  </a:cubicBezTo>
                  <a:cubicBezTo>
                    <a:pt x="9919" y="766"/>
                    <a:pt x="9933" y="773"/>
                    <a:pt x="9954" y="780"/>
                  </a:cubicBezTo>
                  <a:lnTo>
                    <a:pt x="9968" y="780"/>
                  </a:lnTo>
                  <a:cubicBezTo>
                    <a:pt x="9996" y="780"/>
                    <a:pt x="10018" y="766"/>
                    <a:pt x="10032" y="738"/>
                  </a:cubicBezTo>
                  <a:lnTo>
                    <a:pt x="10032" y="738"/>
                  </a:lnTo>
                  <a:cubicBezTo>
                    <a:pt x="9975" y="1082"/>
                    <a:pt x="9877" y="1412"/>
                    <a:pt x="9744" y="1735"/>
                  </a:cubicBezTo>
                  <a:lnTo>
                    <a:pt x="9751" y="1721"/>
                  </a:lnTo>
                  <a:lnTo>
                    <a:pt x="9751" y="1721"/>
                  </a:lnTo>
                  <a:cubicBezTo>
                    <a:pt x="9652" y="1960"/>
                    <a:pt x="9526" y="2178"/>
                    <a:pt x="9371" y="2382"/>
                  </a:cubicBezTo>
                  <a:lnTo>
                    <a:pt x="9385" y="2375"/>
                  </a:lnTo>
                  <a:lnTo>
                    <a:pt x="9385" y="2375"/>
                  </a:lnTo>
                  <a:cubicBezTo>
                    <a:pt x="9287" y="2494"/>
                    <a:pt x="9175" y="2606"/>
                    <a:pt x="9055" y="2705"/>
                  </a:cubicBezTo>
                  <a:cubicBezTo>
                    <a:pt x="8964" y="2775"/>
                    <a:pt x="8865" y="2831"/>
                    <a:pt x="8760" y="2880"/>
                  </a:cubicBezTo>
                  <a:cubicBezTo>
                    <a:pt x="8662" y="2923"/>
                    <a:pt x="8563" y="2951"/>
                    <a:pt x="8458" y="2965"/>
                  </a:cubicBezTo>
                  <a:cubicBezTo>
                    <a:pt x="8416" y="2972"/>
                    <a:pt x="8374" y="2972"/>
                    <a:pt x="8332" y="2972"/>
                  </a:cubicBezTo>
                  <a:lnTo>
                    <a:pt x="8233" y="2972"/>
                  </a:lnTo>
                  <a:cubicBezTo>
                    <a:pt x="8177" y="2958"/>
                    <a:pt x="8121" y="2944"/>
                    <a:pt x="8065" y="2923"/>
                  </a:cubicBezTo>
                  <a:cubicBezTo>
                    <a:pt x="8022" y="2901"/>
                    <a:pt x="7973" y="2873"/>
                    <a:pt x="7931" y="2845"/>
                  </a:cubicBezTo>
                  <a:cubicBezTo>
                    <a:pt x="7882" y="2803"/>
                    <a:pt x="7840" y="2761"/>
                    <a:pt x="7805" y="2712"/>
                  </a:cubicBezTo>
                  <a:cubicBezTo>
                    <a:pt x="7748" y="2642"/>
                    <a:pt x="7706" y="2557"/>
                    <a:pt x="7671" y="2473"/>
                  </a:cubicBezTo>
                  <a:cubicBezTo>
                    <a:pt x="7608" y="2318"/>
                    <a:pt x="7566" y="2157"/>
                    <a:pt x="7545" y="1988"/>
                  </a:cubicBezTo>
                  <a:lnTo>
                    <a:pt x="7545" y="2009"/>
                  </a:lnTo>
                  <a:cubicBezTo>
                    <a:pt x="7531" y="1890"/>
                    <a:pt x="7524" y="1763"/>
                    <a:pt x="7524" y="1644"/>
                  </a:cubicBezTo>
                  <a:lnTo>
                    <a:pt x="7524" y="1644"/>
                  </a:lnTo>
                  <a:cubicBezTo>
                    <a:pt x="7524" y="1658"/>
                    <a:pt x="7531" y="1665"/>
                    <a:pt x="7545" y="1672"/>
                  </a:cubicBezTo>
                  <a:cubicBezTo>
                    <a:pt x="7552" y="1679"/>
                    <a:pt x="7573" y="1686"/>
                    <a:pt x="7587" y="1686"/>
                  </a:cubicBezTo>
                  <a:lnTo>
                    <a:pt x="7594" y="1686"/>
                  </a:lnTo>
                  <a:cubicBezTo>
                    <a:pt x="7615" y="1686"/>
                    <a:pt x="7629" y="1672"/>
                    <a:pt x="7643" y="1658"/>
                  </a:cubicBezTo>
                  <a:cubicBezTo>
                    <a:pt x="7650" y="1644"/>
                    <a:pt x="7657" y="1630"/>
                    <a:pt x="7650" y="1609"/>
                  </a:cubicBezTo>
                  <a:cubicBezTo>
                    <a:pt x="7657" y="1447"/>
                    <a:pt x="7622" y="1286"/>
                    <a:pt x="7552" y="1138"/>
                  </a:cubicBezTo>
                  <a:cubicBezTo>
                    <a:pt x="7566" y="1005"/>
                    <a:pt x="7594" y="878"/>
                    <a:pt x="7629" y="759"/>
                  </a:cubicBezTo>
                  <a:cubicBezTo>
                    <a:pt x="7636" y="738"/>
                    <a:pt x="7636" y="717"/>
                    <a:pt x="7629" y="703"/>
                  </a:cubicBezTo>
                  <a:cubicBezTo>
                    <a:pt x="7615" y="689"/>
                    <a:pt x="7601" y="675"/>
                    <a:pt x="7580" y="668"/>
                  </a:cubicBezTo>
                  <a:lnTo>
                    <a:pt x="7566" y="668"/>
                  </a:lnTo>
                  <a:cubicBezTo>
                    <a:pt x="7531" y="668"/>
                    <a:pt x="7503" y="689"/>
                    <a:pt x="7496" y="724"/>
                  </a:cubicBezTo>
                  <a:cubicBezTo>
                    <a:pt x="7475" y="794"/>
                    <a:pt x="7453" y="878"/>
                    <a:pt x="7439" y="956"/>
                  </a:cubicBezTo>
                  <a:cubicBezTo>
                    <a:pt x="7390" y="899"/>
                    <a:pt x="7341" y="850"/>
                    <a:pt x="7285" y="808"/>
                  </a:cubicBezTo>
                  <a:cubicBezTo>
                    <a:pt x="7172" y="724"/>
                    <a:pt x="7039" y="661"/>
                    <a:pt x="6905" y="618"/>
                  </a:cubicBezTo>
                  <a:cubicBezTo>
                    <a:pt x="6758" y="569"/>
                    <a:pt x="6603" y="541"/>
                    <a:pt x="6449" y="527"/>
                  </a:cubicBezTo>
                  <a:cubicBezTo>
                    <a:pt x="6358" y="520"/>
                    <a:pt x="6259" y="520"/>
                    <a:pt x="6147" y="520"/>
                  </a:cubicBezTo>
                  <a:lnTo>
                    <a:pt x="5964" y="520"/>
                  </a:lnTo>
                  <a:cubicBezTo>
                    <a:pt x="5817" y="520"/>
                    <a:pt x="5662" y="534"/>
                    <a:pt x="5486" y="555"/>
                  </a:cubicBezTo>
                  <a:cubicBezTo>
                    <a:pt x="5339" y="569"/>
                    <a:pt x="5191" y="590"/>
                    <a:pt x="5065" y="611"/>
                  </a:cubicBezTo>
                  <a:cubicBezTo>
                    <a:pt x="4833" y="646"/>
                    <a:pt x="4587" y="682"/>
                    <a:pt x="4334" y="710"/>
                  </a:cubicBezTo>
                  <a:cubicBezTo>
                    <a:pt x="4039" y="738"/>
                    <a:pt x="3737" y="759"/>
                    <a:pt x="3442" y="759"/>
                  </a:cubicBezTo>
                  <a:cubicBezTo>
                    <a:pt x="3161" y="759"/>
                    <a:pt x="2887" y="738"/>
                    <a:pt x="2606" y="710"/>
                  </a:cubicBezTo>
                  <a:cubicBezTo>
                    <a:pt x="2536" y="703"/>
                    <a:pt x="2466" y="696"/>
                    <a:pt x="2403" y="682"/>
                  </a:cubicBezTo>
                  <a:cubicBezTo>
                    <a:pt x="2332" y="675"/>
                    <a:pt x="2276" y="668"/>
                    <a:pt x="2213" y="661"/>
                  </a:cubicBezTo>
                  <a:cubicBezTo>
                    <a:pt x="2115" y="646"/>
                    <a:pt x="2016" y="639"/>
                    <a:pt x="1918" y="639"/>
                  </a:cubicBezTo>
                  <a:lnTo>
                    <a:pt x="1869" y="639"/>
                  </a:lnTo>
                  <a:cubicBezTo>
                    <a:pt x="1853" y="639"/>
                    <a:pt x="1836" y="639"/>
                    <a:pt x="1820" y="639"/>
                  </a:cubicBezTo>
                  <a:cubicBezTo>
                    <a:pt x="1513" y="639"/>
                    <a:pt x="1208" y="702"/>
                    <a:pt x="927" y="829"/>
                  </a:cubicBezTo>
                  <a:cubicBezTo>
                    <a:pt x="667" y="949"/>
                    <a:pt x="450" y="1138"/>
                    <a:pt x="288" y="1377"/>
                  </a:cubicBezTo>
                  <a:cubicBezTo>
                    <a:pt x="134" y="1602"/>
                    <a:pt x="42" y="1862"/>
                    <a:pt x="21" y="2129"/>
                  </a:cubicBezTo>
                  <a:cubicBezTo>
                    <a:pt x="0" y="2417"/>
                    <a:pt x="49" y="2705"/>
                    <a:pt x="169" y="2972"/>
                  </a:cubicBezTo>
                  <a:cubicBezTo>
                    <a:pt x="295" y="3274"/>
                    <a:pt x="492" y="3541"/>
                    <a:pt x="738" y="3758"/>
                  </a:cubicBezTo>
                  <a:cubicBezTo>
                    <a:pt x="1033" y="4018"/>
                    <a:pt x="1370" y="4222"/>
                    <a:pt x="1735" y="4349"/>
                  </a:cubicBezTo>
                  <a:cubicBezTo>
                    <a:pt x="1939" y="4426"/>
                    <a:pt x="2143" y="4482"/>
                    <a:pt x="2353" y="4524"/>
                  </a:cubicBezTo>
                  <a:cubicBezTo>
                    <a:pt x="2571" y="4573"/>
                    <a:pt x="2789" y="4608"/>
                    <a:pt x="3014" y="4630"/>
                  </a:cubicBezTo>
                  <a:cubicBezTo>
                    <a:pt x="3253" y="4658"/>
                    <a:pt x="3498" y="4672"/>
                    <a:pt x="3744" y="4672"/>
                  </a:cubicBezTo>
                  <a:cubicBezTo>
                    <a:pt x="3962" y="4672"/>
                    <a:pt x="4187" y="4658"/>
                    <a:pt x="4405" y="4644"/>
                  </a:cubicBezTo>
                  <a:cubicBezTo>
                    <a:pt x="4861" y="4608"/>
                    <a:pt x="5318" y="4531"/>
                    <a:pt x="5760" y="4419"/>
                  </a:cubicBezTo>
                  <a:cubicBezTo>
                    <a:pt x="6048" y="4349"/>
                    <a:pt x="6336" y="4250"/>
                    <a:pt x="6610" y="4138"/>
                  </a:cubicBezTo>
                  <a:lnTo>
                    <a:pt x="6610" y="4138"/>
                  </a:lnTo>
                  <a:cubicBezTo>
                    <a:pt x="6519" y="4398"/>
                    <a:pt x="6414" y="4658"/>
                    <a:pt x="6294" y="4911"/>
                  </a:cubicBezTo>
                  <a:cubicBezTo>
                    <a:pt x="6238" y="5037"/>
                    <a:pt x="6175" y="5170"/>
                    <a:pt x="6119" y="5304"/>
                  </a:cubicBezTo>
                  <a:cubicBezTo>
                    <a:pt x="6020" y="5522"/>
                    <a:pt x="5950" y="5754"/>
                    <a:pt x="5894" y="5985"/>
                  </a:cubicBezTo>
                  <a:cubicBezTo>
                    <a:pt x="5866" y="6098"/>
                    <a:pt x="5852" y="6210"/>
                    <a:pt x="5845" y="6330"/>
                  </a:cubicBezTo>
                  <a:cubicBezTo>
                    <a:pt x="5845" y="6435"/>
                    <a:pt x="5852" y="6540"/>
                    <a:pt x="5866" y="6646"/>
                  </a:cubicBezTo>
                  <a:cubicBezTo>
                    <a:pt x="5908" y="6856"/>
                    <a:pt x="5985" y="7053"/>
                    <a:pt x="6098" y="7229"/>
                  </a:cubicBezTo>
                  <a:cubicBezTo>
                    <a:pt x="6210" y="7411"/>
                    <a:pt x="6344" y="7580"/>
                    <a:pt x="6505" y="7728"/>
                  </a:cubicBezTo>
                  <a:cubicBezTo>
                    <a:pt x="6660" y="7875"/>
                    <a:pt x="6835" y="8008"/>
                    <a:pt x="7018" y="8128"/>
                  </a:cubicBezTo>
                  <a:cubicBezTo>
                    <a:pt x="7194" y="8240"/>
                    <a:pt x="7383" y="8339"/>
                    <a:pt x="7580" y="8430"/>
                  </a:cubicBezTo>
                  <a:cubicBezTo>
                    <a:pt x="7952" y="8592"/>
                    <a:pt x="8339" y="8718"/>
                    <a:pt x="8739" y="8809"/>
                  </a:cubicBezTo>
                  <a:cubicBezTo>
                    <a:pt x="9168" y="8908"/>
                    <a:pt x="9610" y="8964"/>
                    <a:pt x="10053" y="8985"/>
                  </a:cubicBezTo>
                  <a:cubicBezTo>
                    <a:pt x="10144" y="8985"/>
                    <a:pt x="10242" y="8992"/>
                    <a:pt x="10334" y="8992"/>
                  </a:cubicBezTo>
                  <a:cubicBezTo>
                    <a:pt x="10685" y="8992"/>
                    <a:pt x="11036" y="8964"/>
                    <a:pt x="11380" y="8901"/>
                  </a:cubicBezTo>
                  <a:cubicBezTo>
                    <a:pt x="11795" y="8830"/>
                    <a:pt x="12202" y="8697"/>
                    <a:pt x="12582" y="8500"/>
                  </a:cubicBezTo>
                  <a:cubicBezTo>
                    <a:pt x="12757" y="8402"/>
                    <a:pt x="12926" y="8289"/>
                    <a:pt x="13087" y="8163"/>
                  </a:cubicBezTo>
                  <a:cubicBezTo>
                    <a:pt x="13228" y="8037"/>
                    <a:pt x="13354" y="7896"/>
                    <a:pt x="13460" y="7735"/>
                  </a:cubicBezTo>
                  <a:cubicBezTo>
                    <a:pt x="13677" y="7404"/>
                    <a:pt x="13818" y="7025"/>
                    <a:pt x="13874" y="6639"/>
                  </a:cubicBezTo>
                  <a:cubicBezTo>
                    <a:pt x="13909" y="6442"/>
                    <a:pt x="13923" y="6252"/>
                    <a:pt x="13916" y="6056"/>
                  </a:cubicBezTo>
                  <a:cubicBezTo>
                    <a:pt x="13916" y="5866"/>
                    <a:pt x="13895" y="5676"/>
                    <a:pt x="13860" y="5487"/>
                  </a:cubicBezTo>
                  <a:cubicBezTo>
                    <a:pt x="13804" y="5206"/>
                    <a:pt x="13706" y="4932"/>
                    <a:pt x="13565" y="4679"/>
                  </a:cubicBezTo>
                  <a:lnTo>
                    <a:pt x="13565" y="4679"/>
                  </a:lnTo>
                  <a:cubicBezTo>
                    <a:pt x="13628" y="4721"/>
                    <a:pt x="13692" y="4763"/>
                    <a:pt x="13755" y="4798"/>
                  </a:cubicBezTo>
                  <a:cubicBezTo>
                    <a:pt x="13937" y="4932"/>
                    <a:pt x="14120" y="5072"/>
                    <a:pt x="14289" y="5227"/>
                  </a:cubicBezTo>
                  <a:cubicBezTo>
                    <a:pt x="14464" y="5381"/>
                    <a:pt x="14626" y="5543"/>
                    <a:pt x="14808" y="5725"/>
                  </a:cubicBezTo>
                  <a:cubicBezTo>
                    <a:pt x="14970" y="5887"/>
                    <a:pt x="15139" y="6035"/>
                    <a:pt x="15328" y="6161"/>
                  </a:cubicBezTo>
                  <a:cubicBezTo>
                    <a:pt x="15413" y="6224"/>
                    <a:pt x="15511" y="6287"/>
                    <a:pt x="15602" y="6337"/>
                  </a:cubicBezTo>
                  <a:cubicBezTo>
                    <a:pt x="15694" y="6379"/>
                    <a:pt x="15792" y="6421"/>
                    <a:pt x="15890" y="6449"/>
                  </a:cubicBezTo>
                  <a:cubicBezTo>
                    <a:pt x="16010" y="6491"/>
                    <a:pt x="16129" y="6512"/>
                    <a:pt x="16256" y="6512"/>
                  </a:cubicBezTo>
                  <a:cubicBezTo>
                    <a:pt x="16326" y="6512"/>
                    <a:pt x="16396" y="6505"/>
                    <a:pt x="16466" y="6491"/>
                  </a:cubicBezTo>
                  <a:cubicBezTo>
                    <a:pt x="16565" y="6470"/>
                    <a:pt x="16663" y="6435"/>
                    <a:pt x="16754" y="6386"/>
                  </a:cubicBezTo>
                  <a:cubicBezTo>
                    <a:pt x="16853" y="6337"/>
                    <a:pt x="16944" y="6266"/>
                    <a:pt x="17028" y="6196"/>
                  </a:cubicBezTo>
                  <a:cubicBezTo>
                    <a:pt x="17120" y="6105"/>
                    <a:pt x="17204" y="6013"/>
                    <a:pt x="17281" y="5908"/>
                  </a:cubicBezTo>
                  <a:cubicBezTo>
                    <a:pt x="17344" y="5824"/>
                    <a:pt x="17401" y="5732"/>
                    <a:pt x="17457" y="5641"/>
                  </a:cubicBezTo>
                  <a:cubicBezTo>
                    <a:pt x="17555" y="5473"/>
                    <a:pt x="17632" y="5290"/>
                    <a:pt x="17682" y="5100"/>
                  </a:cubicBezTo>
                  <a:cubicBezTo>
                    <a:pt x="17724" y="4925"/>
                    <a:pt x="17752" y="4742"/>
                    <a:pt x="17745" y="4559"/>
                  </a:cubicBezTo>
                  <a:cubicBezTo>
                    <a:pt x="17745" y="4384"/>
                    <a:pt x="17717" y="4208"/>
                    <a:pt x="17675" y="4032"/>
                  </a:cubicBezTo>
                  <a:cubicBezTo>
                    <a:pt x="17625" y="3857"/>
                    <a:pt x="17562" y="3688"/>
                    <a:pt x="17485" y="3527"/>
                  </a:cubicBezTo>
                  <a:cubicBezTo>
                    <a:pt x="17401" y="3358"/>
                    <a:pt x="17302" y="3196"/>
                    <a:pt x="17197" y="3042"/>
                  </a:cubicBezTo>
                  <a:cubicBezTo>
                    <a:pt x="16965" y="2712"/>
                    <a:pt x="16691" y="2417"/>
                    <a:pt x="16396" y="2150"/>
                  </a:cubicBezTo>
                  <a:cubicBezTo>
                    <a:pt x="16094" y="1876"/>
                    <a:pt x="15778" y="1630"/>
                    <a:pt x="15441" y="1405"/>
                  </a:cubicBezTo>
                  <a:cubicBezTo>
                    <a:pt x="15139" y="1201"/>
                    <a:pt x="14823" y="1019"/>
                    <a:pt x="14492" y="857"/>
                  </a:cubicBezTo>
                  <a:cubicBezTo>
                    <a:pt x="14289" y="759"/>
                    <a:pt x="14078" y="668"/>
                    <a:pt x="13867" y="590"/>
                  </a:cubicBezTo>
                  <a:cubicBezTo>
                    <a:pt x="13600" y="492"/>
                    <a:pt x="13319" y="401"/>
                    <a:pt x="13031" y="323"/>
                  </a:cubicBezTo>
                  <a:cubicBezTo>
                    <a:pt x="12715" y="225"/>
                    <a:pt x="12385" y="148"/>
                    <a:pt x="12062" y="92"/>
                  </a:cubicBezTo>
                  <a:cubicBezTo>
                    <a:pt x="11767" y="35"/>
                    <a:pt x="11472" y="7"/>
                    <a:pt x="11170" y="0"/>
                  </a:cubicBezTo>
                  <a:close/>
                </a:path>
              </a:pathLst>
            </a:custGeom>
            <a:solidFill>
              <a:srgbClr val="66A4D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10;p17">
              <a:extLst>
                <a:ext uri="{FF2B5EF4-FFF2-40B4-BE49-F238E27FC236}">
                  <a16:creationId xmlns:a16="http://schemas.microsoft.com/office/drawing/2014/main" id="{A581D756-417B-4AD9-F720-B3A6F53918BA}"/>
                </a:ext>
              </a:extLst>
            </p:cNvPr>
            <p:cNvSpPr/>
            <p:nvPr/>
          </p:nvSpPr>
          <p:spPr>
            <a:xfrm>
              <a:off x="4916040" y="2772698"/>
              <a:ext cx="806132" cy="759873"/>
            </a:xfrm>
            <a:custGeom>
              <a:avLst/>
              <a:gdLst/>
              <a:ahLst/>
              <a:cxnLst/>
              <a:rect l="l" t="t" r="r" b="b"/>
              <a:pathLst>
                <a:path w="7110" h="6702" extrusionOk="0">
                  <a:moveTo>
                    <a:pt x="5902" y="0"/>
                  </a:moveTo>
                  <a:lnTo>
                    <a:pt x="5902" y="0"/>
                  </a:lnTo>
                  <a:cubicBezTo>
                    <a:pt x="5986" y="113"/>
                    <a:pt x="6063" y="225"/>
                    <a:pt x="6133" y="337"/>
                  </a:cubicBezTo>
                  <a:lnTo>
                    <a:pt x="6140" y="344"/>
                  </a:lnTo>
                  <a:cubicBezTo>
                    <a:pt x="6253" y="534"/>
                    <a:pt x="6358" y="738"/>
                    <a:pt x="6435" y="949"/>
                  </a:cubicBezTo>
                  <a:cubicBezTo>
                    <a:pt x="6520" y="1145"/>
                    <a:pt x="6576" y="1356"/>
                    <a:pt x="6611" y="1574"/>
                  </a:cubicBezTo>
                  <a:cubicBezTo>
                    <a:pt x="6646" y="1785"/>
                    <a:pt x="6660" y="1995"/>
                    <a:pt x="6639" y="2206"/>
                  </a:cubicBezTo>
                  <a:cubicBezTo>
                    <a:pt x="6632" y="2311"/>
                    <a:pt x="6611" y="2417"/>
                    <a:pt x="6590" y="2515"/>
                  </a:cubicBezTo>
                  <a:cubicBezTo>
                    <a:pt x="6562" y="2628"/>
                    <a:pt x="6527" y="2733"/>
                    <a:pt x="6485" y="2838"/>
                  </a:cubicBezTo>
                  <a:cubicBezTo>
                    <a:pt x="6442" y="2923"/>
                    <a:pt x="6400" y="3000"/>
                    <a:pt x="6344" y="3070"/>
                  </a:cubicBezTo>
                  <a:cubicBezTo>
                    <a:pt x="6316" y="3105"/>
                    <a:pt x="6288" y="3133"/>
                    <a:pt x="6253" y="3161"/>
                  </a:cubicBezTo>
                  <a:cubicBezTo>
                    <a:pt x="6225" y="3183"/>
                    <a:pt x="6204" y="3204"/>
                    <a:pt x="6169" y="3225"/>
                  </a:cubicBezTo>
                  <a:cubicBezTo>
                    <a:pt x="6112" y="3260"/>
                    <a:pt x="6049" y="3288"/>
                    <a:pt x="5979" y="3302"/>
                  </a:cubicBezTo>
                  <a:cubicBezTo>
                    <a:pt x="5927" y="3312"/>
                    <a:pt x="5876" y="3319"/>
                    <a:pt x="5827" y="3319"/>
                  </a:cubicBezTo>
                  <a:cubicBezTo>
                    <a:pt x="5810" y="3319"/>
                    <a:pt x="5792" y="3318"/>
                    <a:pt x="5775" y="3316"/>
                  </a:cubicBezTo>
                  <a:cubicBezTo>
                    <a:pt x="5614" y="3302"/>
                    <a:pt x="5459" y="3260"/>
                    <a:pt x="5319" y="3197"/>
                  </a:cubicBezTo>
                  <a:lnTo>
                    <a:pt x="5220" y="3147"/>
                  </a:lnTo>
                  <a:cubicBezTo>
                    <a:pt x="5171" y="3126"/>
                    <a:pt x="5129" y="3105"/>
                    <a:pt x="5087" y="3084"/>
                  </a:cubicBezTo>
                  <a:cubicBezTo>
                    <a:pt x="4974" y="3028"/>
                    <a:pt x="4862" y="2965"/>
                    <a:pt x="4749" y="2909"/>
                  </a:cubicBezTo>
                  <a:cubicBezTo>
                    <a:pt x="4525" y="2782"/>
                    <a:pt x="4293" y="2656"/>
                    <a:pt x="4061" y="2529"/>
                  </a:cubicBezTo>
                  <a:cubicBezTo>
                    <a:pt x="3597" y="2262"/>
                    <a:pt x="3113" y="2044"/>
                    <a:pt x="2607" y="1876"/>
                  </a:cubicBezTo>
                  <a:cubicBezTo>
                    <a:pt x="2473" y="1834"/>
                    <a:pt x="2340" y="1799"/>
                    <a:pt x="2207" y="1778"/>
                  </a:cubicBezTo>
                  <a:cubicBezTo>
                    <a:pt x="2122" y="1756"/>
                    <a:pt x="2045" y="1749"/>
                    <a:pt x="1968" y="1735"/>
                  </a:cubicBezTo>
                  <a:lnTo>
                    <a:pt x="1968" y="1735"/>
                  </a:lnTo>
                  <a:cubicBezTo>
                    <a:pt x="2024" y="2066"/>
                    <a:pt x="2080" y="2396"/>
                    <a:pt x="2108" y="2733"/>
                  </a:cubicBezTo>
                  <a:cubicBezTo>
                    <a:pt x="2150" y="3161"/>
                    <a:pt x="2143" y="3590"/>
                    <a:pt x="2080" y="4018"/>
                  </a:cubicBezTo>
                  <a:cubicBezTo>
                    <a:pt x="2038" y="4299"/>
                    <a:pt x="1961" y="4580"/>
                    <a:pt x="1855" y="4847"/>
                  </a:cubicBezTo>
                  <a:cubicBezTo>
                    <a:pt x="1771" y="5044"/>
                    <a:pt x="1673" y="5234"/>
                    <a:pt x="1553" y="5416"/>
                  </a:cubicBezTo>
                  <a:cubicBezTo>
                    <a:pt x="1314" y="5782"/>
                    <a:pt x="1005" y="6105"/>
                    <a:pt x="647" y="6358"/>
                  </a:cubicBezTo>
                  <a:cubicBezTo>
                    <a:pt x="464" y="6484"/>
                    <a:pt x="275" y="6590"/>
                    <a:pt x="78" y="6674"/>
                  </a:cubicBezTo>
                  <a:lnTo>
                    <a:pt x="1" y="6702"/>
                  </a:lnTo>
                  <a:cubicBezTo>
                    <a:pt x="247" y="6695"/>
                    <a:pt x="492" y="6667"/>
                    <a:pt x="738" y="6625"/>
                  </a:cubicBezTo>
                  <a:cubicBezTo>
                    <a:pt x="1160" y="6554"/>
                    <a:pt x="1567" y="6414"/>
                    <a:pt x="1940" y="6217"/>
                  </a:cubicBezTo>
                  <a:cubicBezTo>
                    <a:pt x="2122" y="6126"/>
                    <a:pt x="2291" y="6014"/>
                    <a:pt x="2445" y="5880"/>
                  </a:cubicBezTo>
                  <a:cubicBezTo>
                    <a:pt x="2593" y="5761"/>
                    <a:pt x="2719" y="5613"/>
                    <a:pt x="2825" y="5452"/>
                  </a:cubicBezTo>
                  <a:cubicBezTo>
                    <a:pt x="3042" y="5121"/>
                    <a:pt x="3183" y="4749"/>
                    <a:pt x="3239" y="4356"/>
                  </a:cubicBezTo>
                  <a:cubicBezTo>
                    <a:pt x="3267" y="4166"/>
                    <a:pt x="3281" y="3969"/>
                    <a:pt x="3281" y="3773"/>
                  </a:cubicBezTo>
                  <a:cubicBezTo>
                    <a:pt x="3274" y="3583"/>
                    <a:pt x="3253" y="3393"/>
                    <a:pt x="3218" y="3204"/>
                  </a:cubicBezTo>
                  <a:cubicBezTo>
                    <a:pt x="3169" y="2923"/>
                    <a:pt x="3071" y="2649"/>
                    <a:pt x="2930" y="2396"/>
                  </a:cubicBezTo>
                  <a:lnTo>
                    <a:pt x="2930" y="2396"/>
                  </a:lnTo>
                  <a:lnTo>
                    <a:pt x="2993" y="2445"/>
                  </a:lnTo>
                  <a:lnTo>
                    <a:pt x="3113" y="2522"/>
                  </a:lnTo>
                  <a:cubicBezTo>
                    <a:pt x="3295" y="2649"/>
                    <a:pt x="3478" y="2796"/>
                    <a:pt x="3647" y="2944"/>
                  </a:cubicBezTo>
                  <a:cubicBezTo>
                    <a:pt x="3822" y="3098"/>
                    <a:pt x="3984" y="3267"/>
                    <a:pt x="4166" y="3442"/>
                  </a:cubicBezTo>
                  <a:cubicBezTo>
                    <a:pt x="4328" y="3611"/>
                    <a:pt x="4497" y="3752"/>
                    <a:pt x="4686" y="3885"/>
                  </a:cubicBezTo>
                  <a:cubicBezTo>
                    <a:pt x="4778" y="3948"/>
                    <a:pt x="4869" y="4004"/>
                    <a:pt x="4967" y="4054"/>
                  </a:cubicBezTo>
                  <a:cubicBezTo>
                    <a:pt x="5059" y="4103"/>
                    <a:pt x="5150" y="4145"/>
                    <a:pt x="5248" y="4173"/>
                  </a:cubicBezTo>
                  <a:cubicBezTo>
                    <a:pt x="5368" y="4208"/>
                    <a:pt x="5494" y="4229"/>
                    <a:pt x="5614" y="4229"/>
                  </a:cubicBezTo>
                  <a:cubicBezTo>
                    <a:pt x="5684" y="4229"/>
                    <a:pt x="5761" y="4222"/>
                    <a:pt x="5831" y="4208"/>
                  </a:cubicBezTo>
                  <a:cubicBezTo>
                    <a:pt x="5930" y="4187"/>
                    <a:pt x="6021" y="4152"/>
                    <a:pt x="6112" y="4110"/>
                  </a:cubicBezTo>
                  <a:cubicBezTo>
                    <a:pt x="6211" y="4054"/>
                    <a:pt x="6309" y="3990"/>
                    <a:pt x="6386" y="3913"/>
                  </a:cubicBezTo>
                  <a:cubicBezTo>
                    <a:pt x="6485" y="3829"/>
                    <a:pt x="6569" y="3730"/>
                    <a:pt x="6639" y="3632"/>
                  </a:cubicBezTo>
                  <a:cubicBezTo>
                    <a:pt x="6709" y="3541"/>
                    <a:pt x="6766" y="3449"/>
                    <a:pt x="6815" y="3358"/>
                  </a:cubicBezTo>
                  <a:cubicBezTo>
                    <a:pt x="6913" y="3190"/>
                    <a:pt x="6990" y="3007"/>
                    <a:pt x="7040" y="2817"/>
                  </a:cubicBezTo>
                  <a:cubicBezTo>
                    <a:pt x="7089" y="2642"/>
                    <a:pt x="7110" y="2466"/>
                    <a:pt x="7110" y="2283"/>
                  </a:cubicBezTo>
                  <a:cubicBezTo>
                    <a:pt x="7103" y="2108"/>
                    <a:pt x="7082" y="1925"/>
                    <a:pt x="7033" y="1756"/>
                  </a:cubicBezTo>
                  <a:cubicBezTo>
                    <a:pt x="6990" y="1581"/>
                    <a:pt x="6920" y="1405"/>
                    <a:pt x="6843" y="1244"/>
                  </a:cubicBezTo>
                  <a:cubicBezTo>
                    <a:pt x="6759" y="1075"/>
                    <a:pt x="6660" y="913"/>
                    <a:pt x="6555" y="759"/>
                  </a:cubicBezTo>
                  <a:cubicBezTo>
                    <a:pt x="6365" y="485"/>
                    <a:pt x="6147" y="232"/>
                    <a:pt x="5902"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11;p17">
              <a:extLst>
                <a:ext uri="{FF2B5EF4-FFF2-40B4-BE49-F238E27FC236}">
                  <a16:creationId xmlns:a16="http://schemas.microsoft.com/office/drawing/2014/main" id="{91E1B35F-4EFC-7ABA-4E05-2268F9BFAE37}"/>
                </a:ext>
              </a:extLst>
            </p:cNvPr>
            <p:cNvSpPr/>
            <p:nvPr/>
          </p:nvSpPr>
          <p:spPr>
            <a:xfrm>
              <a:off x="3797767" y="2884944"/>
              <a:ext cx="113" cy="113"/>
            </a:xfrm>
            <a:custGeom>
              <a:avLst/>
              <a:gdLst/>
              <a:ahLst/>
              <a:cxnLst/>
              <a:rect l="l" t="t" r="r" b="b"/>
              <a:pathLst>
                <a:path w="1" h="1" extrusionOk="0">
                  <a:moveTo>
                    <a:pt x="1" y="1"/>
                  </a:moveTo>
                  <a:lnTo>
                    <a:pt x="1" y="1"/>
                  </a:lnTo>
                  <a:lnTo>
                    <a:pt x="1" y="1"/>
                  </a:lnTo>
                  <a:close/>
                </a:path>
              </a:pathLst>
            </a:custGeom>
            <a:solidFill>
              <a:srgbClr val="7385D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12;p17">
              <a:extLst>
                <a:ext uri="{FF2B5EF4-FFF2-40B4-BE49-F238E27FC236}">
                  <a16:creationId xmlns:a16="http://schemas.microsoft.com/office/drawing/2014/main" id="{5B2EDBCB-02FE-FE5C-98C4-CA0D4A22CA35}"/>
                </a:ext>
              </a:extLst>
            </p:cNvPr>
            <p:cNvSpPr/>
            <p:nvPr/>
          </p:nvSpPr>
          <p:spPr>
            <a:xfrm>
              <a:off x="3711031" y="2758299"/>
              <a:ext cx="764635" cy="286058"/>
            </a:xfrm>
            <a:custGeom>
              <a:avLst/>
              <a:gdLst/>
              <a:ahLst/>
              <a:cxnLst/>
              <a:rect l="l" t="t" r="r" b="b"/>
              <a:pathLst>
                <a:path w="6744" h="2523" extrusionOk="0">
                  <a:moveTo>
                    <a:pt x="21" y="1"/>
                  </a:moveTo>
                  <a:cubicBezTo>
                    <a:pt x="0" y="275"/>
                    <a:pt x="56" y="556"/>
                    <a:pt x="162" y="816"/>
                  </a:cubicBezTo>
                  <a:lnTo>
                    <a:pt x="162" y="823"/>
                  </a:lnTo>
                  <a:cubicBezTo>
                    <a:pt x="295" y="1125"/>
                    <a:pt x="485" y="1392"/>
                    <a:pt x="738" y="1610"/>
                  </a:cubicBezTo>
                  <a:cubicBezTo>
                    <a:pt x="1026" y="1869"/>
                    <a:pt x="1363" y="2066"/>
                    <a:pt x="1735" y="2200"/>
                  </a:cubicBezTo>
                  <a:cubicBezTo>
                    <a:pt x="1932" y="2277"/>
                    <a:pt x="2136" y="2333"/>
                    <a:pt x="2346" y="2382"/>
                  </a:cubicBezTo>
                  <a:cubicBezTo>
                    <a:pt x="2564" y="2424"/>
                    <a:pt x="2789" y="2460"/>
                    <a:pt x="3007" y="2488"/>
                  </a:cubicBezTo>
                  <a:cubicBezTo>
                    <a:pt x="3253" y="2509"/>
                    <a:pt x="3498" y="2523"/>
                    <a:pt x="3744" y="2523"/>
                  </a:cubicBezTo>
                  <a:cubicBezTo>
                    <a:pt x="3948" y="2523"/>
                    <a:pt x="4173" y="2516"/>
                    <a:pt x="4405" y="2495"/>
                  </a:cubicBezTo>
                  <a:cubicBezTo>
                    <a:pt x="4861" y="2460"/>
                    <a:pt x="5318" y="2382"/>
                    <a:pt x="5760" y="2270"/>
                  </a:cubicBezTo>
                  <a:cubicBezTo>
                    <a:pt x="6048" y="2193"/>
                    <a:pt x="6337" y="2101"/>
                    <a:pt x="6610" y="1989"/>
                  </a:cubicBezTo>
                  <a:lnTo>
                    <a:pt x="6610" y="1989"/>
                  </a:lnTo>
                  <a:cubicBezTo>
                    <a:pt x="6603" y="2010"/>
                    <a:pt x="6596" y="2024"/>
                    <a:pt x="6596" y="2045"/>
                  </a:cubicBezTo>
                  <a:cubicBezTo>
                    <a:pt x="6618" y="1996"/>
                    <a:pt x="6639" y="1947"/>
                    <a:pt x="6660" y="1898"/>
                  </a:cubicBezTo>
                  <a:cubicBezTo>
                    <a:pt x="6702" y="1813"/>
                    <a:pt x="6723" y="1722"/>
                    <a:pt x="6744" y="1631"/>
                  </a:cubicBezTo>
                  <a:cubicBezTo>
                    <a:pt x="6744" y="1602"/>
                    <a:pt x="6744" y="1581"/>
                    <a:pt x="6744" y="1553"/>
                  </a:cubicBezTo>
                  <a:cubicBezTo>
                    <a:pt x="6737" y="1539"/>
                    <a:pt x="6737" y="1525"/>
                    <a:pt x="6730" y="1511"/>
                  </a:cubicBezTo>
                  <a:cubicBezTo>
                    <a:pt x="6730" y="1511"/>
                    <a:pt x="6730" y="1511"/>
                    <a:pt x="6730" y="1518"/>
                  </a:cubicBezTo>
                  <a:cubicBezTo>
                    <a:pt x="6723" y="1504"/>
                    <a:pt x="6723" y="1497"/>
                    <a:pt x="6716" y="1490"/>
                  </a:cubicBezTo>
                  <a:cubicBezTo>
                    <a:pt x="6709" y="1476"/>
                    <a:pt x="6695" y="1469"/>
                    <a:pt x="6688" y="1462"/>
                  </a:cubicBezTo>
                  <a:cubicBezTo>
                    <a:pt x="6674" y="1448"/>
                    <a:pt x="6653" y="1441"/>
                    <a:pt x="6639" y="1434"/>
                  </a:cubicBezTo>
                  <a:cubicBezTo>
                    <a:pt x="6603" y="1420"/>
                    <a:pt x="6568" y="1406"/>
                    <a:pt x="6533" y="1406"/>
                  </a:cubicBezTo>
                  <a:lnTo>
                    <a:pt x="6540" y="1406"/>
                  </a:lnTo>
                  <a:cubicBezTo>
                    <a:pt x="6503" y="1400"/>
                    <a:pt x="6465" y="1398"/>
                    <a:pt x="6428" y="1398"/>
                  </a:cubicBezTo>
                  <a:cubicBezTo>
                    <a:pt x="6368" y="1398"/>
                    <a:pt x="6309" y="1404"/>
                    <a:pt x="6252" y="1413"/>
                  </a:cubicBezTo>
                  <a:lnTo>
                    <a:pt x="6259" y="1413"/>
                  </a:lnTo>
                  <a:cubicBezTo>
                    <a:pt x="6098" y="1434"/>
                    <a:pt x="5943" y="1469"/>
                    <a:pt x="5789" y="1511"/>
                  </a:cubicBezTo>
                  <a:cubicBezTo>
                    <a:pt x="5711" y="1532"/>
                    <a:pt x="5634" y="1553"/>
                    <a:pt x="5564" y="1574"/>
                  </a:cubicBezTo>
                  <a:lnTo>
                    <a:pt x="5374" y="1631"/>
                  </a:lnTo>
                  <a:cubicBezTo>
                    <a:pt x="5325" y="1645"/>
                    <a:pt x="5283" y="1659"/>
                    <a:pt x="5234" y="1666"/>
                  </a:cubicBezTo>
                  <a:cubicBezTo>
                    <a:pt x="5184" y="1673"/>
                    <a:pt x="5121" y="1687"/>
                    <a:pt x="5058" y="1694"/>
                  </a:cubicBezTo>
                  <a:cubicBezTo>
                    <a:pt x="4932" y="1715"/>
                    <a:pt x="4805" y="1736"/>
                    <a:pt x="4679" y="1750"/>
                  </a:cubicBezTo>
                  <a:cubicBezTo>
                    <a:pt x="4370" y="1792"/>
                    <a:pt x="4053" y="1813"/>
                    <a:pt x="3744" y="1827"/>
                  </a:cubicBezTo>
                  <a:cubicBezTo>
                    <a:pt x="3632" y="1832"/>
                    <a:pt x="3520" y="1834"/>
                    <a:pt x="3407" y="1834"/>
                  </a:cubicBezTo>
                  <a:cubicBezTo>
                    <a:pt x="3183" y="1834"/>
                    <a:pt x="2960" y="1825"/>
                    <a:pt x="2740" y="1806"/>
                  </a:cubicBezTo>
                  <a:cubicBezTo>
                    <a:pt x="2410" y="1778"/>
                    <a:pt x="2079" y="1722"/>
                    <a:pt x="1763" y="1638"/>
                  </a:cubicBezTo>
                  <a:cubicBezTo>
                    <a:pt x="1616" y="1595"/>
                    <a:pt x="1468" y="1546"/>
                    <a:pt x="1328" y="1483"/>
                  </a:cubicBezTo>
                  <a:cubicBezTo>
                    <a:pt x="1187" y="1427"/>
                    <a:pt x="1054" y="1357"/>
                    <a:pt x="920" y="1272"/>
                  </a:cubicBezTo>
                  <a:cubicBezTo>
                    <a:pt x="801" y="1195"/>
                    <a:pt x="682" y="1104"/>
                    <a:pt x="576" y="1005"/>
                  </a:cubicBezTo>
                  <a:cubicBezTo>
                    <a:pt x="358" y="795"/>
                    <a:pt x="190" y="542"/>
                    <a:pt x="91" y="254"/>
                  </a:cubicBezTo>
                  <a:cubicBezTo>
                    <a:pt x="63" y="176"/>
                    <a:pt x="42" y="99"/>
                    <a:pt x="21" y="22"/>
                  </a:cubicBezTo>
                  <a:lnTo>
                    <a:pt x="21" y="1"/>
                  </a:ln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13;p17">
              <a:extLst>
                <a:ext uri="{FF2B5EF4-FFF2-40B4-BE49-F238E27FC236}">
                  <a16:creationId xmlns:a16="http://schemas.microsoft.com/office/drawing/2014/main" id="{BC10DCA1-13F5-FF09-EBEB-B9DBC34D28BA}"/>
                </a:ext>
              </a:extLst>
            </p:cNvPr>
            <p:cNvSpPr/>
            <p:nvPr/>
          </p:nvSpPr>
          <p:spPr>
            <a:xfrm>
              <a:off x="5070577" y="2947076"/>
              <a:ext cx="273359" cy="167349"/>
            </a:xfrm>
            <a:custGeom>
              <a:avLst/>
              <a:gdLst/>
              <a:ahLst/>
              <a:cxnLst/>
              <a:rect l="l" t="t" r="r" b="b"/>
              <a:pathLst>
                <a:path w="2411" h="1476" extrusionOk="0">
                  <a:moveTo>
                    <a:pt x="43" y="1"/>
                  </a:moveTo>
                  <a:cubicBezTo>
                    <a:pt x="29" y="8"/>
                    <a:pt x="15" y="15"/>
                    <a:pt x="8" y="36"/>
                  </a:cubicBezTo>
                  <a:cubicBezTo>
                    <a:pt x="1" y="50"/>
                    <a:pt x="1" y="71"/>
                    <a:pt x="8" y="85"/>
                  </a:cubicBezTo>
                  <a:cubicBezTo>
                    <a:pt x="8" y="99"/>
                    <a:pt x="22" y="113"/>
                    <a:pt x="36" y="120"/>
                  </a:cubicBezTo>
                  <a:cubicBezTo>
                    <a:pt x="169" y="169"/>
                    <a:pt x="296" y="218"/>
                    <a:pt x="422" y="268"/>
                  </a:cubicBezTo>
                  <a:cubicBezTo>
                    <a:pt x="548" y="317"/>
                    <a:pt x="682" y="380"/>
                    <a:pt x="815" y="450"/>
                  </a:cubicBezTo>
                  <a:cubicBezTo>
                    <a:pt x="1082" y="577"/>
                    <a:pt x="1342" y="724"/>
                    <a:pt x="1588" y="886"/>
                  </a:cubicBezTo>
                  <a:cubicBezTo>
                    <a:pt x="1588" y="886"/>
                    <a:pt x="1581" y="879"/>
                    <a:pt x="1581" y="879"/>
                  </a:cubicBezTo>
                  <a:lnTo>
                    <a:pt x="1581" y="879"/>
                  </a:lnTo>
                  <a:cubicBezTo>
                    <a:pt x="1855" y="1054"/>
                    <a:pt x="2115" y="1251"/>
                    <a:pt x="2361" y="1469"/>
                  </a:cubicBezTo>
                  <a:cubicBezTo>
                    <a:pt x="2365" y="1473"/>
                    <a:pt x="2371" y="1475"/>
                    <a:pt x="2376" y="1475"/>
                  </a:cubicBezTo>
                  <a:cubicBezTo>
                    <a:pt x="2394" y="1475"/>
                    <a:pt x="2411" y="1450"/>
                    <a:pt x="2389" y="1434"/>
                  </a:cubicBezTo>
                  <a:cubicBezTo>
                    <a:pt x="2059" y="1118"/>
                    <a:pt x="1701" y="837"/>
                    <a:pt x="1321" y="577"/>
                  </a:cubicBezTo>
                  <a:cubicBezTo>
                    <a:pt x="1124" y="450"/>
                    <a:pt x="928" y="338"/>
                    <a:pt x="717" y="240"/>
                  </a:cubicBezTo>
                  <a:cubicBezTo>
                    <a:pt x="513" y="141"/>
                    <a:pt x="296" y="64"/>
                    <a:pt x="78" y="1"/>
                  </a:cubicBezTo>
                  <a:close/>
                </a:path>
              </a:pathLst>
            </a:custGeom>
            <a:solidFill>
              <a:srgbClr val="6C7CC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14;p17">
              <a:extLst>
                <a:ext uri="{FF2B5EF4-FFF2-40B4-BE49-F238E27FC236}">
                  <a16:creationId xmlns:a16="http://schemas.microsoft.com/office/drawing/2014/main" id="{7C53D71A-86DF-B73D-297E-36E0B39BF79A}"/>
                </a:ext>
              </a:extLst>
            </p:cNvPr>
            <p:cNvSpPr/>
            <p:nvPr/>
          </p:nvSpPr>
          <p:spPr>
            <a:xfrm>
              <a:off x="4030424" y="2978935"/>
              <a:ext cx="271658" cy="65420"/>
            </a:xfrm>
            <a:custGeom>
              <a:avLst/>
              <a:gdLst/>
              <a:ahLst/>
              <a:cxnLst/>
              <a:rect l="l" t="t" r="r" b="b"/>
              <a:pathLst>
                <a:path w="2396" h="577" extrusionOk="0">
                  <a:moveTo>
                    <a:pt x="1201" y="1"/>
                  </a:moveTo>
                  <a:lnTo>
                    <a:pt x="1202" y="1"/>
                  </a:lnTo>
                  <a:lnTo>
                    <a:pt x="1202" y="1"/>
                  </a:lnTo>
                  <a:cubicBezTo>
                    <a:pt x="1204" y="1"/>
                    <a:pt x="1206" y="1"/>
                    <a:pt x="1208" y="1"/>
                  </a:cubicBezTo>
                  <a:close/>
                  <a:moveTo>
                    <a:pt x="1363" y="1"/>
                  </a:moveTo>
                  <a:cubicBezTo>
                    <a:pt x="1314" y="1"/>
                    <a:pt x="1258" y="1"/>
                    <a:pt x="1208" y="8"/>
                  </a:cubicBezTo>
                  <a:lnTo>
                    <a:pt x="1202" y="1"/>
                  </a:lnTo>
                  <a:lnTo>
                    <a:pt x="1202" y="1"/>
                  </a:lnTo>
                  <a:cubicBezTo>
                    <a:pt x="1022" y="16"/>
                    <a:pt x="848" y="58"/>
                    <a:pt x="674" y="120"/>
                  </a:cubicBezTo>
                  <a:lnTo>
                    <a:pt x="681" y="120"/>
                  </a:lnTo>
                  <a:cubicBezTo>
                    <a:pt x="506" y="183"/>
                    <a:pt x="344" y="268"/>
                    <a:pt x="190" y="366"/>
                  </a:cubicBezTo>
                  <a:cubicBezTo>
                    <a:pt x="119" y="415"/>
                    <a:pt x="63" y="464"/>
                    <a:pt x="0" y="521"/>
                  </a:cubicBezTo>
                  <a:lnTo>
                    <a:pt x="190" y="542"/>
                  </a:lnTo>
                  <a:cubicBezTo>
                    <a:pt x="436" y="563"/>
                    <a:pt x="681" y="577"/>
                    <a:pt x="927" y="577"/>
                  </a:cubicBezTo>
                  <a:cubicBezTo>
                    <a:pt x="1131" y="577"/>
                    <a:pt x="1356" y="570"/>
                    <a:pt x="1588" y="549"/>
                  </a:cubicBezTo>
                  <a:cubicBezTo>
                    <a:pt x="1855" y="528"/>
                    <a:pt x="2129" y="492"/>
                    <a:pt x="2396" y="443"/>
                  </a:cubicBezTo>
                  <a:cubicBezTo>
                    <a:pt x="2381" y="422"/>
                    <a:pt x="2360" y="401"/>
                    <a:pt x="2346" y="387"/>
                  </a:cubicBezTo>
                  <a:cubicBezTo>
                    <a:pt x="2311" y="352"/>
                    <a:pt x="2276" y="317"/>
                    <a:pt x="2241" y="289"/>
                  </a:cubicBezTo>
                  <a:cubicBezTo>
                    <a:pt x="2206" y="254"/>
                    <a:pt x="2164" y="225"/>
                    <a:pt x="2122" y="197"/>
                  </a:cubicBezTo>
                  <a:cubicBezTo>
                    <a:pt x="2079" y="176"/>
                    <a:pt x="2030" y="148"/>
                    <a:pt x="1988" y="127"/>
                  </a:cubicBezTo>
                  <a:cubicBezTo>
                    <a:pt x="1932" y="99"/>
                    <a:pt x="1876" y="78"/>
                    <a:pt x="1819" y="64"/>
                  </a:cubicBezTo>
                  <a:cubicBezTo>
                    <a:pt x="1763" y="50"/>
                    <a:pt x="1707" y="36"/>
                    <a:pt x="1651" y="22"/>
                  </a:cubicBezTo>
                  <a:cubicBezTo>
                    <a:pt x="1560" y="8"/>
                    <a:pt x="1461" y="1"/>
                    <a:pt x="1363" y="1"/>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15;p17">
              <a:extLst>
                <a:ext uri="{FF2B5EF4-FFF2-40B4-BE49-F238E27FC236}">
                  <a16:creationId xmlns:a16="http://schemas.microsoft.com/office/drawing/2014/main" id="{EEF664E3-E611-DE96-21AA-ACBA5C8CA876}"/>
                </a:ext>
              </a:extLst>
            </p:cNvPr>
            <p:cNvSpPr/>
            <p:nvPr/>
          </p:nvSpPr>
          <p:spPr>
            <a:xfrm>
              <a:off x="4284396" y="3010795"/>
              <a:ext cx="113" cy="113"/>
            </a:xfrm>
            <a:custGeom>
              <a:avLst/>
              <a:gdLst/>
              <a:ahLst/>
              <a:cxnLst/>
              <a:rect l="l" t="t" r="r" b="b"/>
              <a:pathLst>
                <a:path w="1" h="1" extrusionOk="0">
                  <a:moveTo>
                    <a:pt x="1" y="1"/>
                  </a:moveTo>
                  <a:lnTo>
                    <a:pt x="1" y="1"/>
                  </a:lnTo>
                  <a:lnTo>
                    <a:pt x="1" y="1"/>
                  </a:lnTo>
                  <a:lnTo>
                    <a:pt x="1" y="1"/>
                  </a:lnTo>
                  <a:close/>
                </a:path>
              </a:pathLst>
            </a:custGeom>
            <a:solidFill>
              <a:srgbClr val="42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16;p17">
              <a:extLst>
                <a:ext uri="{FF2B5EF4-FFF2-40B4-BE49-F238E27FC236}">
                  <a16:creationId xmlns:a16="http://schemas.microsoft.com/office/drawing/2014/main" id="{071607DD-1E76-3574-86A3-4168A83FFE61}"/>
                </a:ext>
              </a:extLst>
            </p:cNvPr>
            <p:cNvSpPr/>
            <p:nvPr/>
          </p:nvSpPr>
          <p:spPr>
            <a:xfrm>
              <a:off x="4284396" y="3010795"/>
              <a:ext cx="113" cy="113"/>
            </a:xfrm>
            <a:custGeom>
              <a:avLst/>
              <a:gdLst/>
              <a:ahLst/>
              <a:cxnLst/>
              <a:rect l="l" t="t" r="r" b="b"/>
              <a:pathLst>
                <a:path w="1" h="1" extrusionOk="0">
                  <a:moveTo>
                    <a:pt x="1" y="1"/>
                  </a:moveTo>
                  <a:lnTo>
                    <a:pt x="1" y="1"/>
                  </a:lnTo>
                  <a:lnTo>
                    <a:pt x="1" y="1"/>
                  </a:lnTo>
                  <a:lnTo>
                    <a:pt x="1" y="1"/>
                  </a:lnTo>
                  <a:close/>
                </a:path>
              </a:pathLst>
            </a:custGeom>
            <a:solidFill>
              <a:srgbClr val="42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17;p17">
              <a:extLst>
                <a:ext uri="{FF2B5EF4-FFF2-40B4-BE49-F238E27FC236}">
                  <a16:creationId xmlns:a16="http://schemas.microsoft.com/office/drawing/2014/main" id="{5D7ED0D8-1DEB-8AB5-E848-5FABE4F9DAE3}"/>
                </a:ext>
              </a:extLst>
            </p:cNvPr>
            <p:cNvSpPr/>
            <p:nvPr/>
          </p:nvSpPr>
          <p:spPr>
            <a:xfrm>
              <a:off x="4284396" y="3010795"/>
              <a:ext cx="113" cy="113"/>
            </a:xfrm>
            <a:custGeom>
              <a:avLst/>
              <a:gdLst/>
              <a:ahLst/>
              <a:cxnLst/>
              <a:rect l="l" t="t" r="r" b="b"/>
              <a:pathLst>
                <a:path w="1" h="1" extrusionOk="0">
                  <a:moveTo>
                    <a:pt x="1" y="1"/>
                  </a:moveTo>
                  <a:lnTo>
                    <a:pt x="1" y="1"/>
                  </a:lnTo>
                  <a:close/>
                </a:path>
              </a:pathLst>
            </a:custGeom>
            <a:solidFill>
              <a:srgbClr val="424F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8;p17">
              <a:extLst>
                <a:ext uri="{FF2B5EF4-FFF2-40B4-BE49-F238E27FC236}">
                  <a16:creationId xmlns:a16="http://schemas.microsoft.com/office/drawing/2014/main" id="{747F5979-993F-EBB9-77D4-A54316BCDEA2}"/>
                </a:ext>
              </a:extLst>
            </p:cNvPr>
            <p:cNvSpPr/>
            <p:nvPr/>
          </p:nvSpPr>
          <p:spPr>
            <a:xfrm>
              <a:off x="4504241" y="2523376"/>
              <a:ext cx="397624" cy="367238"/>
            </a:xfrm>
            <a:custGeom>
              <a:avLst/>
              <a:gdLst/>
              <a:ahLst/>
              <a:cxnLst/>
              <a:rect l="l" t="t" r="r" b="b"/>
              <a:pathLst>
                <a:path w="3507" h="3239" extrusionOk="0">
                  <a:moveTo>
                    <a:pt x="3506" y="0"/>
                  </a:moveTo>
                  <a:lnTo>
                    <a:pt x="3506" y="0"/>
                  </a:lnTo>
                  <a:cubicBezTo>
                    <a:pt x="3436" y="22"/>
                    <a:pt x="3373" y="50"/>
                    <a:pt x="3303" y="85"/>
                  </a:cubicBezTo>
                  <a:lnTo>
                    <a:pt x="3317" y="92"/>
                  </a:lnTo>
                  <a:cubicBezTo>
                    <a:pt x="3274" y="106"/>
                    <a:pt x="3246" y="127"/>
                    <a:pt x="3211" y="155"/>
                  </a:cubicBezTo>
                  <a:cubicBezTo>
                    <a:pt x="3218" y="134"/>
                    <a:pt x="3211" y="113"/>
                    <a:pt x="3197" y="99"/>
                  </a:cubicBezTo>
                  <a:cubicBezTo>
                    <a:pt x="3183" y="85"/>
                    <a:pt x="3162" y="78"/>
                    <a:pt x="3141" y="78"/>
                  </a:cubicBezTo>
                  <a:cubicBezTo>
                    <a:pt x="3106" y="78"/>
                    <a:pt x="3071" y="113"/>
                    <a:pt x="3071" y="148"/>
                  </a:cubicBezTo>
                  <a:cubicBezTo>
                    <a:pt x="3071" y="190"/>
                    <a:pt x="3071" y="239"/>
                    <a:pt x="3064" y="281"/>
                  </a:cubicBezTo>
                  <a:lnTo>
                    <a:pt x="3050" y="296"/>
                  </a:lnTo>
                  <a:cubicBezTo>
                    <a:pt x="2979" y="387"/>
                    <a:pt x="2923" y="499"/>
                    <a:pt x="2895" y="612"/>
                  </a:cubicBezTo>
                  <a:cubicBezTo>
                    <a:pt x="2888" y="633"/>
                    <a:pt x="2895" y="647"/>
                    <a:pt x="2902" y="668"/>
                  </a:cubicBezTo>
                  <a:cubicBezTo>
                    <a:pt x="2916" y="682"/>
                    <a:pt x="2930" y="696"/>
                    <a:pt x="2951" y="696"/>
                  </a:cubicBezTo>
                  <a:lnTo>
                    <a:pt x="2965" y="696"/>
                  </a:lnTo>
                  <a:cubicBezTo>
                    <a:pt x="2993" y="696"/>
                    <a:pt x="3022" y="682"/>
                    <a:pt x="3029" y="654"/>
                  </a:cubicBezTo>
                  <a:lnTo>
                    <a:pt x="3029" y="654"/>
                  </a:lnTo>
                  <a:cubicBezTo>
                    <a:pt x="2972" y="998"/>
                    <a:pt x="2874" y="1328"/>
                    <a:pt x="2741" y="1651"/>
                  </a:cubicBezTo>
                  <a:lnTo>
                    <a:pt x="2748" y="1644"/>
                  </a:lnTo>
                  <a:lnTo>
                    <a:pt x="2748" y="1644"/>
                  </a:lnTo>
                  <a:cubicBezTo>
                    <a:pt x="2649" y="1876"/>
                    <a:pt x="2516" y="2094"/>
                    <a:pt x="2368" y="2298"/>
                  </a:cubicBezTo>
                  <a:lnTo>
                    <a:pt x="2382" y="2291"/>
                  </a:lnTo>
                  <a:lnTo>
                    <a:pt x="2382" y="2291"/>
                  </a:lnTo>
                  <a:cubicBezTo>
                    <a:pt x="2284" y="2410"/>
                    <a:pt x="2172" y="2522"/>
                    <a:pt x="2045" y="2621"/>
                  </a:cubicBezTo>
                  <a:cubicBezTo>
                    <a:pt x="1961" y="2691"/>
                    <a:pt x="1862" y="2747"/>
                    <a:pt x="1757" y="2796"/>
                  </a:cubicBezTo>
                  <a:cubicBezTo>
                    <a:pt x="1659" y="2839"/>
                    <a:pt x="1560" y="2867"/>
                    <a:pt x="1455" y="2888"/>
                  </a:cubicBezTo>
                  <a:cubicBezTo>
                    <a:pt x="1413" y="2888"/>
                    <a:pt x="1371" y="2895"/>
                    <a:pt x="1329" y="2895"/>
                  </a:cubicBezTo>
                  <a:cubicBezTo>
                    <a:pt x="1237" y="2895"/>
                    <a:pt x="1153" y="2881"/>
                    <a:pt x="1069" y="2846"/>
                  </a:cubicBezTo>
                  <a:cubicBezTo>
                    <a:pt x="1019" y="2824"/>
                    <a:pt x="970" y="2796"/>
                    <a:pt x="928" y="2768"/>
                  </a:cubicBezTo>
                  <a:cubicBezTo>
                    <a:pt x="886" y="2726"/>
                    <a:pt x="837" y="2684"/>
                    <a:pt x="802" y="2635"/>
                  </a:cubicBezTo>
                  <a:cubicBezTo>
                    <a:pt x="745" y="2558"/>
                    <a:pt x="703" y="2480"/>
                    <a:pt x="668" y="2396"/>
                  </a:cubicBezTo>
                  <a:cubicBezTo>
                    <a:pt x="605" y="2234"/>
                    <a:pt x="563" y="2073"/>
                    <a:pt x="542" y="1911"/>
                  </a:cubicBezTo>
                  <a:lnTo>
                    <a:pt x="542" y="1925"/>
                  </a:lnTo>
                  <a:cubicBezTo>
                    <a:pt x="535" y="1799"/>
                    <a:pt x="528" y="1679"/>
                    <a:pt x="528" y="1567"/>
                  </a:cubicBezTo>
                  <a:lnTo>
                    <a:pt x="528" y="1567"/>
                  </a:lnTo>
                  <a:cubicBezTo>
                    <a:pt x="528" y="1581"/>
                    <a:pt x="535" y="1588"/>
                    <a:pt x="542" y="1595"/>
                  </a:cubicBezTo>
                  <a:cubicBezTo>
                    <a:pt x="556" y="1602"/>
                    <a:pt x="570" y="1609"/>
                    <a:pt x="584" y="1609"/>
                  </a:cubicBezTo>
                  <a:cubicBezTo>
                    <a:pt x="605" y="1609"/>
                    <a:pt x="626" y="1595"/>
                    <a:pt x="640" y="1581"/>
                  </a:cubicBezTo>
                  <a:cubicBezTo>
                    <a:pt x="654" y="1560"/>
                    <a:pt x="661" y="1546"/>
                    <a:pt x="654" y="1525"/>
                  </a:cubicBezTo>
                  <a:cubicBezTo>
                    <a:pt x="654" y="1363"/>
                    <a:pt x="626" y="1202"/>
                    <a:pt x="556" y="1054"/>
                  </a:cubicBezTo>
                  <a:cubicBezTo>
                    <a:pt x="570" y="928"/>
                    <a:pt x="598" y="801"/>
                    <a:pt x="633" y="675"/>
                  </a:cubicBezTo>
                  <a:cubicBezTo>
                    <a:pt x="640" y="654"/>
                    <a:pt x="640" y="640"/>
                    <a:pt x="626" y="619"/>
                  </a:cubicBezTo>
                  <a:cubicBezTo>
                    <a:pt x="619" y="605"/>
                    <a:pt x="605" y="591"/>
                    <a:pt x="584" y="584"/>
                  </a:cubicBezTo>
                  <a:lnTo>
                    <a:pt x="563" y="584"/>
                  </a:lnTo>
                  <a:cubicBezTo>
                    <a:pt x="535" y="584"/>
                    <a:pt x="507" y="605"/>
                    <a:pt x="493" y="640"/>
                  </a:cubicBezTo>
                  <a:cubicBezTo>
                    <a:pt x="472" y="717"/>
                    <a:pt x="450" y="794"/>
                    <a:pt x="436" y="872"/>
                  </a:cubicBezTo>
                  <a:cubicBezTo>
                    <a:pt x="394" y="815"/>
                    <a:pt x="338" y="766"/>
                    <a:pt x="282" y="724"/>
                  </a:cubicBezTo>
                  <a:cubicBezTo>
                    <a:pt x="212" y="668"/>
                    <a:pt x="127" y="619"/>
                    <a:pt x="43" y="584"/>
                  </a:cubicBezTo>
                  <a:cubicBezTo>
                    <a:pt x="36" y="682"/>
                    <a:pt x="29" y="780"/>
                    <a:pt x="22" y="879"/>
                  </a:cubicBezTo>
                  <a:cubicBezTo>
                    <a:pt x="1" y="1195"/>
                    <a:pt x="8" y="1518"/>
                    <a:pt x="50" y="1834"/>
                  </a:cubicBezTo>
                  <a:cubicBezTo>
                    <a:pt x="71" y="2045"/>
                    <a:pt x="127" y="2255"/>
                    <a:pt x="205" y="2452"/>
                  </a:cubicBezTo>
                  <a:cubicBezTo>
                    <a:pt x="233" y="2515"/>
                    <a:pt x="261" y="2572"/>
                    <a:pt x="296" y="2628"/>
                  </a:cubicBezTo>
                  <a:cubicBezTo>
                    <a:pt x="324" y="2677"/>
                    <a:pt x="359" y="2733"/>
                    <a:pt x="401" y="2782"/>
                  </a:cubicBezTo>
                  <a:cubicBezTo>
                    <a:pt x="429" y="2817"/>
                    <a:pt x="464" y="2860"/>
                    <a:pt x="500" y="2895"/>
                  </a:cubicBezTo>
                  <a:cubicBezTo>
                    <a:pt x="535" y="2930"/>
                    <a:pt x="570" y="2958"/>
                    <a:pt x="612" y="2993"/>
                  </a:cubicBezTo>
                  <a:cubicBezTo>
                    <a:pt x="647" y="3021"/>
                    <a:pt x="689" y="3042"/>
                    <a:pt x="724" y="3070"/>
                  </a:cubicBezTo>
                  <a:cubicBezTo>
                    <a:pt x="774" y="3091"/>
                    <a:pt x="816" y="3112"/>
                    <a:pt x="858" y="3134"/>
                  </a:cubicBezTo>
                  <a:cubicBezTo>
                    <a:pt x="914" y="3162"/>
                    <a:pt x="970" y="3176"/>
                    <a:pt x="1026" y="3190"/>
                  </a:cubicBezTo>
                  <a:cubicBezTo>
                    <a:pt x="1083" y="3211"/>
                    <a:pt x="1139" y="3218"/>
                    <a:pt x="1202" y="3232"/>
                  </a:cubicBezTo>
                  <a:cubicBezTo>
                    <a:pt x="1258" y="3239"/>
                    <a:pt x="1322" y="3239"/>
                    <a:pt x="1378" y="3239"/>
                  </a:cubicBezTo>
                  <a:cubicBezTo>
                    <a:pt x="1434" y="3239"/>
                    <a:pt x="1490" y="3239"/>
                    <a:pt x="1546" y="3232"/>
                  </a:cubicBezTo>
                  <a:cubicBezTo>
                    <a:pt x="1617" y="3218"/>
                    <a:pt x="1687" y="3204"/>
                    <a:pt x="1757" y="3183"/>
                  </a:cubicBezTo>
                  <a:cubicBezTo>
                    <a:pt x="1820" y="3169"/>
                    <a:pt x="1884" y="3141"/>
                    <a:pt x="1947" y="3120"/>
                  </a:cubicBezTo>
                  <a:lnTo>
                    <a:pt x="1940" y="3120"/>
                  </a:lnTo>
                  <a:cubicBezTo>
                    <a:pt x="2017" y="3084"/>
                    <a:pt x="2087" y="3049"/>
                    <a:pt x="2157" y="3007"/>
                  </a:cubicBezTo>
                  <a:cubicBezTo>
                    <a:pt x="2228" y="2965"/>
                    <a:pt x="2298" y="2916"/>
                    <a:pt x="2361" y="2867"/>
                  </a:cubicBezTo>
                  <a:cubicBezTo>
                    <a:pt x="2438" y="2810"/>
                    <a:pt x="2516" y="2740"/>
                    <a:pt x="2579" y="2670"/>
                  </a:cubicBezTo>
                  <a:cubicBezTo>
                    <a:pt x="2649" y="2607"/>
                    <a:pt x="2712" y="2529"/>
                    <a:pt x="2776" y="2452"/>
                  </a:cubicBezTo>
                  <a:cubicBezTo>
                    <a:pt x="2846" y="2361"/>
                    <a:pt x="2916" y="2255"/>
                    <a:pt x="2972" y="2150"/>
                  </a:cubicBezTo>
                  <a:cubicBezTo>
                    <a:pt x="3029" y="2038"/>
                    <a:pt x="3085" y="1925"/>
                    <a:pt x="3134" y="1806"/>
                  </a:cubicBezTo>
                  <a:cubicBezTo>
                    <a:pt x="3134" y="1813"/>
                    <a:pt x="3134" y="1813"/>
                    <a:pt x="3134" y="1813"/>
                  </a:cubicBezTo>
                  <a:cubicBezTo>
                    <a:pt x="3296" y="1420"/>
                    <a:pt x="3408" y="1005"/>
                    <a:pt x="3464" y="584"/>
                  </a:cubicBezTo>
                  <a:lnTo>
                    <a:pt x="3464" y="577"/>
                  </a:lnTo>
                  <a:cubicBezTo>
                    <a:pt x="3485" y="387"/>
                    <a:pt x="3499" y="197"/>
                    <a:pt x="350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19;p17">
              <a:extLst>
                <a:ext uri="{FF2B5EF4-FFF2-40B4-BE49-F238E27FC236}">
                  <a16:creationId xmlns:a16="http://schemas.microsoft.com/office/drawing/2014/main" id="{02D33D49-F0CC-77AD-6E29-AF69018E5D90}"/>
                </a:ext>
              </a:extLst>
            </p:cNvPr>
            <p:cNvSpPr/>
            <p:nvPr/>
          </p:nvSpPr>
          <p:spPr>
            <a:xfrm>
              <a:off x="4640525" y="2889705"/>
              <a:ext cx="113" cy="113"/>
            </a:xfrm>
            <a:custGeom>
              <a:avLst/>
              <a:gdLst/>
              <a:ahLst/>
              <a:cxnLst/>
              <a:rect l="l" t="t" r="r" b="b"/>
              <a:pathLst>
                <a:path w="1" h="1" extrusionOk="0">
                  <a:moveTo>
                    <a:pt x="0" y="1"/>
                  </a:moveTo>
                  <a:lnTo>
                    <a:pt x="0" y="1"/>
                  </a:lnTo>
                  <a:close/>
                </a:path>
              </a:pathLst>
            </a:custGeom>
            <a:solidFill>
              <a:srgbClr val="B4B9D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20;p17">
              <a:extLst>
                <a:ext uri="{FF2B5EF4-FFF2-40B4-BE49-F238E27FC236}">
                  <a16:creationId xmlns:a16="http://schemas.microsoft.com/office/drawing/2014/main" id="{9EB4BA7C-FBF6-7C11-F8E6-A5EB8F44C5FE}"/>
                </a:ext>
              </a:extLst>
            </p:cNvPr>
            <p:cNvSpPr/>
            <p:nvPr/>
          </p:nvSpPr>
          <p:spPr>
            <a:xfrm>
              <a:off x="4009675" y="2227909"/>
              <a:ext cx="192066" cy="254198"/>
            </a:xfrm>
            <a:custGeom>
              <a:avLst/>
              <a:gdLst/>
              <a:ahLst/>
              <a:cxnLst/>
              <a:rect l="l" t="t" r="r" b="b"/>
              <a:pathLst>
                <a:path w="1694" h="2242" extrusionOk="0">
                  <a:moveTo>
                    <a:pt x="689" y="0"/>
                  </a:moveTo>
                  <a:lnTo>
                    <a:pt x="696" y="7"/>
                  </a:lnTo>
                  <a:lnTo>
                    <a:pt x="619" y="7"/>
                  </a:lnTo>
                  <a:cubicBezTo>
                    <a:pt x="534" y="14"/>
                    <a:pt x="457" y="42"/>
                    <a:pt x="387" y="85"/>
                  </a:cubicBezTo>
                  <a:cubicBezTo>
                    <a:pt x="317" y="127"/>
                    <a:pt x="260" y="183"/>
                    <a:pt x="211" y="246"/>
                  </a:cubicBezTo>
                  <a:cubicBezTo>
                    <a:pt x="162" y="309"/>
                    <a:pt x="120" y="380"/>
                    <a:pt x="92" y="457"/>
                  </a:cubicBezTo>
                  <a:cubicBezTo>
                    <a:pt x="29" y="618"/>
                    <a:pt x="0" y="787"/>
                    <a:pt x="7" y="963"/>
                  </a:cubicBezTo>
                  <a:cubicBezTo>
                    <a:pt x="0" y="1124"/>
                    <a:pt x="36" y="1286"/>
                    <a:pt x="106" y="1426"/>
                  </a:cubicBezTo>
                  <a:cubicBezTo>
                    <a:pt x="183" y="1588"/>
                    <a:pt x="288" y="1735"/>
                    <a:pt x="415" y="1862"/>
                  </a:cubicBezTo>
                  <a:cubicBezTo>
                    <a:pt x="485" y="1932"/>
                    <a:pt x="555" y="1995"/>
                    <a:pt x="633" y="2052"/>
                  </a:cubicBezTo>
                  <a:cubicBezTo>
                    <a:pt x="710" y="2108"/>
                    <a:pt x="794" y="2157"/>
                    <a:pt x="879" y="2192"/>
                  </a:cubicBezTo>
                  <a:cubicBezTo>
                    <a:pt x="963" y="2227"/>
                    <a:pt x="1047" y="2241"/>
                    <a:pt x="1131" y="2241"/>
                  </a:cubicBezTo>
                  <a:lnTo>
                    <a:pt x="1145" y="2241"/>
                  </a:lnTo>
                  <a:cubicBezTo>
                    <a:pt x="1230" y="2241"/>
                    <a:pt x="1314" y="2213"/>
                    <a:pt x="1391" y="2164"/>
                  </a:cubicBezTo>
                  <a:cubicBezTo>
                    <a:pt x="1469" y="2115"/>
                    <a:pt x="1532" y="2045"/>
                    <a:pt x="1581" y="1960"/>
                  </a:cubicBezTo>
                  <a:cubicBezTo>
                    <a:pt x="1630" y="1883"/>
                    <a:pt x="1658" y="1799"/>
                    <a:pt x="1672" y="1714"/>
                  </a:cubicBezTo>
                  <a:cubicBezTo>
                    <a:pt x="1693" y="1560"/>
                    <a:pt x="1686" y="1412"/>
                    <a:pt x="1651" y="1265"/>
                  </a:cubicBezTo>
                  <a:cubicBezTo>
                    <a:pt x="1616" y="1110"/>
                    <a:pt x="1560" y="956"/>
                    <a:pt x="1490" y="815"/>
                  </a:cubicBezTo>
                  <a:cubicBezTo>
                    <a:pt x="1426" y="675"/>
                    <a:pt x="1342" y="541"/>
                    <a:pt x="1251" y="422"/>
                  </a:cubicBezTo>
                  <a:cubicBezTo>
                    <a:pt x="1174" y="309"/>
                    <a:pt x="1075" y="218"/>
                    <a:pt x="970" y="134"/>
                  </a:cubicBezTo>
                  <a:cubicBezTo>
                    <a:pt x="963" y="127"/>
                    <a:pt x="949" y="120"/>
                    <a:pt x="935" y="113"/>
                  </a:cubicBezTo>
                  <a:cubicBezTo>
                    <a:pt x="949" y="78"/>
                    <a:pt x="921" y="35"/>
                    <a:pt x="886" y="28"/>
                  </a:cubicBezTo>
                  <a:cubicBezTo>
                    <a:pt x="822" y="14"/>
                    <a:pt x="752" y="0"/>
                    <a:pt x="689" y="0"/>
                  </a:cubicBezTo>
                  <a:close/>
                </a:path>
              </a:pathLst>
            </a:custGeom>
            <a:solidFill>
              <a:srgbClr val="FAB6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21;p17">
              <a:extLst>
                <a:ext uri="{FF2B5EF4-FFF2-40B4-BE49-F238E27FC236}">
                  <a16:creationId xmlns:a16="http://schemas.microsoft.com/office/drawing/2014/main" id="{0C60F263-0700-023B-69B5-0CB192F74BC4}"/>
                </a:ext>
              </a:extLst>
            </p:cNvPr>
            <p:cNvSpPr/>
            <p:nvPr/>
          </p:nvSpPr>
          <p:spPr>
            <a:xfrm>
              <a:off x="4046297" y="2271673"/>
              <a:ext cx="93312" cy="59298"/>
            </a:xfrm>
            <a:custGeom>
              <a:avLst/>
              <a:gdLst/>
              <a:ahLst/>
              <a:cxnLst/>
              <a:rect l="l" t="t" r="r" b="b"/>
              <a:pathLst>
                <a:path w="823" h="523" extrusionOk="0">
                  <a:moveTo>
                    <a:pt x="197" y="1"/>
                  </a:moveTo>
                  <a:cubicBezTo>
                    <a:pt x="148" y="1"/>
                    <a:pt x="99" y="1"/>
                    <a:pt x="50" y="8"/>
                  </a:cubicBezTo>
                  <a:lnTo>
                    <a:pt x="57" y="15"/>
                  </a:lnTo>
                  <a:cubicBezTo>
                    <a:pt x="36" y="15"/>
                    <a:pt x="29" y="22"/>
                    <a:pt x="15" y="29"/>
                  </a:cubicBezTo>
                  <a:cubicBezTo>
                    <a:pt x="8" y="43"/>
                    <a:pt x="1" y="57"/>
                    <a:pt x="1" y="71"/>
                  </a:cubicBezTo>
                  <a:cubicBezTo>
                    <a:pt x="1" y="99"/>
                    <a:pt x="29" y="127"/>
                    <a:pt x="57" y="127"/>
                  </a:cubicBezTo>
                  <a:cubicBezTo>
                    <a:pt x="90" y="119"/>
                    <a:pt x="123" y="115"/>
                    <a:pt x="157" y="115"/>
                  </a:cubicBezTo>
                  <a:cubicBezTo>
                    <a:pt x="208" y="115"/>
                    <a:pt x="259" y="124"/>
                    <a:pt x="310" y="141"/>
                  </a:cubicBezTo>
                  <a:cubicBezTo>
                    <a:pt x="345" y="155"/>
                    <a:pt x="387" y="176"/>
                    <a:pt x="422" y="204"/>
                  </a:cubicBezTo>
                  <a:cubicBezTo>
                    <a:pt x="457" y="232"/>
                    <a:pt x="499" y="268"/>
                    <a:pt x="527" y="303"/>
                  </a:cubicBezTo>
                  <a:cubicBezTo>
                    <a:pt x="577" y="359"/>
                    <a:pt x="612" y="415"/>
                    <a:pt x="647" y="478"/>
                  </a:cubicBezTo>
                  <a:cubicBezTo>
                    <a:pt x="664" y="508"/>
                    <a:pt x="697" y="522"/>
                    <a:pt x="731" y="522"/>
                  </a:cubicBezTo>
                  <a:cubicBezTo>
                    <a:pt x="738" y="522"/>
                    <a:pt x="745" y="522"/>
                    <a:pt x="752" y="520"/>
                  </a:cubicBezTo>
                  <a:cubicBezTo>
                    <a:pt x="801" y="499"/>
                    <a:pt x="822" y="450"/>
                    <a:pt x="808" y="401"/>
                  </a:cubicBezTo>
                  <a:cubicBezTo>
                    <a:pt x="780" y="324"/>
                    <a:pt x="745" y="254"/>
                    <a:pt x="689" y="190"/>
                  </a:cubicBezTo>
                  <a:cubicBezTo>
                    <a:pt x="640" y="134"/>
                    <a:pt x="577" y="92"/>
                    <a:pt x="506" y="57"/>
                  </a:cubicBezTo>
                  <a:cubicBezTo>
                    <a:pt x="436" y="29"/>
                    <a:pt x="366" y="8"/>
                    <a:pt x="289" y="1"/>
                  </a:cubicBezTo>
                  <a:close/>
                </a:path>
              </a:pathLst>
            </a:custGeom>
            <a:solidFill>
              <a:srgbClr val="55291E">
                <a:alpha val="294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22;p17">
              <a:extLst>
                <a:ext uri="{FF2B5EF4-FFF2-40B4-BE49-F238E27FC236}">
                  <a16:creationId xmlns:a16="http://schemas.microsoft.com/office/drawing/2014/main" id="{1EA68844-66DB-C60E-6F75-71C429ACC602}"/>
                </a:ext>
              </a:extLst>
            </p:cNvPr>
            <p:cNvSpPr/>
            <p:nvPr/>
          </p:nvSpPr>
          <p:spPr>
            <a:xfrm>
              <a:off x="4102874" y="1752395"/>
              <a:ext cx="1084140" cy="989354"/>
            </a:xfrm>
            <a:custGeom>
              <a:avLst/>
              <a:gdLst/>
              <a:ahLst/>
              <a:cxnLst/>
              <a:rect l="l" t="t" r="r" b="b"/>
              <a:pathLst>
                <a:path w="9562" h="8726" extrusionOk="0">
                  <a:moveTo>
                    <a:pt x="3358" y="0"/>
                  </a:moveTo>
                  <a:cubicBezTo>
                    <a:pt x="3091" y="0"/>
                    <a:pt x="2831" y="22"/>
                    <a:pt x="2571" y="64"/>
                  </a:cubicBezTo>
                  <a:cubicBezTo>
                    <a:pt x="2452" y="85"/>
                    <a:pt x="2333" y="106"/>
                    <a:pt x="2227" y="134"/>
                  </a:cubicBezTo>
                  <a:cubicBezTo>
                    <a:pt x="1960" y="197"/>
                    <a:pt x="1707" y="296"/>
                    <a:pt x="1461" y="415"/>
                  </a:cubicBezTo>
                  <a:cubicBezTo>
                    <a:pt x="1398" y="443"/>
                    <a:pt x="1335" y="478"/>
                    <a:pt x="1272" y="513"/>
                  </a:cubicBezTo>
                  <a:cubicBezTo>
                    <a:pt x="1209" y="555"/>
                    <a:pt x="1166" y="584"/>
                    <a:pt x="1096" y="626"/>
                  </a:cubicBezTo>
                  <a:cubicBezTo>
                    <a:pt x="1012" y="682"/>
                    <a:pt x="935" y="738"/>
                    <a:pt x="857" y="801"/>
                  </a:cubicBezTo>
                  <a:lnTo>
                    <a:pt x="752" y="879"/>
                  </a:lnTo>
                  <a:cubicBezTo>
                    <a:pt x="731" y="900"/>
                    <a:pt x="724" y="921"/>
                    <a:pt x="724" y="949"/>
                  </a:cubicBezTo>
                  <a:cubicBezTo>
                    <a:pt x="668" y="1019"/>
                    <a:pt x="619" y="1089"/>
                    <a:pt x="576" y="1167"/>
                  </a:cubicBezTo>
                  <a:cubicBezTo>
                    <a:pt x="373" y="1539"/>
                    <a:pt x="225" y="1946"/>
                    <a:pt x="155" y="2368"/>
                  </a:cubicBezTo>
                  <a:cubicBezTo>
                    <a:pt x="71" y="2817"/>
                    <a:pt x="21" y="3267"/>
                    <a:pt x="14" y="3724"/>
                  </a:cubicBezTo>
                  <a:cubicBezTo>
                    <a:pt x="7" y="3927"/>
                    <a:pt x="0" y="4145"/>
                    <a:pt x="7" y="4370"/>
                  </a:cubicBezTo>
                  <a:cubicBezTo>
                    <a:pt x="7" y="4546"/>
                    <a:pt x="7" y="4749"/>
                    <a:pt x="21" y="4967"/>
                  </a:cubicBezTo>
                  <a:cubicBezTo>
                    <a:pt x="35" y="5396"/>
                    <a:pt x="106" y="5824"/>
                    <a:pt x="218" y="6246"/>
                  </a:cubicBezTo>
                  <a:cubicBezTo>
                    <a:pt x="316" y="6632"/>
                    <a:pt x="478" y="6997"/>
                    <a:pt x="696" y="7334"/>
                  </a:cubicBezTo>
                  <a:cubicBezTo>
                    <a:pt x="907" y="7658"/>
                    <a:pt x="1180" y="7939"/>
                    <a:pt x="1497" y="8156"/>
                  </a:cubicBezTo>
                  <a:cubicBezTo>
                    <a:pt x="1665" y="8269"/>
                    <a:pt x="1848" y="8360"/>
                    <a:pt x="2038" y="8437"/>
                  </a:cubicBezTo>
                  <a:cubicBezTo>
                    <a:pt x="2241" y="8522"/>
                    <a:pt x="2459" y="8585"/>
                    <a:pt x="2677" y="8627"/>
                  </a:cubicBezTo>
                  <a:cubicBezTo>
                    <a:pt x="2909" y="8676"/>
                    <a:pt x="3140" y="8704"/>
                    <a:pt x="3379" y="8718"/>
                  </a:cubicBezTo>
                  <a:cubicBezTo>
                    <a:pt x="3506" y="8725"/>
                    <a:pt x="3625" y="8725"/>
                    <a:pt x="3752" y="8725"/>
                  </a:cubicBezTo>
                  <a:cubicBezTo>
                    <a:pt x="3871" y="8725"/>
                    <a:pt x="3983" y="8725"/>
                    <a:pt x="4103" y="8718"/>
                  </a:cubicBezTo>
                  <a:cubicBezTo>
                    <a:pt x="4595" y="8690"/>
                    <a:pt x="5072" y="8599"/>
                    <a:pt x="5536" y="8444"/>
                  </a:cubicBezTo>
                  <a:cubicBezTo>
                    <a:pt x="6000" y="8297"/>
                    <a:pt x="6435" y="8079"/>
                    <a:pt x="6828" y="7798"/>
                  </a:cubicBezTo>
                  <a:cubicBezTo>
                    <a:pt x="7032" y="7665"/>
                    <a:pt x="7215" y="7503"/>
                    <a:pt x="7390" y="7334"/>
                  </a:cubicBezTo>
                  <a:cubicBezTo>
                    <a:pt x="7566" y="7159"/>
                    <a:pt x="7735" y="6969"/>
                    <a:pt x="7889" y="6772"/>
                  </a:cubicBezTo>
                  <a:cubicBezTo>
                    <a:pt x="8233" y="6330"/>
                    <a:pt x="8444" y="5894"/>
                    <a:pt x="8536" y="5466"/>
                  </a:cubicBezTo>
                  <a:cubicBezTo>
                    <a:pt x="8578" y="5459"/>
                    <a:pt x="8627" y="5452"/>
                    <a:pt x="8669" y="5438"/>
                  </a:cubicBezTo>
                  <a:cubicBezTo>
                    <a:pt x="8732" y="5417"/>
                    <a:pt x="8788" y="5396"/>
                    <a:pt x="8845" y="5367"/>
                  </a:cubicBezTo>
                  <a:cubicBezTo>
                    <a:pt x="8950" y="5311"/>
                    <a:pt x="9041" y="5241"/>
                    <a:pt x="9126" y="5157"/>
                  </a:cubicBezTo>
                  <a:cubicBezTo>
                    <a:pt x="9315" y="4953"/>
                    <a:pt x="9449" y="4693"/>
                    <a:pt x="9498" y="4419"/>
                  </a:cubicBezTo>
                  <a:cubicBezTo>
                    <a:pt x="9561" y="4152"/>
                    <a:pt x="9540" y="3878"/>
                    <a:pt x="9449" y="3618"/>
                  </a:cubicBezTo>
                  <a:cubicBezTo>
                    <a:pt x="9407" y="3506"/>
                    <a:pt x="9336" y="3408"/>
                    <a:pt x="9252" y="3316"/>
                  </a:cubicBezTo>
                  <a:cubicBezTo>
                    <a:pt x="9168" y="3232"/>
                    <a:pt x="9055" y="3169"/>
                    <a:pt x="8936" y="3141"/>
                  </a:cubicBezTo>
                  <a:cubicBezTo>
                    <a:pt x="8866" y="3119"/>
                    <a:pt x="8795" y="3112"/>
                    <a:pt x="8725" y="3112"/>
                  </a:cubicBezTo>
                  <a:lnTo>
                    <a:pt x="8613" y="3112"/>
                  </a:lnTo>
                  <a:cubicBezTo>
                    <a:pt x="8592" y="3112"/>
                    <a:pt x="8564" y="3119"/>
                    <a:pt x="8536" y="3127"/>
                  </a:cubicBezTo>
                  <a:cubicBezTo>
                    <a:pt x="8514" y="3127"/>
                    <a:pt x="8493" y="3134"/>
                    <a:pt x="8472" y="3141"/>
                  </a:cubicBezTo>
                  <a:cubicBezTo>
                    <a:pt x="8395" y="3162"/>
                    <a:pt x="8325" y="3190"/>
                    <a:pt x="8262" y="3225"/>
                  </a:cubicBezTo>
                  <a:cubicBezTo>
                    <a:pt x="8269" y="2979"/>
                    <a:pt x="8240" y="2733"/>
                    <a:pt x="8177" y="2494"/>
                  </a:cubicBezTo>
                  <a:cubicBezTo>
                    <a:pt x="8128" y="2305"/>
                    <a:pt x="8051" y="2115"/>
                    <a:pt x="7945" y="1946"/>
                  </a:cubicBezTo>
                  <a:cubicBezTo>
                    <a:pt x="7847" y="1778"/>
                    <a:pt x="7735" y="1623"/>
                    <a:pt x="7594" y="1483"/>
                  </a:cubicBezTo>
                  <a:cubicBezTo>
                    <a:pt x="7313" y="1202"/>
                    <a:pt x="6983" y="963"/>
                    <a:pt x="6625" y="787"/>
                  </a:cubicBezTo>
                  <a:cubicBezTo>
                    <a:pt x="6238" y="598"/>
                    <a:pt x="5838" y="450"/>
                    <a:pt x="5431" y="331"/>
                  </a:cubicBezTo>
                  <a:cubicBezTo>
                    <a:pt x="4911" y="169"/>
                    <a:pt x="4384" y="64"/>
                    <a:pt x="3843" y="22"/>
                  </a:cubicBezTo>
                  <a:cubicBezTo>
                    <a:pt x="3674" y="7"/>
                    <a:pt x="3513" y="0"/>
                    <a:pt x="3358" y="0"/>
                  </a:cubicBezTo>
                  <a:close/>
                </a:path>
              </a:pathLst>
            </a:custGeom>
            <a:solidFill>
              <a:srgbClr val="FAB6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23;p17">
              <a:extLst>
                <a:ext uri="{FF2B5EF4-FFF2-40B4-BE49-F238E27FC236}">
                  <a16:creationId xmlns:a16="http://schemas.microsoft.com/office/drawing/2014/main" id="{CDC260B6-BB20-AD6F-2080-EBA38CDEBA7E}"/>
                </a:ext>
              </a:extLst>
            </p:cNvPr>
            <p:cNvSpPr/>
            <p:nvPr/>
          </p:nvSpPr>
          <p:spPr>
            <a:xfrm>
              <a:off x="4856288" y="2114756"/>
              <a:ext cx="113" cy="113"/>
            </a:xfrm>
            <a:custGeom>
              <a:avLst/>
              <a:gdLst/>
              <a:ahLst/>
              <a:cxnLst/>
              <a:rect l="l" t="t" r="r" b="b"/>
              <a:pathLst>
                <a:path w="1" h="1" extrusionOk="0">
                  <a:moveTo>
                    <a:pt x="1" y="1"/>
                  </a:moveTo>
                  <a:lnTo>
                    <a:pt x="1" y="1"/>
                  </a:lnTo>
                  <a:close/>
                </a:path>
              </a:pathLst>
            </a:custGeom>
            <a:solidFill>
              <a:srgbClr val="FCBE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24;p17">
              <a:extLst>
                <a:ext uri="{FF2B5EF4-FFF2-40B4-BE49-F238E27FC236}">
                  <a16:creationId xmlns:a16="http://schemas.microsoft.com/office/drawing/2014/main" id="{5D6572DF-2A43-0188-D38A-A5B005435013}"/>
                </a:ext>
              </a:extLst>
            </p:cNvPr>
            <p:cNvSpPr/>
            <p:nvPr/>
          </p:nvSpPr>
          <p:spPr>
            <a:xfrm>
              <a:off x="4856288" y="2114756"/>
              <a:ext cx="113" cy="113"/>
            </a:xfrm>
            <a:custGeom>
              <a:avLst/>
              <a:gdLst/>
              <a:ahLst/>
              <a:cxnLst/>
              <a:rect l="l" t="t" r="r" b="b"/>
              <a:pathLst>
                <a:path w="1" h="1" extrusionOk="0">
                  <a:moveTo>
                    <a:pt x="1" y="1"/>
                  </a:moveTo>
                  <a:lnTo>
                    <a:pt x="1" y="1"/>
                  </a:lnTo>
                  <a:close/>
                </a:path>
              </a:pathLst>
            </a:custGeom>
            <a:solidFill>
              <a:srgbClr val="FCBE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25;p17">
              <a:extLst>
                <a:ext uri="{FF2B5EF4-FFF2-40B4-BE49-F238E27FC236}">
                  <a16:creationId xmlns:a16="http://schemas.microsoft.com/office/drawing/2014/main" id="{248B8233-83A3-AF9F-6199-DB3527A1C698}"/>
                </a:ext>
              </a:extLst>
            </p:cNvPr>
            <p:cNvSpPr/>
            <p:nvPr/>
          </p:nvSpPr>
          <p:spPr>
            <a:xfrm>
              <a:off x="4856288" y="2114756"/>
              <a:ext cx="113" cy="113"/>
            </a:xfrm>
            <a:custGeom>
              <a:avLst/>
              <a:gdLst/>
              <a:ahLst/>
              <a:cxnLst/>
              <a:rect l="l" t="t" r="r" b="b"/>
              <a:pathLst>
                <a:path w="1" h="1" extrusionOk="0">
                  <a:moveTo>
                    <a:pt x="1" y="1"/>
                  </a:moveTo>
                  <a:lnTo>
                    <a:pt x="1" y="1"/>
                  </a:lnTo>
                  <a:close/>
                </a:path>
              </a:pathLst>
            </a:custGeom>
            <a:solidFill>
              <a:srgbClr val="FCBE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26;p17">
              <a:extLst>
                <a:ext uri="{FF2B5EF4-FFF2-40B4-BE49-F238E27FC236}">
                  <a16:creationId xmlns:a16="http://schemas.microsoft.com/office/drawing/2014/main" id="{7C15B07D-5EEA-A2E2-9E7F-C8E530199CC8}"/>
                </a:ext>
              </a:extLst>
            </p:cNvPr>
            <p:cNvSpPr/>
            <p:nvPr/>
          </p:nvSpPr>
          <p:spPr>
            <a:xfrm>
              <a:off x="4959918" y="2147409"/>
              <a:ext cx="113" cy="113"/>
            </a:xfrm>
            <a:custGeom>
              <a:avLst/>
              <a:gdLst/>
              <a:ahLst/>
              <a:cxnLst/>
              <a:rect l="l" t="t" r="r" b="b"/>
              <a:pathLst>
                <a:path w="1" h="1" extrusionOk="0">
                  <a:moveTo>
                    <a:pt x="0" y="1"/>
                  </a:moveTo>
                  <a:lnTo>
                    <a:pt x="0" y="1"/>
                  </a:lnTo>
                  <a:close/>
                </a:path>
              </a:pathLst>
            </a:custGeom>
            <a:solidFill>
              <a:srgbClr val="FCBE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27;p17">
              <a:extLst>
                <a:ext uri="{FF2B5EF4-FFF2-40B4-BE49-F238E27FC236}">
                  <a16:creationId xmlns:a16="http://schemas.microsoft.com/office/drawing/2014/main" id="{273B1C85-D545-40C4-E6F3-C22C055BAA8A}"/>
                </a:ext>
              </a:extLst>
            </p:cNvPr>
            <p:cNvSpPr/>
            <p:nvPr/>
          </p:nvSpPr>
          <p:spPr>
            <a:xfrm>
              <a:off x="4450952" y="2046275"/>
              <a:ext cx="113" cy="113"/>
            </a:xfrm>
            <a:custGeom>
              <a:avLst/>
              <a:gdLst/>
              <a:ahLst/>
              <a:cxnLst/>
              <a:rect l="l" t="t" r="r" b="b"/>
              <a:pathLst>
                <a:path w="1" h="1" extrusionOk="0">
                  <a:moveTo>
                    <a:pt x="0" y="1"/>
                  </a:moveTo>
                  <a:lnTo>
                    <a:pt x="0" y="1"/>
                  </a:lnTo>
                  <a:close/>
                </a:path>
              </a:pathLst>
            </a:custGeom>
            <a:solidFill>
              <a:srgbClr val="FCBEA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28;p17">
              <a:extLst>
                <a:ext uri="{FF2B5EF4-FFF2-40B4-BE49-F238E27FC236}">
                  <a16:creationId xmlns:a16="http://schemas.microsoft.com/office/drawing/2014/main" id="{E4271C62-1CF3-60AF-1CD0-74E6A03C02E6}"/>
                </a:ext>
              </a:extLst>
            </p:cNvPr>
            <p:cNvSpPr/>
            <p:nvPr/>
          </p:nvSpPr>
          <p:spPr>
            <a:xfrm>
              <a:off x="5046654" y="2178475"/>
              <a:ext cx="46372" cy="133902"/>
            </a:xfrm>
            <a:custGeom>
              <a:avLst/>
              <a:gdLst/>
              <a:ahLst/>
              <a:cxnLst/>
              <a:rect l="l" t="t" r="r" b="b"/>
              <a:pathLst>
                <a:path w="409" h="1181" extrusionOk="0">
                  <a:moveTo>
                    <a:pt x="64" y="1"/>
                  </a:moveTo>
                  <a:cubicBezTo>
                    <a:pt x="50" y="1"/>
                    <a:pt x="36" y="8"/>
                    <a:pt x="22" y="22"/>
                  </a:cubicBezTo>
                  <a:lnTo>
                    <a:pt x="29" y="15"/>
                  </a:lnTo>
                  <a:lnTo>
                    <a:pt x="29" y="15"/>
                  </a:lnTo>
                  <a:cubicBezTo>
                    <a:pt x="1" y="36"/>
                    <a:pt x="1" y="78"/>
                    <a:pt x="29" y="106"/>
                  </a:cubicBezTo>
                  <a:cubicBezTo>
                    <a:pt x="57" y="134"/>
                    <a:pt x="85" y="162"/>
                    <a:pt x="113" y="197"/>
                  </a:cubicBezTo>
                  <a:cubicBezTo>
                    <a:pt x="169" y="268"/>
                    <a:pt x="212" y="338"/>
                    <a:pt x="247" y="422"/>
                  </a:cubicBezTo>
                  <a:cubicBezTo>
                    <a:pt x="282" y="507"/>
                    <a:pt x="303" y="591"/>
                    <a:pt x="317" y="675"/>
                  </a:cubicBezTo>
                  <a:cubicBezTo>
                    <a:pt x="331" y="773"/>
                    <a:pt x="331" y="879"/>
                    <a:pt x="317" y="977"/>
                  </a:cubicBezTo>
                  <a:cubicBezTo>
                    <a:pt x="310" y="1033"/>
                    <a:pt x="296" y="1097"/>
                    <a:pt x="282" y="1153"/>
                  </a:cubicBezTo>
                  <a:cubicBezTo>
                    <a:pt x="275" y="1167"/>
                    <a:pt x="289" y="1181"/>
                    <a:pt x="296" y="1181"/>
                  </a:cubicBezTo>
                  <a:cubicBezTo>
                    <a:pt x="310" y="1181"/>
                    <a:pt x="324" y="1174"/>
                    <a:pt x="331" y="1167"/>
                  </a:cubicBezTo>
                  <a:cubicBezTo>
                    <a:pt x="394" y="970"/>
                    <a:pt x="408" y="759"/>
                    <a:pt x="387" y="563"/>
                  </a:cubicBezTo>
                  <a:cubicBezTo>
                    <a:pt x="380" y="514"/>
                    <a:pt x="366" y="457"/>
                    <a:pt x="352" y="415"/>
                  </a:cubicBezTo>
                  <a:cubicBezTo>
                    <a:pt x="338" y="366"/>
                    <a:pt x="317" y="317"/>
                    <a:pt x="296" y="268"/>
                  </a:cubicBezTo>
                  <a:cubicBezTo>
                    <a:pt x="275" y="226"/>
                    <a:pt x="247" y="176"/>
                    <a:pt x="219" y="141"/>
                  </a:cubicBezTo>
                  <a:cubicBezTo>
                    <a:pt x="183" y="92"/>
                    <a:pt x="148" y="50"/>
                    <a:pt x="106" y="15"/>
                  </a:cubicBezTo>
                  <a:cubicBezTo>
                    <a:pt x="99" y="8"/>
                    <a:pt x="85" y="1"/>
                    <a:pt x="64" y="1"/>
                  </a:cubicBezTo>
                  <a:close/>
                </a:path>
              </a:pathLst>
            </a:custGeom>
            <a:solidFill>
              <a:srgbClr val="55291E">
                <a:alpha val="294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29;p17">
              <a:extLst>
                <a:ext uri="{FF2B5EF4-FFF2-40B4-BE49-F238E27FC236}">
                  <a16:creationId xmlns:a16="http://schemas.microsoft.com/office/drawing/2014/main" id="{EFC3AA46-136D-B699-B2F7-EE35AC56B062}"/>
                </a:ext>
              </a:extLst>
            </p:cNvPr>
            <p:cNvSpPr/>
            <p:nvPr/>
          </p:nvSpPr>
          <p:spPr>
            <a:xfrm>
              <a:off x="5048241" y="2138679"/>
              <a:ext cx="98074" cy="50227"/>
            </a:xfrm>
            <a:custGeom>
              <a:avLst/>
              <a:gdLst/>
              <a:ahLst/>
              <a:cxnLst/>
              <a:rect l="l" t="t" r="r" b="b"/>
              <a:pathLst>
                <a:path w="865" h="443" extrusionOk="0">
                  <a:moveTo>
                    <a:pt x="577" y="1"/>
                  </a:moveTo>
                  <a:cubicBezTo>
                    <a:pt x="507" y="1"/>
                    <a:pt x="436" y="15"/>
                    <a:pt x="373" y="36"/>
                  </a:cubicBezTo>
                  <a:lnTo>
                    <a:pt x="366" y="36"/>
                  </a:lnTo>
                  <a:cubicBezTo>
                    <a:pt x="324" y="50"/>
                    <a:pt x="282" y="71"/>
                    <a:pt x="240" y="92"/>
                  </a:cubicBezTo>
                  <a:cubicBezTo>
                    <a:pt x="198" y="113"/>
                    <a:pt x="155" y="134"/>
                    <a:pt x="120" y="169"/>
                  </a:cubicBezTo>
                  <a:cubicBezTo>
                    <a:pt x="92" y="197"/>
                    <a:pt x="64" y="225"/>
                    <a:pt x="43" y="260"/>
                  </a:cubicBezTo>
                  <a:cubicBezTo>
                    <a:pt x="29" y="282"/>
                    <a:pt x="22" y="303"/>
                    <a:pt x="15" y="317"/>
                  </a:cubicBezTo>
                  <a:cubicBezTo>
                    <a:pt x="8" y="338"/>
                    <a:pt x="1" y="366"/>
                    <a:pt x="1" y="387"/>
                  </a:cubicBezTo>
                  <a:cubicBezTo>
                    <a:pt x="1" y="421"/>
                    <a:pt x="30" y="443"/>
                    <a:pt x="59" y="443"/>
                  </a:cubicBezTo>
                  <a:cubicBezTo>
                    <a:pt x="77" y="443"/>
                    <a:pt x="95" y="434"/>
                    <a:pt x="106" y="415"/>
                  </a:cubicBezTo>
                  <a:cubicBezTo>
                    <a:pt x="120" y="373"/>
                    <a:pt x="141" y="338"/>
                    <a:pt x="162" y="303"/>
                  </a:cubicBezTo>
                  <a:cubicBezTo>
                    <a:pt x="190" y="274"/>
                    <a:pt x="219" y="239"/>
                    <a:pt x="247" y="218"/>
                  </a:cubicBezTo>
                  <a:cubicBezTo>
                    <a:pt x="289" y="183"/>
                    <a:pt x="338" y="155"/>
                    <a:pt x="394" y="127"/>
                  </a:cubicBezTo>
                  <a:cubicBezTo>
                    <a:pt x="443" y="106"/>
                    <a:pt x="493" y="92"/>
                    <a:pt x="549" y="85"/>
                  </a:cubicBezTo>
                  <a:cubicBezTo>
                    <a:pt x="570" y="81"/>
                    <a:pt x="589" y="80"/>
                    <a:pt x="608" y="80"/>
                  </a:cubicBezTo>
                  <a:cubicBezTo>
                    <a:pt x="628" y="80"/>
                    <a:pt x="647" y="81"/>
                    <a:pt x="668" y="85"/>
                  </a:cubicBezTo>
                  <a:cubicBezTo>
                    <a:pt x="696" y="85"/>
                    <a:pt x="717" y="92"/>
                    <a:pt x="745" y="106"/>
                  </a:cubicBezTo>
                  <a:cubicBezTo>
                    <a:pt x="767" y="113"/>
                    <a:pt x="781" y="120"/>
                    <a:pt x="802" y="134"/>
                  </a:cubicBezTo>
                  <a:cubicBezTo>
                    <a:pt x="809" y="134"/>
                    <a:pt x="823" y="141"/>
                    <a:pt x="830" y="141"/>
                  </a:cubicBezTo>
                  <a:cubicBezTo>
                    <a:pt x="837" y="141"/>
                    <a:pt x="851" y="134"/>
                    <a:pt x="858" y="127"/>
                  </a:cubicBezTo>
                  <a:cubicBezTo>
                    <a:pt x="865" y="113"/>
                    <a:pt x="865" y="92"/>
                    <a:pt x="858" y="78"/>
                  </a:cubicBezTo>
                  <a:cubicBezTo>
                    <a:pt x="823" y="57"/>
                    <a:pt x="795" y="43"/>
                    <a:pt x="760" y="29"/>
                  </a:cubicBezTo>
                  <a:cubicBezTo>
                    <a:pt x="717" y="15"/>
                    <a:pt x="675" y="1"/>
                    <a:pt x="633" y="1"/>
                  </a:cubicBezTo>
                  <a:close/>
                </a:path>
              </a:pathLst>
            </a:custGeom>
            <a:solidFill>
              <a:srgbClr val="55291E">
                <a:alpha val="294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330;p17">
              <a:extLst>
                <a:ext uri="{FF2B5EF4-FFF2-40B4-BE49-F238E27FC236}">
                  <a16:creationId xmlns:a16="http://schemas.microsoft.com/office/drawing/2014/main" id="{24EB0B08-006D-3CDD-A8F8-EB12BC0BC697}"/>
                </a:ext>
              </a:extLst>
            </p:cNvPr>
            <p:cNvSpPr/>
            <p:nvPr/>
          </p:nvSpPr>
          <p:spPr>
            <a:xfrm>
              <a:off x="4117160" y="1684594"/>
              <a:ext cx="955113" cy="490028"/>
            </a:xfrm>
            <a:custGeom>
              <a:avLst/>
              <a:gdLst/>
              <a:ahLst/>
              <a:cxnLst/>
              <a:rect l="l" t="t" r="r" b="b"/>
              <a:pathLst>
                <a:path w="8424" h="4322" extrusionOk="0">
                  <a:moveTo>
                    <a:pt x="4566" y="1"/>
                  </a:moveTo>
                  <a:cubicBezTo>
                    <a:pt x="4538" y="1"/>
                    <a:pt x="4510" y="1"/>
                    <a:pt x="4483" y="1"/>
                  </a:cubicBezTo>
                  <a:lnTo>
                    <a:pt x="4483" y="15"/>
                  </a:lnTo>
                  <a:cubicBezTo>
                    <a:pt x="4363" y="15"/>
                    <a:pt x="4237" y="15"/>
                    <a:pt x="4103" y="29"/>
                  </a:cubicBezTo>
                  <a:cubicBezTo>
                    <a:pt x="3864" y="36"/>
                    <a:pt x="3612" y="58"/>
                    <a:pt x="3331" y="93"/>
                  </a:cubicBezTo>
                  <a:cubicBezTo>
                    <a:pt x="3204" y="107"/>
                    <a:pt x="3078" y="128"/>
                    <a:pt x="2958" y="142"/>
                  </a:cubicBezTo>
                  <a:cubicBezTo>
                    <a:pt x="2832" y="163"/>
                    <a:pt x="2705" y="177"/>
                    <a:pt x="2565" y="205"/>
                  </a:cubicBezTo>
                  <a:cubicBezTo>
                    <a:pt x="2298" y="254"/>
                    <a:pt x="2031" y="332"/>
                    <a:pt x="1778" y="430"/>
                  </a:cubicBezTo>
                  <a:cubicBezTo>
                    <a:pt x="1539" y="521"/>
                    <a:pt x="1307" y="634"/>
                    <a:pt x="1097" y="781"/>
                  </a:cubicBezTo>
                  <a:cubicBezTo>
                    <a:pt x="921" y="901"/>
                    <a:pt x="752" y="1034"/>
                    <a:pt x="598" y="1182"/>
                  </a:cubicBezTo>
                  <a:cubicBezTo>
                    <a:pt x="514" y="1266"/>
                    <a:pt x="429" y="1350"/>
                    <a:pt x="359" y="1441"/>
                  </a:cubicBezTo>
                  <a:cubicBezTo>
                    <a:pt x="282" y="1526"/>
                    <a:pt x="219" y="1610"/>
                    <a:pt x="155" y="1701"/>
                  </a:cubicBezTo>
                  <a:cubicBezTo>
                    <a:pt x="99" y="1800"/>
                    <a:pt x="50" y="1898"/>
                    <a:pt x="15" y="2010"/>
                  </a:cubicBezTo>
                  <a:cubicBezTo>
                    <a:pt x="1" y="2046"/>
                    <a:pt x="22" y="2081"/>
                    <a:pt x="57" y="2095"/>
                  </a:cubicBezTo>
                  <a:lnTo>
                    <a:pt x="92" y="2095"/>
                  </a:lnTo>
                  <a:cubicBezTo>
                    <a:pt x="113" y="2151"/>
                    <a:pt x="141" y="2207"/>
                    <a:pt x="169" y="2263"/>
                  </a:cubicBezTo>
                  <a:cubicBezTo>
                    <a:pt x="212" y="2334"/>
                    <a:pt x="261" y="2404"/>
                    <a:pt x="317" y="2467"/>
                  </a:cubicBezTo>
                  <a:cubicBezTo>
                    <a:pt x="415" y="2586"/>
                    <a:pt x="542" y="2692"/>
                    <a:pt x="675" y="2769"/>
                  </a:cubicBezTo>
                  <a:cubicBezTo>
                    <a:pt x="944" y="2924"/>
                    <a:pt x="1246" y="3001"/>
                    <a:pt x="1555" y="3001"/>
                  </a:cubicBezTo>
                  <a:cubicBezTo>
                    <a:pt x="1568" y="3001"/>
                    <a:pt x="1582" y="3001"/>
                    <a:pt x="1595" y="3001"/>
                  </a:cubicBezTo>
                  <a:lnTo>
                    <a:pt x="1602" y="3001"/>
                  </a:lnTo>
                  <a:cubicBezTo>
                    <a:pt x="1940" y="3001"/>
                    <a:pt x="2270" y="2931"/>
                    <a:pt x="2579" y="2811"/>
                  </a:cubicBezTo>
                  <a:cubicBezTo>
                    <a:pt x="2881" y="2692"/>
                    <a:pt x="3162" y="2509"/>
                    <a:pt x="3394" y="2284"/>
                  </a:cubicBezTo>
                  <a:cubicBezTo>
                    <a:pt x="3457" y="2221"/>
                    <a:pt x="3520" y="2158"/>
                    <a:pt x="3569" y="2088"/>
                  </a:cubicBezTo>
                  <a:cubicBezTo>
                    <a:pt x="3640" y="2228"/>
                    <a:pt x="3724" y="2355"/>
                    <a:pt x="3836" y="2467"/>
                  </a:cubicBezTo>
                  <a:cubicBezTo>
                    <a:pt x="3956" y="2594"/>
                    <a:pt x="4103" y="2692"/>
                    <a:pt x="4265" y="2762"/>
                  </a:cubicBezTo>
                  <a:cubicBezTo>
                    <a:pt x="4426" y="2825"/>
                    <a:pt x="4595" y="2867"/>
                    <a:pt x="4764" y="2875"/>
                  </a:cubicBezTo>
                  <a:lnTo>
                    <a:pt x="4841" y="2875"/>
                  </a:lnTo>
                  <a:cubicBezTo>
                    <a:pt x="4988" y="2875"/>
                    <a:pt x="5136" y="2853"/>
                    <a:pt x="5276" y="2811"/>
                  </a:cubicBezTo>
                  <a:cubicBezTo>
                    <a:pt x="5579" y="2734"/>
                    <a:pt x="5852" y="2579"/>
                    <a:pt x="6077" y="2362"/>
                  </a:cubicBezTo>
                  <a:cubicBezTo>
                    <a:pt x="6077" y="2523"/>
                    <a:pt x="6091" y="2685"/>
                    <a:pt x="6119" y="2839"/>
                  </a:cubicBezTo>
                  <a:cubicBezTo>
                    <a:pt x="6148" y="3057"/>
                    <a:pt x="6246" y="3261"/>
                    <a:pt x="6393" y="3422"/>
                  </a:cubicBezTo>
                  <a:cubicBezTo>
                    <a:pt x="6464" y="3493"/>
                    <a:pt x="6548" y="3549"/>
                    <a:pt x="6639" y="3584"/>
                  </a:cubicBezTo>
                  <a:cubicBezTo>
                    <a:pt x="6731" y="3619"/>
                    <a:pt x="6822" y="3640"/>
                    <a:pt x="6913" y="3640"/>
                  </a:cubicBezTo>
                  <a:lnTo>
                    <a:pt x="6948" y="3640"/>
                  </a:lnTo>
                  <a:cubicBezTo>
                    <a:pt x="6958" y="3641"/>
                    <a:pt x="6967" y="3641"/>
                    <a:pt x="6976" y="3641"/>
                  </a:cubicBezTo>
                  <a:cubicBezTo>
                    <a:pt x="7149" y="3641"/>
                    <a:pt x="7314" y="3578"/>
                    <a:pt x="7447" y="3465"/>
                  </a:cubicBezTo>
                  <a:cubicBezTo>
                    <a:pt x="7454" y="3458"/>
                    <a:pt x="7461" y="3451"/>
                    <a:pt x="7475" y="3444"/>
                  </a:cubicBezTo>
                  <a:cubicBezTo>
                    <a:pt x="7475" y="3500"/>
                    <a:pt x="7482" y="3556"/>
                    <a:pt x="7482" y="3612"/>
                  </a:cubicBezTo>
                  <a:cubicBezTo>
                    <a:pt x="7503" y="3753"/>
                    <a:pt x="7538" y="3900"/>
                    <a:pt x="7588" y="4034"/>
                  </a:cubicBezTo>
                  <a:cubicBezTo>
                    <a:pt x="7609" y="4097"/>
                    <a:pt x="7644" y="4153"/>
                    <a:pt x="7679" y="4202"/>
                  </a:cubicBezTo>
                  <a:cubicBezTo>
                    <a:pt x="7714" y="4251"/>
                    <a:pt x="7763" y="4287"/>
                    <a:pt x="7819" y="4308"/>
                  </a:cubicBezTo>
                  <a:cubicBezTo>
                    <a:pt x="7841" y="4322"/>
                    <a:pt x="7876" y="4322"/>
                    <a:pt x="7904" y="4322"/>
                  </a:cubicBezTo>
                  <a:cubicBezTo>
                    <a:pt x="7932" y="4322"/>
                    <a:pt x="7960" y="4322"/>
                    <a:pt x="7988" y="4315"/>
                  </a:cubicBezTo>
                  <a:cubicBezTo>
                    <a:pt x="8058" y="4287"/>
                    <a:pt x="8121" y="4244"/>
                    <a:pt x="8178" y="4188"/>
                  </a:cubicBezTo>
                  <a:cubicBezTo>
                    <a:pt x="8213" y="4153"/>
                    <a:pt x="8241" y="4125"/>
                    <a:pt x="8269" y="4083"/>
                  </a:cubicBezTo>
                  <a:cubicBezTo>
                    <a:pt x="8297" y="4048"/>
                    <a:pt x="8325" y="3998"/>
                    <a:pt x="8339" y="3956"/>
                  </a:cubicBezTo>
                  <a:cubicBezTo>
                    <a:pt x="8381" y="3865"/>
                    <a:pt x="8402" y="3774"/>
                    <a:pt x="8410" y="3675"/>
                  </a:cubicBezTo>
                  <a:cubicBezTo>
                    <a:pt x="8424" y="3570"/>
                    <a:pt x="8424" y="3465"/>
                    <a:pt x="8410" y="3366"/>
                  </a:cubicBezTo>
                  <a:cubicBezTo>
                    <a:pt x="8402" y="3261"/>
                    <a:pt x="8381" y="3156"/>
                    <a:pt x="8360" y="3050"/>
                  </a:cubicBezTo>
                  <a:cubicBezTo>
                    <a:pt x="8318" y="2860"/>
                    <a:pt x="8269" y="2678"/>
                    <a:pt x="8206" y="2495"/>
                  </a:cubicBezTo>
                  <a:cubicBezTo>
                    <a:pt x="8129" y="2277"/>
                    <a:pt x="8023" y="2060"/>
                    <a:pt x="7904" y="1856"/>
                  </a:cubicBezTo>
                  <a:cubicBezTo>
                    <a:pt x="7651" y="1441"/>
                    <a:pt x="7321" y="1069"/>
                    <a:pt x="6941" y="767"/>
                  </a:cubicBezTo>
                  <a:cubicBezTo>
                    <a:pt x="6752" y="620"/>
                    <a:pt x="6548" y="486"/>
                    <a:pt x="6337" y="381"/>
                  </a:cubicBezTo>
                  <a:cubicBezTo>
                    <a:pt x="6119" y="268"/>
                    <a:pt x="5888" y="184"/>
                    <a:pt x="5649" y="128"/>
                  </a:cubicBezTo>
                  <a:cubicBezTo>
                    <a:pt x="5290" y="43"/>
                    <a:pt x="4925" y="1"/>
                    <a:pt x="4566"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331;p17">
              <a:extLst>
                <a:ext uri="{FF2B5EF4-FFF2-40B4-BE49-F238E27FC236}">
                  <a16:creationId xmlns:a16="http://schemas.microsoft.com/office/drawing/2014/main" id="{7680C6D1-A9D7-5D73-A3EE-0EB981990CFA}"/>
                </a:ext>
              </a:extLst>
            </p:cNvPr>
            <p:cNvSpPr/>
            <p:nvPr/>
          </p:nvSpPr>
          <p:spPr>
            <a:xfrm>
              <a:off x="4192898" y="1911693"/>
              <a:ext cx="113" cy="113"/>
            </a:xfrm>
            <a:custGeom>
              <a:avLst/>
              <a:gdLst/>
              <a:ahLst/>
              <a:cxnLst/>
              <a:rect l="l" t="t" r="r" b="b"/>
              <a:pathLst>
                <a:path w="1" h="1" extrusionOk="0">
                  <a:moveTo>
                    <a:pt x="0" y="0"/>
                  </a:moveTo>
                  <a:lnTo>
                    <a:pt x="0" y="0"/>
                  </a:lnTo>
                  <a:lnTo>
                    <a:pt x="0" y="0"/>
                  </a:lnTo>
                  <a:lnTo>
                    <a:pt x="0" y="0"/>
                  </a:ln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32;p17">
              <a:extLst>
                <a:ext uri="{FF2B5EF4-FFF2-40B4-BE49-F238E27FC236}">
                  <a16:creationId xmlns:a16="http://schemas.microsoft.com/office/drawing/2014/main" id="{6664289D-4C53-E3DE-E807-1289C29DC862}"/>
                </a:ext>
              </a:extLst>
            </p:cNvPr>
            <p:cNvSpPr/>
            <p:nvPr/>
          </p:nvSpPr>
          <p:spPr>
            <a:xfrm>
              <a:off x="4869894" y="1971444"/>
              <a:ext cx="113" cy="113"/>
            </a:xfrm>
            <a:custGeom>
              <a:avLst/>
              <a:gdLst/>
              <a:ahLst/>
              <a:cxnLst/>
              <a:rect l="l" t="t" r="r" b="b"/>
              <a:pathLst>
                <a:path w="1" h="1" extrusionOk="0">
                  <a:moveTo>
                    <a:pt x="0" y="0"/>
                  </a:moveTo>
                  <a:lnTo>
                    <a:pt x="0" y="0"/>
                  </a:ln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0" name="Google Shape;333;p17">
              <a:extLst>
                <a:ext uri="{FF2B5EF4-FFF2-40B4-BE49-F238E27FC236}">
                  <a16:creationId xmlns:a16="http://schemas.microsoft.com/office/drawing/2014/main" id="{64493FB1-F08D-68E4-70F8-E507C0B5FAE2}"/>
                </a:ext>
              </a:extLst>
            </p:cNvPr>
            <p:cNvSpPr/>
            <p:nvPr/>
          </p:nvSpPr>
          <p:spPr>
            <a:xfrm>
              <a:off x="4859735" y="1610455"/>
              <a:ext cx="907" cy="1701"/>
            </a:xfrm>
            <a:custGeom>
              <a:avLst/>
              <a:gdLst/>
              <a:ahLst/>
              <a:cxnLst/>
              <a:rect l="l" t="t" r="r" b="b"/>
              <a:pathLst>
                <a:path w="8" h="15" extrusionOk="0">
                  <a:moveTo>
                    <a:pt x="1" y="1"/>
                  </a:moveTo>
                  <a:lnTo>
                    <a:pt x="8" y="15"/>
                  </a:lnTo>
                  <a:cubicBezTo>
                    <a:pt x="8" y="8"/>
                    <a:pt x="1" y="1"/>
                    <a:pt x="1" y="1"/>
                  </a:cubicBez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1" name="Google Shape;334;p17">
              <a:extLst>
                <a:ext uri="{FF2B5EF4-FFF2-40B4-BE49-F238E27FC236}">
                  <a16:creationId xmlns:a16="http://schemas.microsoft.com/office/drawing/2014/main" id="{6BB9BC62-C147-41EB-BD35-B96AE935CAF9}"/>
                </a:ext>
              </a:extLst>
            </p:cNvPr>
            <p:cNvSpPr/>
            <p:nvPr/>
          </p:nvSpPr>
          <p:spPr>
            <a:xfrm>
              <a:off x="5031574" y="1890944"/>
              <a:ext cx="113" cy="907"/>
            </a:xfrm>
            <a:custGeom>
              <a:avLst/>
              <a:gdLst/>
              <a:ahLst/>
              <a:cxnLst/>
              <a:rect l="l" t="t" r="r" b="b"/>
              <a:pathLst>
                <a:path w="1" h="8" extrusionOk="0">
                  <a:moveTo>
                    <a:pt x="0" y="1"/>
                  </a:moveTo>
                  <a:lnTo>
                    <a:pt x="0" y="8"/>
                  </a:lnTo>
                  <a:lnTo>
                    <a:pt x="0" y="1"/>
                  </a:lnTo>
                  <a:close/>
                </a:path>
              </a:pathLst>
            </a:custGeom>
            <a:solidFill>
              <a:srgbClr val="E24F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2" name="Google Shape;335;p17">
              <a:extLst>
                <a:ext uri="{FF2B5EF4-FFF2-40B4-BE49-F238E27FC236}">
                  <a16:creationId xmlns:a16="http://schemas.microsoft.com/office/drawing/2014/main" id="{EAABFBFC-DB97-995E-81C5-8AA5496A5F57}"/>
                </a:ext>
              </a:extLst>
            </p:cNvPr>
            <p:cNvSpPr/>
            <p:nvPr/>
          </p:nvSpPr>
          <p:spPr>
            <a:xfrm>
              <a:off x="4744041" y="2188112"/>
              <a:ext cx="113" cy="113"/>
            </a:xfrm>
            <a:custGeom>
              <a:avLst/>
              <a:gdLst/>
              <a:ahLst/>
              <a:cxnLst/>
              <a:rect l="l" t="t" r="r" b="b"/>
              <a:pathLst>
                <a:path w="1" h="1" extrusionOk="0">
                  <a:moveTo>
                    <a:pt x="0" y="0"/>
                  </a:moveTo>
                  <a:lnTo>
                    <a:pt x="0" y="0"/>
                  </a:lnTo>
                  <a:close/>
                </a:path>
              </a:pathLst>
            </a:custGeom>
            <a:solidFill>
              <a:srgbClr val="8D77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3" name="Google Shape;336;p17">
              <a:extLst>
                <a:ext uri="{FF2B5EF4-FFF2-40B4-BE49-F238E27FC236}">
                  <a16:creationId xmlns:a16="http://schemas.microsoft.com/office/drawing/2014/main" id="{D040F040-F532-427E-1A8B-E724AB1A3D93}"/>
                </a:ext>
              </a:extLst>
            </p:cNvPr>
            <p:cNvSpPr/>
            <p:nvPr/>
          </p:nvSpPr>
          <p:spPr>
            <a:xfrm>
              <a:off x="4246981" y="2304327"/>
              <a:ext cx="113" cy="113"/>
            </a:xfrm>
            <a:custGeom>
              <a:avLst/>
              <a:gdLst/>
              <a:ahLst/>
              <a:cxnLst/>
              <a:rect l="l" t="t" r="r" b="b"/>
              <a:pathLst>
                <a:path w="1" h="1" extrusionOk="0">
                  <a:moveTo>
                    <a:pt x="1" y="1"/>
                  </a:moveTo>
                  <a:close/>
                </a:path>
              </a:pathLst>
            </a:custGeom>
            <a:solidFill>
              <a:srgbClr val="4F294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4" name="Google Shape;337;p17">
              <a:extLst>
                <a:ext uri="{FF2B5EF4-FFF2-40B4-BE49-F238E27FC236}">
                  <a16:creationId xmlns:a16="http://schemas.microsoft.com/office/drawing/2014/main" id="{548BB722-31CD-025A-70F8-ACBFE8F558DD}"/>
                </a:ext>
              </a:extLst>
            </p:cNvPr>
            <p:cNvSpPr/>
            <p:nvPr/>
          </p:nvSpPr>
          <p:spPr>
            <a:xfrm>
              <a:off x="4225552" y="2286866"/>
              <a:ext cx="113" cy="113"/>
            </a:xfrm>
            <a:custGeom>
              <a:avLst/>
              <a:gdLst/>
              <a:ahLst/>
              <a:cxnLst/>
              <a:rect l="l" t="t" r="r" b="b"/>
              <a:pathLst>
                <a:path w="1" h="1" extrusionOk="0">
                  <a:moveTo>
                    <a:pt x="0" y="0"/>
                  </a:moveTo>
                  <a:lnTo>
                    <a:pt x="0" y="0"/>
                  </a:lnTo>
                  <a:lnTo>
                    <a:pt x="0" y="0"/>
                  </a:lnTo>
                  <a:lnTo>
                    <a:pt x="0" y="0"/>
                  </a:lnTo>
                  <a:close/>
                </a:path>
              </a:pathLst>
            </a:custGeom>
            <a:solidFill>
              <a:srgbClr val="8D77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5" name="Google Shape;338;p17">
              <a:extLst>
                <a:ext uri="{FF2B5EF4-FFF2-40B4-BE49-F238E27FC236}">
                  <a16:creationId xmlns:a16="http://schemas.microsoft.com/office/drawing/2014/main" id="{B7D1080E-CA03-08BD-59A0-25BF9CA05CA1}"/>
                </a:ext>
              </a:extLst>
            </p:cNvPr>
            <p:cNvSpPr/>
            <p:nvPr/>
          </p:nvSpPr>
          <p:spPr>
            <a:xfrm>
              <a:off x="4176599" y="2429555"/>
              <a:ext cx="12693" cy="11764"/>
            </a:xfrm>
            <a:custGeom>
              <a:avLst/>
              <a:gdLst/>
              <a:ahLst/>
              <a:cxnLst/>
              <a:rect l="l" t="t" r="r" b="b"/>
              <a:pathLst>
                <a:path w="96" h="89" extrusionOk="0">
                  <a:moveTo>
                    <a:pt x="53" y="1"/>
                  </a:moveTo>
                  <a:cubicBezTo>
                    <a:pt x="32" y="1"/>
                    <a:pt x="11" y="15"/>
                    <a:pt x="4" y="43"/>
                  </a:cubicBezTo>
                  <a:cubicBezTo>
                    <a:pt x="0" y="73"/>
                    <a:pt x="24" y="89"/>
                    <a:pt x="48" y="89"/>
                  </a:cubicBezTo>
                  <a:cubicBezTo>
                    <a:pt x="70" y="89"/>
                    <a:pt x="92" y="76"/>
                    <a:pt x="95" y="50"/>
                  </a:cubicBezTo>
                  <a:cubicBezTo>
                    <a:pt x="95" y="29"/>
                    <a:pt x="81" y="8"/>
                    <a:pt x="53"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6" name="Google Shape;339;p17">
              <a:extLst>
                <a:ext uri="{FF2B5EF4-FFF2-40B4-BE49-F238E27FC236}">
                  <a16:creationId xmlns:a16="http://schemas.microsoft.com/office/drawing/2014/main" id="{464FD049-D274-E4D1-7CD9-421459A90E45}"/>
                </a:ext>
              </a:extLst>
            </p:cNvPr>
            <p:cNvSpPr/>
            <p:nvPr/>
          </p:nvSpPr>
          <p:spPr>
            <a:xfrm>
              <a:off x="4219700" y="2403383"/>
              <a:ext cx="12296" cy="11500"/>
            </a:xfrm>
            <a:custGeom>
              <a:avLst/>
              <a:gdLst/>
              <a:ahLst/>
              <a:cxnLst/>
              <a:rect l="l" t="t" r="r" b="b"/>
              <a:pathLst>
                <a:path w="93" h="87" extrusionOk="0">
                  <a:moveTo>
                    <a:pt x="46" y="1"/>
                  </a:moveTo>
                  <a:cubicBezTo>
                    <a:pt x="24" y="1"/>
                    <a:pt x="8" y="19"/>
                    <a:pt x="8" y="37"/>
                  </a:cubicBezTo>
                  <a:cubicBezTo>
                    <a:pt x="1" y="58"/>
                    <a:pt x="22" y="80"/>
                    <a:pt x="43" y="87"/>
                  </a:cubicBezTo>
                  <a:cubicBezTo>
                    <a:pt x="64" y="87"/>
                    <a:pt x="85" y="72"/>
                    <a:pt x="92" y="51"/>
                  </a:cubicBezTo>
                  <a:cubicBezTo>
                    <a:pt x="92" y="23"/>
                    <a:pt x="78" y="2"/>
                    <a:pt x="57" y="2"/>
                  </a:cubicBezTo>
                  <a:cubicBezTo>
                    <a:pt x="53" y="1"/>
                    <a:pt x="50" y="1"/>
                    <a:pt x="46"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7" name="Google Shape;340;p17">
              <a:extLst>
                <a:ext uri="{FF2B5EF4-FFF2-40B4-BE49-F238E27FC236}">
                  <a16:creationId xmlns:a16="http://schemas.microsoft.com/office/drawing/2014/main" id="{416ABCB2-D42F-BBCA-7E3D-A9B5B38513A4}"/>
                </a:ext>
              </a:extLst>
            </p:cNvPr>
            <p:cNvSpPr/>
            <p:nvPr/>
          </p:nvSpPr>
          <p:spPr>
            <a:xfrm>
              <a:off x="4300616" y="2376551"/>
              <a:ext cx="12164" cy="11368"/>
            </a:xfrm>
            <a:custGeom>
              <a:avLst/>
              <a:gdLst/>
              <a:ahLst/>
              <a:cxnLst/>
              <a:rect l="l" t="t" r="r" b="b"/>
              <a:pathLst>
                <a:path w="92" h="86" extrusionOk="0">
                  <a:moveTo>
                    <a:pt x="38" y="0"/>
                  </a:moveTo>
                  <a:cubicBezTo>
                    <a:pt x="16" y="0"/>
                    <a:pt x="0" y="18"/>
                    <a:pt x="0" y="37"/>
                  </a:cubicBezTo>
                  <a:cubicBezTo>
                    <a:pt x="0" y="58"/>
                    <a:pt x="14" y="79"/>
                    <a:pt x="35" y="86"/>
                  </a:cubicBezTo>
                  <a:cubicBezTo>
                    <a:pt x="63" y="86"/>
                    <a:pt x="84" y="72"/>
                    <a:pt x="84" y="51"/>
                  </a:cubicBezTo>
                  <a:cubicBezTo>
                    <a:pt x="91" y="23"/>
                    <a:pt x="70" y="2"/>
                    <a:pt x="49" y="2"/>
                  </a:cubicBezTo>
                  <a:cubicBezTo>
                    <a:pt x="45" y="1"/>
                    <a:pt x="42" y="0"/>
                    <a:pt x="38" y="0"/>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8" name="Google Shape;341;p17">
              <a:extLst>
                <a:ext uri="{FF2B5EF4-FFF2-40B4-BE49-F238E27FC236}">
                  <a16:creationId xmlns:a16="http://schemas.microsoft.com/office/drawing/2014/main" id="{57BB6123-B7A4-CC38-D6CB-C3368C7FB3A1}"/>
                </a:ext>
              </a:extLst>
            </p:cNvPr>
            <p:cNvSpPr/>
            <p:nvPr/>
          </p:nvSpPr>
          <p:spPr>
            <a:xfrm>
              <a:off x="4308020" y="2426779"/>
              <a:ext cx="14676" cy="12293"/>
            </a:xfrm>
            <a:custGeom>
              <a:avLst/>
              <a:gdLst/>
              <a:ahLst/>
              <a:cxnLst/>
              <a:rect l="l" t="t" r="r" b="b"/>
              <a:pathLst>
                <a:path w="111" h="93" extrusionOk="0">
                  <a:moveTo>
                    <a:pt x="56" y="1"/>
                  </a:moveTo>
                  <a:cubicBezTo>
                    <a:pt x="28" y="1"/>
                    <a:pt x="7" y="15"/>
                    <a:pt x="7" y="43"/>
                  </a:cubicBezTo>
                  <a:cubicBezTo>
                    <a:pt x="0" y="64"/>
                    <a:pt x="21" y="85"/>
                    <a:pt x="42" y="92"/>
                  </a:cubicBezTo>
                  <a:cubicBezTo>
                    <a:pt x="45" y="92"/>
                    <a:pt x="47" y="93"/>
                    <a:pt x="48" y="93"/>
                  </a:cubicBezTo>
                  <a:cubicBezTo>
                    <a:pt x="100" y="93"/>
                    <a:pt x="111" y="8"/>
                    <a:pt x="56"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9" name="Google Shape;342;p17">
              <a:extLst>
                <a:ext uri="{FF2B5EF4-FFF2-40B4-BE49-F238E27FC236}">
                  <a16:creationId xmlns:a16="http://schemas.microsoft.com/office/drawing/2014/main" id="{DD9C4E99-8097-B5AB-802F-366593E93A84}"/>
                </a:ext>
              </a:extLst>
            </p:cNvPr>
            <p:cNvSpPr/>
            <p:nvPr/>
          </p:nvSpPr>
          <p:spPr>
            <a:xfrm>
              <a:off x="4236492" y="2449911"/>
              <a:ext cx="12164" cy="11368"/>
            </a:xfrm>
            <a:custGeom>
              <a:avLst/>
              <a:gdLst/>
              <a:ahLst/>
              <a:cxnLst/>
              <a:rect l="l" t="t" r="r" b="b"/>
              <a:pathLst>
                <a:path w="92" h="86" extrusionOk="0">
                  <a:moveTo>
                    <a:pt x="39" y="0"/>
                  </a:moveTo>
                  <a:cubicBezTo>
                    <a:pt x="16" y="0"/>
                    <a:pt x="0" y="18"/>
                    <a:pt x="0" y="37"/>
                  </a:cubicBezTo>
                  <a:cubicBezTo>
                    <a:pt x="0" y="58"/>
                    <a:pt x="14" y="86"/>
                    <a:pt x="35" y="86"/>
                  </a:cubicBezTo>
                  <a:cubicBezTo>
                    <a:pt x="64" y="86"/>
                    <a:pt x="85" y="72"/>
                    <a:pt x="85" y="44"/>
                  </a:cubicBezTo>
                  <a:cubicBezTo>
                    <a:pt x="92" y="23"/>
                    <a:pt x="71" y="1"/>
                    <a:pt x="50" y="1"/>
                  </a:cubicBezTo>
                  <a:cubicBezTo>
                    <a:pt x="46" y="1"/>
                    <a:pt x="42" y="0"/>
                    <a:pt x="39" y="0"/>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1" name="Google Shape;343;p17">
              <a:extLst>
                <a:ext uri="{FF2B5EF4-FFF2-40B4-BE49-F238E27FC236}">
                  <a16:creationId xmlns:a16="http://schemas.microsoft.com/office/drawing/2014/main" id="{E4CCEC2F-083B-C1C2-2411-0F61780D6430}"/>
                </a:ext>
              </a:extLst>
            </p:cNvPr>
            <p:cNvSpPr/>
            <p:nvPr/>
          </p:nvSpPr>
          <p:spPr>
            <a:xfrm>
              <a:off x="4691044" y="2368355"/>
              <a:ext cx="12693" cy="11764"/>
            </a:xfrm>
            <a:custGeom>
              <a:avLst/>
              <a:gdLst/>
              <a:ahLst/>
              <a:cxnLst/>
              <a:rect l="l" t="t" r="r" b="b"/>
              <a:pathLst>
                <a:path w="96" h="89" extrusionOk="0">
                  <a:moveTo>
                    <a:pt x="54" y="0"/>
                  </a:moveTo>
                  <a:cubicBezTo>
                    <a:pt x="33" y="0"/>
                    <a:pt x="12" y="14"/>
                    <a:pt x="5" y="42"/>
                  </a:cubicBezTo>
                  <a:cubicBezTo>
                    <a:pt x="1" y="72"/>
                    <a:pt x="25" y="88"/>
                    <a:pt x="49" y="88"/>
                  </a:cubicBezTo>
                  <a:cubicBezTo>
                    <a:pt x="71" y="88"/>
                    <a:pt x="93" y="76"/>
                    <a:pt x="96" y="49"/>
                  </a:cubicBezTo>
                  <a:cubicBezTo>
                    <a:pt x="96" y="28"/>
                    <a:pt x="82" y="0"/>
                    <a:pt x="54" y="0"/>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2" name="Google Shape;344;p17">
              <a:extLst>
                <a:ext uri="{FF2B5EF4-FFF2-40B4-BE49-F238E27FC236}">
                  <a16:creationId xmlns:a16="http://schemas.microsoft.com/office/drawing/2014/main" id="{9F7C894A-6A6A-A0B7-D8B2-82847A5EB1D3}"/>
                </a:ext>
              </a:extLst>
            </p:cNvPr>
            <p:cNvSpPr/>
            <p:nvPr/>
          </p:nvSpPr>
          <p:spPr>
            <a:xfrm>
              <a:off x="4803029" y="2381309"/>
              <a:ext cx="12164" cy="12161"/>
            </a:xfrm>
            <a:custGeom>
              <a:avLst/>
              <a:gdLst/>
              <a:ahLst/>
              <a:cxnLst/>
              <a:rect l="l" t="t" r="r" b="b"/>
              <a:pathLst>
                <a:path w="92" h="92" extrusionOk="0">
                  <a:moveTo>
                    <a:pt x="50" y="1"/>
                  </a:moveTo>
                  <a:cubicBezTo>
                    <a:pt x="29" y="1"/>
                    <a:pt x="8" y="15"/>
                    <a:pt x="1" y="43"/>
                  </a:cubicBezTo>
                  <a:cubicBezTo>
                    <a:pt x="1" y="64"/>
                    <a:pt x="15" y="85"/>
                    <a:pt x="43" y="92"/>
                  </a:cubicBezTo>
                  <a:cubicBezTo>
                    <a:pt x="64" y="92"/>
                    <a:pt x="85" y="78"/>
                    <a:pt x="92" y="50"/>
                  </a:cubicBezTo>
                  <a:cubicBezTo>
                    <a:pt x="92" y="29"/>
                    <a:pt x="78" y="8"/>
                    <a:pt x="50"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3" name="Google Shape;345;p17">
              <a:extLst>
                <a:ext uri="{FF2B5EF4-FFF2-40B4-BE49-F238E27FC236}">
                  <a16:creationId xmlns:a16="http://schemas.microsoft.com/office/drawing/2014/main" id="{430C258B-2AE8-DC4E-DA25-1CC5D5694F67}"/>
                </a:ext>
              </a:extLst>
            </p:cNvPr>
            <p:cNvSpPr/>
            <p:nvPr/>
          </p:nvSpPr>
          <p:spPr>
            <a:xfrm>
              <a:off x="4737715" y="2411975"/>
              <a:ext cx="13750" cy="8063"/>
            </a:xfrm>
            <a:custGeom>
              <a:avLst/>
              <a:gdLst/>
              <a:ahLst/>
              <a:cxnLst/>
              <a:rect l="l" t="t" r="r" b="b"/>
              <a:pathLst>
                <a:path w="104" h="61" extrusionOk="0">
                  <a:moveTo>
                    <a:pt x="52" y="0"/>
                  </a:moveTo>
                  <a:cubicBezTo>
                    <a:pt x="31" y="0"/>
                    <a:pt x="10" y="15"/>
                    <a:pt x="3" y="36"/>
                  </a:cubicBezTo>
                  <a:cubicBezTo>
                    <a:pt x="1" y="54"/>
                    <a:pt x="8" y="61"/>
                    <a:pt x="19" y="61"/>
                  </a:cubicBezTo>
                  <a:cubicBezTo>
                    <a:pt x="48" y="61"/>
                    <a:pt x="104" y="6"/>
                    <a:pt x="52" y="0"/>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4" name="Google Shape;346;p17">
              <a:extLst>
                <a:ext uri="{FF2B5EF4-FFF2-40B4-BE49-F238E27FC236}">
                  <a16:creationId xmlns:a16="http://schemas.microsoft.com/office/drawing/2014/main" id="{84432AE6-E136-ABD4-D59F-10C3DE1C3FFF}"/>
                </a:ext>
              </a:extLst>
            </p:cNvPr>
            <p:cNvSpPr/>
            <p:nvPr/>
          </p:nvSpPr>
          <p:spPr>
            <a:xfrm>
              <a:off x="4810433" y="2443170"/>
              <a:ext cx="12693" cy="11764"/>
            </a:xfrm>
            <a:custGeom>
              <a:avLst/>
              <a:gdLst/>
              <a:ahLst/>
              <a:cxnLst/>
              <a:rect l="l" t="t" r="r" b="b"/>
              <a:pathLst>
                <a:path w="96" h="89" extrusionOk="0">
                  <a:moveTo>
                    <a:pt x="46" y="0"/>
                  </a:moveTo>
                  <a:cubicBezTo>
                    <a:pt x="25" y="0"/>
                    <a:pt x="4" y="13"/>
                    <a:pt x="1" y="38"/>
                  </a:cubicBezTo>
                  <a:cubicBezTo>
                    <a:pt x="1" y="67"/>
                    <a:pt x="15" y="88"/>
                    <a:pt x="43" y="88"/>
                  </a:cubicBezTo>
                  <a:cubicBezTo>
                    <a:pt x="46" y="89"/>
                    <a:pt x="49" y="89"/>
                    <a:pt x="51" y="89"/>
                  </a:cubicBezTo>
                  <a:cubicBezTo>
                    <a:pt x="69" y="89"/>
                    <a:pt x="86" y="71"/>
                    <a:pt x="92" y="52"/>
                  </a:cubicBezTo>
                  <a:cubicBezTo>
                    <a:pt x="96" y="18"/>
                    <a:pt x="71" y="0"/>
                    <a:pt x="46" y="0"/>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5" name="Google Shape;347;p17">
              <a:extLst>
                <a:ext uri="{FF2B5EF4-FFF2-40B4-BE49-F238E27FC236}">
                  <a16:creationId xmlns:a16="http://schemas.microsoft.com/office/drawing/2014/main" id="{CDC20D0E-8921-CE5D-172C-D5D1E88B0DC9}"/>
                </a:ext>
              </a:extLst>
            </p:cNvPr>
            <p:cNvSpPr/>
            <p:nvPr/>
          </p:nvSpPr>
          <p:spPr>
            <a:xfrm>
              <a:off x="4892142" y="2394263"/>
              <a:ext cx="12296" cy="12293"/>
            </a:xfrm>
            <a:custGeom>
              <a:avLst/>
              <a:gdLst/>
              <a:ahLst/>
              <a:cxnLst/>
              <a:rect l="l" t="t" r="r" b="b"/>
              <a:pathLst>
                <a:path w="93" h="93" extrusionOk="0">
                  <a:moveTo>
                    <a:pt x="57" y="1"/>
                  </a:moveTo>
                  <a:cubicBezTo>
                    <a:pt x="29" y="1"/>
                    <a:pt x="8" y="15"/>
                    <a:pt x="8" y="43"/>
                  </a:cubicBezTo>
                  <a:cubicBezTo>
                    <a:pt x="1" y="64"/>
                    <a:pt x="22" y="85"/>
                    <a:pt x="43" y="92"/>
                  </a:cubicBezTo>
                  <a:cubicBezTo>
                    <a:pt x="71" y="92"/>
                    <a:pt x="92" y="78"/>
                    <a:pt x="92" y="50"/>
                  </a:cubicBezTo>
                  <a:cubicBezTo>
                    <a:pt x="92" y="29"/>
                    <a:pt x="78" y="8"/>
                    <a:pt x="57"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6" name="Google Shape;348;p17">
              <a:extLst>
                <a:ext uri="{FF2B5EF4-FFF2-40B4-BE49-F238E27FC236}">
                  <a16:creationId xmlns:a16="http://schemas.microsoft.com/office/drawing/2014/main" id="{F2ABE01E-0BB8-CFB5-06EB-B93C8E9F94D0}"/>
                </a:ext>
              </a:extLst>
            </p:cNvPr>
            <p:cNvSpPr/>
            <p:nvPr/>
          </p:nvSpPr>
          <p:spPr>
            <a:xfrm>
              <a:off x="4959042" y="2356988"/>
              <a:ext cx="13221" cy="11500"/>
            </a:xfrm>
            <a:custGeom>
              <a:avLst/>
              <a:gdLst/>
              <a:ahLst/>
              <a:cxnLst/>
              <a:rect l="l" t="t" r="r" b="b"/>
              <a:pathLst>
                <a:path w="100" h="87" extrusionOk="0">
                  <a:moveTo>
                    <a:pt x="46" y="1"/>
                  </a:moveTo>
                  <a:cubicBezTo>
                    <a:pt x="24" y="1"/>
                    <a:pt x="8" y="19"/>
                    <a:pt x="8" y="37"/>
                  </a:cubicBezTo>
                  <a:cubicBezTo>
                    <a:pt x="1" y="58"/>
                    <a:pt x="22" y="86"/>
                    <a:pt x="43" y="86"/>
                  </a:cubicBezTo>
                  <a:cubicBezTo>
                    <a:pt x="71" y="86"/>
                    <a:pt x="92" y="72"/>
                    <a:pt x="92" y="44"/>
                  </a:cubicBezTo>
                  <a:cubicBezTo>
                    <a:pt x="99" y="23"/>
                    <a:pt x="78" y="2"/>
                    <a:pt x="57" y="2"/>
                  </a:cubicBezTo>
                  <a:cubicBezTo>
                    <a:pt x="53" y="1"/>
                    <a:pt x="49" y="1"/>
                    <a:pt x="46"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7" name="Google Shape;349;p17">
              <a:extLst>
                <a:ext uri="{FF2B5EF4-FFF2-40B4-BE49-F238E27FC236}">
                  <a16:creationId xmlns:a16="http://schemas.microsoft.com/office/drawing/2014/main" id="{E63DDB58-EE36-5F70-F0E6-E5095781A44D}"/>
                </a:ext>
              </a:extLst>
            </p:cNvPr>
            <p:cNvSpPr/>
            <p:nvPr/>
          </p:nvSpPr>
          <p:spPr>
            <a:xfrm>
              <a:off x="4125035" y="2384085"/>
              <a:ext cx="12164" cy="12293"/>
            </a:xfrm>
            <a:custGeom>
              <a:avLst/>
              <a:gdLst/>
              <a:ahLst/>
              <a:cxnLst/>
              <a:rect l="l" t="t" r="r" b="b"/>
              <a:pathLst>
                <a:path w="92" h="93" extrusionOk="0">
                  <a:moveTo>
                    <a:pt x="50" y="1"/>
                  </a:moveTo>
                  <a:cubicBezTo>
                    <a:pt x="28" y="1"/>
                    <a:pt x="7" y="22"/>
                    <a:pt x="0" y="43"/>
                  </a:cubicBezTo>
                  <a:cubicBezTo>
                    <a:pt x="0" y="64"/>
                    <a:pt x="14" y="92"/>
                    <a:pt x="43" y="92"/>
                  </a:cubicBezTo>
                  <a:cubicBezTo>
                    <a:pt x="64" y="92"/>
                    <a:pt x="85" y="78"/>
                    <a:pt x="92" y="50"/>
                  </a:cubicBezTo>
                  <a:cubicBezTo>
                    <a:pt x="92" y="29"/>
                    <a:pt x="78" y="8"/>
                    <a:pt x="50"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8" name="Google Shape;350;p17">
              <a:extLst>
                <a:ext uri="{FF2B5EF4-FFF2-40B4-BE49-F238E27FC236}">
                  <a16:creationId xmlns:a16="http://schemas.microsoft.com/office/drawing/2014/main" id="{3FCDB851-B2E4-A0FC-1E6F-077247B7E225}"/>
                </a:ext>
              </a:extLst>
            </p:cNvPr>
            <p:cNvSpPr/>
            <p:nvPr/>
          </p:nvSpPr>
          <p:spPr>
            <a:xfrm>
              <a:off x="4365463" y="2406595"/>
              <a:ext cx="259980" cy="120296"/>
            </a:xfrm>
            <a:custGeom>
              <a:avLst/>
              <a:gdLst/>
              <a:ahLst/>
              <a:cxnLst/>
              <a:rect l="l" t="t" r="r" b="b"/>
              <a:pathLst>
                <a:path w="2293" h="1061" extrusionOk="0">
                  <a:moveTo>
                    <a:pt x="1881" y="1"/>
                  </a:moveTo>
                  <a:cubicBezTo>
                    <a:pt x="1662" y="1"/>
                    <a:pt x="1437" y="157"/>
                    <a:pt x="1028" y="209"/>
                  </a:cubicBezTo>
                  <a:cubicBezTo>
                    <a:pt x="904" y="225"/>
                    <a:pt x="791" y="229"/>
                    <a:pt x="690" y="229"/>
                  </a:cubicBezTo>
                  <a:cubicBezTo>
                    <a:pt x="542" y="229"/>
                    <a:pt x="421" y="219"/>
                    <a:pt x="330" y="219"/>
                  </a:cubicBezTo>
                  <a:cubicBezTo>
                    <a:pt x="238" y="219"/>
                    <a:pt x="176" y="230"/>
                    <a:pt x="150" y="272"/>
                  </a:cubicBezTo>
                  <a:cubicBezTo>
                    <a:pt x="0" y="517"/>
                    <a:pt x="406" y="1060"/>
                    <a:pt x="1072" y="1060"/>
                  </a:cubicBezTo>
                  <a:cubicBezTo>
                    <a:pt x="1092" y="1060"/>
                    <a:pt x="1113" y="1060"/>
                    <a:pt x="1134" y="1059"/>
                  </a:cubicBezTo>
                  <a:cubicBezTo>
                    <a:pt x="1829" y="1030"/>
                    <a:pt x="2293" y="117"/>
                    <a:pt x="2026" y="26"/>
                  </a:cubicBezTo>
                  <a:cubicBezTo>
                    <a:pt x="1976" y="8"/>
                    <a:pt x="1929" y="1"/>
                    <a:pt x="188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9" name="Google Shape;351;p17">
              <a:extLst>
                <a:ext uri="{FF2B5EF4-FFF2-40B4-BE49-F238E27FC236}">
                  <a16:creationId xmlns:a16="http://schemas.microsoft.com/office/drawing/2014/main" id="{A57547EF-4B1C-177D-85AE-F48D5235C78D}"/>
                </a:ext>
              </a:extLst>
            </p:cNvPr>
            <p:cNvSpPr/>
            <p:nvPr/>
          </p:nvSpPr>
          <p:spPr>
            <a:xfrm>
              <a:off x="4452540" y="2425983"/>
              <a:ext cx="150569" cy="100908"/>
            </a:xfrm>
            <a:custGeom>
              <a:avLst/>
              <a:gdLst/>
              <a:ahLst/>
              <a:cxnLst/>
              <a:rect l="l" t="t" r="r" b="b"/>
              <a:pathLst>
                <a:path w="1328" h="890" extrusionOk="0">
                  <a:moveTo>
                    <a:pt x="1251" y="1"/>
                  </a:moveTo>
                  <a:cubicBezTo>
                    <a:pt x="1056" y="1"/>
                    <a:pt x="794" y="143"/>
                    <a:pt x="639" y="241"/>
                  </a:cubicBezTo>
                  <a:cubicBezTo>
                    <a:pt x="387" y="396"/>
                    <a:pt x="169" y="600"/>
                    <a:pt x="0" y="845"/>
                  </a:cubicBezTo>
                  <a:cubicBezTo>
                    <a:pt x="100" y="875"/>
                    <a:pt x="199" y="889"/>
                    <a:pt x="303" y="889"/>
                  </a:cubicBezTo>
                  <a:cubicBezTo>
                    <a:pt x="324" y="889"/>
                    <a:pt x="344" y="889"/>
                    <a:pt x="366" y="888"/>
                  </a:cubicBezTo>
                  <a:cubicBezTo>
                    <a:pt x="906" y="859"/>
                    <a:pt x="1314" y="305"/>
                    <a:pt x="1328" y="9"/>
                  </a:cubicBezTo>
                  <a:cubicBezTo>
                    <a:pt x="1304" y="3"/>
                    <a:pt x="1278" y="1"/>
                    <a:pt x="1251" y="1"/>
                  </a:cubicBezTo>
                  <a:close/>
                </a:path>
              </a:pathLst>
            </a:custGeom>
            <a:solidFill>
              <a:srgbClr val="FF777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0" name="Google Shape;352;p17">
              <a:extLst>
                <a:ext uri="{FF2B5EF4-FFF2-40B4-BE49-F238E27FC236}">
                  <a16:creationId xmlns:a16="http://schemas.microsoft.com/office/drawing/2014/main" id="{EA2BD2D8-8ADE-C3F2-B05A-A880D0D65595}"/>
                </a:ext>
              </a:extLst>
            </p:cNvPr>
            <p:cNvSpPr/>
            <p:nvPr/>
          </p:nvSpPr>
          <p:spPr>
            <a:xfrm>
              <a:off x="4574424" y="2279610"/>
              <a:ext cx="162360" cy="56803"/>
            </a:xfrm>
            <a:custGeom>
              <a:avLst/>
              <a:gdLst/>
              <a:ahLst/>
              <a:cxnLst/>
              <a:rect l="l" t="t" r="r" b="b"/>
              <a:pathLst>
                <a:path w="1432" h="501" extrusionOk="0">
                  <a:moveTo>
                    <a:pt x="632" y="1"/>
                  </a:moveTo>
                  <a:cubicBezTo>
                    <a:pt x="499" y="8"/>
                    <a:pt x="365" y="50"/>
                    <a:pt x="253" y="127"/>
                  </a:cubicBezTo>
                  <a:cubicBezTo>
                    <a:pt x="134" y="191"/>
                    <a:pt x="49" y="303"/>
                    <a:pt x="14" y="436"/>
                  </a:cubicBezTo>
                  <a:cubicBezTo>
                    <a:pt x="1" y="473"/>
                    <a:pt x="31" y="500"/>
                    <a:pt x="61" y="500"/>
                  </a:cubicBezTo>
                  <a:cubicBezTo>
                    <a:pt x="78" y="500"/>
                    <a:pt x="95" y="492"/>
                    <a:pt x="105" y="472"/>
                  </a:cubicBezTo>
                  <a:cubicBezTo>
                    <a:pt x="162" y="373"/>
                    <a:pt x="246" y="289"/>
                    <a:pt x="344" y="233"/>
                  </a:cubicBezTo>
                  <a:cubicBezTo>
                    <a:pt x="443" y="177"/>
                    <a:pt x="555" y="141"/>
                    <a:pt x="667" y="141"/>
                  </a:cubicBezTo>
                  <a:cubicBezTo>
                    <a:pt x="794" y="141"/>
                    <a:pt x="913" y="169"/>
                    <a:pt x="1026" y="226"/>
                  </a:cubicBezTo>
                  <a:cubicBezTo>
                    <a:pt x="1089" y="247"/>
                    <a:pt x="1138" y="275"/>
                    <a:pt x="1194" y="310"/>
                  </a:cubicBezTo>
                  <a:cubicBezTo>
                    <a:pt x="1250" y="352"/>
                    <a:pt x="1307" y="380"/>
                    <a:pt x="1370" y="401"/>
                  </a:cubicBezTo>
                  <a:cubicBezTo>
                    <a:pt x="1373" y="402"/>
                    <a:pt x="1376" y="402"/>
                    <a:pt x="1379" y="402"/>
                  </a:cubicBezTo>
                  <a:cubicBezTo>
                    <a:pt x="1410" y="402"/>
                    <a:pt x="1431" y="371"/>
                    <a:pt x="1412" y="345"/>
                  </a:cubicBezTo>
                  <a:cubicBezTo>
                    <a:pt x="1377" y="282"/>
                    <a:pt x="1321" y="233"/>
                    <a:pt x="1257" y="198"/>
                  </a:cubicBezTo>
                  <a:cubicBezTo>
                    <a:pt x="1201" y="155"/>
                    <a:pt x="1138" y="120"/>
                    <a:pt x="1068" y="92"/>
                  </a:cubicBezTo>
                  <a:cubicBezTo>
                    <a:pt x="934" y="29"/>
                    <a:pt x="787" y="1"/>
                    <a:pt x="6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1" name="Google Shape;353;p17">
              <a:extLst>
                <a:ext uri="{FF2B5EF4-FFF2-40B4-BE49-F238E27FC236}">
                  <a16:creationId xmlns:a16="http://schemas.microsoft.com/office/drawing/2014/main" id="{EA3917A5-CAB5-1CE1-DEAC-0F163D1DF0B5}"/>
                </a:ext>
              </a:extLst>
            </p:cNvPr>
            <p:cNvSpPr/>
            <p:nvPr/>
          </p:nvSpPr>
          <p:spPr>
            <a:xfrm>
              <a:off x="4280768" y="2265551"/>
              <a:ext cx="108165" cy="62359"/>
            </a:xfrm>
            <a:custGeom>
              <a:avLst/>
              <a:gdLst/>
              <a:ahLst/>
              <a:cxnLst/>
              <a:rect l="l" t="t" r="r" b="b"/>
              <a:pathLst>
                <a:path w="954" h="550" extrusionOk="0">
                  <a:moveTo>
                    <a:pt x="294" y="0"/>
                  </a:moveTo>
                  <a:cubicBezTo>
                    <a:pt x="156" y="0"/>
                    <a:pt x="20" y="50"/>
                    <a:pt x="5" y="202"/>
                  </a:cubicBezTo>
                  <a:cubicBezTo>
                    <a:pt x="1" y="230"/>
                    <a:pt x="21" y="244"/>
                    <a:pt x="42" y="244"/>
                  </a:cubicBezTo>
                  <a:cubicBezTo>
                    <a:pt x="59" y="244"/>
                    <a:pt x="76" y="235"/>
                    <a:pt x="82" y="216"/>
                  </a:cubicBezTo>
                  <a:cubicBezTo>
                    <a:pt x="110" y="139"/>
                    <a:pt x="216" y="132"/>
                    <a:pt x="286" y="132"/>
                  </a:cubicBezTo>
                  <a:cubicBezTo>
                    <a:pt x="356" y="132"/>
                    <a:pt x="426" y="146"/>
                    <a:pt x="490" y="174"/>
                  </a:cubicBezTo>
                  <a:cubicBezTo>
                    <a:pt x="623" y="237"/>
                    <a:pt x="728" y="336"/>
                    <a:pt x="799" y="462"/>
                  </a:cubicBezTo>
                  <a:cubicBezTo>
                    <a:pt x="813" y="490"/>
                    <a:pt x="841" y="532"/>
                    <a:pt x="876" y="546"/>
                  </a:cubicBezTo>
                  <a:cubicBezTo>
                    <a:pt x="882" y="548"/>
                    <a:pt x="889" y="549"/>
                    <a:pt x="894" y="549"/>
                  </a:cubicBezTo>
                  <a:cubicBezTo>
                    <a:pt x="932" y="549"/>
                    <a:pt x="953" y="512"/>
                    <a:pt x="953" y="469"/>
                  </a:cubicBezTo>
                  <a:cubicBezTo>
                    <a:pt x="932" y="385"/>
                    <a:pt x="890" y="315"/>
                    <a:pt x="834" y="251"/>
                  </a:cubicBezTo>
                  <a:cubicBezTo>
                    <a:pt x="728" y="139"/>
                    <a:pt x="595" y="55"/>
                    <a:pt x="447" y="20"/>
                  </a:cubicBezTo>
                  <a:cubicBezTo>
                    <a:pt x="401" y="8"/>
                    <a:pt x="347" y="0"/>
                    <a:pt x="29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2" name="Google Shape;354;p17">
              <a:extLst>
                <a:ext uri="{FF2B5EF4-FFF2-40B4-BE49-F238E27FC236}">
                  <a16:creationId xmlns:a16="http://schemas.microsoft.com/office/drawing/2014/main" id="{8C51D19E-A147-2DE8-8C93-66777B1BB336}"/>
                </a:ext>
              </a:extLst>
            </p:cNvPr>
            <p:cNvSpPr/>
            <p:nvPr/>
          </p:nvSpPr>
          <p:spPr>
            <a:xfrm>
              <a:off x="4396951" y="2223605"/>
              <a:ext cx="93312" cy="168823"/>
            </a:xfrm>
            <a:custGeom>
              <a:avLst/>
              <a:gdLst/>
              <a:ahLst/>
              <a:cxnLst/>
              <a:rect l="l" t="t" r="r" b="b"/>
              <a:pathLst>
                <a:path w="823" h="1489" extrusionOk="0">
                  <a:moveTo>
                    <a:pt x="644" y="0"/>
                  </a:moveTo>
                  <a:cubicBezTo>
                    <a:pt x="623" y="0"/>
                    <a:pt x="602" y="14"/>
                    <a:pt x="597" y="36"/>
                  </a:cubicBezTo>
                  <a:cubicBezTo>
                    <a:pt x="597" y="142"/>
                    <a:pt x="604" y="240"/>
                    <a:pt x="625" y="346"/>
                  </a:cubicBezTo>
                  <a:cubicBezTo>
                    <a:pt x="647" y="451"/>
                    <a:pt x="654" y="556"/>
                    <a:pt x="661" y="662"/>
                  </a:cubicBezTo>
                  <a:cubicBezTo>
                    <a:pt x="668" y="767"/>
                    <a:pt x="668" y="872"/>
                    <a:pt x="668" y="971"/>
                  </a:cubicBezTo>
                  <a:cubicBezTo>
                    <a:pt x="668" y="1006"/>
                    <a:pt x="668" y="1055"/>
                    <a:pt x="640" y="1076"/>
                  </a:cubicBezTo>
                  <a:cubicBezTo>
                    <a:pt x="622" y="1083"/>
                    <a:pt x="604" y="1087"/>
                    <a:pt x="587" y="1087"/>
                  </a:cubicBezTo>
                  <a:cubicBezTo>
                    <a:pt x="569" y="1087"/>
                    <a:pt x="552" y="1083"/>
                    <a:pt x="534" y="1076"/>
                  </a:cubicBezTo>
                  <a:cubicBezTo>
                    <a:pt x="457" y="1041"/>
                    <a:pt x="373" y="1020"/>
                    <a:pt x="288" y="1013"/>
                  </a:cubicBezTo>
                  <a:cubicBezTo>
                    <a:pt x="211" y="1020"/>
                    <a:pt x="141" y="1055"/>
                    <a:pt x="99" y="1111"/>
                  </a:cubicBezTo>
                  <a:cubicBezTo>
                    <a:pt x="0" y="1238"/>
                    <a:pt x="35" y="1413"/>
                    <a:pt x="183" y="1484"/>
                  </a:cubicBezTo>
                  <a:cubicBezTo>
                    <a:pt x="188" y="1487"/>
                    <a:pt x="193" y="1488"/>
                    <a:pt x="198" y="1488"/>
                  </a:cubicBezTo>
                  <a:cubicBezTo>
                    <a:pt x="223" y="1488"/>
                    <a:pt x="235" y="1445"/>
                    <a:pt x="211" y="1427"/>
                  </a:cubicBezTo>
                  <a:cubicBezTo>
                    <a:pt x="148" y="1371"/>
                    <a:pt x="141" y="1280"/>
                    <a:pt x="190" y="1210"/>
                  </a:cubicBezTo>
                  <a:cubicBezTo>
                    <a:pt x="221" y="1174"/>
                    <a:pt x="263" y="1155"/>
                    <a:pt x="308" y="1155"/>
                  </a:cubicBezTo>
                  <a:cubicBezTo>
                    <a:pt x="334" y="1155"/>
                    <a:pt x="361" y="1162"/>
                    <a:pt x="387" y="1175"/>
                  </a:cubicBezTo>
                  <a:cubicBezTo>
                    <a:pt x="452" y="1200"/>
                    <a:pt x="534" y="1229"/>
                    <a:pt x="610" y="1229"/>
                  </a:cubicBezTo>
                  <a:cubicBezTo>
                    <a:pt x="681" y="1229"/>
                    <a:pt x="746" y="1203"/>
                    <a:pt x="787" y="1125"/>
                  </a:cubicBezTo>
                  <a:cubicBezTo>
                    <a:pt x="815" y="1048"/>
                    <a:pt x="822" y="964"/>
                    <a:pt x="815" y="879"/>
                  </a:cubicBezTo>
                  <a:cubicBezTo>
                    <a:pt x="815" y="774"/>
                    <a:pt x="815" y="676"/>
                    <a:pt x="808" y="570"/>
                  </a:cubicBezTo>
                  <a:cubicBezTo>
                    <a:pt x="801" y="479"/>
                    <a:pt x="787" y="381"/>
                    <a:pt x="773" y="289"/>
                  </a:cubicBezTo>
                  <a:cubicBezTo>
                    <a:pt x="759" y="191"/>
                    <a:pt x="724" y="100"/>
                    <a:pt x="675" y="15"/>
                  </a:cubicBezTo>
                  <a:cubicBezTo>
                    <a:pt x="667" y="5"/>
                    <a:pt x="655" y="0"/>
                    <a:pt x="644" y="0"/>
                  </a:cubicBezTo>
                  <a:close/>
                </a:path>
              </a:pathLst>
            </a:custGeom>
            <a:solidFill>
              <a:srgbClr val="55291E">
                <a:alpha val="294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3" name="Google Shape;355;p17">
              <a:extLst>
                <a:ext uri="{FF2B5EF4-FFF2-40B4-BE49-F238E27FC236}">
                  <a16:creationId xmlns:a16="http://schemas.microsoft.com/office/drawing/2014/main" id="{5E3FAB19-812B-DB4D-A4A0-84DDE96EFA45}"/>
                </a:ext>
              </a:extLst>
            </p:cNvPr>
            <p:cNvSpPr/>
            <p:nvPr/>
          </p:nvSpPr>
          <p:spPr>
            <a:xfrm>
              <a:off x="4501067" y="2082102"/>
              <a:ext cx="197168" cy="67688"/>
            </a:xfrm>
            <a:custGeom>
              <a:avLst/>
              <a:gdLst/>
              <a:ahLst/>
              <a:cxnLst/>
              <a:rect l="l" t="t" r="r" b="b"/>
              <a:pathLst>
                <a:path w="1739" h="597" extrusionOk="0">
                  <a:moveTo>
                    <a:pt x="445" y="1"/>
                  </a:moveTo>
                  <a:cubicBezTo>
                    <a:pt x="340" y="1"/>
                    <a:pt x="236" y="17"/>
                    <a:pt x="162" y="78"/>
                  </a:cubicBezTo>
                  <a:cubicBezTo>
                    <a:pt x="1" y="211"/>
                    <a:pt x="148" y="380"/>
                    <a:pt x="303" y="387"/>
                  </a:cubicBezTo>
                  <a:cubicBezTo>
                    <a:pt x="327" y="388"/>
                    <a:pt x="351" y="389"/>
                    <a:pt x="374" y="389"/>
                  </a:cubicBezTo>
                  <a:cubicBezTo>
                    <a:pt x="465" y="389"/>
                    <a:pt x="548" y="382"/>
                    <a:pt x="632" y="382"/>
                  </a:cubicBezTo>
                  <a:cubicBezTo>
                    <a:pt x="669" y="382"/>
                    <a:pt x="707" y="383"/>
                    <a:pt x="745" y="387"/>
                  </a:cubicBezTo>
                  <a:cubicBezTo>
                    <a:pt x="956" y="408"/>
                    <a:pt x="1160" y="464"/>
                    <a:pt x="1357" y="542"/>
                  </a:cubicBezTo>
                  <a:cubicBezTo>
                    <a:pt x="1413" y="566"/>
                    <a:pt x="1539" y="597"/>
                    <a:pt x="1628" y="597"/>
                  </a:cubicBezTo>
                  <a:cubicBezTo>
                    <a:pt x="1694" y="597"/>
                    <a:pt x="1739" y="579"/>
                    <a:pt x="1715" y="528"/>
                  </a:cubicBezTo>
                  <a:cubicBezTo>
                    <a:pt x="1694" y="500"/>
                    <a:pt x="1673" y="471"/>
                    <a:pt x="1645" y="450"/>
                  </a:cubicBezTo>
                  <a:cubicBezTo>
                    <a:pt x="1357" y="197"/>
                    <a:pt x="1054" y="36"/>
                    <a:pt x="661" y="15"/>
                  </a:cubicBezTo>
                  <a:cubicBezTo>
                    <a:pt x="596" y="9"/>
                    <a:pt x="521" y="1"/>
                    <a:pt x="445"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1" name="Google Shape;356;p17">
              <a:extLst>
                <a:ext uri="{FF2B5EF4-FFF2-40B4-BE49-F238E27FC236}">
                  <a16:creationId xmlns:a16="http://schemas.microsoft.com/office/drawing/2014/main" id="{EFD09557-976E-F10A-B21A-2A5FCB17F4E8}"/>
                </a:ext>
              </a:extLst>
            </p:cNvPr>
            <p:cNvSpPr/>
            <p:nvPr/>
          </p:nvSpPr>
          <p:spPr>
            <a:xfrm>
              <a:off x="4275893" y="2090379"/>
              <a:ext cx="138550" cy="79820"/>
            </a:xfrm>
            <a:custGeom>
              <a:avLst/>
              <a:gdLst/>
              <a:ahLst/>
              <a:cxnLst/>
              <a:rect l="l" t="t" r="r" b="b"/>
              <a:pathLst>
                <a:path w="1222" h="704" extrusionOk="0">
                  <a:moveTo>
                    <a:pt x="960" y="1"/>
                  </a:moveTo>
                  <a:cubicBezTo>
                    <a:pt x="884" y="1"/>
                    <a:pt x="803" y="26"/>
                    <a:pt x="736" y="47"/>
                  </a:cubicBezTo>
                  <a:cubicBezTo>
                    <a:pt x="462" y="117"/>
                    <a:pt x="252" y="307"/>
                    <a:pt x="55" y="574"/>
                  </a:cubicBezTo>
                  <a:cubicBezTo>
                    <a:pt x="34" y="595"/>
                    <a:pt x="20" y="623"/>
                    <a:pt x="13" y="651"/>
                  </a:cubicBezTo>
                  <a:cubicBezTo>
                    <a:pt x="1" y="689"/>
                    <a:pt x="19" y="703"/>
                    <a:pt x="50" y="703"/>
                  </a:cubicBezTo>
                  <a:cubicBezTo>
                    <a:pt x="111" y="703"/>
                    <a:pt x="224" y="649"/>
                    <a:pt x="266" y="616"/>
                  </a:cubicBezTo>
                  <a:cubicBezTo>
                    <a:pt x="399" y="525"/>
                    <a:pt x="540" y="448"/>
                    <a:pt x="694" y="405"/>
                  </a:cubicBezTo>
                  <a:cubicBezTo>
                    <a:pt x="800" y="370"/>
                    <a:pt x="905" y="377"/>
                    <a:pt x="1010" y="349"/>
                  </a:cubicBezTo>
                  <a:cubicBezTo>
                    <a:pt x="1116" y="328"/>
                    <a:pt x="1221" y="153"/>
                    <a:pt x="1102" y="47"/>
                  </a:cubicBezTo>
                  <a:cubicBezTo>
                    <a:pt x="1062" y="13"/>
                    <a:pt x="1012" y="1"/>
                    <a:pt x="960" y="1"/>
                  </a:cubicBezTo>
                  <a:close/>
                </a:path>
              </a:pathLst>
            </a:custGeom>
            <a:solidFill>
              <a:srgbClr val="E97B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2" name="Google Shape;357;p17">
              <a:extLst>
                <a:ext uri="{FF2B5EF4-FFF2-40B4-BE49-F238E27FC236}">
                  <a16:creationId xmlns:a16="http://schemas.microsoft.com/office/drawing/2014/main" id="{49C66BD9-7361-686B-5F34-6DEBCCA3D822}"/>
                </a:ext>
              </a:extLst>
            </p:cNvPr>
            <p:cNvSpPr/>
            <p:nvPr/>
          </p:nvSpPr>
          <p:spPr>
            <a:xfrm>
              <a:off x="5417182" y="3592310"/>
              <a:ext cx="222338" cy="358848"/>
            </a:xfrm>
            <a:custGeom>
              <a:avLst/>
              <a:gdLst/>
              <a:ahLst/>
              <a:cxnLst/>
              <a:rect l="l" t="t" r="r" b="b"/>
              <a:pathLst>
                <a:path w="1961" h="3165" extrusionOk="0">
                  <a:moveTo>
                    <a:pt x="158" y="0"/>
                  </a:moveTo>
                  <a:cubicBezTo>
                    <a:pt x="129" y="0"/>
                    <a:pt x="100" y="1"/>
                    <a:pt x="70" y="2"/>
                  </a:cubicBezTo>
                  <a:lnTo>
                    <a:pt x="0" y="2"/>
                  </a:lnTo>
                  <a:cubicBezTo>
                    <a:pt x="267" y="241"/>
                    <a:pt x="506" y="515"/>
                    <a:pt x="724" y="803"/>
                  </a:cubicBezTo>
                  <a:cubicBezTo>
                    <a:pt x="963" y="1126"/>
                    <a:pt x="1166" y="1477"/>
                    <a:pt x="1335" y="1843"/>
                  </a:cubicBezTo>
                  <a:lnTo>
                    <a:pt x="1335" y="1864"/>
                  </a:lnTo>
                  <a:cubicBezTo>
                    <a:pt x="1335" y="1878"/>
                    <a:pt x="1335" y="1885"/>
                    <a:pt x="1328" y="1892"/>
                  </a:cubicBezTo>
                  <a:cubicBezTo>
                    <a:pt x="1230" y="1927"/>
                    <a:pt x="1131" y="1976"/>
                    <a:pt x="1047" y="2039"/>
                  </a:cubicBezTo>
                  <a:cubicBezTo>
                    <a:pt x="949" y="2102"/>
                    <a:pt x="864" y="2180"/>
                    <a:pt x="794" y="2264"/>
                  </a:cubicBezTo>
                  <a:cubicBezTo>
                    <a:pt x="759" y="2306"/>
                    <a:pt x="731" y="2341"/>
                    <a:pt x="703" y="2376"/>
                  </a:cubicBezTo>
                  <a:cubicBezTo>
                    <a:pt x="682" y="2412"/>
                    <a:pt x="653" y="2454"/>
                    <a:pt x="639" y="2496"/>
                  </a:cubicBezTo>
                  <a:cubicBezTo>
                    <a:pt x="618" y="2531"/>
                    <a:pt x="604" y="2566"/>
                    <a:pt x="590" y="2601"/>
                  </a:cubicBezTo>
                  <a:cubicBezTo>
                    <a:pt x="583" y="2636"/>
                    <a:pt x="569" y="2664"/>
                    <a:pt x="562" y="2700"/>
                  </a:cubicBezTo>
                  <a:cubicBezTo>
                    <a:pt x="555" y="2735"/>
                    <a:pt x="555" y="2763"/>
                    <a:pt x="555" y="2791"/>
                  </a:cubicBezTo>
                  <a:cubicBezTo>
                    <a:pt x="548" y="2812"/>
                    <a:pt x="548" y="2840"/>
                    <a:pt x="555" y="2861"/>
                  </a:cubicBezTo>
                  <a:lnTo>
                    <a:pt x="555" y="2868"/>
                  </a:lnTo>
                  <a:cubicBezTo>
                    <a:pt x="779" y="3066"/>
                    <a:pt x="991" y="3165"/>
                    <a:pt x="1196" y="3165"/>
                  </a:cubicBezTo>
                  <a:cubicBezTo>
                    <a:pt x="1209" y="3165"/>
                    <a:pt x="1223" y="3164"/>
                    <a:pt x="1237" y="3163"/>
                  </a:cubicBezTo>
                  <a:cubicBezTo>
                    <a:pt x="1370" y="3149"/>
                    <a:pt x="1496" y="3093"/>
                    <a:pt x="1602" y="3009"/>
                  </a:cubicBezTo>
                  <a:cubicBezTo>
                    <a:pt x="1728" y="2910"/>
                    <a:pt x="1827" y="2784"/>
                    <a:pt x="1890" y="2636"/>
                  </a:cubicBezTo>
                  <a:cubicBezTo>
                    <a:pt x="1939" y="2482"/>
                    <a:pt x="1960" y="2320"/>
                    <a:pt x="1939" y="2159"/>
                  </a:cubicBezTo>
                  <a:cubicBezTo>
                    <a:pt x="1932" y="2102"/>
                    <a:pt x="1925" y="2053"/>
                    <a:pt x="1918" y="2011"/>
                  </a:cubicBezTo>
                  <a:cubicBezTo>
                    <a:pt x="1890" y="1885"/>
                    <a:pt x="1848" y="1758"/>
                    <a:pt x="1806" y="1639"/>
                  </a:cubicBezTo>
                  <a:cubicBezTo>
                    <a:pt x="1735" y="1456"/>
                    <a:pt x="1644" y="1281"/>
                    <a:pt x="1546" y="1112"/>
                  </a:cubicBezTo>
                  <a:cubicBezTo>
                    <a:pt x="1447" y="950"/>
                    <a:pt x="1342" y="796"/>
                    <a:pt x="1230" y="641"/>
                  </a:cubicBezTo>
                  <a:cubicBezTo>
                    <a:pt x="1061" y="409"/>
                    <a:pt x="850" y="213"/>
                    <a:pt x="611" y="58"/>
                  </a:cubicBezTo>
                  <a:cubicBezTo>
                    <a:pt x="604" y="51"/>
                    <a:pt x="597" y="51"/>
                    <a:pt x="590" y="44"/>
                  </a:cubicBezTo>
                  <a:cubicBezTo>
                    <a:pt x="450" y="15"/>
                    <a:pt x="304" y="0"/>
                    <a:pt x="158" y="0"/>
                  </a:cubicBez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3" name="Google Shape;358;p17">
              <a:extLst>
                <a:ext uri="{FF2B5EF4-FFF2-40B4-BE49-F238E27FC236}">
                  <a16:creationId xmlns:a16="http://schemas.microsoft.com/office/drawing/2014/main" id="{15F6CB07-701D-E62D-8C32-57CC69FCA526}"/>
                </a:ext>
              </a:extLst>
            </p:cNvPr>
            <p:cNvSpPr/>
            <p:nvPr/>
          </p:nvSpPr>
          <p:spPr>
            <a:xfrm>
              <a:off x="4157070" y="4412045"/>
              <a:ext cx="372113" cy="190478"/>
            </a:xfrm>
            <a:custGeom>
              <a:avLst/>
              <a:gdLst/>
              <a:ahLst/>
              <a:cxnLst/>
              <a:rect l="l" t="t" r="r" b="b"/>
              <a:pathLst>
                <a:path w="3282" h="1680" extrusionOk="0">
                  <a:moveTo>
                    <a:pt x="3281" y="1"/>
                  </a:moveTo>
                  <a:cubicBezTo>
                    <a:pt x="3007" y="239"/>
                    <a:pt x="2712" y="443"/>
                    <a:pt x="2403" y="626"/>
                  </a:cubicBezTo>
                  <a:cubicBezTo>
                    <a:pt x="2052" y="829"/>
                    <a:pt x="1680" y="991"/>
                    <a:pt x="1293" y="1118"/>
                  </a:cubicBezTo>
                  <a:lnTo>
                    <a:pt x="1272" y="1118"/>
                  </a:lnTo>
                  <a:cubicBezTo>
                    <a:pt x="1258" y="1118"/>
                    <a:pt x="1251" y="1118"/>
                    <a:pt x="1251" y="1103"/>
                  </a:cubicBezTo>
                  <a:cubicBezTo>
                    <a:pt x="1223" y="998"/>
                    <a:pt x="1181" y="900"/>
                    <a:pt x="1132" y="808"/>
                  </a:cubicBezTo>
                  <a:cubicBezTo>
                    <a:pt x="1083" y="703"/>
                    <a:pt x="1012" y="612"/>
                    <a:pt x="942" y="527"/>
                  </a:cubicBezTo>
                  <a:cubicBezTo>
                    <a:pt x="907" y="492"/>
                    <a:pt x="872" y="457"/>
                    <a:pt x="837" y="429"/>
                  </a:cubicBezTo>
                  <a:cubicBezTo>
                    <a:pt x="802" y="394"/>
                    <a:pt x="767" y="373"/>
                    <a:pt x="731" y="345"/>
                  </a:cubicBezTo>
                  <a:cubicBezTo>
                    <a:pt x="696" y="324"/>
                    <a:pt x="668" y="303"/>
                    <a:pt x="633" y="289"/>
                  </a:cubicBezTo>
                  <a:cubicBezTo>
                    <a:pt x="598" y="275"/>
                    <a:pt x="563" y="260"/>
                    <a:pt x="528" y="246"/>
                  </a:cubicBezTo>
                  <a:cubicBezTo>
                    <a:pt x="500" y="239"/>
                    <a:pt x="472" y="232"/>
                    <a:pt x="443" y="225"/>
                  </a:cubicBezTo>
                  <a:cubicBezTo>
                    <a:pt x="422" y="218"/>
                    <a:pt x="401" y="218"/>
                    <a:pt x="373" y="218"/>
                  </a:cubicBezTo>
                  <a:lnTo>
                    <a:pt x="380" y="225"/>
                  </a:lnTo>
                  <a:cubicBezTo>
                    <a:pt x="141" y="429"/>
                    <a:pt x="15" y="647"/>
                    <a:pt x="8" y="865"/>
                  </a:cubicBezTo>
                  <a:cubicBezTo>
                    <a:pt x="1" y="998"/>
                    <a:pt x="43" y="1125"/>
                    <a:pt x="113" y="1244"/>
                  </a:cubicBezTo>
                  <a:cubicBezTo>
                    <a:pt x="198" y="1377"/>
                    <a:pt x="310" y="1497"/>
                    <a:pt x="450" y="1574"/>
                  </a:cubicBezTo>
                  <a:cubicBezTo>
                    <a:pt x="598" y="1644"/>
                    <a:pt x="753" y="1679"/>
                    <a:pt x="914" y="1679"/>
                  </a:cubicBezTo>
                  <a:cubicBezTo>
                    <a:pt x="970" y="1679"/>
                    <a:pt x="1026" y="1679"/>
                    <a:pt x="1069" y="1672"/>
                  </a:cubicBezTo>
                  <a:cubicBezTo>
                    <a:pt x="1195" y="1658"/>
                    <a:pt x="1322" y="1637"/>
                    <a:pt x="1448" y="1602"/>
                  </a:cubicBezTo>
                  <a:cubicBezTo>
                    <a:pt x="1638" y="1553"/>
                    <a:pt x="1827" y="1490"/>
                    <a:pt x="2003" y="1413"/>
                  </a:cubicBezTo>
                  <a:cubicBezTo>
                    <a:pt x="2179" y="1335"/>
                    <a:pt x="2347" y="1244"/>
                    <a:pt x="2509" y="1146"/>
                  </a:cubicBezTo>
                  <a:cubicBezTo>
                    <a:pt x="2755" y="1005"/>
                    <a:pt x="2979" y="822"/>
                    <a:pt x="3162" y="605"/>
                  </a:cubicBezTo>
                  <a:cubicBezTo>
                    <a:pt x="3169" y="598"/>
                    <a:pt x="3169" y="591"/>
                    <a:pt x="3169" y="584"/>
                  </a:cubicBezTo>
                  <a:cubicBezTo>
                    <a:pt x="3232" y="415"/>
                    <a:pt x="3267" y="246"/>
                    <a:pt x="3281" y="78"/>
                  </a:cubicBezTo>
                  <a:lnTo>
                    <a:pt x="3281" y="1"/>
                  </a:lnTo>
                  <a:close/>
                </a:path>
              </a:pathLst>
            </a:custGeom>
            <a:solidFill>
              <a:srgbClr val="000000">
                <a:alpha val="67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594" name="Google Shape;894;p51">
            <a:extLst>
              <a:ext uri="{FF2B5EF4-FFF2-40B4-BE49-F238E27FC236}">
                <a16:creationId xmlns:a16="http://schemas.microsoft.com/office/drawing/2014/main" id="{7E92D7C0-5F1C-882E-9C6D-16286F2DA249}"/>
              </a:ext>
            </a:extLst>
          </p:cNvPr>
          <p:cNvGrpSpPr/>
          <p:nvPr/>
        </p:nvGrpSpPr>
        <p:grpSpPr>
          <a:xfrm>
            <a:off x="3550071" y="1537583"/>
            <a:ext cx="4379024" cy="2268497"/>
            <a:chOff x="5688700" y="1533688"/>
            <a:chExt cx="2735213" cy="1669200"/>
          </a:xfrm>
        </p:grpSpPr>
        <p:sp>
          <p:nvSpPr>
            <p:cNvPr id="2595" name="Google Shape;895;p51">
              <a:extLst>
                <a:ext uri="{FF2B5EF4-FFF2-40B4-BE49-F238E27FC236}">
                  <a16:creationId xmlns:a16="http://schemas.microsoft.com/office/drawing/2014/main" id="{46774AEC-401B-DA73-9FEC-B766C5D24B4F}"/>
                </a:ext>
              </a:extLst>
            </p:cNvPr>
            <p:cNvSpPr/>
            <p:nvPr/>
          </p:nvSpPr>
          <p:spPr>
            <a:xfrm>
              <a:off x="5688700" y="1533688"/>
              <a:ext cx="2735100" cy="1669200"/>
            </a:xfrm>
            <a:prstGeom prst="rect">
              <a:avLst/>
            </a:prstGeom>
            <a:solidFill>
              <a:srgbClr val="269490"/>
            </a:solidFill>
            <a:ln w="152400" cap="flat" cmpd="sng">
              <a:solidFill>
                <a:srgbClr val="B15A35"/>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grpSp>
          <p:nvGrpSpPr>
            <p:cNvPr id="2596" name="Google Shape;896;p51">
              <a:extLst>
                <a:ext uri="{FF2B5EF4-FFF2-40B4-BE49-F238E27FC236}">
                  <a16:creationId xmlns:a16="http://schemas.microsoft.com/office/drawing/2014/main" id="{B9895E68-1FF4-2C3E-9091-8C35A2EC18A5}"/>
                </a:ext>
              </a:extLst>
            </p:cNvPr>
            <p:cNvGrpSpPr/>
            <p:nvPr/>
          </p:nvGrpSpPr>
          <p:grpSpPr>
            <a:xfrm>
              <a:off x="6010637" y="1722801"/>
              <a:ext cx="2413276" cy="1312280"/>
              <a:chOff x="994611" y="509187"/>
              <a:chExt cx="2067046" cy="1123913"/>
            </a:xfrm>
          </p:grpSpPr>
          <p:sp>
            <p:nvSpPr>
              <p:cNvPr id="2597" name="Google Shape;897;p51">
                <a:extLst>
                  <a:ext uri="{FF2B5EF4-FFF2-40B4-BE49-F238E27FC236}">
                    <a16:creationId xmlns:a16="http://schemas.microsoft.com/office/drawing/2014/main" id="{FD37AABF-C4BD-32E7-1C94-417070D515E4}"/>
                  </a:ext>
                </a:extLst>
              </p:cNvPr>
              <p:cNvSpPr/>
              <p:nvPr/>
            </p:nvSpPr>
            <p:spPr>
              <a:xfrm>
                <a:off x="994611" y="509187"/>
                <a:ext cx="2067046" cy="1123913"/>
              </a:xfrm>
              <a:custGeom>
                <a:avLst/>
                <a:gdLst/>
                <a:ahLst/>
                <a:cxnLst/>
                <a:rect l="l" t="t" r="r" b="b"/>
                <a:pathLst>
                  <a:path w="36772" h="19994" extrusionOk="0">
                    <a:moveTo>
                      <a:pt x="14923" y="0"/>
                    </a:moveTo>
                    <a:cubicBezTo>
                      <a:pt x="3587" y="0"/>
                      <a:pt x="1" y="6358"/>
                      <a:pt x="1" y="6358"/>
                    </a:cubicBezTo>
                    <a:lnTo>
                      <a:pt x="1526" y="5678"/>
                    </a:lnTo>
                    <a:lnTo>
                      <a:pt x="1526" y="5678"/>
                    </a:lnTo>
                    <a:cubicBezTo>
                      <a:pt x="1526" y="5678"/>
                      <a:pt x="340" y="13305"/>
                      <a:pt x="846" y="15933"/>
                    </a:cubicBezTo>
                    <a:cubicBezTo>
                      <a:pt x="1279" y="18179"/>
                      <a:pt x="9770" y="19993"/>
                      <a:pt x="19705" y="19993"/>
                    </a:cubicBezTo>
                    <a:cubicBezTo>
                      <a:pt x="21375" y="19993"/>
                      <a:pt x="23095" y="19941"/>
                      <a:pt x="24826" y="19828"/>
                    </a:cubicBezTo>
                    <a:cubicBezTo>
                      <a:pt x="36771" y="19066"/>
                      <a:pt x="28300" y="4833"/>
                      <a:pt x="28300" y="4833"/>
                    </a:cubicBezTo>
                    <a:lnTo>
                      <a:pt x="29402" y="4833"/>
                    </a:lnTo>
                    <a:cubicBezTo>
                      <a:pt x="29402" y="4833"/>
                      <a:pt x="27455" y="258"/>
                      <a:pt x="15593" y="0"/>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sp>
            <p:nvSpPr>
              <p:cNvPr id="2598" name="Google Shape;898;p51">
                <a:extLst>
                  <a:ext uri="{FF2B5EF4-FFF2-40B4-BE49-F238E27FC236}">
                    <a16:creationId xmlns:a16="http://schemas.microsoft.com/office/drawing/2014/main" id="{997F3332-2425-D53C-E406-418AF281AF69}"/>
                  </a:ext>
                </a:extLst>
              </p:cNvPr>
              <p:cNvSpPr/>
              <p:nvPr/>
            </p:nvSpPr>
            <p:spPr>
              <a:xfrm>
                <a:off x="2327557" y="511492"/>
                <a:ext cx="347056" cy="203377"/>
              </a:xfrm>
              <a:custGeom>
                <a:avLst/>
                <a:gdLst/>
                <a:ahLst/>
                <a:cxnLst/>
                <a:rect l="l" t="t" r="r" b="b"/>
                <a:pathLst>
                  <a:path w="6174" h="3618" extrusionOk="0">
                    <a:moveTo>
                      <a:pt x="1526" y="1"/>
                    </a:moveTo>
                    <a:cubicBezTo>
                      <a:pt x="1062" y="1"/>
                      <a:pt x="557" y="62"/>
                      <a:pt x="0" y="186"/>
                    </a:cubicBezTo>
                    <a:cubicBezTo>
                      <a:pt x="0" y="186"/>
                      <a:pt x="3937" y="1114"/>
                      <a:pt x="5442" y="3205"/>
                    </a:cubicBezTo>
                    <a:cubicBezTo>
                      <a:pt x="5659" y="3494"/>
                      <a:pt x="5813" y="3617"/>
                      <a:pt x="5916" y="3617"/>
                    </a:cubicBezTo>
                    <a:cubicBezTo>
                      <a:pt x="6174" y="3617"/>
                      <a:pt x="5998" y="2711"/>
                      <a:pt x="5298" y="1814"/>
                    </a:cubicBezTo>
                    <a:cubicBezTo>
                      <a:pt x="4608" y="907"/>
                      <a:pt x="3371" y="1"/>
                      <a:pt x="1526" y="1"/>
                    </a:cubicBezTo>
                    <a:close/>
                  </a:path>
                </a:pathLst>
              </a:custGeom>
              <a:solidFill>
                <a:srgbClr val="FFFFFF">
                  <a:alpha val="1732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CDF"/>
                  </a:solidFill>
                  <a:effectLst/>
                  <a:uLnTx/>
                  <a:uFillTx/>
                  <a:ea typeface="+mn-ea"/>
                </a:endParaRPr>
              </a:p>
            </p:txBody>
          </p:sp>
        </p:grpSp>
      </p:grpSp>
      <p:sp>
        <p:nvSpPr>
          <p:cNvPr id="2599" name="TextBox 2598">
            <a:extLst>
              <a:ext uri="{FF2B5EF4-FFF2-40B4-BE49-F238E27FC236}">
                <a16:creationId xmlns:a16="http://schemas.microsoft.com/office/drawing/2014/main" id="{1708FCB7-A568-C599-85B7-7892093A7849}"/>
              </a:ext>
            </a:extLst>
          </p:cNvPr>
          <p:cNvSpPr txBox="1"/>
          <p:nvPr/>
        </p:nvSpPr>
        <p:spPr>
          <a:xfrm>
            <a:off x="3667092" y="1654236"/>
            <a:ext cx="4150668" cy="1938992"/>
          </a:xfrm>
          <a:prstGeom prst="rect">
            <a:avLst/>
          </a:prstGeom>
          <a:noFill/>
        </p:spPr>
        <p:txBody>
          <a:bodyPr wrap="square">
            <a:spAutoFit/>
          </a:bodyPr>
          <a:lstStyle/>
          <a:p>
            <a:pPr algn="just"/>
            <a:r>
              <a:rPr lang="vi-VN" sz="2000">
                <a:solidFill>
                  <a:schemeClr val="tx2"/>
                </a:solidFill>
                <a:latin typeface="+mj-lt"/>
              </a:rPr>
              <a:t>Để ghi được điểm trong trò chơi này, đội chơi phải chạy lên lừa lấy được cờ từ giữa sân sau tiếng hô của trọng tài và chạy về đến vạch của đội mình với cây cờ trên tay mà không bị bạn chơi ngăn cản hoặc đập (vỗ) nhẹ lên người.</a:t>
            </a:r>
            <a:endParaRPr lang="en-US" sz="2000">
              <a:solidFill>
                <a:schemeClr val="tx2"/>
              </a:solidFill>
              <a:latin typeface="+mj-lt"/>
            </a:endParaRPr>
          </a:p>
        </p:txBody>
      </p:sp>
    </p:spTree>
    <p:extLst>
      <p:ext uri="{BB962C8B-B14F-4D97-AF65-F5344CB8AC3E}">
        <p14:creationId xmlns:p14="http://schemas.microsoft.com/office/powerpoint/2010/main" val="2450069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94"/>
                                        </p:tgtEl>
                                        <p:attrNameLst>
                                          <p:attrName>style.visibility</p:attrName>
                                        </p:attrNameLst>
                                      </p:cBhvr>
                                      <p:to>
                                        <p:strVal val="visible"/>
                                      </p:to>
                                    </p:set>
                                    <p:anim calcmode="lin" valueType="num">
                                      <p:cBhvr>
                                        <p:cTn id="13" dur="500" fill="hold"/>
                                        <p:tgtEl>
                                          <p:spTgt spid="2594"/>
                                        </p:tgtEl>
                                        <p:attrNameLst>
                                          <p:attrName>ppt_w</p:attrName>
                                        </p:attrNameLst>
                                      </p:cBhvr>
                                      <p:tavLst>
                                        <p:tav tm="0">
                                          <p:val>
                                            <p:fltVal val="0"/>
                                          </p:val>
                                        </p:tav>
                                        <p:tav tm="100000">
                                          <p:val>
                                            <p:strVal val="#ppt_w"/>
                                          </p:val>
                                        </p:tav>
                                      </p:tavLst>
                                    </p:anim>
                                    <p:anim calcmode="lin" valueType="num">
                                      <p:cBhvr>
                                        <p:cTn id="14" dur="500" fill="hold"/>
                                        <p:tgtEl>
                                          <p:spTgt spid="2594"/>
                                        </p:tgtEl>
                                        <p:attrNameLst>
                                          <p:attrName>ppt_h</p:attrName>
                                        </p:attrNameLst>
                                      </p:cBhvr>
                                      <p:tavLst>
                                        <p:tav tm="0">
                                          <p:val>
                                            <p:fltVal val="0"/>
                                          </p:val>
                                        </p:tav>
                                        <p:tav tm="100000">
                                          <p:val>
                                            <p:strVal val="#ppt_h"/>
                                          </p:val>
                                        </p:tav>
                                      </p:tavLst>
                                    </p:anim>
                                    <p:animEffect transition="in" filter="fade">
                                      <p:cBhvr>
                                        <p:cTn id="15" dur="500"/>
                                        <p:tgtEl>
                                          <p:spTgt spid="2594"/>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599"/>
                                        </p:tgtEl>
                                        <p:attrNameLst>
                                          <p:attrName>style.visibility</p:attrName>
                                        </p:attrNameLst>
                                      </p:cBhvr>
                                      <p:to>
                                        <p:strVal val="visible"/>
                                      </p:to>
                                    </p:set>
                                    <p:anim calcmode="lin" valueType="num">
                                      <p:cBhvr>
                                        <p:cTn id="18" dur="500" fill="hold"/>
                                        <p:tgtEl>
                                          <p:spTgt spid="2599"/>
                                        </p:tgtEl>
                                        <p:attrNameLst>
                                          <p:attrName>ppt_w</p:attrName>
                                        </p:attrNameLst>
                                      </p:cBhvr>
                                      <p:tavLst>
                                        <p:tav tm="0">
                                          <p:val>
                                            <p:fltVal val="0"/>
                                          </p:val>
                                        </p:tav>
                                        <p:tav tm="100000">
                                          <p:val>
                                            <p:strVal val="#ppt_w"/>
                                          </p:val>
                                        </p:tav>
                                      </p:tavLst>
                                    </p:anim>
                                    <p:anim calcmode="lin" valueType="num">
                                      <p:cBhvr>
                                        <p:cTn id="19" dur="500" fill="hold"/>
                                        <p:tgtEl>
                                          <p:spTgt spid="2599"/>
                                        </p:tgtEl>
                                        <p:attrNameLst>
                                          <p:attrName>ppt_h</p:attrName>
                                        </p:attrNameLst>
                                      </p:cBhvr>
                                      <p:tavLst>
                                        <p:tav tm="0">
                                          <p:val>
                                            <p:fltVal val="0"/>
                                          </p:val>
                                        </p:tav>
                                        <p:tav tm="100000">
                                          <p:val>
                                            <p:strVal val="#ppt_h"/>
                                          </p:val>
                                        </p:tav>
                                      </p:tavLst>
                                    </p:anim>
                                    <p:animEffect transition="in" filter="fade">
                                      <p:cBhvr>
                                        <p:cTn id="20" dur="500"/>
                                        <p:tgtEl>
                                          <p:spTgt spid="25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dirty="0" smtClean="0">
                <a:effectLst/>
                <a:latin typeface="Times New Roman" panose="02020603050405020304" pitchFamily="18" charset="0"/>
                <a:ea typeface="Times New Roman" panose="02020603050405020304" pitchFamily="18" charset="0"/>
                <a:cs typeface="Times New Roman" panose="02020603050405020304" pitchFamily="18" charset="0"/>
              </a:rPr>
              <a:t>Thông </a:t>
            </a:r>
            <a:r>
              <a:rPr lang="vi-VN" sz="2400" b="1" dirty="0">
                <a:effectLst/>
                <a:latin typeface="Times New Roman" panose="02020603050405020304" pitchFamily="18" charset="0"/>
                <a:ea typeface="Times New Roman" panose="02020603050405020304" pitchFamily="18" charset="0"/>
                <a:cs typeface="Times New Roman" panose="02020603050405020304" pitchFamily="18" charset="0"/>
              </a:rPr>
              <a:t>tin cơ bản và cách triển khai thông tin trong văn bản</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7" name="Google Shape;207;p19">
            <a:extLst>
              <a:ext uri="{FF2B5EF4-FFF2-40B4-BE49-F238E27FC236}">
                <a16:creationId xmlns:a16="http://schemas.microsoft.com/office/drawing/2014/main" id="{FCCF2758-19DC-2EA3-5EA9-488F2F4B83C5}"/>
              </a:ext>
            </a:extLst>
          </p:cNvPr>
          <p:cNvSpPr/>
          <p:nvPr/>
        </p:nvSpPr>
        <p:spPr>
          <a:xfrm>
            <a:off x="4882400" y="2776775"/>
            <a:ext cx="106100" cy="157350"/>
          </a:xfrm>
          <a:custGeom>
            <a:avLst/>
            <a:gdLst/>
            <a:ahLst/>
            <a:cxnLst/>
            <a:rect l="l" t="t" r="r" b="b"/>
            <a:pathLst>
              <a:path w="4244" h="6294" extrusionOk="0">
                <a:moveTo>
                  <a:pt x="4244" y="0"/>
                </a:moveTo>
                <a:lnTo>
                  <a:pt x="4071" y="92"/>
                </a:lnTo>
                <a:lnTo>
                  <a:pt x="3888" y="173"/>
                </a:lnTo>
                <a:lnTo>
                  <a:pt x="3706" y="244"/>
                </a:lnTo>
                <a:lnTo>
                  <a:pt x="3513" y="295"/>
                </a:lnTo>
                <a:lnTo>
                  <a:pt x="3320" y="345"/>
                </a:lnTo>
                <a:lnTo>
                  <a:pt x="3117" y="376"/>
                </a:lnTo>
                <a:lnTo>
                  <a:pt x="2914" y="396"/>
                </a:lnTo>
                <a:lnTo>
                  <a:pt x="2711" y="406"/>
                </a:lnTo>
                <a:lnTo>
                  <a:pt x="2487" y="396"/>
                </a:lnTo>
                <a:lnTo>
                  <a:pt x="2264" y="366"/>
                </a:lnTo>
                <a:lnTo>
                  <a:pt x="2173" y="762"/>
                </a:lnTo>
                <a:lnTo>
                  <a:pt x="2071" y="1157"/>
                </a:lnTo>
                <a:lnTo>
                  <a:pt x="1970" y="1543"/>
                </a:lnTo>
                <a:lnTo>
                  <a:pt x="1868" y="1929"/>
                </a:lnTo>
                <a:lnTo>
                  <a:pt x="1747" y="2315"/>
                </a:lnTo>
                <a:lnTo>
                  <a:pt x="1625" y="2700"/>
                </a:lnTo>
                <a:lnTo>
                  <a:pt x="1493" y="3076"/>
                </a:lnTo>
                <a:lnTo>
                  <a:pt x="1351" y="3451"/>
                </a:lnTo>
                <a:lnTo>
                  <a:pt x="1209" y="3817"/>
                </a:lnTo>
                <a:lnTo>
                  <a:pt x="1056" y="4182"/>
                </a:lnTo>
                <a:lnTo>
                  <a:pt x="904" y="4548"/>
                </a:lnTo>
                <a:lnTo>
                  <a:pt x="731" y="4903"/>
                </a:lnTo>
                <a:lnTo>
                  <a:pt x="559" y="5258"/>
                </a:lnTo>
                <a:lnTo>
                  <a:pt x="376" y="5614"/>
                </a:lnTo>
                <a:lnTo>
                  <a:pt x="193" y="5959"/>
                </a:lnTo>
                <a:lnTo>
                  <a:pt x="1" y="6294"/>
                </a:lnTo>
                <a:lnTo>
                  <a:pt x="234" y="6091"/>
                </a:lnTo>
                <a:lnTo>
                  <a:pt x="468" y="5888"/>
                </a:lnTo>
                <a:lnTo>
                  <a:pt x="691" y="5674"/>
                </a:lnTo>
                <a:lnTo>
                  <a:pt x="904" y="5471"/>
                </a:lnTo>
                <a:lnTo>
                  <a:pt x="1117" y="5258"/>
                </a:lnTo>
                <a:lnTo>
                  <a:pt x="1310" y="5045"/>
                </a:lnTo>
                <a:lnTo>
                  <a:pt x="1686" y="4629"/>
                </a:lnTo>
                <a:lnTo>
                  <a:pt x="2031" y="4203"/>
                </a:lnTo>
                <a:lnTo>
                  <a:pt x="2356" y="3776"/>
                </a:lnTo>
                <a:lnTo>
                  <a:pt x="2640" y="3350"/>
                </a:lnTo>
                <a:lnTo>
                  <a:pt x="2914" y="2934"/>
                </a:lnTo>
                <a:lnTo>
                  <a:pt x="3147" y="2518"/>
                </a:lnTo>
                <a:lnTo>
                  <a:pt x="3371" y="2122"/>
                </a:lnTo>
                <a:lnTo>
                  <a:pt x="3563" y="1726"/>
                </a:lnTo>
                <a:lnTo>
                  <a:pt x="3736" y="1350"/>
                </a:lnTo>
                <a:lnTo>
                  <a:pt x="3898" y="985"/>
                </a:lnTo>
                <a:lnTo>
                  <a:pt x="4030" y="640"/>
                </a:lnTo>
                <a:lnTo>
                  <a:pt x="4142" y="305"/>
                </a:lnTo>
                <a:lnTo>
                  <a:pt x="424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8" name="Google Shape;208;p19">
            <a:extLst>
              <a:ext uri="{FF2B5EF4-FFF2-40B4-BE49-F238E27FC236}">
                <a16:creationId xmlns:a16="http://schemas.microsoft.com/office/drawing/2014/main" id="{18EAF2D4-757A-BF9A-C187-E711991A282B}"/>
              </a:ext>
            </a:extLst>
          </p:cNvPr>
          <p:cNvSpPr/>
          <p:nvPr/>
        </p:nvSpPr>
        <p:spPr>
          <a:xfrm>
            <a:off x="4168550" y="2779050"/>
            <a:ext cx="79725" cy="149000"/>
          </a:xfrm>
          <a:custGeom>
            <a:avLst/>
            <a:gdLst/>
            <a:ahLst/>
            <a:cxnLst/>
            <a:rect l="l" t="t" r="r" b="b"/>
            <a:pathLst>
              <a:path w="3189" h="5960" extrusionOk="0">
                <a:moveTo>
                  <a:pt x="1" y="1"/>
                </a:moveTo>
                <a:lnTo>
                  <a:pt x="72" y="305"/>
                </a:lnTo>
                <a:lnTo>
                  <a:pt x="143" y="630"/>
                </a:lnTo>
                <a:lnTo>
                  <a:pt x="245" y="965"/>
                </a:lnTo>
                <a:lnTo>
                  <a:pt x="346" y="1320"/>
                </a:lnTo>
                <a:lnTo>
                  <a:pt x="478" y="1675"/>
                </a:lnTo>
                <a:lnTo>
                  <a:pt x="610" y="2051"/>
                </a:lnTo>
                <a:lnTo>
                  <a:pt x="772" y="2427"/>
                </a:lnTo>
                <a:lnTo>
                  <a:pt x="955" y="2812"/>
                </a:lnTo>
                <a:lnTo>
                  <a:pt x="1148" y="3208"/>
                </a:lnTo>
                <a:lnTo>
                  <a:pt x="1371" y="3604"/>
                </a:lnTo>
                <a:lnTo>
                  <a:pt x="1615" y="4000"/>
                </a:lnTo>
                <a:lnTo>
                  <a:pt x="1879" y="4396"/>
                </a:lnTo>
                <a:lnTo>
                  <a:pt x="2163" y="4792"/>
                </a:lnTo>
                <a:lnTo>
                  <a:pt x="2478" y="5188"/>
                </a:lnTo>
                <a:lnTo>
                  <a:pt x="2823" y="5573"/>
                </a:lnTo>
                <a:lnTo>
                  <a:pt x="3006" y="5766"/>
                </a:lnTo>
                <a:lnTo>
                  <a:pt x="3188" y="5959"/>
                </a:lnTo>
                <a:lnTo>
                  <a:pt x="3188" y="5959"/>
                </a:lnTo>
                <a:lnTo>
                  <a:pt x="3036" y="5634"/>
                </a:lnTo>
                <a:lnTo>
                  <a:pt x="2884" y="5299"/>
                </a:lnTo>
                <a:lnTo>
                  <a:pt x="2742" y="4964"/>
                </a:lnTo>
                <a:lnTo>
                  <a:pt x="2599" y="4629"/>
                </a:lnTo>
                <a:lnTo>
                  <a:pt x="2478" y="4284"/>
                </a:lnTo>
                <a:lnTo>
                  <a:pt x="2346" y="3939"/>
                </a:lnTo>
                <a:lnTo>
                  <a:pt x="2234" y="3594"/>
                </a:lnTo>
                <a:lnTo>
                  <a:pt x="2122" y="3239"/>
                </a:lnTo>
                <a:lnTo>
                  <a:pt x="2021" y="2883"/>
                </a:lnTo>
                <a:lnTo>
                  <a:pt x="1919" y="2518"/>
                </a:lnTo>
                <a:lnTo>
                  <a:pt x="1828" y="2153"/>
                </a:lnTo>
                <a:lnTo>
                  <a:pt x="1747" y="1787"/>
                </a:lnTo>
                <a:lnTo>
                  <a:pt x="1666" y="1422"/>
                </a:lnTo>
                <a:lnTo>
                  <a:pt x="1595" y="1056"/>
                </a:lnTo>
                <a:lnTo>
                  <a:pt x="1534" y="681"/>
                </a:lnTo>
                <a:lnTo>
                  <a:pt x="1473" y="305"/>
                </a:lnTo>
                <a:lnTo>
                  <a:pt x="1361" y="315"/>
                </a:lnTo>
                <a:lnTo>
                  <a:pt x="1178" y="305"/>
                </a:lnTo>
                <a:lnTo>
                  <a:pt x="1006" y="295"/>
                </a:lnTo>
                <a:lnTo>
                  <a:pt x="823" y="265"/>
                </a:lnTo>
                <a:lnTo>
                  <a:pt x="651" y="234"/>
                </a:lnTo>
                <a:lnTo>
                  <a:pt x="488" y="193"/>
                </a:lnTo>
                <a:lnTo>
                  <a:pt x="326" y="133"/>
                </a:lnTo>
                <a:lnTo>
                  <a:pt x="163" y="72"/>
                </a:lnTo>
                <a:lnTo>
                  <a:pt x="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9" name="Google Shape;209;p19">
            <a:extLst>
              <a:ext uri="{FF2B5EF4-FFF2-40B4-BE49-F238E27FC236}">
                <a16:creationId xmlns:a16="http://schemas.microsoft.com/office/drawing/2014/main" id="{946DB898-BBF0-59E4-CF0F-53A4BC9132F5}"/>
              </a:ext>
            </a:extLst>
          </p:cNvPr>
          <p:cNvSpPr/>
          <p:nvPr/>
        </p:nvSpPr>
        <p:spPr>
          <a:xfrm>
            <a:off x="4114750" y="2619675"/>
            <a:ext cx="90625" cy="167275"/>
          </a:xfrm>
          <a:custGeom>
            <a:avLst/>
            <a:gdLst/>
            <a:ahLst/>
            <a:cxnLst/>
            <a:rect l="l" t="t" r="r" b="b"/>
            <a:pathLst>
              <a:path w="3625" h="6691" extrusionOk="0">
                <a:moveTo>
                  <a:pt x="935" y="1"/>
                </a:moveTo>
                <a:lnTo>
                  <a:pt x="823" y="133"/>
                </a:lnTo>
                <a:lnTo>
                  <a:pt x="722" y="275"/>
                </a:lnTo>
                <a:lnTo>
                  <a:pt x="630" y="427"/>
                </a:lnTo>
                <a:lnTo>
                  <a:pt x="539" y="580"/>
                </a:lnTo>
                <a:lnTo>
                  <a:pt x="458" y="732"/>
                </a:lnTo>
                <a:lnTo>
                  <a:pt x="387" y="894"/>
                </a:lnTo>
                <a:lnTo>
                  <a:pt x="316" y="1057"/>
                </a:lnTo>
                <a:lnTo>
                  <a:pt x="255" y="1229"/>
                </a:lnTo>
                <a:lnTo>
                  <a:pt x="194" y="1402"/>
                </a:lnTo>
                <a:lnTo>
                  <a:pt x="143" y="1574"/>
                </a:lnTo>
                <a:lnTo>
                  <a:pt x="103" y="1757"/>
                </a:lnTo>
                <a:lnTo>
                  <a:pt x="72" y="1940"/>
                </a:lnTo>
                <a:lnTo>
                  <a:pt x="42" y="2122"/>
                </a:lnTo>
                <a:lnTo>
                  <a:pt x="21" y="2315"/>
                </a:lnTo>
                <a:lnTo>
                  <a:pt x="11" y="2508"/>
                </a:lnTo>
                <a:lnTo>
                  <a:pt x="1" y="2701"/>
                </a:lnTo>
                <a:lnTo>
                  <a:pt x="11" y="3006"/>
                </a:lnTo>
                <a:lnTo>
                  <a:pt x="42" y="3310"/>
                </a:lnTo>
                <a:lnTo>
                  <a:pt x="92" y="3604"/>
                </a:lnTo>
                <a:lnTo>
                  <a:pt x="163" y="3889"/>
                </a:lnTo>
                <a:lnTo>
                  <a:pt x="245" y="4163"/>
                </a:lnTo>
                <a:lnTo>
                  <a:pt x="346" y="4427"/>
                </a:lnTo>
                <a:lnTo>
                  <a:pt x="468" y="4691"/>
                </a:lnTo>
                <a:lnTo>
                  <a:pt x="600" y="4934"/>
                </a:lnTo>
                <a:lnTo>
                  <a:pt x="752" y="5168"/>
                </a:lnTo>
                <a:lnTo>
                  <a:pt x="915" y="5381"/>
                </a:lnTo>
                <a:lnTo>
                  <a:pt x="1097" y="5594"/>
                </a:lnTo>
                <a:lnTo>
                  <a:pt x="1280" y="5777"/>
                </a:lnTo>
                <a:lnTo>
                  <a:pt x="1483" y="5959"/>
                </a:lnTo>
                <a:lnTo>
                  <a:pt x="1696" y="6112"/>
                </a:lnTo>
                <a:lnTo>
                  <a:pt x="1919" y="6254"/>
                </a:lnTo>
                <a:lnTo>
                  <a:pt x="2153" y="6376"/>
                </a:lnTo>
                <a:lnTo>
                  <a:pt x="2315" y="6447"/>
                </a:lnTo>
                <a:lnTo>
                  <a:pt x="2478" y="6508"/>
                </a:lnTo>
                <a:lnTo>
                  <a:pt x="2640" y="6568"/>
                </a:lnTo>
                <a:lnTo>
                  <a:pt x="2803" y="6609"/>
                </a:lnTo>
                <a:lnTo>
                  <a:pt x="2975" y="6640"/>
                </a:lnTo>
                <a:lnTo>
                  <a:pt x="3158" y="6670"/>
                </a:lnTo>
                <a:lnTo>
                  <a:pt x="3330" y="6680"/>
                </a:lnTo>
                <a:lnTo>
                  <a:pt x="3513" y="6690"/>
                </a:lnTo>
                <a:lnTo>
                  <a:pt x="3625" y="6680"/>
                </a:lnTo>
                <a:lnTo>
                  <a:pt x="3554" y="6162"/>
                </a:lnTo>
                <a:lnTo>
                  <a:pt x="3493" y="5635"/>
                </a:lnTo>
                <a:lnTo>
                  <a:pt x="3452" y="5107"/>
                </a:lnTo>
                <a:lnTo>
                  <a:pt x="3412" y="4569"/>
                </a:lnTo>
                <a:lnTo>
                  <a:pt x="3391" y="4031"/>
                </a:lnTo>
                <a:lnTo>
                  <a:pt x="3381" y="3503"/>
                </a:lnTo>
                <a:lnTo>
                  <a:pt x="3391" y="2965"/>
                </a:lnTo>
                <a:lnTo>
                  <a:pt x="3401" y="2427"/>
                </a:lnTo>
                <a:lnTo>
                  <a:pt x="3259" y="2447"/>
                </a:lnTo>
                <a:lnTo>
                  <a:pt x="3117" y="2447"/>
                </a:lnTo>
                <a:lnTo>
                  <a:pt x="2965" y="2437"/>
                </a:lnTo>
                <a:lnTo>
                  <a:pt x="2803" y="2417"/>
                </a:lnTo>
                <a:lnTo>
                  <a:pt x="2610" y="2366"/>
                </a:lnTo>
                <a:lnTo>
                  <a:pt x="2417" y="2295"/>
                </a:lnTo>
                <a:lnTo>
                  <a:pt x="2244" y="2214"/>
                </a:lnTo>
                <a:lnTo>
                  <a:pt x="2082" y="2122"/>
                </a:lnTo>
                <a:lnTo>
                  <a:pt x="1930" y="2011"/>
                </a:lnTo>
                <a:lnTo>
                  <a:pt x="1788" y="1889"/>
                </a:lnTo>
                <a:lnTo>
                  <a:pt x="1656" y="1757"/>
                </a:lnTo>
                <a:lnTo>
                  <a:pt x="1544" y="1605"/>
                </a:lnTo>
                <a:lnTo>
                  <a:pt x="1432" y="1442"/>
                </a:lnTo>
                <a:lnTo>
                  <a:pt x="1331" y="1270"/>
                </a:lnTo>
                <a:lnTo>
                  <a:pt x="1239" y="1087"/>
                </a:lnTo>
                <a:lnTo>
                  <a:pt x="1158" y="884"/>
                </a:lnTo>
                <a:lnTo>
                  <a:pt x="1087" y="681"/>
                </a:lnTo>
                <a:lnTo>
                  <a:pt x="1026" y="468"/>
                </a:lnTo>
                <a:lnTo>
                  <a:pt x="975" y="234"/>
                </a:lnTo>
                <a:lnTo>
                  <a:pt x="935"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0" name="Google Shape;210;p19">
            <a:extLst>
              <a:ext uri="{FF2B5EF4-FFF2-40B4-BE49-F238E27FC236}">
                <a16:creationId xmlns:a16="http://schemas.microsoft.com/office/drawing/2014/main" id="{5519CBA8-DA32-C33C-74F4-A73932577E47}"/>
              </a:ext>
            </a:extLst>
          </p:cNvPr>
          <p:cNvSpPr/>
          <p:nvPr/>
        </p:nvSpPr>
        <p:spPr>
          <a:xfrm>
            <a:off x="4939000" y="2612075"/>
            <a:ext cx="98725" cy="174875"/>
          </a:xfrm>
          <a:custGeom>
            <a:avLst/>
            <a:gdLst/>
            <a:ahLst/>
            <a:cxnLst/>
            <a:rect l="l" t="t" r="r" b="b"/>
            <a:pathLst>
              <a:path w="3949" h="6995" extrusionOk="0">
                <a:moveTo>
                  <a:pt x="2751" y="0"/>
                </a:moveTo>
                <a:lnTo>
                  <a:pt x="2721" y="163"/>
                </a:lnTo>
                <a:lnTo>
                  <a:pt x="2680" y="315"/>
                </a:lnTo>
                <a:lnTo>
                  <a:pt x="2629" y="457"/>
                </a:lnTo>
                <a:lnTo>
                  <a:pt x="2578" y="589"/>
                </a:lnTo>
                <a:lnTo>
                  <a:pt x="2528" y="721"/>
                </a:lnTo>
                <a:lnTo>
                  <a:pt x="2467" y="833"/>
                </a:lnTo>
                <a:lnTo>
                  <a:pt x="2406" y="934"/>
                </a:lnTo>
                <a:lnTo>
                  <a:pt x="2335" y="1026"/>
                </a:lnTo>
                <a:lnTo>
                  <a:pt x="2264" y="1107"/>
                </a:lnTo>
                <a:lnTo>
                  <a:pt x="2183" y="1178"/>
                </a:lnTo>
                <a:lnTo>
                  <a:pt x="2101" y="1239"/>
                </a:lnTo>
                <a:lnTo>
                  <a:pt x="2020" y="1290"/>
                </a:lnTo>
                <a:lnTo>
                  <a:pt x="1929" y="1320"/>
                </a:lnTo>
                <a:lnTo>
                  <a:pt x="1837" y="1350"/>
                </a:lnTo>
                <a:lnTo>
                  <a:pt x="1736" y="1361"/>
                </a:lnTo>
                <a:lnTo>
                  <a:pt x="1634" y="1350"/>
                </a:lnTo>
                <a:lnTo>
                  <a:pt x="1482" y="1340"/>
                </a:lnTo>
                <a:lnTo>
                  <a:pt x="1330" y="1310"/>
                </a:lnTo>
                <a:lnTo>
                  <a:pt x="1188" y="1269"/>
                </a:lnTo>
                <a:lnTo>
                  <a:pt x="1046" y="1219"/>
                </a:lnTo>
                <a:lnTo>
                  <a:pt x="904" y="1168"/>
                </a:lnTo>
                <a:lnTo>
                  <a:pt x="761" y="1107"/>
                </a:lnTo>
                <a:lnTo>
                  <a:pt x="619" y="1026"/>
                </a:lnTo>
                <a:lnTo>
                  <a:pt x="487" y="955"/>
                </a:lnTo>
                <a:lnTo>
                  <a:pt x="508" y="1706"/>
                </a:lnTo>
                <a:lnTo>
                  <a:pt x="508" y="2467"/>
                </a:lnTo>
                <a:lnTo>
                  <a:pt x="487" y="3218"/>
                </a:lnTo>
                <a:lnTo>
                  <a:pt x="437" y="3969"/>
                </a:lnTo>
                <a:lnTo>
                  <a:pt x="355" y="4731"/>
                </a:lnTo>
                <a:lnTo>
                  <a:pt x="315" y="5096"/>
                </a:lnTo>
                <a:lnTo>
                  <a:pt x="264" y="5472"/>
                </a:lnTo>
                <a:lnTo>
                  <a:pt x="203" y="5847"/>
                </a:lnTo>
                <a:lnTo>
                  <a:pt x="142" y="6223"/>
                </a:lnTo>
                <a:lnTo>
                  <a:pt x="71" y="6588"/>
                </a:lnTo>
                <a:lnTo>
                  <a:pt x="0" y="6954"/>
                </a:lnTo>
                <a:lnTo>
                  <a:pt x="223" y="6984"/>
                </a:lnTo>
                <a:lnTo>
                  <a:pt x="447" y="6994"/>
                </a:lnTo>
                <a:lnTo>
                  <a:pt x="650" y="6984"/>
                </a:lnTo>
                <a:lnTo>
                  <a:pt x="853" y="6964"/>
                </a:lnTo>
                <a:lnTo>
                  <a:pt x="1056" y="6933"/>
                </a:lnTo>
                <a:lnTo>
                  <a:pt x="1249" y="6883"/>
                </a:lnTo>
                <a:lnTo>
                  <a:pt x="1442" y="6832"/>
                </a:lnTo>
                <a:lnTo>
                  <a:pt x="1624" y="6761"/>
                </a:lnTo>
                <a:lnTo>
                  <a:pt x="1807" y="6680"/>
                </a:lnTo>
                <a:lnTo>
                  <a:pt x="1980" y="6588"/>
                </a:lnTo>
                <a:lnTo>
                  <a:pt x="2193" y="6456"/>
                </a:lnTo>
                <a:lnTo>
                  <a:pt x="2406" y="6314"/>
                </a:lnTo>
                <a:lnTo>
                  <a:pt x="2599" y="6152"/>
                </a:lnTo>
                <a:lnTo>
                  <a:pt x="2781" y="5969"/>
                </a:lnTo>
                <a:lnTo>
                  <a:pt x="2954" y="5786"/>
                </a:lnTo>
                <a:lnTo>
                  <a:pt x="3116" y="5583"/>
                </a:lnTo>
                <a:lnTo>
                  <a:pt x="3269" y="5370"/>
                </a:lnTo>
                <a:lnTo>
                  <a:pt x="3401" y="5137"/>
                </a:lnTo>
                <a:lnTo>
                  <a:pt x="3533" y="4903"/>
                </a:lnTo>
                <a:lnTo>
                  <a:pt x="3634" y="4660"/>
                </a:lnTo>
                <a:lnTo>
                  <a:pt x="3736" y="4396"/>
                </a:lnTo>
                <a:lnTo>
                  <a:pt x="3807" y="4132"/>
                </a:lnTo>
                <a:lnTo>
                  <a:pt x="3868" y="3858"/>
                </a:lnTo>
                <a:lnTo>
                  <a:pt x="3918" y="3584"/>
                </a:lnTo>
                <a:lnTo>
                  <a:pt x="3949" y="3299"/>
                </a:lnTo>
                <a:lnTo>
                  <a:pt x="3949" y="3005"/>
                </a:lnTo>
                <a:lnTo>
                  <a:pt x="3949" y="2782"/>
                </a:lnTo>
                <a:lnTo>
                  <a:pt x="3928" y="2558"/>
                </a:lnTo>
                <a:lnTo>
                  <a:pt x="3908" y="2345"/>
                </a:lnTo>
                <a:lnTo>
                  <a:pt x="3868" y="2132"/>
                </a:lnTo>
                <a:lnTo>
                  <a:pt x="3827" y="1919"/>
                </a:lnTo>
                <a:lnTo>
                  <a:pt x="3766" y="1716"/>
                </a:lnTo>
                <a:lnTo>
                  <a:pt x="3705" y="1523"/>
                </a:lnTo>
                <a:lnTo>
                  <a:pt x="3634" y="1330"/>
                </a:lnTo>
                <a:lnTo>
                  <a:pt x="3543" y="1137"/>
                </a:lnTo>
                <a:lnTo>
                  <a:pt x="3451" y="955"/>
                </a:lnTo>
                <a:lnTo>
                  <a:pt x="3360" y="782"/>
                </a:lnTo>
                <a:lnTo>
                  <a:pt x="3248" y="609"/>
                </a:lnTo>
                <a:lnTo>
                  <a:pt x="3137" y="447"/>
                </a:lnTo>
                <a:lnTo>
                  <a:pt x="3015" y="295"/>
                </a:lnTo>
                <a:lnTo>
                  <a:pt x="2893" y="143"/>
                </a:lnTo>
                <a:lnTo>
                  <a:pt x="2751"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1" name="Google Shape;211;p19">
            <a:extLst>
              <a:ext uri="{FF2B5EF4-FFF2-40B4-BE49-F238E27FC236}">
                <a16:creationId xmlns:a16="http://schemas.microsoft.com/office/drawing/2014/main" id="{051A1D9D-1AEC-30EC-6E24-A5782805783B}"/>
              </a:ext>
            </a:extLst>
          </p:cNvPr>
          <p:cNvSpPr/>
          <p:nvPr/>
        </p:nvSpPr>
        <p:spPr>
          <a:xfrm>
            <a:off x="4395925" y="3097525"/>
            <a:ext cx="320550" cy="231200"/>
          </a:xfrm>
          <a:custGeom>
            <a:avLst/>
            <a:gdLst/>
            <a:ahLst/>
            <a:cxnLst/>
            <a:rect l="l" t="t" r="r" b="b"/>
            <a:pathLst>
              <a:path w="12822" h="9248" extrusionOk="0">
                <a:moveTo>
                  <a:pt x="1554" y="1"/>
                </a:moveTo>
                <a:lnTo>
                  <a:pt x="1534" y="305"/>
                </a:lnTo>
                <a:lnTo>
                  <a:pt x="1503" y="620"/>
                </a:lnTo>
                <a:lnTo>
                  <a:pt x="1463" y="945"/>
                </a:lnTo>
                <a:lnTo>
                  <a:pt x="1412" y="1259"/>
                </a:lnTo>
                <a:lnTo>
                  <a:pt x="1361" y="1574"/>
                </a:lnTo>
                <a:lnTo>
                  <a:pt x="1290" y="1879"/>
                </a:lnTo>
                <a:lnTo>
                  <a:pt x="1219" y="2183"/>
                </a:lnTo>
                <a:lnTo>
                  <a:pt x="1128" y="2488"/>
                </a:lnTo>
                <a:lnTo>
                  <a:pt x="1036" y="2772"/>
                </a:lnTo>
                <a:lnTo>
                  <a:pt x="925" y="3046"/>
                </a:lnTo>
                <a:lnTo>
                  <a:pt x="803" y="3310"/>
                </a:lnTo>
                <a:lnTo>
                  <a:pt x="671" y="3564"/>
                </a:lnTo>
                <a:lnTo>
                  <a:pt x="529" y="3797"/>
                </a:lnTo>
                <a:lnTo>
                  <a:pt x="366" y="4010"/>
                </a:lnTo>
                <a:lnTo>
                  <a:pt x="285" y="4112"/>
                </a:lnTo>
                <a:lnTo>
                  <a:pt x="194" y="4213"/>
                </a:lnTo>
                <a:lnTo>
                  <a:pt x="102" y="4294"/>
                </a:lnTo>
                <a:lnTo>
                  <a:pt x="1" y="4386"/>
                </a:lnTo>
                <a:lnTo>
                  <a:pt x="72" y="4609"/>
                </a:lnTo>
                <a:lnTo>
                  <a:pt x="153" y="4873"/>
                </a:lnTo>
                <a:lnTo>
                  <a:pt x="285" y="5208"/>
                </a:lnTo>
                <a:lnTo>
                  <a:pt x="458" y="5604"/>
                </a:lnTo>
                <a:lnTo>
                  <a:pt x="569" y="5817"/>
                </a:lnTo>
                <a:lnTo>
                  <a:pt x="681" y="6040"/>
                </a:lnTo>
                <a:lnTo>
                  <a:pt x="813" y="6274"/>
                </a:lnTo>
                <a:lnTo>
                  <a:pt x="955" y="6507"/>
                </a:lnTo>
                <a:lnTo>
                  <a:pt x="1117" y="6741"/>
                </a:lnTo>
                <a:lnTo>
                  <a:pt x="1290" y="6984"/>
                </a:lnTo>
                <a:lnTo>
                  <a:pt x="1473" y="7218"/>
                </a:lnTo>
                <a:lnTo>
                  <a:pt x="1676" y="7451"/>
                </a:lnTo>
                <a:lnTo>
                  <a:pt x="1889" y="7685"/>
                </a:lnTo>
                <a:lnTo>
                  <a:pt x="2122" y="7898"/>
                </a:lnTo>
                <a:lnTo>
                  <a:pt x="2366" y="8111"/>
                </a:lnTo>
                <a:lnTo>
                  <a:pt x="2630" y="8314"/>
                </a:lnTo>
                <a:lnTo>
                  <a:pt x="2914" y="8497"/>
                </a:lnTo>
                <a:lnTo>
                  <a:pt x="3219" y="8669"/>
                </a:lnTo>
                <a:lnTo>
                  <a:pt x="3371" y="8740"/>
                </a:lnTo>
                <a:lnTo>
                  <a:pt x="3533" y="8822"/>
                </a:lnTo>
                <a:lnTo>
                  <a:pt x="3696" y="8893"/>
                </a:lnTo>
                <a:lnTo>
                  <a:pt x="3868" y="8954"/>
                </a:lnTo>
                <a:lnTo>
                  <a:pt x="4041" y="9014"/>
                </a:lnTo>
                <a:lnTo>
                  <a:pt x="4224" y="9065"/>
                </a:lnTo>
                <a:lnTo>
                  <a:pt x="4406" y="9106"/>
                </a:lnTo>
                <a:lnTo>
                  <a:pt x="4599" y="9146"/>
                </a:lnTo>
                <a:lnTo>
                  <a:pt x="4792" y="9187"/>
                </a:lnTo>
                <a:lnTo>
                  <a:pt x="4985" y="9207"/>
                </a:lnTo>
                <a:lnTo>
                  <a:pt x="5188" y="9228"/>
                </a:lnTo>
                <a:lnTo>
                  <a:pt x="5401" y="9248"/>
                </a:lnTo>
                <a:lnTo>
                  <a:pt x="5837" y="9248"/>
                </a:lnTo>
                <a:lnTo>
                  <a:pt x="6061" y="9238"/>
                </a:lnTo>
                <a:lnTo>
                  <a:pt x="6294" y="9217"/>
                </a:lnTo>
                <a:lnTo>
                  <a:pt x="6741" y="9167"/>
                </a:lnTo>
                <a:lnTo>
                  <a:pt x="7177" y="9085"/>
                </a:lnTo>
                <a:lnTo>
                  <a:pt x="7594" y="8994"/>
                </a:lnTo>
                <a:lnTo>
                  <a:pt x="7989" y="8882"/>
                </a:lnTo>
                <a:lnTo>
                  <a:pt x="8375" y="8761"/>
                </a:lnTo>
                <a:lnTo>
                  <a:pt x="8730" y="8619"/>
                </a:lnTo>
                <a:lnTo>
                  <a:pt x="9076" y="8466"/>
                </a:lnTo>
                <a:lnTo>
                  <a:pt x="9400" y="8294"/>
                </a:lnTo>
                <a:lnTo>
                  <a:pt x="9705" y="8121"/>
                </a:lnTo>
                <a:lnTo>
                  <a:pt x="9999" y="7938"/>
                </a:lnTo>
                <a:lnTo>
                  <a:pt x="10273" y="7746"/>
                </a:lnTo>
                <a:lnTo>
                  <a:pt x="10537" y="7553"/>
                </a:lnTo>
                <a:lnTo>
                  <a:pt x="10781" y="7350"/>
                </a:lnTo>
                <a:lnTo>
                  <a:pt x="11004" y="7147"/>
                </a:lnTo>
                <a:lnTo>
                  <a:pt x="11217" y="6944"/>
                </a:lnTo>
                <a:lnTo>
                  <a:pt x="11410" y="6741"/>
                </a:lnTo>
                <a:lnTo>
                  <a:pt x="11593" y="6538"/>
                </a:lnTo>
                <a:lnTo>
                  <a:pt x="11765" y="6335"/>
                </a:lnTo>
                <a:lnTo>
                  <a:pt x="11918" y="6142"/>
                </a:lnTo>
                <a:lnTo>
                  <a:pt x="12060" y="5949"/>
                </a:lnTo>
                <a:lnTo>
                  <a:pt x="12192" y="5766"/>
                </a:lnTo>
                <a:lnTo>
                  <a:pt x="12303" y="5594"/>
                </a:lnTo>
                <a:lnTo>
                  <a:pt x="12496" y="5269"/>
                </a:lnTo>
                <a:lnTo>
                  <a:pt x="12638" y="5005"/>
                </a:lnTo>
                <a:lnTo>
                  <a:pt x="12740" y="4802"/>
                </a:lnTo>
                <a:lnTo>
                  <a:pt x="12821" y="4619"/>
                </a:lnTo>
                <a:lnTo>
                  <a:pt x="12770" y="4579"/>
                </a:lnTo>
                <a:lnTo>
                  <a:pt x="12720" y="4518"/>
                </a:lnTo>
                <a:lnTo>
                  <a:pt x="12649" y="4426"/>
                </a:lnTo>
                <a:lnTo>
                  <a:pt x="12557" y="4305"/>
                </a:lnTo>
                <a:lnTo>
                  <a:pt x="12456" y="4142"/>
                </a:lnTo>
                <a:lnTo>
                  <a:pt x="12354" y="3949"/>
                </a:lnTo>
                <a:lnTo>
                  <a:pt x="12232" y="3716"/>
                </a:lnTo>
                <a:lnTo>
                  <a:pt x="12121" y="3442"/>
                </a:lnTo>
                <a:lnTo>
                  <a:pt x="11999" y="3117"/>
                </a:lnTo>
                <a:lnTo>
                  <a:pt x="11887" y="2751"/>
                </a:lnTo>
                <a:lnTo>
                  <a:pt x="11776" y="2325"/>
                </a:lnTo>
                <a:lnTo>
                  <a:pt x="11674" y="1848"/>
                </a:lnTo>
                <a:lnTo>
                  <a:pt x="11583" y="1320"/>
                </a:lnTo>
                <a:lnTo>
                  <a:pt x="11502" y="731"/>
                </a:lnTo>
                <a:lnTo>
                  <a:pt x="11430" y="82"/>
                </a:lnTo>
                <a:lnTo>
                  <a:pt x="10882" y="244"/>
                </a:lnTo>
                <a:lnTo>
                  <a:pt x="10304" y="397"/>
                </a:lnTo>
                <a:lnTo>
                  <a:pt x="9725" y="518"/>
                </a:lnTo>
                <a:lnTo>
                  <a:pt x="9126" y="620"/>
                </a:lnTo>
                <a:lnTo>
                  <a:pt x="8517" y="711"/>
                </a:lnTo>
                <a:lnTo>
                  <a:pt x="8203" y="742"/>
                </a:lnTo>
                <a:lnTo>
                  <a:pt x="7888" y="762"/>
                </a:lnTo>
                <a:lnTo>
                  <a:pt x="7573" y="792"/>
                </a:lnTo>
                <a:lnTo>
                  <a:pt x="7248" y="803"/>
                </a:lnTo>
                <a:lnTo>
                  <a:pt x="6924" y="813"/>
                </a:lnTo>
                <a:lnTo>
                  <a:pt x="6244" y="813"/>
                </a:lnTo>
                <a:lnTo>
                  <a:pt x="5898" y="803"/>
                </a:lnTo>
                <a:lnTo>
                  <a:pt x="5563" y="782"/>
                </a:lnTo>
                <a:lnTo>
                  <a:pt x="5228" y="762"/>
                </a:lnTo>
                <a:lnTo>
                  <a:pt x="4893" y="731"/>
                </a:lnTo>
                <a:lnTo>
                  <a:pt x="4569" y="691"/>
                </a:lnTo>
                <a:lnTo>
                  <a:pt x="4254" y="650"/>
                </a:lnTo>
                <a:lnTo>
                  <a:pt x="3939" y="600"/>
                </a:lnTo>
                <a:lnTo>
                  <a:pt x="3625" y="549"/>
                </a:lnTo>
                <a:lnTo>
                  <a:pt x="3310" y="488"/>
                </a:lnTo>
                <a:lnTo>
                  <a:pt x="3016" y="417"/>
                </a:lnTo>
                <a:lnTo>
                  <a:pt x="2711" y="346"/>
                </a:lnTo>
                <a:lnTo>
                  <a:pt x="2417" y="265"/>
                </a:lnTo>
                <a:lnTo>
                  <a:pt x="2122" y="183"/>
                </a:lnTo>
                <a:lnTo>
                  <a:pt x="1838" y="92"/>
                </a:lnTo>
                <a:lnTo>
                  <a:pt x="1554" y="1"/>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2" name="Google Shape;212;p19">
            <a:extLst>
              <a:ext uri="{FF2B5EF4-FFF2-40B4-BE49-F238E27FC236}">
                <a16:creationId xmlns:a16="http://schemas.microsoft.com/office/drawing/2014/main" id="{CE8B6E3A-6760-5A5C-42ED-9F0699AEE2A7}"/>
              </a:ext>
            </a:extLst>
          </p:cNvPr>
          <p:cNvSpPr/>
          <p:nvPr/>
        </p:nvSpPr>
        <p:spPr>
          <a:xfrm>
            <a:off x="4199275" y="2456775"/>
            <a:ext cx="752425" cy="661075"/>
          </a:xfrm>
          <a:custGeom>
            <a:avLst/>
            <a:gdLst/>
            <a:ahLst/>
            <a:cxnLst/>
            <a:rect l="l" t="t" r="r" b="b"/>
            <a:pathLst>
              <a:path w="30097" h="26443" extrusionOk="0">
                <a:moveTo>
                  <a:pt x="9430" y="0"/>
                </a:moveTo>
                <a:lnTo>
                  <a:pt x="9095" y="71"/>
                </a:lnTo>
                <a:lnTo>
                  <a:pt x="8780" y="163"/>
                </a:lnTo>
                <a:lnTo>
                  <a:pt x="8466" y="254"/>
                </a:lnTo>
                <a:lnTo>
                  <a:pt x="8171" y="356"/>
                </a:lnTo>
                <a:lnTo>
                  <a:pt x="7877" y="467"/>
                </a:lnTo>
                <a:lnTo>
                  <a:pt x="7593" y="579"/>
                </a:lnTo>
                <a:lnTo>
                  <a:pt x="7329" y="701"/>
                </a:lnTo>
                <a:lnTo>
                  <a:pt x="7065" y="822"/>
                </a:lnTo>
                <a:lnTo>
                  <a:pt x="6811" y="954"/>
                </a:lnTo>
                <a:lnTo>
                  <a:pt x="6568" y="1097"/>
                </a:lnTo>
                <a:lnTo>
                  <a:pt x="6334" y="1239"/>
                </a:lnTo>
                <a:lnTo>
                  <a:pt x="6101" y="1381"/>
                </a:lnTo>
                <a:lnTo>
                  <a:pt x="5888" y="1533"/>
                </a:lnTo>
                <a:lnTo>
                  <a:pt x="5674" y="1685"/>
                </a:lnTo>
                <a:lnTo>
                  <a:pt x="5471" y="1848"/>
                </a:lnTo>
                <a:lnTo>
                  <a:pt x="5268" y="2010"/>
                </a:lnTo>
                <a:lnTo>
                  <a:pt x="5086" y="2183"/>
                </a:lnTo>
                <a:lnTo>
                  <a:pt x="4903" y="2345"/>
                </a:lnTo>
                <a:lnTo>
                  <a:pt x="4720" y="2518"/>
                </a:lnTo>
                <a:lnTo>
                  <a:pt x="4558" y="2700"/>
                </a:lnTo>
                <a:lnTo>
                  <a:pt x="4233" y="3056"/>
                </a:lnTo>
                <a:lnTo>
                  <a:pt x="3939" y="3421"/>
                </a:lnTo>
                <a:lnTo>
                  <a:pt x="3665" y="3786"/>
                </a:lnTo>
                <a:lnTo>
                  <a:pt x="3401" y="4162"/>
                </a:lnTo>
                <a:lnTo>
                  <a:pt x="3167" y="4538"/>
                </a:lnTo>
                <a:lnTo>
                  <a:pt x="2944" y="4903"/>
                </a:lnTo>
                <a:lnTo>
                  <a:pt x="2731" y="5279"/>
                </a:lnTo>
                <a:lnTo>
                  <a:pt x="2538" y="5634"/>
                </a:lnTo>
                <a:lnTo>
                  <a:pt x="2172" y="6334"/>
                </a:lnTo>
                <a:lnTo>
                  <a:pt x="1837" y="6994"/>
                </a:lnTo>
                <a:lnTo>
                  <a:pt x="1675" y="7299"/>
                </a:lnTo>
                <a:lnTo>
                  <a:pt x="1502" y="7583"/>
                </a:lnTo>
                <a:lnTo>
                  <a:pt x="1340" y="7847"/>
                </a:lnTo>
                <a:lnTo>
                  <a:pt x="1178" y="8090"/>
                </a:lnTo>
                <a:lnTo>
                  <a:pt x="1005" y="8303"/>
                </a:lnTo>
                <a:lnTo>
                  <a:pt x="924" y="8405"/>
                </a:lnTo>
                <a:lnTo>
                  <a:pt x="832" y="8496"/>
                </a:lnTo>
                <a:lnTo>
                  <a:pt x="741" y="8578"/>
                </a:lnTo>
                <a:lnTo>
                  <a:pt x="650" y="8659"/>
                </a:lnTo>
                <a:lnTo>
                  <a:pt x="548" y="8720"/>
                </a:lnTo>
                <a:lnTo>
                  <a:pt x="447" y="8781"/>
                </a:lnTo>
                <a:lnTo>
                  <a:pt x="345" y="8841"/>
                </a:lnTo>
                <a:lnTo>
                  <a:pt x="244" y="8882"/>
                </a:lnTo>
                <a:lnTo>
                  <a:pt x="132" y="8913"/>
                </a:lnTo>
                <a:lnTo>
                  <a:pt x="20" y="8943"/>
                </a:lnTo>
                <a:lnTo>
                  <a:pt x="10" y="9481"/>
                </a:lnTo>
                <a:lnTo>
                  <a:pt x="0" y="10019"/>
                </a:lnTo>
                <a:lnTo>
                  <a:pt x="10" y="10547"/>
                </a:lnTo>
                <a:lnTo>
                  <a:pt x="31" y="11085"/>
                </a:lnTo>
                <a:lnTo>
                  <a:pt x="71" y="11623"/>
                </a:lnTo>
                <a:lnTo>
                  <a:pt x="112" y="12151"/>
                </a:lnTo>
                <a:lnTo>
                  <a:pt x="173" y="12678"/>
                </a:lnTo>
                <a:lnTo>
                  <a:pt x="244" y="13196"/>
                </a:lnTo>
                <a:lnTo>
                  <a:pt x="305" y="13572"/>
                </a:lnTo>
                <a:lnTo>
                  <a:pt x="366" y="13947"/>
                </a:lnTo>
                <a:lnTo>
                  <a:pt x="437" y="14313"/>
                </a:lnTo>
                <a:lnTo>
                  <a:pt x="518" y="14678"/>
                </a:lnTo>
                <a:lnTo>
                  <a:pt x="599" y="15044"/>
                </a:lnTo>
                <a:lnTo>
                  <a:pt x="690" y="15409"/>
                </a:lnTo>
                <a:lnTo>
                  <a:pt x="792" y="15774"/>
                </a:lnTo>
                <a:lnTo>
                  <a:pt x="893" y="16130"/>
                </a:lnTo>
                <a:lnTo>
                  <a:pt x="1005" y="16485"/>
                </a:lnTo>
                <a:lnTo>
                  <a:pt x="1117" y="16830"/>
                </a:lnTo>
                <a:lnTo>
                  <a:pt x="1249" y="17175"/>
                </a:lnTo>
                <a:lnTo>
                  <a:pt x="1370" y="17520"/>
                </a:lnTo>
                <a:lnTo>
                  <a:pt x="1513" y="17855"/>
                </a:lnTo>
                <a:lnTo>
                  <a:pt x="1655" y="18190"/>
                </a:lnTo>
                <a:lnTo>
                  <a:pt x="1807" y="18525"/>
                </a:lnTo>
                <a:lnTo>
                  <a:pt x="1959" y="18850"/>
                </a:lnTo>
                <a:lnTo>
                  <a:pt x="2111" y="19134"/>
                </a:lnTo>
                <a:lnTo>
                  <a:pt x="2264" y="19418"/>
                </a:lnTo>
                <a:lnTo>
                  <a:pt x="2426" y="19703"/>
                </a:lnTo>
                <a:lnTo>
                  <a:pt x="2589" y="19977"/>
                </a:lnTo>
                <a:lnTo>
                  <a:pt x="2751" y="20251"/>
                </a:lnTo>
                <a:lnTo>
                  <a:pt x="2934" y="20525"/>
                </a:lnTo>
                <a:lnTo>
                  <a:pt x="3106" y="20789"/>
                </a:lnTo>
                <a:lnTo>
                  <a:pt x="3299" y="21043"/>
                </a:lnTo>
                <a:lnTo>
                  <a:pt x="3482" y="21296"/>
                </a:lnTo>
                <a:lnTo>
                  <a:pt x="3685" y="21550"/>
                </a:lnTo>
                <a:lnTo>
                  <a:pt x="3888" y="21794"/>
                </a:lnTo>
                <a:lnTo>
                  <a:pt x="4091" y="22037"/>
                </a:lnTo>
                <a:lnTo>
                  <a:pt x="4304" y="22271"/>
                </a:lnTo>
                <a:lnTo>
                  <a:pt x="4527" y="22504"/>
                </a:lnTo>
                <a:lnTo>
                  <a:pt x="4751" y="22728"/>
                </a:lnTo>
                <a:lnTo>
                  <a:pt x="4974" y="22951"/>
                </a:lnTo>
                <a:lnTo>
                  <a:pt x="5218" y="23164"/>
                </a:lnTo>
                <a:lnTo>
                  <a:pt x="5451" y="23367"/>
                </a:lnTo>
                <a:lnTo>
                  <a:pt x="5705" y="23570"/>
                </a:lnTo>
                <a:lnTo>
                  <a:pt x="5948" y="23773"/>
                </a:lnTo>
                <a:lnTo>
                  <a:pt x="6212" y="23956"/>
                </a:lnTo>
                <a:lnTo>
                  <a:pt x="6476" y="24139"/>
                </a:lnTo>
                <a:lnTo>
                  <a:pt x="6740" y="24321"/>
                </a:lnTo>
                <a:lnTo>
                  <a:pt x="7024" y="24494"/>
                </a:lnTo>
                <a:lnTo>
                  <a:pt x="7298" y="24656"/>
                </a:lnTo>
                <a:lnTo>
                  <a:pt x="7583" y="24819"/>
                </a:lnTo>
                <a:lnTo>
                  <a:pt x="7877" y="24971"/>
                </a:lnTo>
                <a:lnTo>
                  <a:pt x="8171" y="25113"/>
                </a:lnTo>
                <a:lnTo>
                  <a:pt x="8476" y="25255"/>
                </a:lnTo>
                <a:lnTo>
                  <a:pt x="8791" y="25387"/>
                </a:lnTo>
                <a:lnTo>
                  <a:pt x="9105" y="25509"/>
                </a:lnTo>
                <a:lnTo>
                  <a:pt x="9420" y="25631"/>
                </a:lnTo>
                <a:lnTo>
                  <a:pt x="9704" y="25722"/>
                </a:lnTo>
                <a:lnTo>
                  <a:pt x="9988" y="25813"/>
                </a:lnTo>
                <a:lnTo>
                  <a:pt x="10283" y="25895"/>
                </a:lnTo>
                <a:lnTo>
                  <a:pt x="10577" y="25976"/>
                </a:lnTo>
                <a:lnTo>
                  <a:pt x="10882" y="26047"/>
                </a:lnTo>
                <a:lnTo>
                  <a:pt x="11176" y="26118"/>
                </a:lnTo>
                <a:lnTo>
                  <a:pt x="11491" y="26179"/>
                </a:lnTo>
                <a:lnTo>
                  <a:pt x="11805" y="26230"/>
                </a:lnTo>
                <a:lnTo>
                  <a:pt x="12120" y="26280"/>
                </a:lnTo>
                <a:lnTo>
                  <a:pt x="12435" y="26321"/>
                </a:lnTo>
                <a:lnTo>
                  <a:pt x="12759" y="26361"/>
                </a:lnTo>
                <a:lnTo>
                  <a:pt x="13094" y="26392"/>
                </a:lnTo>
                <a:lnTo>
                  <a:pt x="13429" y="26412"/>
                </a:lnTo>
                <a:lnTo>
                  <a:pt x="13764" y="26433"/>
                </a:lnTo>
                <a:lnTo>
                  <a:pt x="14110" y="26443"/>
                </a:lnTo>
                <a:lnTo>
                  <a:pt x="14790" y="26443"/>
                </a:lnTo>
                <a:lnTo>
                  <a:pt x="15114" y="26433"/>
                </a:lnTo>
                <a:lnTo>
                  <a:pt x="15439" y="26422"/>
                </a:lnTo>
                <a:lnTo>
                  <a:pt x="15754" y="26392"/>
                </a:lnTo>
                <a:lnTo>
                  <a:pt x="16069" y="26372"/>
                </a:lnTo>
                <a:lnTo>
                  <a:pt x="16383" y="26341"/>
                </a:lnTo>
                <a:lnTo>
                  <a:pt x="16992" y="26250"/>
                </a:lnTo>
                <a:lnTo>
                  <a:pt x="17591" y="26148"/>
                </a:lnTo>
                <a:lnTo>
                  <a:pt x="18170" y="26027"/>
                </a:lnTo>
                <a:lnTo>
                  <a:pt x="18748" y="25874"/>
                </a:lnTo>
                <a:lnTo>
                  <a:pt x="19296" y="25712"/>
                </a:lnTo>
                <a:lnTo>
                  <a:pt x="19631" y="25600"/>
                </a:lnTo>
                <a:lnTo>
                  <a:pt x="19956" y="25478"/>
                </a:lnTo>
                <a:lnTo>
                  <a:pt x="20281" y="25357"/>
                </a:lnTo>
                <a:lnTo>
                  <a:pt x="20596" y="25225"/>
                </a:lnTo>
                <a:lnTo>
                  <a:pt x="20900" y="25083"/>
                </a:lnTo>
                <a:lnTo>
                  <a:pt x="21205" y="24930"/>
                </a:lnTo>
                <a:lnTo>
                  <a:pt x="21509" y="24778"/>
                </a:lnTo>
                <a:lnTo>
                  <a:pt x="21804" y="24616"/>
                </a:lnTo>
                <a:lnTo>
                  <a:pt x="22098" y="24453"/>
                </a:lnTo>
                <a:lnTo>
                  <a:pt x="22382" y="24281"/>
                </a:lnTo>
                <a:lnTo>
                  <a:pt x="22656" y="24098"/>
                </a:lnTo>
                <a:lnTo>
                  <a:pt x="22930" y="23915"/>
                </a:lnTo>
                <a:lnTo>
                  <a:pt x="23204" y="23722"/>
                </a:lnTo>
                <a:lnTo>
                  <a:pt x="23458" y="23529"/>
                </a:lnTo>
                <a:lnTo>
                  <a:pt x="23722" y="23326"/>
                </a:lnTo>
                <a:lnTo>
                  <a:pt x="23976" y="23113"/>
                </a:lnTo>
                <a:lnTo>
                  <a:pt x="24220" y="22900"/>
                </a:lnTo>
                <a:lnTo>
                  <a:pt x="24463" y="22677"/>
                </a:lnTo>
                <a:lnTo>
                  <a:pt x="24707" y="22453"/>
                </a:lnTo>
                <a:lnTo>
                  <a:pt x="24940" y="22230"/>
                </a:lnTo>
                <a:lnTo>
                  <a:pt x="25164" y="21987"/>
                </a:lnTo>
                <a:lnTo>
                  <a:pt x="25387" y="21753"/>
                </a:lnTo>
                <a:lnTo>
                  <a:pt x="25600" y="21509"/>
                </a:lnTo>
                <a:lnTo>
                  <a:pt x="25813" y="21256"/>
                </a:lnTo>
                <a:lnTo>
                  <a:pt x="26016" y="21002"/>
                </a:lnTo>
                <a:lnTo>
                  <a:pt x="26219" y="20738"/>
                </a:lnTo>
                <a:lnTo>
                  <a:pt x="26422" y="20474"/>
                </a:lnTo>
                <a:lnTo>
                  <a:pt x="26605" y="20210"/>
                </a:lnTo>
                <a:lnTo>
                  <a:pt x="26798" y="19936"/>
                </a:lnTo>
                <a:lnTo>
                  <a:pt x="26980" y="19662"/>
                </a:lnTo>
                <a:lnTo>
                  <a:pt x="27153" y="19378"/>
                </a:lnTo>
                <a:lnTo>
                  <a:pt x="27326" y="19094"/>
                </a:lnTo>
                <a:lnTo>
                  <a:pt x="27518" y="18759"/>
                </a:lnTo>
                <a:lnTo>
                  <a:pt x="27701" y="18414"/>
                </a:lnTo>
                <a:lnTo>
                  <a:pt x="27884" y="18058"/>
                </a:lnTo>
                <a:lnTo>
                  <a:pt x="28056" y="17703"/>
                </a:lnTo>
                <a:lnTo>
                  <a:pt x="28229" y="17348"/>
                </a:lnTo>
                <a:lnTo>
                  <a:pt x="28381" y="16982"/>
                </a:lnTo>
                <a:lnTo>
                  <a:pt x="28534" y="16617"/>
                </a:lnTo>
                <a:lnTo>
                  <a:pt x="28676" y="16251"/>
                </a:lnTo>
                <a:lnTo>
                  <a:pt x="28818" y="15876"/>
                </a:lnTo>
                <a:lnTo>
                  <a:pt x="28950" y="15500"/>
                </a:lnTo>
                <a:lnTo>
                  <a:pt x="29072" y="15115"/>
                </a:lnTo>
                <a:lnTo>
                  <a:pt x="29193" y="14729"/>
                </a:lnTo>
                <a:lnTo>
                  <a:pt x="29295" y="14343"/>
                </a:lnTo>
                <a:lnTo>
                  <a:pt x="29396" y="13957"/>
                </a:lnTo>
                <a:lnTo>
                  <a:pt x="29498" y="13562"/>
                </a:lnTo>
                <a:lnTo>
                  <a:pt x="29589" y="13166"/>
                </a:lnTo>
                <a:lnTo>
                  <a:pt x="29660" y="12800"/>
                </a:lnTo>
                <a:lnTo>
                  <a:pt x="29731" y="12435"/>
                </a:lnTo>
                <a:lnTo>
                  <a:pt x="29792" y="12059"/>
                </a:lnTo>
                <a:lnTo>
                  <a:pt x="29853" y="11684"/>
                </a:lnTo>
                <a:lnTo>
                  <a:pt x="29904" y="11308"/>
                </a:lnTo>
                <a:lnTo>
                  <a:pt x="29944" y="10943"/>
                </a:lnTo>
                <a:lnTo>
                  <a:pt x="30026" y="10181"/>
                </a:lnTo>
                <a:lnTo>
                  <a:pt x="30076" y="9430"/>
                </a:lnTo>
                <a:lnTo>
                  <a:pt x="30097" y="8679"/>
                </a:lnTo>
                <a:lnTo>
                  <a:pt x="30097" y="7918"/>
                </a:lnTo>
                <a:lnTo>
                  <a:pt x="30076" y="7167"/>
                </a:lnTo>
                <a:lnTo>
                  <a:pt x="29863" y="7025"/>
                </a:lnTo>
                <a:lnTo>
                  <a:pt x="29660" y="6862"/>
                </a:lnTo>
                <a:lnTo>
                  <a:pt x="29457" y="6690"/>
                </a:lnTo>
                <a:lnTo>
                  <a:pt x="29254" y="6507"/>
                </a:lnTo>
                <a:lnTo>
                  <a:pt x="29061" y="6304"/>
                </a:lnTo>
                <a:lnTo>
                  <a:pt x="28879" y="6101"/>
                </a:lnTo>
                <a:lnTo>
                  <a:pt x="28696" y="5877"/>
                </a:lnTo>
                <a:lnTo>
                  <a:pt x="28513" y="5644"/>
                </a:lnTo>
                <a:lnTo>
                  <a:pt x="28351" y="5411"/>
                </a:lnTo>
                <a:lnTo>
                  <a:pt x="28178" y="5167"/>
                </a:lnTo>
                <a:lnTo>
                  <a:pt x="28026" y="4923"/>
                </a:lnTo>
                <a:lnTo>
                  <a:pt x="27874" y="4670"/>
                </a:lnTo>
                <a:lnTo>
                  <a:pt x="27579" y="4172"/>
                </a:lnTo>
                <a:lnTo>
                  <a:pt x="27315" y="3675"/>
                </a:lnTo>
                <a:lnTo>
                  <a:pt x="27082" y="3198"/>
                </a:lnTo>
                <a:lnTo>
                  <a:pt x="26879" y="2741"/>
                </a:lnTo>
                <a:lnTo>
                  <a:pt x="26696" y="2325"/>
                </a:lnTo>
                <a:lnTo>
                  <a:pt x="26554" y="1969"/>
                </a:lnTo>
                <a:lnTo>
                  <a:pt x="26351" y="1432"/>
                </a:lnTo>
                <a:lnTo>
                  <a:pt x="26280" y="1239"/>
                </a:lnTo>
                <a:lnTo>
                  <a:pt x="26280" y="1340"/>
                </a:lnTo>
                <a:lnTo>
                  <a:pt x="26270" y="1452"/>
                </a:lnTo>
                <a:lnTo>
                  <a:pt x="26260" y="1604"/>
                </a:lnTo>
                <a:lnTo>
                  <a:pt x="26239" y="1777"/>
                </a:lnTo>
                <a:lnTo>
                  <a:pt x="26189" y="1969"/>
                </a:lnTo>
                <a:lnTo>
                  <a:pt x="26128" y="2172"/>
                </a:lnTo>
                <a:lnTo>
                  <a:pt x="26087" y="2284"/>
                </a:lnTo>
                <a:lnTo>
                  <a:pt x="26036" y="2386"/>
                </a:lnTo>
                <a:lnTo>
                  <a:pt x="25986" y="2487"/>
                </a:lnTo>
                <a:lnTo>
                  <a:pt x="25925" y="2589"/>
                </a:lnTo>
                <a:lnTo>
                  <a:pt x="25854" y="2690"/>
                </a:lnTo>
                <a:lnTo>
                  <a:pt x="25783" y="2792"/>
                </a:lnTo>
                <a:lnTo>
                  <a:pt x="25691" y="2883"/>
                </a:lnTo>
                <a:lnTo>
                  <a:pt x="25590" y="2964"/>
                </a:lnTo>
                <a:lnTo>
                  <a:pt x="25488" y="3045"/>
                </a:lnTo>
                <a:lnTo>
                  <a:pt x="25367" y="3117"/>
                </a:lnTo>
                <a:lnTo>
                  <a:pt x="25245" y="3188"/>
                </a:lnTo>
                <a:lnTo>
                  <a:pt x="25103" y="3248"/>
                </a:lnTo>
                <a:lnTo>
                  <a:pt x="24950" y="3289"/>
                </a:lnTo>
                <a:lnTo>
                  <a:pt x="24788" y="3330"/>
                </a:lnTo>
                <a:lnTo>
                  <a:pt x="24615" y="3350"/>
                </a:lnTo>
                <a:lnTo>
                  <a:pt x="24423" y="3360"/>
                </a:lnTo>
                <a:lnTo>
                  <a:pt x="24220" y="3360"/>
                </a:lnTo>
                <a:lnTo>
                  <a:pt x="23996" y="3350"/>
                </a:lnTo>
                <a:lnTo>
                  <a:pt x="23773" y="3320"/>
                </a:lnTo>
                <a:lnTo>
                  <a:pt x="23550" y="3279"/>
                </a:lnTo>
                <a:lnTo>
                  <a:pt x="23336" y="3218"/>
                </a:lnTo>
                <a:lnTo>
                  <a:pt x="23113" y="3157"/>
                </a:lnTo>
                <a:lnTo>
                  <a:pt x="22900" y="3086"/>
                </a:lnTo>
                <a:lnTo>
                  <a:pt x="22697" y="3005"/>
                </a:lnTo>
                <a:lnTo>
                  <a:pt x="22494" y="2913"/>
                </a:lnTo>
                <a:lnTo>
                  <a:pt x="22291" y="2812"/>
                </a:lnTo>
                <a:lnTo>
                  <a:pt x="22098" y="2710"/>
                </a:lnTo>
                <a:lnTo>
                  <a:pt x="21905" y="2599"/>
                </a:lnTo>
                <a:lnTo>
                  <a:pt x="21722" y="2487"/>
                </a:lnTo>
                <a:lnTo>
                  <a:pt x="21540" y="2376"/>
                </a:lnTo>
                <a:lnTo>
                  <a:pt x="21195" y="2132"/>
                </a:lnTo>
                <a:lnTo>
                  <a:pt x="20880" y="1888"/>
                </a:lnTo>
                <a:lnTo>
                  <a:pt x="20586" y="1645"/>
                </a:lnTo>
                <a:lnTo>
                  <a:pt x="20332" y="1411"/>
                </a:lnTo>
                <a:lnTo>
                  <a:pt x="20109" y="1198"/>
                </a:lnTo>
                <a:lnTo>
                  <a:pt x="19916" y="1005"/>
                </a:lnTo>
                <a:lnTo>
                  <a:pt x="19652" y="721"/>
                </a:lnTo>
                <a:lnTo>
                  <a:pt x="19560" y="619"/>
                </a:lnTo>
                <a:lnTo>
                  <a:pt x="19540" y="711"/>
                </a:lnTo>
                <a:lnTo>
                  <a:pt x="19510" y="822"/>
                </a:lnTo>
                <a:lnTo>
                  <a:pt x="19459" y="975"/>
                </a:lnTo>
                <a:lnTo>
                  <a:pt x="19398" y="1147"/>
                </a:lnTo>
                <a:lnTo>
                  <a:pt x="19307" y="1340"/>
                </a:lnTo>
                <a:lnTo>
                  <a:pt x="19185" y="1553"/>
                </a:lnTo>
                <a:lnTo>
                  <a:pt x="19043" y="1777"/>
                </a:lnTo>
                <a:lnTo>
                  <a:pt x="18961" y="1898"/>
                </a:lnTo>
                <a:lnTo>
                  <a:pt x="18870" y="2010"/>
                </a:lnTo>
                <a:lnTo>
                  <a:pt x="18769" y="2122"/>
                </a:lnTo>
                <a:lnTo>
                  <a:pt x="18657" y="2233"/>
                </a:lnTo>
                <a:lnTo>
                  <a:pt x="18535" y="2345"/>
                </a:lnTo>
                <a:lnTo>
                  <a:pt x="18403" y="2457"/>
                </a:lnTo>
                <a:lnTo>
                  <a:pt x="18271" y="2558"/>
                </a:lnTo>
                <a:lnTo>
                  <a:pt x="18119" y="2660"/>
                </a:lnTo>
                <a:lnTo>
                  <a:pt x="17967" y="2751"/>
                </a:lnTo>
                <a:lnTo>
                  <a:pt x="17794" y="2842"/>
                </a:lnTo>
                <a:lnTo>
                  <a:pt x="17611" y="2924"/>
                </a:lnTo>
                <a:lnTo>
                  <a:pt x="17419" y="3005"/>
                </a:lnTo>
                <a:lnTo>
                  <a:pt x="17216" y="3076"/>
                </a:lnTo>
                <a:lnTo>
                  <a:pt x="16992" y="3127"/>
                </a:lnTo>
                <a:lnTo>
                  <a:pt x="16769" y="3177"/>
                </a:lnTo>
                <a:lnTo>
                  <a:pt x="16525" y="3218"/>
                </a:lnTo>
                <a:lnTo>
                  <a:pt x="16272" y="3248"/>
                </a:lnTo>
                <a:lnTo>
                  <a:pt x="16008" y="3248"/>
                </a:lnTo>
                <a:lnTo>
                  <a:pt x="15734" y="3228"/>
                </a:lnTo>
                <a:lnTo>
                  <a:pt x="15460" y="3188"/>
                </a:lnTo>
                <a:lnTo>
                  <a:pt x="15175" y="3137"/>
                </a:lnTo>
                <a:lnTo>
                  <a:pt x="14881" y="3066"/>
                </a:lnTo>
                <a:lnTo>
                  <a:pt x="14587" y="2974"/>
                </a:lnTo>
                <a:lnTo>
                  <a:pt x="14292" y="2873"/>
                </a:lnTo>
                <a:lnTo>
                  <a:pt x="13998" y="2761"/>
                </a:lnTo>
                <a:lnTo>
                  <a:pt x="13703" y="2639"/>
                </a:lnTo>
                <a:lnTo>
                  <a:pt x="13409" y="2507"/>
                </a:lnTo>
                <a:lnTo>
                  <a:pt x="13115" y="2365"/>
                </a:lnTo>
                <a:lnTo>
                  <a:pt x="12820" y="2213"/>
                </a:lnTo>
                <a:lnTo>
                  <a:pt x="12536" y="2061"/>
                </a:lnTo>
                <a:lnTo>
                  <a:pt x="11978" y="1746"/>
                </a:lnTo>
                <a:lnTo>
                  <a:pt x="11460" y="1432"/>
                </a:lnTo>
                <a:lnTo>
                  <a:pt x="10973" y="1117"/>
                </a:lnTo>
                <a:lnTo>
                  <a:pt x="10536" y="822"/>
                </a:lnTo>
                <a:lnTo>
                  <a:pt x="10161" y="548"/>
                </a:lnTo>
                <a:lnTo>
                  <a:pt x="9856" y="325"/>
                </a:lnTo>
                <a:lnTo>
                  <a:pt x="9623" y="153"/>
                </a:lnTo>
                <a:lnTo>
                  <a:pt x="9430" y="0"/>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3" name="Google Shape;213;p19">
            <a:extLst>
              <a:ext uri="{FF2B5EF4-FFF2-40B4-BE49-F238E27FC236}">
                <a16:creationId xmlns:a16="http://schemas.microsoft.com/office/drawing/2014/main" id="{3A79A4B9-BD45-037A-8491-AD7F1FB44BF9}"/>
              </a:ext>
            </a:extLst>
          </p:cNvPr>
          <p:cNvSpPr/>
          <p:nvPr/>
        </p:nvSpPr>
        <p:spPr>
          <a:xfrm>
            <a:off x="4113250" y="3207150"/>
            <a:ext cx="854200" cy="362650"/>
          </a:xfrm>
          <a:custGeom>
            <a:avLst/>
            <a:gdLst/>
            <a:ahLst/>
            <a:cxnLst/>
            <a:rect l="l" t="t" r="r" b="b"/>
            <a:pathLst>
              <a:path w="34168" h="14506" extrusionOk="0">
                <a:moveTo>
                  <a:pt x="11308" y="1"/>
                </a:moveTo>
                <a:lnTo>
                  <a:pt x="10831" y="21"/>
                </a:lnTo>
                <a:lnTo>
                  <a:pt x="10364" y="62"/>
                </a:lnTo>
                <a:lnTo>
                  <a:pt x="9917" y="112"/>
                </a:lnTo>
                <a:lnTo>
                  <a:pt x="9481" y="163"/>
                </a:lnTo>
                <a:lnTo>
                  <a:pt x="9054" y="224"/>
                </a:lnTo>
                <a:lnTo>
                  <a:pt x="8638" y="295"/>
                </a:lnTo>
                <a:lnTo>
                  <a:pt x="8242" y="376"/>
                </a:lnTo>
                <a:lnTo>
                  <a:pt x="7857" y="468"/>
                </a:lnTo>
                <a:lnTo>
                  <a:pt x="7481" y="559"/>
                </a:lnTo>
                <a:lnTo>
                  <a:pt x="7116" y="671"/>
                </a:lnTo>
                <a:lnTo>
                  <a:pt x="6771" y="772"/>
                </a:lnTo>
                <a:lnTo>
                  <a:pt x="6425" y="894"/>
                </a:lnTo>
                <a:lnTo>
                  <a:pt x="6101" y="1016"/>
                </a:lnTo>
                <a:lnTo>
                  <a:pt x="5786" y="1138"/>
                </a:lnTo>
                <a:lnTo>
                  <a:pt x="5471" y="1270"/>
                </a:lnTo>
                <a:lnTo>
                  <a:pt x="5177" y="1412"/>
                </a:lnTo>
                <a:lnTo>
                  <a:pt x="4893" y="1554"/>
                </a:lnTo>
                <a:lnTo>
                  <a:pt x="4619" y="1696"/>
                </a:lnTo>
                <a:lnTo>
                  <a:pt x="4355" y="1848"/>
                </a:lnTo>
                <a:lnTo>
                  <a:pt x="4101" y="2011"/>
                </a:lnTo>
                <a:lnTo>
                  <a:pt x="3857" y="2163"/>
                </a:lnTo>
                <a:lnTo>
                  <a:pt x="3624" y="2325"/>
                </a:lnTo>
                <a:lnTo>
                  <a:pt x="3401" y="2488"/>
                </a:lnTo>
                <a:lnTo>
                  <a:pt x="3187" y="2660"/>
                </a:lnTo>
                <a:lnTo>
                  <a:pt x="2984" y="2823"/>
                </a:lnTo>
                <a:lnTo>
                  <a:pt x="2781" y="2995"/>
                </a:lnTo>
                <a:lnTo>
                  <a:pt x="2599" y="3168"/>
                </a:lnTo>
                <a:lnTo>
                  <a:pt x="2416" y="3350"/>
                </a:lnTo>
                <a:lnTo>
                  <a:pt x="2243" y="3523"/>
                </a:lnTo>
                <a:lnTo>
                  <a:pt x="2081" y="3696"/>
                </a:lnTo>
                <a:lnTo>
                  <a:pt x="1776" y="4051"/>
                </a:lnTo>
                <a:lnTo>
                  <a:pt x="1502" y="4396"/>
                </a:lnTo>
                <a:lnTo>
                  <a:pt x="1259" y="4741"/>
                </a:lnTo>
                <a:lnTo>
                  <a:pt x="1046" y="5086"/>
                </a:lnTo>
                <a:lnTo>
                  <a:pt x="853" y="5411"/>
                </a:lnTo>
                <a:lnTo>
                  <a:pt x="690" y="5736"/>
                </a:lnTo>
                <a:lnTo>
                  <a:pt x="538" y="6040"/>
                </a:lnTo>
                <a:lnTo>
                  <a:pt x="416" y="6325"/>
                </a:lnTo>
                <a:lnTo>
                  <a:pt x="315" y="6599"/>
                </a:lnTo>
                <a:lnTo>
                  <a:pt x="234" y="6842"/>
                </a:lnTo>
                <a:lnTo>
                  <a:pt x="163" y="7066"/>
                </a:lnTo>
                <a:lnTo>
                  <a:pt x="61" y="7421"/>
                </a:lnTo>
                <a:lnTo>
                  <a:pt x="20" y="7654"/>
                </a:lnTo>
                <a:lnTo>
                  <a:pt x="0" y="7736"/>
                </a:lnTo>
                <a:lnTo>
                  <a:pt x="31" y="7817"/>
                </a:lnTo>
                <a:lnTo>
                  <a:pt x="122" y="8030"/>
                </a:lnTo>
                <a:lnTo>
                  <a:pt x="203" y="8182"/>
                </a:lnTo>
                <a:lnTo>
                  <a:pt x="305" y="8365"/>
                </a:lnTo>
                <a:lnTo>
                  <a:pt x="426" y="8568"/>
                </a:lnTo>
                <a:lnTo>
                  <a:pt x="579" y="8791"/>
                </a:lnTo>
                <a:lnTo>
                  <a:pt x="761" y="9045"/>
                </a:lnTo>
                <a:lnTo>
                  <a:pt x="975" y="9309"/>
                </a:lnTo>
                <a:lnTo>
                  <a:pt x="1218" y="9583"/>
                </a:lnTo>
                <a:lnTo>
                  <a:pt x="1492" y="9877"/>
                </a:lnTo>
                <a:lnTo>
                  <a:pt x="1817" y="10182"/>
                </a:lnTo>
                <a:lnTo>
                  <a:pt x="2172" y="10486"/>
                </a:lnTo>
                <a:lnTo>
                  <a:pt x="2568" y="10801"/>
                </a:lnTo>
                <a:lnTo>
                  <a:pt x="2781" y="10963"/>
                </a:lnTo>
                <a:lnTo>
                  <a:pt x="3015" y="11126"/>
                </a:lnTo>
                <a:lnTo>
                  <a:pt x="3248" y="11278"/>
                </a:lnTo>
                <a:lnTo>
                  <a:pt x="3502" y="11441"/>
                </a:lnTo>
                <a:lnTo>
                  <a:pt x="3756" y="11593"/>
                </a:lnTo>
                <a:lnTo>
                  <a:pt x="4030" y="11755"/>
                </a:lnTo>
                <a:lnTo>
                  <a:pt x="4324" y="11907"/>
                </a:lnTo>
                <a:lnTo>
                  <a:pt x="4619" y="12060"/>
                </a:lnTo>
                <a:lnTo>
                  <a:pt x="4933" y="12212"/>
                </a:lnTo>
                <a:lnTo>
                  <a:pt x="5258" y="12364"/>
                </a:lnTo>
                <a:lnTo>
                  <a:pt x="5593" y="12516"/>
                </a:lnTo>
                <a:lnTo>
                  <a:pt x="5948" y="12659"/>
                </a:lnTo>
                <a:lnTo>
                  <a:pt x="6314" y="12801"/>
                </a:lnTo>
                <a:lnTo>
                  <a:pt x="6699" y="12933"/>
                </a:lnTo>
                <a:lnTo>
                  <a:pt x="7095" y="13075"/>
                </a:lnTo>
                <a:lnTo>
                  <a:pt x="7501" y="13197"/>
                </a:lnTo>
                <a:lnTo>
                  <a:pt x="7928" y="13329"/>
                </a:lnTo>
                <a:lnTo>
                  <a:pt x="8364" y="13450"/>
                </a:lnTo>
                <a:lnTo>
                  <a:pt x="8821" y="13562"/>
                </a:lnTo>
                <a:lnTo>
                  <a:pt x="9298" y="13674"/>
                </a:lnTo>
                <a:lnTo>
                  <a:pt x="9785" y="13785"/>
                </a:lnTo>
                <a:lnTo>
                  <a:pt x="10293" y="13887"/>
                </a:lnTo>
                <a:lnTo>
                  <a:pt x="10810" y="13978"/>
                </a:lnTo>
                <a:lnTo>
                  <a:pt x="11348" y="14059"/>
                </a:lnTo>
                <a:lnTo>
                  <a:pt x="11907" y="14141"/>
                </a:lnTo>
                <a:lnTo>
                  <a:pt x="12475" y="14212"/>
                </a:lnTo>
                <a:lnTo>
                  <a:pt x="13064" y="14283"/>
                </a:lnTo>
                <a:lnTo>
                  <a:pt x="13673" y="14344"/>
                </a:lnTo>
                <a:lnTo>
                  <a:pt x="14302" y="14394"/>
                </a:lnTo>
                <a:lnTo>
                  <a:pt x="14952" y="14435"/>
                </a:lnTo>
                <a:lnTo>
                  <a:pt x="15612" y="14465"/>
                </a:lnTo>
                <a:lnTo>
                  <a:pt x="16292" y="14486"/>
                </a:lnTo>
                <a:lnTo>
                  <a:pt x="16992" y="14506"/>
                </a:lnTo>
                <a:lnTo>
                  <a:pt x="18434" y="14506"/>
                </a:lnTo>
                <a:lnTo>
                  <a:pt x="19134" y="14486"/>
                </a:lnTo>
                <a:lnTo>
                  <a:pt x="19814" y="14455"/>
                </a:lnTo>
                <a:lnTo>
                  <a:pt x="20474" y="14425"/>
                </a:lnTo>
                <a:lnTo>
                  <a:pt x="21113" y="14374"/>
                </a:lnTo>
                <a:lnTo>
                  <a:pt x="21722" y="14323"/>
                </a:lnTo>
                <a:lnTo>
                  <a:pt x="22321" y="14252"/>
                </a:lnTo>
                <a:lnTo>
                  <a:pt x="22900" y="14181"/>
                </a:lnTo>
                <a:lnTo>
                  <a:pt x="23458" y="14100"/>
                </a:lnTo>
                <a:lnTo>
                  <a:pt x="24006" y="14009"/>
                </a:lnTo>
                <a:lnTo>
                  <a:pt x="24524" y="13907"/>
                </a:lnTo>
                <a:lnTo>
                  <a:pt x="25032" y="13806"/>
                </a:lnTo>
                <a:lnTo>
                  <a:pt x="25509" y="13694"/>
                </a:lnTo>
                <a:lnTo>
                  <a:pt x="25986" y="13572"/>
                </a:lnTo>
                <a:lnTo>
                  <a:pt x="26432" y="13450"/>
                </a:lnTo>
                <a:lnTo>
                  <a:pt x="26869" y="13318"/>
                </a:lnTo>
                <a:lnTo>
                  <a:pt x="27285" y="13176"/>
                </a:lnTo>
                <a:lnTo>
                  <a:pt x="27691" y="13034"/>
                </a:lnTo>
                <a:lnTo>
                  <a:pt x="28077" y="12892"/>
                </a:lnTo>
                <a:lnTo>
                  <a:pt x="28442" y="12740"/>
                </a:lnTo>
                <a:lnTo>
                  <a:pt x="28797" y="12588"/>
                </a:lnTo>
                <a:lnTo>
                  <a:pt x="29143" y="12425"/>
                </a:lnTo>
                <a:lnTo>
                  <a:pt x="29467" y="12263"/>
                </a:lnTo>
                <a:lnTo>
                  <a:pt x="29772" y="12100"/>
                </a:lnTo>
                <a:lnTo>
                  <a:pt x="30076" y="11928"/>
                </a:lnTo>
                <a:lnTo>
                  <a:pt x="30361" y="11755"/>
                </a:lnTo>
                <a:lnTo>
                  <a:pt x="30624" y="11583"/>
                </a:lnTo>
                <a:lnTo>
                  <a:pt x="30888" y="11410"/>
                </a:lnTo>
                <a:lnTo>
                  <a:pt x="31132" y="11227"/>
                </a:lnTo>
                <a:lnTo>
                  <a:pt x="31365" y="11055"/>
                </a:lnTo>
                <a:lnTo>
                  <a:pt x="31579" y="10872"/>
                </a:lnTo>
                <a:lnTo>
                  <a:pt x="31792" y="10700"/>
                </a:lnTo>
                <a:lnTo>
                  <a:pt x="31985" y="10517"/>
                </a:lnTo>
                <a:lnTo>
                  <a:pt x="32167" y="10344"/>
                </a:lnTo>
                <a:lnTo>
                  <a:pt x="32350" y="10162"/>
                </a:lnTo>
                <a:lnTo>
                  <a:pt x="32513" y="9989"/>
                </a:lnTo>
                <a:lnTo>
                  <a:pt x="32665" y="9816"/>
                </a:lnTo>
                <a:lnTo>
                  <a:pt x="32807" y="9644"/>
                </a:lnTo>
                <a:lnTo>
                  <a:pt x="33071" y="9299"/>
                </a:lnTo>
                <a:lnTo>
                  <a:pt x="33294" y="8974"/>
                </a:lnTo>
                <a:lnTo>
                  <a:pt x="33487" y="8659"/>
                </a:lnTo>
                <a:lnTo>
                  <a:pt x="33649" y="8355"/>
                </a:lnTo>
                <a:lnTo>
                  <a:pt x="33781" y="8081"/>
                </a:lnTo>
                <a:lnTo>
                  <a:pt x="33893" y="7827"/>
                </a:lnTo>
                <a:lnTo>
                  <a:pt x="33984" y="7593"/>
                </a:lnTo>
                <a:lnTo>
                  <a:pt x="34045" y="7390"/>
                </a:lnTo>
                <a:lnTo>
                  <a:pt x="34096" y="7218"/>
                </a:lnTo>
                <a:lnTo>
                  <a:pt x="34147" y="6974"/>
                </a:lnTo>
                <a:lnTo>
                  <a:pt x="34167" y="6893"/>
                </a:lnTo>
                <a:lnTo>
                  <a:pt x="34137" y="6548"/>
                </a:lnTo>
                <a:lnTo>
                  <a:pt x="34086" y="6223"/>
                </a:lnTo>
                <a:lnTo>
                  <a:pt x="34035" y="5908"/>
                </a:lnTo>
                <a:lnTo>
                  <a:pt x="33974" y="5614"/>
                </a:lnTo>
                <a:lnTo>
                  <a:pt x="33893" y="5320"/>
                </a:lnTo>
                <a:lnTo>
                  <a:pt x="33802" y="5035"/>
                </a:lnTo>
                <a:lnTo>
                  <a:pt x="33700" y="4761"/>
                </a:lnTo>
                <a:lnTo>
                  <a:pt x="33588" y="4508"/>
                </a:lnTo>
                <a:lnTo>
                  <a:pt x="33477" y="4254"/>
                </a:lnTo>
                <a:lnTo>
                  <a:pt x="33345" y="4010"/>
                </a:lnTo>
                <a:lnTo>
                  <a:pt x="33203" y="3777"/>
                </a:lnTo>
                <a:lnTo>
                  <a:pt x="33061" y="3564"/>
                </a:lnTo>
                <a:lnTo>
                  <a:pt x="32898" y="3350"/>
                </a:lnTo>
                <a:lnTo>
                  <a:pt x="32736" y="3147"/>
                </a:lnTo>
                <a:lnTo>
                  <a:pt x="32563" y="2944"/>
                </a:lnTo>
                <a:lnTo>
                  <a:pt x="32391" y="2762"/>
                </a:lnTo>
                <a:lnTo>
                  <a:pt x="32208" y="2589"/>
                </a:lnTo>
                <a:lnTo>
                  <a:pt x="32015" y="2417"/>
                </a:lnTo>
                <a:lnTo>
                  <a:pt x="31822" y="2254"/>
                </a:lnTo>
                <a:lnTo>
                  <a:pt x="31619" y="2102"/>
                </a:lnTo>
                <a:lnTo>
                  <a:pt x="31416" y="1960"/>
                </a:lnTo>
                <a:lnTo>
                  <a:pt x="31203" y="1828"/>
                </a:lnTo>
                <a:lnTo>
                  <a:pt x="30990" y="1696"/>
                </a:lnTo>
                <a:lnTo>
                  <a:pt x="30777" y="1574"/>
                </a:lnTo>
                <a:lnTo>
                  <a:pt x="30553" y="1452"/>
                </a:lnTo>
                <a:lnTo>
                  <a:pt x="30330" y="1341"/>
                </a:lnTo>
                <a:lnTo>
                  <a:pt x="30107" y="1239"/>
                </a:lnTo>
                <a:lnTo>
                  <a:pt x="29883" y="1148"/>
                </a:lnTo>
                <a:lnTo>
                  <a:pt x="29427" y="975"/>
                </a:lnTo>
                <a:lnTo>
                  <a:pt x="28960" y="823"/>
                </a:lnTo>
                <a:lnTo>
                  <a:pt x="28503" y="691"/>
                </a:lnTo>
                <a:lnTo>
                  <a:pt x="28056" y="579"/>
                </a:lnTo>
                <a:lnTo>
                  <a:pt x="27610" y="488"/>
                </a:lnTo>
                <a:lnTo>
                  <a:pt x="27173" y="417"/>
                </a:lnTo>
                <a:lnTo>
                  <a:pt x="26757" y="356"/>
                </a:lnTo>
                <a:lnTo>
                  <a:pt x="26361" y="305"/>
                </a:lnTo>
                <a:lnTo>
                  <a:pt x="25976" y="275"/>
                </a:lnTo>
                <a:lnTo>
                  <a:pt x="25630" y="244"/>
                </a:lnTo>
                <a:lnTo>
                  <a:pt x="25306" y="234"/>
                </a:lnTo>
                <a:lnTo>
                  <a:pt x="25011" y="224"/>
                </a:lnTo>
                <a:lnTo>
                  <a:pt x="24534" y="224"/>
                </a:lnTo>
                <a:lnTo>
                  <a:pt x="24230" y="234"/>
                </a:lnTo>
                <a:lnTo>
                  <a:pt x="24128" y="234"/>
                </a:lnTo>
                <a:lnTo>
                  <a:pt x="24047" y="417"/>
                </a:lnTo>
                <a:lnTo>
                  <a:pt x="23945" y="620"/>
                </a:lnTo>
                <a:lnTo>
                  <a:pt x="23803" y="884"/>
                </a:lnTo>
                <a:lnTo>
                  <a:pt x="23610" y="1209"/>
                </a:lnTo>
                <a:lnTo>
                  <a:pt x="23499" y="1381"/>
                </a:lnTo>
                <a:lnTo>
                  <a:pt x="23367" y="1564"/>
                </a:lnTo>
                <a:lnTo>
                  <a:pt x="23225" y="1757"/>
                </a:lnTo>
                <a:lnTo>
                  <a:pt x="23072" y="1950"/>
                </a:lnTo>
                <a:lnTo>
                  <a:pt x="22900" y="2153"/>
                </a:lnTo>
                <a:lnTo>
                  <a:pt x="22717" y="2356"/>
                </a:lnTo>
                <a:lnTo>
                  <a:pt x="22524" y="2559"/>
                </a:lnTo>
                <a:lnTo>
                  <a:pt x="22311" y="2762"/>
                </a:lnTo>
                <a:lnTo>
                  <a:pt x="22088" y="2965"/>
                </a:lnTo>
                <a:lnTo>
                  <a:pt x="21844" y="3168"/>
                </a:lnTo>
                <a:lnTo>
                  <a:pt x="21580" y="3361"/>
                </a:lnTo>
                <a:lnTo>
                  <a:pt x="21306" y="3553"/>
                </a:lnTo>
                <a:lnTo>
                  <a:pt x="21012" y="3736"/>
                </a:lnTo>
                <a:lnTo>
                  <a:pt x="20707" y="3909"/>
                </a:lnTo>
                <a:lnTo>
                  <a:pt x="20383" y="4081"/>
                </a:lnTo>
                <a:lnTo>
                  <a:pt x="20037" y="4234"/>
                </a:lnTo>
                <a:lnTo>
                  <a:pt x="19682" y="4376"/>
                </a:lnTo>
                <a:lnTo>
                  <a:pt x="19296" y="4497"/>
                </a:lnTo>
                <a:lnTo>
                  <a:pt x="18901" y="4609"/>
                </a:lnTo>
                <a:lnTo>
                  <a:pt x="18484" y="4700"/>
                </a:lnTo>
                <a:lnTo>
                  <a:pt x="18048" y="4782"/>
                </a:lnTo>
                <a:lnTo>
                  <a:pt x="17601" y="4832"/>
                </a:lnTo>
                <a:lnTo>
                  <a:pt x="17368" y="4853"/>
                </a:lnTo>
                <a:lnTo>
                  <a:pt x="17144" y="4863"/>
                </a:lnTo>
                <a:lnTo>
                  <a:pt x="16708" y="4863"/>
                </a:lnTo>
                <a:lnTo>
                  <a:pt x="16495" y="4843"/>
                </a:lnTo>
                <a:lnTo>
                  <a:pt x="16292" y="4822"/>
                </a:lnTo>
                <a:lnTo>
                  <a:pt x="16099" y="4802"/>
                </a:lnTo>
                <a:lnTo>
                  <a:pt x="15906" y="4761"/>
                </a:lnTo>
                <a:lnTo>
                  <a:pt x="15713" y="4721"/>
                </a:lnTo>
                <a:lnTo>
                  <a:pt x="15531" y="4680"/>
                </a:lnTo>
                <a:lnTo>
                  <a:pt x="15348" y="4629"/>
                </a:lnTo>
                <a:lnTo>
                  <a:pt x="15175" y="4569"/>
                </a:lnTo>
                <a:lnTo>
                  <a:pt x="15003" y="4508"/>
                </a:lnTo>
                <a:lnTo>
                  <a:pt x="14840" y="4437"/>
                </a:lnTo>
                <a:lnTo>
                  <a:pt x="14678" y="4355"/>
                </a:lnTo>
                <a:lnTo>
                  <a:pt x="14526" y="4284"/>
                </a:lnTo>
                <a:lnTo>
                  <a:pt x="14221" y="4112"/>
                </a:lnTo>
                <a:lnTo>
                  <a:pt x="13937" y="3929"/>
                </a:lnTo>
                <a:lnTo>
                  <a:pt x="13673" y="3726"/>
                </a:lnTo>
                <a:lnTo>
                  <a:pt x="13429" y="3513"/>
                </a:lnTo>
                <a:lnTo>
                  <a:pt x="13196" y="3300"/>
                </a:lnTo>
                <a:lnTo>
                  <a:pt x="12983" y="3066"/>
                </a:lnTo>
                <a:lnTo>
                  <a:pt x="12780" y="2833"/>
                </a:lnTo>
                <a:lnTo>
                  <a:pt x="12597" y="2599"/>
                </a:lnTo>
                <a:lnTo>
                  <a:pt x="12424" y="2356"/>
                </a:lnTo>
                <a:lnTo>
                  <a:pt x="12262" y="2122"/>
                </a:lnTo>
                <a:lnTo>
                  <a:pt x="12120" y="1889"/>
                </a:lnTo>
                <a:lnTo>
                  <a:pt x="11988" y="1655"/>
                </a:lnTo>
                <a:lnTo>
                  <a:pt x="11876" y="1432"/>
                </a:lnTo>
                <a:lnTo>
                  <a:pt x="11765" y="1219"/>
                </a:lnTo>
                <a:lnTo>
                  <a:pt x="11592" y="823"/>
                </a:lnTo>
                <a:lnTo>
                  <a:pt x="11460" y="488"/>
                </a:lnTo>
                <a:lnTo>
                  <a:pt x="11379" y="224"/>
                </a:lnTo>
                <a:lnTo>
                  <a:pt x="11308" y="1"/>
                </a:lnTo>
                <a:close/>
              </a:path>
            </a:pathLst>
          </a:custGeom>
          <a:solidFill>
            <a:srgbClr val="7AB8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1" name="Google Shape;214;p19">
            <a:extLst>
              <a:ext uri="{FF2B5EF4-FFF2-40B4-BE49-F238E27FC236}">
                <a16:creationId xmlns:a16="http://schemas.microsoft.com/office/drawing/2014/main" id="{FC08EB06-4133-DF84-4049-283685BCD514}"/>
              </a:ext>
            </a:extLst>
          </p:cNvPr>
          <p:cNvSpPr/>
          <p:nvPr/>
        </p:nvSpPr>
        <p:spPr>
          <a:xfrm>
            <a:off x="4135325" y="2049225"/>
            <a:ext cx="875750" cy="631650"/>
          </a:xfrm>
          <a:custGeom>
            <a:avLst/>
            <a:gdLst/>
            <a:ahLst/>
            <a:cxnLst/>
            <a:rect l="l" t="t" r="r" b="b"/>
            <a:pathLst>
              <a:path w="35030" h="25266" extrusionOk="0">
                <a:moveTo>
                  <a:pt x="14779" y="0"/>
                </a:moveTo>
                <a:lnTo>
                  <a:pt x="14668" y="10"/>
                </a:lnTo>
                <a:lnTo>
                  <a:pt x="14546" y="31"/>
                </a:lnTo>
                <a:lnTo>
                  <a:pt x="14414" y="61"/>
                </a:lnTo>
                <a:lnTo>
                  <a:pt x="14282" y="102"/>
                </a:lnTo>
                <a:lnTo>
                  <a:pt x="13998" y="203"/>
                </a:lnTo>
                <a:lnTo>
                  <a:pt x="13683" y="335"/>
                </a:lnTo>
                <a:lnTo>
                  <a:pt x="13358" y="488"/>
                </a:lnTo>
                <a:lnTo>
                  <a:pt x="13013" y="670"/>
                </a:lnTo>
                <a:lnTo>
                  <a:pt x="12658" y="873"/>
                </a:lnTo>
                <a:lnTo>
                  <a:pt x="12293" y="1097"/>
                </a:lnTo>
                <a:lnTo>
                  <a:pt x="11917" y="1340"/>
                </a:lnTo>
                <a:lnTo>
                  <a:pt x="11531" y="1584"/>
                </a:lnTo>
                <a:lnTo>
                  <a:pt x="11156" y="1848"/>
                </a:lnTo>
                <a:lnTo>
                  <a:pt x="10770" y="2122"/>
                </a:lnTo>
                <a:lnTo>
                  <a:pt x="10009" y="2670"/>
                </a:lnTo>
                <a:lnTo>
                  <a:pt x="9288" y="3228"/>
                </a:lnTo>
                <a:lnTo>
                  <a:pt x="8618" y="3756"/>
                </a:lnTo>
                <a:lnTo>
                  <a:pt x="8019" y="4233"/>
                </a:lnTo>
                <a:lnTo>
                  <a:pt x="7512" y="4649"/>
                </a:lnTo>
                <a:lnTo>
                  <a:pt x="7126" y="4964"/>
                </a:lnTo>
                <a:lnTo>
                  <a:pt x="6791" y="5258"/>
                </a:lnTo>
                <a:lnTo>
                  <a:pt x="6537" y="5258"/>
                </a:lnTo>
                <a:lnTo>
                  <a:pt x="5867" y="5279"/>
                </a:lnTo>
                <a:lnTo>
                  <a:pt x="5410" y="5299"/>
                </a:lnTo>
                <a:lnTo>
                  <a:pt x="4913" y="5340"/>
                </a:lnTo>
                <a:lnTo>
                  <a:pt x="4375" y="5390"/>
                </a:lnTo>
                <a:lnTo>
                  <a:pt x="3817" y="5451"/>
                </a:lnTo>
                <a:lnTo>
                  <a:pt x="3259" y="5543"/>
                </a:lnTo>
                <a:lnTo>
                  <a:pt x="2984" y="5593"/>
                </a:lnTo>
                <a:lnTo>
                  <a:pt x="2721" y="5644"/>
                </a:lnTo>
                <a:lnTo>
                  <a:pt x="2467" y="5705"/>
                </a:lnTo>
                <a:lnTo>
                  <a:pt x="2223" y="5776"/>
                </a:lnTo>
                <a:lnTo>
                  <a:pt x="1990" y="5857"/>
                </a:lnTo>
                <a:lnTo>
                  <a:pt x="1766" y="5938"/>
                </a:lnTo>
                <a:lnTo>
                  <a:pt x="1574" y="6020"/>
                </a:lnTo>
                <a:lnTo>
                  <a:pt x="1391" y="6121"/>
                </a:lnTo>
                <a:lnTo>
                  <a:pt x="1228" y="6223"/>
                </a:lnTo>
                <a:lnTo>
                  <a:pt x="1096" y="6334"/>
                </a:lnTo>
                <a:lnTo>
                  <a:pt x="1036" y="6395"/>
                </a:lnTo>
                <a:lnTo>
                  <a:pt x="985" y="6456"/>
                </a:lnTo>
                <a:lnTo>
                  <a:pt x="944" y="6517"/>
                </a:lnTo>
                <a:lnTo>
                  <a:pt x="904" y="6578"/>
                </a:lnTo>
                <a:lnTo>
                  <a:pt x="873" y="6649"/>
                </a:lnTo>
                <a:lnTo>
                  <a:pt x="853" y="6720"/>
                </a:lnTo>
                <a:lnTo>
                  <a:pt x="843" y="6791"/>
                </a:lnTo>
                <a:lnTo>
                  <a:pt x="843" y="6862"/>
                </a:lnTo>
                <a:lnTo>
                  <a:pt x="843" y="7014"/>
                </a:lnTo>
                <a:lnTo>
                  <a:pt x="863" y="7157"/>
                </a:lnTo>
                <a:lnTo>
                  <a:pt x="893" y="7288"/>
                </a:lnTo>
                <a:lnTo>
                  <a:pt x="934" y="7410"/>
                </a:lnTo>
                <a:lnTo>
                  <a:pt x="985" y="7532"/>
                </a:lnTo>
                <a:lnTo>
                  <a:pt x="1036" y="7654"/>
                </a:lnTo>
                <a:lnTo>
                  <a:pt x="1107" y="7755"/>
                </a:lnTo>
                <a:lnTo>
                  <a:pt x="1178" y="7857"/>
                </a:lnTo>
                <a:lnTo>
                  <a:pt x="1259" y="7948"/>
                </a:lnTo>
                <a:lnTo>
                  <a:pt x="1340" y="8040"/>
                </a:lnTo>
                <a:lnTo>
                  <a:pt x="1431" y="8121"/>
                </a:lnTo>
                <a:lnTo>
                  <a:pt x="1523" y="8202"/>
                </a:lnTo>
                <a:lnTo>
                  <a:pt x="1716" y="8344"/>
                </a:lnTo>
                <a:lnTo>
                  <a:pt x="1919" y="8466"/>
                </a:lnTo>
                <a:lnTo>
                  <a:pt x="2122" y="8567"/>
                </a:lnTo>
                <a:lnTo>
                  <a:pt x="2315" y="8649"/>
                </a:lnTo>
                <a:lnTo>
                  <a:pt x="2497" y="8720"/>
                </a:lnTo>
                <a:lnTo>
                  <a:pt x="2660" y="8770"/>
                </a:lnTo>
                <a:lnTo>
                  <a:pt x="2903" y="8831"/>
                </a:lnTo>
                <a:lnTo>
                  <a:pt x="2995" y="8852"/>
                </a:lnTo>
                <a:lnTo>
                  <a:pt x="2832" y="9268"/>
                </a:lnTo>
                <a:lnTo>
                  <a:pt x="2660" y="9745"/>
                </a:lnTo>
                <a:lnTo>
                  <a:pt x="2436" y="10384"/>
                </a:lnTo>
                <a:lnTo>
                  <a:pt x="2162" y="11166"/>
                </a:lnTo>
                <a:lnTo>
                  <a:pt x="1878" y="12059"/>
                </a:lnTo>
                <a:lnTo>
                  <a:pt x="1563" y="13054"/>
                </a:lnTo>
                <a:lnTo>
                  <a:pt x="1259" y="14120"/>
                </a:lnTo>
                <a:lnTo>
                  <a:pt x="1107" y="14668"/>
                </a:lnTo>
                <a:lnTo>
                  <a:pt x="954" y="15236"/>
                </a:lnTo>
                <a:lnTo>
                  <a:pt x="812" y="15805"/>
                </a:lnTo>
                <a:lnTo>
                  <a:pt x="680" y="16383"/>
                </a:lnTo>
                <a:lnTo>
                  <a:pt x="548" y="16962"/>
                </a:lnTo>
                <a:lnTo>
                  <a:pt x="427" y="17551"/>
                </a:lnTo>
                <a:lnTo>
                  <a:pt x="325" y="18129"/>
                </a:lnTo>
                <a:lnTo>
                  <a:pt x="224" y="18698"/>
                </a:lnTo>
                <a:lnTo>
                  <a:pt x="152" y="19266"/>
                </a:lnTo>
                <a:lnTo>
                  <a:pt x="81" y="19825"/>
                </a:lnTo>
                <a:lnTo>
                  <a:pt x="31" y="20373"/>
                </a:lnTo>
                <a:lnTo>
                  <a:pt x="10" y="20901"/>
                </a:lnTo>
                <a:lnTo>
                  <a:pt x="0" y="21418"/>
                </a:lnTo>
                <a:lnTo>
                  <a:pt x="10" y="21905"/>
                </a:lnTo>
                <a:lnTo>
                  <a:pt x="31" y="22139"/>
                </a:lnTo>
                <a:lnTo>
                  <a:pt x="51" y="22372"/>
                </a:lnTo>
                <a:lnTo>
                  <a:pt x="71" y="22596"/>
                </a:lnTo>
                <a:lnTo>
                  <a:pt x="112" y="22819"/>
                </a:lnTo>
                <a:lnTo>
                  <a:pt x="152" y="23052"/>
                </a:lnTo>
                <a:lnTo>
                  <a:pt x="203" y="23286"/>
                </a:lnTo>
                <a:lnTo>
                  <a:pt x="264" y="23499"/>
                </a:lnTo>
                <a:lnTo>
                  <a:pt x="335" y="23702"/>
                </a:lnTo>
                <a:lnTo>
                  <a:pt x="416" y="23905"/>
                </a:lnTo>
                <a:lnTo>
                  <a:pt x="508" y="24088"/>
                </a:lnTo>
                <a:lnTo>
                  <a:pt x="609" y="24260"/>
                </a:lnTo>
                <a:lnTo>
                  <a:pt x="721" y="24423"/>
                </a:lnTo>
                <a:lnTo>
                  <a:pt x="833" y="24575"/>
                </a:lnTo>
                <a:lnTo>
                  <a:pt x="965" y="24707"/>
                </a:lnTo>
                <a:lnTo>
                  <a:pt x="1107" y="24829"/>
                </a:lnTo>
                <a:lnTo>
                  <a:pt x="1259" y="24940"/>
                </a:lnTo>
                <a:lnTo>
                  <a:pt x="1421" y="25032"/>
                </a:lnTo>
                <a:lnTo>
                  <a:pt x="1594" y="25113"/>
                </a:lnTo>
                <a:lnTo>
                  <a:pt x="1787" y="25184"/>
                </a:lnTo>
                <a:lnTo>
                  <a:pt x="1980" y="25235"/>
                </a:lnTo>
                <a:lnTo>
                  <a:pt x="2142" y="25255"/>
                </a:lnTo>
                <a:lnTo>
                  <a:pt x="2294" y="25265"/>
                </a:lnTo>
                <a:lnTo>
                  <a:pt x="2436" y="25265"/>
                </a:lnTo>
                <a:lnTo>
                  <a:pt x="2578" y="25245"/>
                </a:lnTo>
                <a:lnTo>
                  <a:pt x="2690" y="25215"/>
                </a:lnTo>
                <a:lnTo>
                  <a:pt x="2802" y="25184"/>
                </a:lnTo>
                <a:lnTo>
                  <a:pt x="2903" y="25143"/>
                </a:lnTo>
                <a:lnTo>
                  <a:pt x="3005" y="25083"/>
                </a:lnTo>
                <a:lnTo>
                  <a:pt x="3106" y="25022"/>
                </a:lnTo>
                <a:lnTo>
                  <a:pt x="3208" y="24961"/>
                </a:lnTo>
                <a:lnTo>
                  <a:pt x="3299" y="24880"/>
                </a:lnTo>
                <a:lnTo>
                  <a:pt x="3390" y="24798"/>
                </a:lnTo>
                <a:lnTo>
                  <a:pt x="3482" y="24707"/>
                </a:lnTo>
                <a:lnTo>
                  <a:pt x="3563" y="24605"/>
                </a:lnTo>
                <a:lnTo>
                  <a:pt x="3736" y="24392"/>
                </a:lnTo>
                <a:lnTo>
                  <a:pt x="3898" y="24149"/>
                </a:lnTo>
                <a:lnTo>
                  <a:pt x="4060" y="23885"/>
                </a:lnTo>
                <a:lnTo>
                  <a:pt x="4233" y="23601"/>
                </a:lnTo>
                <a:lnTo>
                  <a:pt x="4395" y="23296"/>
                </a:lnTo>
                <a:lnTo>
                  <a:pt x="4730" y="22636"/>
                </a:lnTo>
                <a:lnTo>
                  <a:pt x="5096" y="21936"/>
                </a:lnTo>
                <a:lnTo>
                  <a:pt x="5289" y="21581"/>
                </a:lnTo>
                <a:lnTo>
                  <a:pt x="5502" y="21205"/>
                </a:lnTo>
                <a:lnTo>
                  <a:pt x="5725" y="20840"/>
                </a:lnTo>
                <a:lnTo>
                  <a:pt x="5959" y="20464"/>
                </a:lnTo>
                <a:lnTo>
                  <a:pt x="6223" y="20088"/>
                </a:lnTo>
                <a:lnTo>
                  <a:pt x="6497" y="19723"/>
                </a:lnTo>
                <a:lnTo>
                  <a:pt x="6791" y="19358"/>
                </a:lnTo>
                <a:lnTo>
                  <a:pt x="7116" y="19002"/>
                </a:lnTo>
                <a:lnTo>
                  <a:pt x="7278" y="18820"/>
                </a:lnTo>
                <a:lnTo>
                  <a:pt x="7461" y="18647"/>
                </a:lnTo>
                <a:lnTo>
                  <a:pt x="7644" y="18485"/>
                </a:lnTo>
                <a:lnTo>
                  <a:pt x="7826" y="18312"/>
                </a:lnTo>
                <a:lnTo>
                  <a:pt x="8029" y="18150"/>
                </a:lnTo>
                <a:lnTo>
                  <a:pt x="8232" y="17987"/>
                </a:lnTo>
                <a:lnTo>
                  <a:pt x="8446" y="17835"/>
                </a:lnTo>
                <a:lnTo>
                  <a:pt x="8659" y="17683"/>
                </a:lnTo>
                <a:lnTo>
                  <a:pt x="8892" y="17541"/>
                </a:lnTo>
                <a:lnTo>
                  <a:pt x="9126" y="17399"/>
                </a:lnTo>
                <a:lnTo>
                  <a:pt x="9369" y="17256"/>
                </a:lnTo>
                <a:lnTo>
                  <a:pt x="9623" y="17124"/>
                </a:lnTo>
                <a:lnTo>
                  <a:pt x="9887" y="17003"/>
                </a:lnTo>
                <a:lnTo>
                  <a:pt x="10151" y="16881"/>
                </a:lnTo>
                <a:lnTo>
                  <a:pt x="10435" y="16769"/>
                </a:lnTo>
                <a:lnTo>
                  <a:pt x="10729" y="16658"/>
                </a:lnTo>
                <a:lnTo>
                  <a:pt x="11024" y="16556"/>
                </a:lnTo>
                <a:lnTo>
                  <a:pt x="11338" y="16465"/>
                </a:lnTo>
                <a:lnTo>
                  <a:pt x="11653" y="16373"/>
                </a:lnTo>
                <a:lnTo>
                  <a:pt x="11988" y="16302"/>
                </a:lnTo>
                <a:lnTo>
                  <a:pt x="12181" y="16455"/>
                </a:lnTo>
                <a:lnTo>
                  <a:pt x="12414" y="16627"/>
                </a:lnTo>
                <a:lnTo>
                  <a:pt x="12719" y="16850"/>
                </a:lnTo>
                <a:lnTo>
                  <a:pt x="13094" y="17124"/>
                </a:lnTo>
                <a:lnTo>
                  <a:pt x="13531" y="17419"/>
                </a:lnTo>
                <a:lnTo>
                  <a:pt x="14018" y="17734"/>
                </a:lnTo>
                <a:lnTo>
                  <a:pt x="14536" y="18048"/>
                </a:lnTo>
                <a:lnTo>
                  <a:pt x="15094" y="18363"/>
                </a:lnTo>
                <a:lnTo>
                  <a:pt x="15378" y="18515"/>
                </a:lnTo>
                <a:lnTo>
                  <a:pt x="15673" y="18667"/>
                </a:lnTo>
                <a:lnTo>
                  <a:pt x="15967" y="18809"/>
                </a:lnTo>
                <a:lnTo>
                  <a:pt x="16261" y="18941"/>
                </a:lnTo>
                <a:lnTo>
                  <a:pt x="16556" y="19063"/>
                </a:lnTo>
                <a:lnTo>
                  <a:pt x="16850" y="19175"/>
                </a:lnTo>
                <a:lnTo>
                  <a:pt x="17145" y="19276"/>
                </a:lnTo>
                <a:lnTo>
                  <a:pt x="17439" y="19368"/>
                </a:lnTo>
                <a:lnTo>
                  <a:pt x="17733" y="19439"/>
                </a:lnTo>
                <a:lnTo>
                  <a:pt x="18018" y="19490"/>
                </a:lnTo>
                <a:lnTo>
                  <a:pt x="18292" y="19530"/>
                </a:lnTo>
                <a:lnTo>
                  <a:pt x="18566" y="19550"/>
                </a:lnTo>
                <a:lnTo>
                  <a:pt x="18830" y="19550"/>
                </a:lnTo>
                <a:lnTo>
                  <a:pt x="19083" y="19520"/>
                </a:lnTo>
                <a:lnTo>
                  <a:pt x="19327" y="19479"/>
                </a:lnTo>
                <a:lnTo>
                  <a:pt x="19550" y="19429"/>
                </a:lnTo>
                <a:lnTo>
                  <a:pt x="19774" y="19378"/>
                </a:lnTo>
                <a:lnTo>
                  <a:pt x="19977" y="19307"/>
                </a:lnTo>
                <a:lnTo>
                  <a:pt x="20169" y="19226"/>
                </a:lnTo>
                <a:lnTo>
                  <a:pt x="20352" y="19144"/>
                </a:lnTo>
                <a:lnTo>
                  <a:pt x="20525" y="19053"/>
                </a:lnTo>
                <a:lnTo>
                  <a:pt x="20677" y="18962"/>
                </a:lnTo>
                <a:lnTo>
                  <a:pt x="20829" y="18860"/>
                </a:lnTo>
                <a:lnTo>
                  <a:pt x="20961" y="18759"/>
                </a:lnTo>
                <a:lnTo>
                  <a:pt x="21093" y="18647"/>
                </a:lnTo>
                <a:lnTo>
                  <a:pt x="21215" y="18535"/>
                </a:lnTo>
                <a:lnTo>
                  <a:pt x="21327" y="18424"/>
                </a:lnTo>
                <a:lnTo>
                  <a:pt x="21428" y="18312"/>
                </a:lnTo>
                <a:lnTo>
                  <a:pt x="21519" y="18200"/>
                </a:lnTo>
                <a:lnTo>
                  <a:pt x="21601" y="18079"/>
                </a:lnTo>
                <a:lnTo>
                  <a:pt x="21743" y="17855"/>
                </a:lnTo>
                <a:lnTo>
                  <a:pt x="21865" y="17642"/>
                </a:lnTo>
                <a:lnTo>
                  <a:pt x="21956" y="17449"/>
                </a:lnTo>
                <a:lnTo>
                  <a:pt x="22017" y="17277"/>
                </a:lnTo>
                <a:lnTo>
                  <a:pt x="22068" y="17124"/>
                </a:lnTo>
                <a:lnTo>
                  <a:pt x="22098" y="17013"/>
                </a:lnTo>
                <a:lnTo>
                  <a:pt x="22118" y="16921"/>
                </a:lnTo>
                <a:lnTo>
                  <a:pt x="22210" y="17023"/>
                </a:lnTo>
                <a:lnTo>
                  <a:pt x="22474" y="17307"/>
                </a:lnTo>
                <a:lnTo>
                  <a:pt x="22667" y="17500"/>
                </a:lnTo>
                <a:lnTo>
                  <a:pt x="22890" y="17713"/>
                </a:lnTo>
                <a:lnTo>
                  <a:pt x="23144" y="17947"/>
                </a:lnTo>
                <a:lnTo>
                  <a:pt x="23438" y="18190"/>
                </a:lnTo>
                <a:lnTo>
                  <a:pt x="23753" y="18434"/>
                </a:lnTo>
                <a:lnTo>
                  <a:pt x="24098" y="18678"/>
                </a:lnTo>
                <a:lnTo>
                  <a:pt x="24280" y="18789"/>
                </a:lnTo>
                <a:lnTo>
                  <a:pt x="24463" y="18901"/>
                </a:lnTo>
                <a:lnTo>
                  <a:pt x="24656" y="19012"/>
                </a:lnTo>
                <a:lnTo>
                  <a:pt x="24849" y="19114"/>
                </a:lnTo>
                <a:lnTo>
                  <a:pt x="25052" y="19215"/>
                </a:lnTo>
                <a:lnTo>
                  <a:pt x="25255" y="19307"/>
                </a:lnTo>
                <a:lnTo>
                  <a:pt x="25458" y="19388"/>
                </a:lnTo>
                <a:lnTo>
                  <a:pt x="25671" y="19459"/>
                </a:lnTo>
                <a:lnTo>
                  <a:pt x="25894" y="19520"/>
                </a:lnTo>
                <a:lnTo>
                  <a:pt x="26108" y="19581"/>
                </a:lnTo>
                <a:lnTo>
                  <a:pt x="26331" y="19622"/>
                </a:lnTo>
                <a:lnTo>
                  <a:pt x="26554" y="19652"/>
                </a:lnTo>
                <a:lnTo>
                  <a:pt x="26778" y="19662"/>
                </a:lnTo>
                <a:lnTo>
                  <a:pt x="26981" y="19662"/>
                </a:lnTo>
                <a:lnTo>
                  <a:pt x="27173" y="19652"/>
                </a:lnTo>
                <a:lnTo>
                  <a:pt x="27346" y="19632"/>
                </a:lnTo>
                <a:lnTo>
                  <a:pt x="27508" y="19591"/>
                </a:lnTo>
                <a:lnTo>
                  <a:pt x="27661" y="19550"/>
                </a:lnTo>
                <a:lnTo>
                  <a:pt x="27803" y="19490"/>
                </a:lnTo>
                <a:lnTo>
                  <a:pt x="27925" y="19419"/>
                </a:lnTo>
                <a:lnTo>
                  <a:pt x="28046" y="19347"/>
                </a:lnTo>
                <a:lnTo>
                  <a:pt x="28148" y="19266"/>
                </a:lnTo>
                <a:lnTo>
                  <a:pt x="28249" y="19185"/>
                </a:lnTo>
                <a:lnTo>
                  <a:pt x="28341" y="19094"/>
                </a:lnTo>
                <a:lnTo>
                  <a:pt x="28412" y="18992"/>
                </a:lnTo>
                <a:lnTo>
                  <a:pt x="28483" y="18891"/>
                </a:lnTo>
                <a:lnTo>
                  <a:pt x="28544" y="18789"/>
                </a:lnTo>
                <a:lnTo>
                  <a:pt x="28594" y="18688"/>
                </a:lnTo>
                <a:lnTo>
                  <a:pt x="28645" y="18586"/>
                </a:lnTo>
                <a:lnTo>
                  <a:pt x="28686" y="18474"/>
                </a:lnTo>
                <a:lnTo>
                  <a:pt x="28747" y="18271"/>
                </a:lnTo>
                <a:lnTo>
                  <a:pt x="28797" y="18079"/>
                </a:lnTo>
                <a:lnTo>
                  <a:pt x="28818" y="17906"/>
                </a:lnTo>
                <a:lnTo>
                  <a:pt x="28828" y="17754"/>
                </a:lnTo>
                <a:lnTo>
                  <a:pt x="28838" y="17642"/>
                </a:lnTo>
                <a:lnTo>
                  <a:pt x="28838" y="17541"/>
                </a:lnTo>
                <a:lnTo>
                  <a:pt x="28909" y="17734"/>
                </a:lnTo>
                <a:lnTo>
                  <a:pt x="29112" y="18271"/>
                </a:lnTo>
                <a:lnTo>
                  <a:pt x="29254" y="18627"/>
                </a:lnTo>
                <a:lnTo>
                  <a:pt x="29437" y="19043"/>
                </a:lnTo>
                <a:lnTo>
                  <a:pt x="29640" y="19500"/>
                </a:lnTo>
                <a:lnTo>
                  <a:pt x="29873" y="19977"/>
                </a:lnTo>
                <a:lnTo>
                  <a:pt x="30137" y="20474"/>
                </a:lnTo>
                <a:lnTo>
                  <a:pt x="30432" y="20972"/>
                </a:lnTo>
                <a:lnTo>
                  <a:pt x="30584" y="21225"/>
                </a:lnTo>
                <a:lnTo>
                  <a:pt x="30736" y="21469"/>
                </a:lnTo>
                <a:lnTo>
                  <a:pt x="30909" y="21713"/>
                </a:lnTo>
                <a:lnTo>
                  <a:pt x="31071" y="21946"/>
                </a:lnTo>
                <a:lnTo>
                  <a:pt x="31254" y="22179"/>
                </a:lnTo>
                <a:lnTo>
                  <a:pt x="31437" y="22403"/>
                </a:lnTo>
                <a:lnTo>
                  <a:pt x="31619" y="22606"/>
                </a:lnTo>
                <a:lnTo>
                  <a:pt x="31812" y="22809"/>
                </a:lnTo>
                <a:lnTo>
                  <a:pt x="32015" y="22992"/>
                </a:lnTo>
                <a:lnTo>
                  <a:pt x="32218" y="23164"/>
                </a:lnTo>
                <a:lnTo>
                  <a:pt x="32421" y="23327"/>
                </a:lnTo>
                <a:lnTo>
                  <a:pt x="32634" y="23469"/>
                </a:lnTo>
                <a:lnTo>
                  <a:pt x="32766" y="23540"/>
                </a:lnTo>
                <a:lnTo>
                  <a:pt x="32908" y="23621"/>
                </a:lnTo>
                <a:lnTo>
                  <a:pt x="33051" y="23682"/>
                </a:lnTo>
                <a:lnTo>
                  <a:pt x="33193" y="23733"/>
                </a:lnTo>
                <a:lnTo>
                  <a:pt x="33335" y="23783"/>
                </a:lnTo>
                <a:lnTo>
                  <a:pt x="33477" y="23824"/>
                </a:lnTo>
                <a:lnTo>
                  <a:pt x="33629" y="23854"/>
                </a:lnTo>
                <a:lnTo>
                  <a:pt x="33781" y="23864"/>
                </a:lnTo>
                <a:lnTo>
                  <a:pt x="33883" y="23875"/>
                </a:lnTo>
                <a:lnTo>
                  <a:pt x="33984" y="23864"/>
                </a:lnTo>
                <a:lnTo>
                  <a:pt x="34076" y="23834"/>
                </a:lnTo>
                <a:lnTo>
                  <a:pt x="34167" y="23804"/>
                </a:lnTo>
                <a:lnTo>
                  <a:pt x="34248" y="23753"/>
                </a:lnTo>
                <a:lnTo>
                  <a:pt x="34330" y="23692"/>
                </a:lnTo>
                <a:lnTo>
                  <a:pt x="34411" y="23621"/>
                </a:lnTo>
                <a:lnTo>
                  <a:pt x="34482" y="23540"/>
                </a:lnTo>
                <a:lnTo>
                  <a:pt x="34553" y="23448"/>
                </a:lnTo>
                <a:lnTo>
                  <a:pt x="34614" y="23347"/>
                </a:lnTo>
                <a:lnTo>
                  <a:pt x="34675" y="23235"/>
                </a:lnTo>
                <a:lnTo>
                  <a:pt x="34725" y="23103"/>
                </a:lnTo>
                <a:lnTo>
                  <a:pt x="34776" y="22971"/>
                </a:lnTo>
                <a:lnTo>
                  <a:pt x="34827" y="22829"/>
                </a:lnTo>
                <a:lnTo>
                  <a:pt x="34868" y="22677"/>
                </a:lnTo>
                <a:lnTo>
                  <a:pt x="34898" y="22514"/>
                </a:lnTo>
                <a:lnTo>
                  <a:pt x="34939" y="22342"/>
                </a:lnTo>
                <a:lnTo>
                  <a:pt x="34959" y="22149"/>
                </a:lnTo>
                <a:lnTo>
                  <a:pt x="35010" y="21753"/>
                </a:lnTo>
                <a:lnTo>
                  <a:pt x="35030" y="21317"/>
                </a:lnTo>
                <a:lnTo>
                  <a:pt x="35030" y="20850"/>
                </a:lnTo>
                <a:lnTo>
                  <a:pt x="35010" y="20363"/>
                </a:lnTo>
                <a:lnTo>
                  <a:pt x="34969" y="19845"/>
                </a:lnTo>
                <a:lnTo>
                  <a:pt x="34908" y="19297"/>
                </a:lnTo>
                <a:lnTo>
                  <a:pt x="34827" y="18738"/>
                </a:lnTo>
                <a:lnTo>
                  <a:pt x="34725" y="18150"/>
                </a:lnTo>
                <a:lnTo>
                  <a:pt x="34604" y="17551"/>
                </a:lnTo>
                <a:lnTo>
                  <a:pt x="34462" y="16942"/>
                </a:lnTo>
                <a:lnTo>
                  <a:pt x="34299" y="16323"/>
                </a:lnTo>
                <a:lnTo>
                  <a:pt x="34106" y="15683"/>
                </a:lnTo>
                <a:lnTo>
                  <a:pt x="33903" y="15044"/>
                </a:lnTo>
                <a:lnTo>
                  <a:pt x="33670" y="14404"/>
                </a:lnTo>
                <a:lnTo>
                  <a:pt x="33416" y="13754"/>
                </a:lnTo>
                <a:lnTo>
                  <a:pt x="33142" y="13105"/>
                </a:lnTo>
                <a:lnTo>
                  <a:pt x="32848" y="12465"/>
                </a:lnTo>
                <a:lnTo>
                  <a:pt x="32533" y="11826"/>
                </a:lnTo>
                <a:lnTo>
                  <a:pt x="32188" y="11196"/>
                </a:lnTo>
                <a:lnTo>
                  <a:pt x="32005" y="10882"/>
                </a:lnTo>
                <a:lnTo>
                  <a:pt x="31822" y="10577"/>
                </a:lnTo>
                <a:lnTo>
                  <a:pt x="31640" y="10273"/>
                </a:lnTo>
                <a:lnTo>
                  <a:pt x="31437" y="9968"/>
                </a:lnTo>
                <a:lnTo>
                  <a:pt x="31234" y="9674"/>
                </a:lnTo>
                <a:lnTo>
                  <a:pt x="31031" y="9380"/>
                </a:lnTo>
                <a:lnTo>
                  <a:pt x="30817" y="9085"/>
                </a:lnTo>
                <a:lnTo>
                  <a:pt x="30594" y="8801"/>
                </a:lnTo>
                <a:lnTo>
                  <a:pt x="30371" y="8527"/>
                </a:lnTo>
                <a:lnTo>
                  <a:pt x="30148" y="8253"/>
                </a:lnTo>
                <a:lnTo>
                  <a:pt x="29904" y="7979"/>
                </a:lnTo>
                <a:lnTo>
                  <a:pt x="29670" y="7715"/>
                </a:lnTo>
                <a:lnTo>
                  <a:pt x="29417" y="7461"/>
                </a:lnTo>
                <a:lnTo>
                  <a:pt x="29163" y="7207"/>
                </a:lnTo>
                <a:lnTo>
                  <a:pt x="28909" y="6964"/>
                </a:lnTo>
                <a:lnTo>
                  <a:pt x="28635" y="6730"/>
                </a:lnTo>
                <a:lnTo>
                  <a:pt x="28371" y="6497"/>
                </a:lnTo>
                <a:lnTo>
                  <a:pt x="28087" y="6284"/>
                </a:lnTo>
                <a:lnTo>
                  <a:pt x="27813" y="6070"/>
                </a:lnTo>
                <a:lnTo>
                  <a:pt x="27519" y="5857"/>
                </a:lnTo>
                <a:lnTo>
                  <a:pt x="27224" y="5664"/>
                </a:lnTo>
                <a:lnTo>
                  <a:pt x="26920" y="5482"/>
                </a:lnTo>
                <a:lnTo>
                  <a:pt x="26615" y="5299"/>
                </a:lnTo>
                <a:lnTo>
                  <a:pt x="26300" y="5126"/>
                </a:lnTo>
                <a:lnTo>
                  <a:pt x="26443" y="5106"/>
                </a:lnTo>
                <a:lnTo>
                  <a:pt x="26605" y="5076"/>
                </a:lnTo>
                <a:lnTo>
                  <a:pt x="26818" y="5025"/>
                </a:lnTo>
                <a:lnTo>
                  <a:pt x="27062" y="4954"/>
                </a:lnTo>
                <a:lnTo>
                  <a:pt x="27336" y="4873"/>
                </a:lnTo>
                <a:lnTo>
                  <a:pt x="27620" y="4761"/>
                </a:lnTo>
                <a:lnTo>
                  <a:pt x="27914" y="4629"/>
                </a:lnTo>
                <a:lnTo>
                  <a:pt x="28067" y="4558"/>
                </a:lnTo>
                <a:lnTo>
                  <a:pt x="28209" y="4477"/>
                </a:lnTo>
                <a:lnTo>
                  <a:pt x="28351" y="4396"/>
                </a:lnTo>
                <a:lnTo>
                  <a:pt x="28493" y="4304"/>
                </a:lnTo>
                <a:lnTo>
                  <a:pt x="28625" y="4203"/>
                </a:lnTo>
                <a:lnTo>
                  <a:pt x="28747" y="4101"/>
                </a:lnTo>
                <a:lnTo>
                  <a:pt x="28869" y="3990"/>
                </a:lnTo>
                <a:lnTo>
                  <a:pt x="28980" y="3878"/>
                </a:lnTo>
                <a:lnTo>
                  <a:pt x="29072" y="3746"/>
                </a:lnTo>
                <a:lnTo>
                  <a:pt x="29153" y="3614"/>
                </a:lnTo>
                <a:lnTo>
                  <a:pt x="29224" y="3472"/>
                </a:lnTo>
                <a:lnTo>
                  <a:pt x="29285" y="3320"/>
                </a:lnTo>
                <a:lnTo>
                  <a:pt x="29325" y="3167"/>
                </a:lnTo>
                <a:lnTo>
                  <a:pt x="29356" y="3005"/>
                </a:lnTo>
                <a:lnTo>
                  <a:pt x="29356" y="2832"/>
                </a:lnTo>
                <a:lnTo>
                  <a:pt x="29346" y="2650"/>
                </a:lnTo>
                <a:lnTo>
                  <a:pt x="29325" y="2558"/>
                </a:lnTo>
                <a:lnTo>
                  <a:pt x="29275" y="2477"/>
                </a:lnTo>
                <a:lnTo>
                  <a:pt x="29214" y="2396"/>
                </a:lnTo>
                <a:lnTo>
                  <a:pt x="29132" y="2325"/>
                </a:lnTo>
                <a:lnTo>
                  <a:pt x="29031" y="2264"/>
                </a:lnTo>
                <a:lnTo>
                  <a:pt x="28909" y="2203"/>
                </a:lnTo>
                <a:lnTo>
                  <a:pt x="28777" y="2152"/>
                </a:lnTo>
                <a:lnTo>
                  <a:pt x="28625" y="2112"/>
                </a:lnTo>
                <a:lnTo>
                  <a:pt x="28452" y="2071"/>
                </a:lnTo>
                <a:lnTo>
                  <a:pt x="28270" y="2030"/>
                </a:lnTo>
                <a:lnTo>
                  <a:pt x="28067" y="2000"/>
                </a:lnTo>
                <a:lnTo>
                  <a:pt x="27853" y="1980"/>
                </a:lnTo>
                <a:lnTo>
                  <a:pt x="27397" y="1939"/>
                </a:lnTo>
                <a:lnTo>
                  <a:pt x="26879" y="1929"/>
                </a:lnTo>
                <a:lnTo>
                  <a:pt x="26331" y="1929"/>
                </a:lnTo>
                <a:lnTo>
                  <a:pt x="25732" y="1939"/>
                </a:lnTo>
                <a:lnTo>
                  <a:pt x="25113" y="1970"/>
                </a:lnTo>
                <a:lnTo>
                  <a:pt x="24463" y="2010"/>
                </a:lnTo>
                <a:lnTo>
                  <a:pt x="23793" y="2061"/>
                </a:lnTo>
                <a:lnTo>
                  <a:pt x="23103" y="2122"/>
                </a:lnTo>
                <a:lnTo>
                  <a:pt x="22413" y="2193"/>
                </a:lnTo>
                <a:lnTo>
                  <a:pt x="21712" y="2274"/>
                </a:lnTo>
                <a:lnTo>
                  <a:pt x="20322" y="2447"/>
                </a:lnTo>
                <a:lnTo>
                  <a:pt x="18972" y="2629"/>
                </a:lnTo>
                <a:lnTo>
                  <a:pt x="17713" y="2822"/>
                </a:lnTo>
                <a:lnTo>
                  <a:pt x="16586" y="2995"/>
                </a:lnTo>
                <a:lnTo>
                  <a:pt x="15642" y="3157"/>
                </a:lnTo>
                <a:lnTo>
                  <a:pt x="14901" y="3279"/>
                </a:lnTo>
                <a:lnTo>
                  <a:pt x="14272" y="3391"/>
                </a:lnTo>
                <a:lnTo>
                  <a:pt x="14353" y="3330"/>
                </a:lnTo>
                <a:lnTo>
                  <a:pt x="14445" y="3259"/>
                </a:lnTo>
                <a:lnTo>
                  <a:pt x="14566" y="3147"/>
                </a:lnTo>
                <a:lnTo>
                  <a:pt x="14708" y="3025"/>
                </a:lnTo>
                <a:lnTo>
                  <a:pt x="14861" y="2873"/>
                </a:lnTo>
                <a:lnTo>
                  <a:pt x="15023" y="2690"/>
                </a:lnTo>
                <a:lnTo>
                  <a:pt x="15175" y="2497"/>
                </a:lnTo>
                <a:lnTo>
                  <a:pt x="15317" y="2274"/>
                </a:lnTo>
                <a:lnTo>
                  <a:pt x="15378" y="2152"/>
                </a:lnTo>
                <a:lnTo>
                  <a:pt x="15439" y="2030"/>
                </a:lnTo>
                <a:lnTo>
                  <a:pt x="15490" y="1909"/>
                </a:lnTo>
                <a:lnTo>
                  <a:pt x="15541" y="1777"/>
                </a:lnTo>
                <a:lnTo>
                  <a:pt x="15571" y="1645"/>
                </a:lnTo>
                <a:lnTo>
                  <a:pt x="15602" y="1503"/>
                </a:lnTo>
                <a:lnTo>
                  <a:pt x="15622" y="1371"/>
                </a:lnTo>
                <a:lnTo>
                  <a:pt x="15632" y="1218"/>
                </a:lnTo>
                <a:lnTo>
                  <a:pt x="15632" y="1076"/>
                </a:lnTo>
                <a:lnTo>
                  <a:pt x="15612" y="924"/>
                </a:lnTo>
                <a:lnTo>
                  <a:pt x="15581" y="772"/>
                </a:lnTo>
                <a:lnTo>
                  <a:pt x="15541" y="609"/>
                </a:lnTo>
                <a:lnTo>
                  <a:pt x="15480" y="447"/>
                </a:lnTo>
                <a:lnTo>
                  <a:pt x="15409" y="295"/>
                </a:lnTo>
                <a:lnTo>
                  <a:pt x="15358" y="213"/>
                </a:lnTo>
                <a:lnTo>
                  <a:pt x="15307" y="153"/>
                </a:lnTo>
                <a:lnTo>
                  <a:pt x="15236" y="102"/>
                </a:lnTo>
                <a:lnTo>
                  <a:pt x="15165" y="61"/>
                </a:lnTo>
                <a:lnTo>
                  <a:pt x="15084" y="31"/>
                </a:lnTo>
                <a:lnTo>
                  <a:pt x="14993" y="10"/>
                </a:lnTo>
                <a:lnTo>
                  <a:pt x="14891"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2" name="Google Shape;215;p19">
            <a:extLst>
              <a:ext uri="{FF2B5EF4-FFF2-40B4-BE49-F238E27FC236}">
                <a16:creationId xmlns:a16="http://schemas.microsoft.com/office/drawing/2014/main" id="{DBB1379E-5241-EAF2-B436-10F8DCB21C7E}"/>
              </a:ext>
            </a:extLst>
          </p:cNvPr>
          <p:cNvSpPr/>
          <p:nvPr/>
        </p:nvSpPr>
        <p:spPr>
          <a:xfrm>
            <a:off x="4413200" y="3097525"/>
            <a:ext cx="268750" cy="88600"/>
          </a:xfrm>
          <a:custGeom>
            <a:avLst/>
            <a:gdLst/>
            <a:ahLst/>
            <a:cxnLst/>
            <a:rect l="l" t="t" r="r" b="b"/>
            <a:pathLst>
              <a:path w="10750" h="3544" extrusionOk="0">
                <a:moveTo>
                  <a:pt x="863" y="1"/>
                </a:moveTo>
                <a:lnTo>
                  <a:pt x="822" y="457"/>
                </a:lnTo>
                <a:lnTo>
                  <a:pt x="772" y="924"/>
                </a:lnTo>
                <a:lnTo>
                  <a:pt x="701" y="1391"/>
                </a:lnTo>
                <a:lnTo>
                  <a:pt x="609" y="1858"/>
                </a:lnTo>
                <a:lnTo>
                  <a:pt x="548" y="2082"/>
                </a:lnTo>
                <a:lnTo>
                  <a:pt x="487" y="2305"/>
                </a:lnTo>
                <a:lnTo>
                  <a:pt x="426" y="2528"/>
                </a:lnTo>
                <a:lnTo>
                  <a:pt x="355" y="2741"/>
                </a:lnTo>
                <a:lnTo>
                  <a:pt x="274" y="2944"/>
                </a:lnTo>
                <a:lnTo>
                  <a:pt x="193" y="3147"/>
                </a:lnTo>
                <a:lnTo>
                  <a:pt x="102" y="3340"/>
                </a:lnTo>
                <a:lnTo>
                  <a:pt x="0" y="3523"/>
                </a:lnTo>
                <a:lnTo>
                  <a:pt x="223" y="3533"/>
                </a:lnTo>
                <a:lnTo>
                  <a:pt x="437" y="3543"/>
                </a:lnTo>
                <a:lnTo>
                  <a:pt x="782" y="3543"/>
                </a:lnTo>
                <a:lnTo>
                  <a:pt x="1127" y="3533"/>
                </a:lnTo>
                <a:lnTo>
                  <a:pt x="1472" y="3523"/>
                </a:lnTo>
                <a:lnTo>
                  <a:pt x="1817" y="3503"/>
                </a:lnTo>
                <a:lnTo>
                  <a:pt x="2162" y="3472"/>
                </a:lnTo>
                <a:lnTo>
                  <a:pt x="2507" y="3432"/>
                </a:lnTo>
                <a:lnTo>
                  <a:pt x="2852" y="3391"/>
                </a:lnTo>
                <a:lnTo>
                  <a:pt x="3187" y="3340"/>
                </a:lnTo>
                <a:lnTo>
                  <a:pt x="3533" y="3279"/>
                </a:lnTo>
                <a:lnTo>
                  <a:pt x="3867" y="3218"/>
                </a:lnTo>
                <a:lnTo>
                  <a:pt x="4213" y="3147"/>
                </a:lnTo>
                <a:lnTo>
                  <a:pt x="4548" y="3066"/>
                </a:lnTo>
                <a:lnTo>
                  <a:pt x="4883" y="2985"/>
                </a:lnTo>
                <a:lnTo>
                  <a:pt x="5207" y="2894"/>
                </a:lnTo>
                <a:lnTo>
                  <a:pt x="5542" y="2792"/>
                </a:lnTo>
                <a:lnTo>
                  <a:pt x="5867" y="2691"/>
                </a:lnTo>
                <a:lnTo>
                  <a:pt x="6202" y="2579"/>
                </a:lnTo>
                <a:lnTo>
                  <a:pt x="6527" y="2467"/>
                </a:lnTo>
                <a:lnTo>
                  <a:pt x="6842" y="2335"/>
                </a:lnTo>
                <a:lnTo>
                  <a:pt x="7166" y="2213"/>
                </a:lnTo>
                <a:lnTo>
                  <a:pt x="7481" y="2071"/>
                </a:lnTo>
                <a:lnTo>
                  <a:pt x="7796" y="1929"/>
                </a:lnTo>
                <a:lnTo>
                  <a:pt x="8110" y="1777"/>
                </a:lnTo>
                <a:lnTo>
                  <a:pt x="8415" y="1625"/>
                </a:lnTo>
                <a:lnTo>
                  <a:pt x="8719" y="1462"/>
                </a:lnTo>
                <a:lnTo>
                  <a:pt x="9024" y="1290"/>
                </a:lnTo>
                <a:lnTo>
                  <a:pt x="9318" y="1117"/>
                </a:lnTo>
                <a:lnTo>
                  <a:pt x="9613" y="945"/>
                </a:lnTo>
                <a:lnTo>
                  <a:pt x="9907" y="752"/>
                </a:lnTo>
                <a:lnTo>
                  <a:pt x="10191" y="559"/>
                </a:lnTo>
                <a:lnTo>
                  <a:pt x="10476" y="366"/>
                </a:lnTo>
                <a:lnTo>
                  <a:pt x="10750" y="163"/>
                </a:lnTo>
                <a:lnTo>
                  <a:pt x="10739" y="82"/>
                </a:lnTo>
                <a:lnTo>
                  <a:pt x="10191" y="244"/>
                </a:lnTo>
                <a:lnTo>
                  <a:pt x="9613" y="397"/>
                </a:lnTo>
                <a:lnTo>
                  <a:pt x="9034" y="518"/>
                </a:lnTo>
                <a:lnTo>
                  <a:pt x="8435" y="620"/>
                </a:lnTo>
                <a:lnTo>
                  <a:pt x="7826" y="711"/>
                </a:lnTo>
                <a:lnTo>
                  <a:pt x="7512" y="742"/>
                </a:lnTo>
                <a:lnTo>
                  <a:pt x="7197" y="762"/>
                </a:lnTo>
                <a:lnTo>
                  <a:pt x="6882" y="792"/>
                </a:lnTo>
                <a:lnTo>
                  <a:pt x="6557" y="803"/>
                </a:lnTo>
                <a:lnTo>
                  <a:pt x="6233" y="813"/>
                </a:lnTo>
                <a:lnTo>
                  <a:pt x="5553" y="813"/>
                </a:lnTo>
                <a:lnTo>
                  <a:pt x="5207" y="803"/>
                </a:lnTo>
                <a:lnTo>
                  <a:pt x="4872" y="782"/>
                </a:lnTo>
                <a:lnTo>
                  <a:pt x="4537" y="762"/>
                </a:lnTo>
                <a:lnTo>
                  <a:pt x="4202" y="731"/>
                </a:lnTo>
                <a:lnTo>
                  <a:pt x="3878" y="691"/>
                </a:lnTo>
                <a:lnTo>
                  <a:pt x="3563" y="650"/>
                </a:lnTo>
                <a:lnTo>
                  <a:pt x="3248" y="600"/>
                </a:lnTo>
                <a:lnTo>
                  <a:pt x="2934" y="549"/>
                </a:lnTo>
                <a:lnTo>
                  <a:pt x="2619" y="488"/>
                </a:lnTo>
                <a:lnTo>
                  <a:pt x="2325" y="417"/>
                </a:lnTo>
                <a:lnTo>
                  <a:pt x="2020" y="346"/>
                </a:lnTo>
                <a:lnTo>
                  <a:pt x="1726" y="265"/>
                </a:lnTo>
                <a:lnTo>
                  <a:pt x="1431" y="183"/>
                </a:lnTo>
                <a:lnTo>
                  <a:pt x="1147" y="92"/>
                </a:lnTo>
                <a:lnTo>
                  <a:pt x="863"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3" name="Google Shape;216;p19">
            <a:extLst>
              <a:ext uri="{FF2B5EF4-FFF2-40B4-BE49-F238E27FC236}">
                <a16:creationId xmlns:a16="http://schemas.microsoft.com/office/drawing/2014/main" id="{C2BCD824-47AB-EDB8-4720-123826C51531}"/>
              </a:ext>
            </a:extLst>
          </p:cNvPr>
          <p:cNvSpPr/>
          <p:nvPr/>
        </p:nvSpPr>
        <p:spPr>
          <a:xfrm>
            <a:off x="4199275" y="2456775"/>
            <a:ext cx="751925" cy="632400"/>
          </a:xfrm>
          <a:custGeom>
            <a:avLst/>
            <a:gdLst/>
            <a:ahLst/>
            <a:cxnLst/>
            <a:rect l="l" t="t" r="r" b="b"/>
            <a:pathLst>
              <a:path w="30077" h="25296" extrusionOk="0">
                <a:moveTo>
                  <a:pt x="9430" y="0"/>
                </a:moveTo>
                <a:lnTo>
                  <a:pt x="9095" y="71"/>
                </a:lnTo>
                <a:lnTo>
                  <a:pt x="8780" y="163"/>
                </a:lnTo>
                <a:lnTo>
                  <a:pt x="8466" y="254"/>
                </a:lnTo>
                <a:lnTo>
                  <a:pt x="8171" y="356"/>
                </a:lnTo>
                <a:lnTo>
                  <a:pt x="7877" y="467"/>
                </a:lnTo>
                <a:lnTo>
                  <a:pt x="7593" y="579"/>
                </a:lnTo>
                <a:lnTo>
                  <a:pt x="7329" y="701"/>
                </a:lnTo>
                <a:lnTo>
                  <a:pt x="7065" y="822"/>
                </a:lnTo>
                <a:lnTo>
                  <a:pt x="6811" y="954"/>
                </a:lnTo>
                <a:lnTo>
                  <a:pt x="6568" y="1097"/>
                </a:lnTo>
                <a:lnTo>
                  <a:pt x="6334" y="1239"/>
                </a:lnTo>
                <a:lnTo>
                  <a:pt x="6101" y="1381"/>
                </a:lnTo>
                <a:lnTo>
                  <a:pt x="5888" y="1533"/>
                </a:lnTo>
                <a:lnTo>
                  <a:pt x="5674" y="1685"/>
                </a:lnTo>
                <a:lnTo>
                  <a:pt x="5471" y="1848"/>
                </a:lnTo>
                <a:lnTo>
                  <a:pt x="5268" y="2010"/>
                </a:lnTo>
                <a:lnTo>
                  <a:pt x="5086" y="2183"/>
                </a:lnTo>
                <a:lnTo>
                  <a:pt x="4903" y="2345"/>
                </a:lnTo>
                <a:lnTo>
                  <a:pt x="4720" y="2518"/>
                </a:lnTo>
                <a:lnTo>
                  <a:pt x="4558" y="2700"/>
                </a:lnTo>
                <a:lnTo>
                  <a:pt x="4233" y="3056"/>
                </a:lnTo>
                <a:lnTo>
                  <a:pt x="3939" y="3421"/>
                </a:lnTo>
                <a:lnTo>
                  <a:pt x="3665" y="3786"/>
                </a:lnTo>
                <a:lnTo>
                  <a:pt x="3401" y="4162"/>
                </a:lnTo>
                <a:lnTo>
                  <a:pt x="3167" y="4538"/>
                </a:lnTo>
                <a:lnTo>
                  <a:pt x="2944" y="4903"/>
                </a:lnTo>
                <a:lnTo>
                  <a:pt x="2731" y="5279"/>
                </a:lnTo>
                <a:lnTo>
                  <a:pt x="2538" y="5634"/>
                </a:lnTo>
                <a:lnTo>
                  <a:pt x="2172" y="6334"/>
                </a:lnTo>
                <a:lnTo>
                  <a:pt x="1837" y="6994"/>
                </a:lnTo>
                <a:lnTo>
                  <a:pt x="1675" y="7299"/>
                </a:lnTo>
                <a:lnTo>
                  <a:pt x="1502" y="7583"/>
                </a:lnTo>
                <a:lnTo>
                  <a:pt x="1340" y="7847"/>
                </a:lnTo>
                <a:lnTo>
                  <a:pt x="1178" y="8090"/>
                </a:lnTo>
                <a:lnTo>
                  <a:pt x="1005" y="8303"/>
                </a:lnTo>
                <a:lnTo>
                  <a:pt x="924" y="8405"/>
                </a:lnTo>
                <a:lnTo>
                  <a:pt x="832" y="8496"/>
                </a:lnTo>
                <a:lnTo>
                  <a:pt x="741" y="8578"/>
                </a:lnTo>
                <a:lnTo>
                  <a:pt x="650" y="8659"/>
                </a:lnTo>
                <a:lnTo>
                  <a:pt x="548" y="8720"/>
                </a:lnTo>
                <a:lnTo>
                  <a:pt x="447" y="8781"/>
                </a:lnTo>
                <a:lnTo>
                  <a:pt x="345" y="8841"/>
                </a:lnTo>
                <a:lnTo>
                  <a:pt x="244" y="8882"/>
                </a:lnTo>
                <a:lnTo>
                  <a:pt x="132" y="8913"/>
                </a:lnTo>
                <a:lnTo>
                  <a:pt x="20" y="8943"/>
                </a:lnTo>
                <a:lnTo>
                  <a:pt x="10" y="9481"/>
                </a:lnTo>
                <a:lnTo>
                  <a:pt x="0" y="10019"/>
                </a:lnTo>
                <a:lnTo>
                  <a:pt x="10" y="10547"/>
                </a:lnTo>
                <a:lnTo>
                  <a:pt x="31" y="11085"/>
                </a:lnTo>
                <a:lnTo>
                  <a:pt x="71" y="11623"/>
                </a:lnTo>
                <a:lnTo>
                  <a:pt x="112" y="12151"/>
                </a:lnTo>
                <a:lnTo>
                  <a:pt x="173" y="12678"/>
                </a:lnTo>
                <a:lnTo>
                  <a:pt x="244" y="13196"/>
                </a:lnTo>
                <a:lnTo>
                  <a:pt x="305" y="13572"/>
                </a:lnTo>
                <a:lnTo>
                  <a:pt x="366" y="13947"/>
                </a:lnTo>
                <a:lnTo>
                  <a:pt x="437" y="14313"/>
                </a:lnTo>
                <a:lnTo>
                  <a:pt x="518" y="14678"/>
                </a:lnTo>
                <a:lnTo>
                  <a:pt x="599" y="15044"/>
                </a:lnTo>
                <a:lnTo>
                  <a:pt x="690" y="15409"/>
                </a:lnTo>
                <a:lnTo>
                  <a:pt x="792" y="15774"/>
                </a:lnTo>
                <a:lnTo>
                  <a:pt x="893" y="16130"/>
                </a:lnTo>
                <a:lnTo>
                  <a:pt x="1005" y="16485"/>
                </a:lnTo>
                <a:lnTo>
                  <a:pt x="1117" y="16830"/>
                </a:lnTo>
                <a:lnTo>
                  <a:pt x="1249" y="17175"/>
                </a:lnTo>
                <a:lnTo>
                  <a:pt x="1370" y="17520"/>
                </a:lnTo>
                <a:lnTo>
                  <a:pt x="1513" y="17855"/>
                </a:lnTo>
                <a:lnTo>
                  <a:pt x="1655" y="18190"/>
                </a:lnTo>
                <a:lnTo>
                  <a:pt x="1807" y="18525"/>
                </a:lnTo>
                <a:lnTo>
                  <a:pt x="1959" y="18850"/>
                </a:lnTo>
                <a:lnTo>
                  <a:pt x="2243" y="19378"/>
                </a:lnTo>
                <a:lnTo>
                  <a:pt x="2528" y="19885"/>
                </a:lnTo>
                <a:lnTo>
                  <a:pt x="2842" y="20393"/>
                </a:lnTo>
                <a:lnTo>
                  <a:pt x="3177" y="20870"/>
                </a:lnTo>
                <a:lnTo>
                  <a:pt x="3350" y="21114"/>
                </a:lnTo>
                <a:lnTo>
                  <a:pt x="3522" y="21337"/>
                </a:lnTo>
                <a:lnTo>
                  <a:pt x="3705" y="21570"/>
                </a:lnTo>
                <a:lnTo>
                  <a:pt x="3888" y="21794"/>
                </a:lnTo>
                <a:lnTo>
                  <a:pt x="4081" y="22017"/>
                </a:lnTo>
                <a:lnTo>
                  <a:pt x="4274" y="22230"/>
                </a:lnTo>
                <a:lnTo>
                  <a:pt x="4477" y="22443"/>
                </a:lnTo>
                <a:lnTo>
                  <a:pt x="4680" y="22646"/>
                </a:lnTo>
                <a:lnTo>
                  <a:pt x="4893" y="22849"/>
                </a:lnTo>
                <a:lnTo>
                  <a:pt x="5106" y="23052"/>
                </a:lnTo>
                <a:lnTo>
                  <a:pt x="5329" y="23245"/>
                </a:lnTo>
                <a:lnTo>
                  <a:pt x="5553" y="23428"/>
                </a:lnTo>
                <a:lnTo>
                  <a:pt x="5776" y="23621"/>
                </a:lnTo>
                <a:lnTo>
                  <a:pt x="6009" y="23793"/>
                </a:lnTo>
                <a:lnTo>
                  <a:pt x="6253" y="23966"/>
                </a:lnTo>
                <a:lnTo>
                  <a:pt x="6486" y="24139"/>
                </a:lnTo>
                <a:lnTo>
                  <a:pt x="6740" y="24301"/>
                </a:lnTo>
                <a:lnTo>
                  <a:pt x="6994" y="24463"/>
                </a:lnTo>
                <a:lnTo>
                  <a:pt x="7248" y="24616"/>
                </a:lnTo>
                <a:lnTo>
                  <a:pt x="7512" y="24758"/>
                </a:lnTo>
                <a:lnTo>
                  <a:pt x="7776" y="24900"/>
                </a:lnTo>
                <a:lnTo>
                  <a:pt x="8050" y="25042"/>
                </a:lnTo>
                <a:lnTo>
                  <a:pt x="8324" y="25164"/>
                </a:lnTo>
                <a:lnTo>
                  <a:pt x="8608" y="25296"/>
                </a:lnTo>
                <a:lnTo>
                  <a:pt x="8608" y="25296"/>
                </a:lnTo>
                <a:lnTo>
                  <a:pt x="8202" y="24890"/>
                </a:lnTo>
                <a:lnTo>
                  <a:pt x="7816" y="24484"/>
                </a:lnTo>
                <a:lnTo>
                  <a:pt x="7430" y="24078"/>
                </a:lnTo>
                <a:lnTo>
                  <a:pt x="7045" y="23661"/>
                </a:lnTo>
                <a:lnTo>
                  <a:pt x="6679" y="23235"/>
                </a:lnTo>
                <a:lnTo>
                  <a:pt x="6314" y="22809"/>
                </a:lnTo>
                <a:lnTo>
                  <a:pt x="5969" y="22372"/>
                </a:lnTo>
                <a:lnTo>
                  <a:pt x="5624" y="21926"/>
                </a:lnTo>
                <a:lnTo>
                  <a:pt x="5289" y="21469"/>
                </a:lnTo>
                <a:lnTo>
                  <a:pt x="4974" y="21012"/>
                </a:lnTo>
                <a:lnTo>
                  <a:pt x="4669" y="20545"/>
                </a:lnTo>
                <a:lnTo>
                  <a:pt x="4375" y="20068"/>
                </a:lnTo>
                <a:lnTo>
                  <a:pt x="4091" y="19591"/>
                </a:lnTo>
                <a:lnTo>
                  <a:pt x="3827" y="19094"/>
                </a:lnTo>
                <a:lnTo>
                  <a:pt x="3573" y="18596"/>
                </a:lnTo>
                <a:lnTo>
                  <a:pt x="3340" y="18089"/>
                </a:lnTo>
                <a:lnTo>
                  <a:pt x="3208" y="17764"/>
                </a:lnTo>
                <a:lnTo>
                  <a:pt x="3076" y="17429"/>
                </a:lnTo>
                <a:lnTo>
                  <a:pt x="2954" y="17104"/>
                </a:lnTo>
                <a:lnTo>
                  <a:pt x="2842" y="16769"/>
                </a:lnTo>
                <a:lnTo>
                  <a:pt x="2741" y="16424"/>
                </a:lnTo>
                <a:lnTo>
                  <a:pt x="2639" y="16089"/>
                </a:lnTo>
                <a:lnTo>
                  <a:pt x="2548" y="15744"/>
                </a:lnTo>
                <a:lnTo>
                  <a:pt x="2467" y="15399"/>
                </a:lnTo>
                <a:lnTo>
                  <a:pt x="2396" y="15054"/>
                </a:lnTo>
                <a:lnTo>
                  <a:pt x="2335" y="14698"/>
                </a:lnTo>
                <a:lnTo>
                  <a:pt x="2284" y="14353"/>
                </a:lnTo>
                <a:lnTo>
                  <a:pt x="2233" y="13998"/>
                </a:lnTo>
                <a:lnTo>
                  <a:pt x="2203" y="13643"/>
                </a:lnTo>
                <a:lnTo>
                  <a:pt x="2172" y="13298"/>
                </a:lnTo>
                <a:lnTo>
                  <a:pt x="2162" y="12942"/>
                </a:lnTo>
                <a:lnTo>
                  <a:pt x="2152" y="12587"/>
                </a:lnTo>
                <a:lnTo>
                  <a:pt x="2162" y="12242"/>
                </a:lnTo>
                <a:lnTo>
                  <a:pt x="2172" y="11887"/>
                </a:lnTo>
                <a:lnTo>
                  <a:pt x="2203" y="11542"/>
                </a:lnTo>
                <a:lnTo>
                  <a:pt x="2233" y="11196"/>
                </a:lnTo>
                <a:lnTo>
                  <a:pt x="2274" y="10851"/>
                </a:lnTo>
                <a:lnTo>
                  <a:pt x="2335" y="10506"/>
                </a:lnTo>
                <a:lnTo>
                  <a:pt x="2406" y="10161"/>
                </a:lnTo>
                <a:lnTo>
                  <a:pt x="2477" y="9826"/>
                </a:lnTo>
                <a:lnTo>
                  <a:pt x="2568" y="9491"/>
                </a:lnTo>
                <a:lnTo>
                  <a:pt x="2670" y="9156"/>
                </a:lnTo>
                <a:lnTo>
                  <a:pt x="2781" y="8831"/>
                </a:lnTo>
                <a:lnTo>
                  <a:pt x="2903" y="8507"/>
                </a:lnTo>
                <a:lnTo>
                  <a:pt x="3045" y="8182"/>
                </a:lnTo>
                <a:lnTo>
                  <a:pt x="3187" y="7867"/>
                </a:lnTo>
                <a:lnTo>
                  <a:pt x="3350" y="7562"/>
                </a:lnTo>
                <a:lnTo>
                  <a:pt x="3522" y="7258"/>
                </a:lnTo>
                <a:lnTo>
                  <a:pt x="3725" y="6933"/>
                </a:lnTo>
                <a:lnTo>
                  <a:pt x="3939" y="6618"/>
                </a:lnTo>
                <a:lnTo>
                  <a:pt x="4162" y="6314"/>
                </a:lnTo>
                <a:lnTo>
                  <a:pt x="4395" y="6009"/>
                </a:lnTo>
                <a:lnTo>
                  <a:pt x="4639" y="5715"/>
                </a:lnTo>
                <a:lnTo>
                  <a:pt x="4893" y="5441"/>
                </a:lnTo>
                <a:lnTo>
                  <a:pt x="5157" y="5157"/>
                </a:lnTo>
                <a:lnTo>
                  <a:pt x="5431" y="4893"/>
                </a:lnTo>
                <a:lnTo>
                  <a:pt x="5705" y="4629"/>
                </a:lnTo>
                <a:lnTo>
                  <a:pt x="5989" y="4375"/>
                </a:lnTo>
                <a:lnTo>
                  <a:pt x="6283" y="4121"/>
                </a:lnTo>
                <a:lnTo>
                  <a:pt x="6578" y="3878"/>
                </a:lnTo>
                <a:lnTo>
                  <a:pt x="6882" y="3644"/>
                </a:lnTo>
                <a:lnTo>
                  <a:pt x="7177" y="3411"/>
                </a:lnTo>
                <a:lnTo>
                  <a:pt x="7796" y="2954"/>
                </a:lnTo>
                <a:lnTo>
                  <a:pt x="7979" y="2822"/>
                </a:lnTo>
                <a:lnTo>
                  <a:pt x="8161" y="2700"/>
                </a:lnTo>
                <a:lnTo>
                  <a:pt x="8354" y="2589"/>
                </a:lnTo>
                <a:lnTo>
                  <a:pt x="8547" y="2487"/>
                </a:lnTo>
                <a:lnTo>
                  <a:pt x="8740" y="2396"/>
                </a:lnTo>
                <a:lnTo>
                  <a:pt x="8943" y="2325"/>
                </a:lnTo>
                <a:lnTo>
                  <a:pt x="9054" y="2294"/>
                </a:lnTo>
                <a:lnTo>
                  <a:pt x="9156" y="2274"/>
                </a:lnTo>
                <a:lnTo>
                  <a:pt x="9268" y="2264"/>
                </a:lnTo>
                <a:lnTo>
                  <a:pt x="9369" y="2254"/>
                </a:lnTo>
                <a:lnTo>
                  <a:pt x="9521" y="2264"/>
                </a:lnTo>
                <a:lnTo>
                  <a:pt x="9664" y="2274"/>
                </a:lnTo>
                <a:lnTo>
                  <a:pt x="9816" y="2304"/>
                </a:lnTo>
                <a:lnTo>
                  <a:pt x="9948" y="2345"/>
                </a:lnTo>
                <a:lnTo>
                  <a:pt x="10090" y="2396"/>
                </a:lnTo>
                <a:lnTo>
                  <a:pt x="10232" y="2457"/>
                </a:lnTo>
                <a:lnTo>
                  <a:pt x="10364" y="2528"/>
                </a:lnTo>
                <a:lnTo>
                  <a:pt x="10496" y="2599"/>
                </a:lnTo>
                <a:lnTo>
                  <a:pt x="10750" y="2761"/>
                </a:lnTo>
                <a:lnTo>
                  <a:pt x="11003" y="2944"/>
                </a:lnTo>
                <a:lnTo>
                  <a:pt x="11491" y="3320"/>
                </a:lnTo>
                <a:lnTo>
                  <a:pt x="11734" y="3502"/>
                </a:lnTo>
                <a:lnTo>
                  <a:pt x="11978" y="3675"/>
                </a:lnTo>
                <a:lnTo>
                  <a:pt x="12232" y="3847"/>
                </a:lnTo>
                <a:lnTo>
                  <a:pt x="12496" y="4000"/>
                </a:lnTo>
                <a:lnTo>
                  <a:pt x="12759" y="4152"/>
                </a:lnTo>
                <a:lnTo>
                  <a:pt x="13023" y="4294"/>
                </a:lnTo>
                <a:lnTo>
                  <a:pt x="13297" y="4426"/>
                </a:lnTo>
                <a:lnTo>
                  <a:pt x="13572" y="4548"/>
                </a:lnTo>
                <a:lnTo>
                  <a:pt x="13856" y="4659"/>
                </a:lnTo>
                <a:lnTo>
                  <a:pt x="14140" y="4761"/>
                </a:lnTo>
                <a:lnTo>
                  <a:pt x="14424" y="4852"/>
                </a:lnTo>
                <a:lnTo>
                  <a:pt x="14719" y="4923"/>
                </a:lnTo>
                <a:lnTo>
                  <a:pt x="15013" y="4994"/>
                </a:lnTo>
                <a:lnTo>
                  <a:pt x="15307" y="5045"/>
                </a:lnTo>
                <a:lnTo>
                  <a:pt x="15612" y="5076"/>
                </a:lnTo>
                <a:lnTo>
                  <a:pt x="15906" y="5106"/>
                </a:lnTo>
                <a:lnTo>
                  <a:pt x="16211" y="5106"/>
                </a:lnTo>
                <a:lnTo>
                  <a:pt x="16515" y="5096"/>
                </a:lnTo>
                <a:lnTo>
                  <a:pt x="16820" y="5076"/>
                </a:lnTo>
                <a:lnTo>
                  <a:pt x="17124" y="5035"/>
                </a:lnTo>
                <a:lnTo>
                  <a:pt x="17419" y="4974"/>
                </a:lnTo>
                <a:lnTo>
                  <a:pt x="17713" y="4903"/>
                </a:lnTo>
                <a:lnTo>
                  <a:pt x="18007" y="4812"/>
                </a:lnTo>
                <a:lnTo>
                  <a:pt x="18292" y="4710"/>
                </a:lnTo>
                <a:lnTo>
                  <a:pt x="18566" y="4588"/>
                </a:lnTo>
                <a:lnTo>
                  <a:pt x="18830" y="4456"/>
                </a:lnTo>
                <a:lnTo>
                  <a:pt x="19093" y="4304"/>
                </a:lnTo>
                <a:lnTo>
                  <a:pt x="19337" y="4132"/>
                </a:lnTo>
                <a:lnTo>
                  <a:pt x="19581" y="3949"/>
                </a:lnTo>
                <a:lnTo>
                  <a:pt x="19804" y="3746"/>
                </a:lnTo>
                <a:lnTo>
                  <a:pt x="20007" y="3533"/>
                </a:lnTo>
                <a:lnTo>
                  <a:pt x="20210" y="3299"/>
                </a:lnTo>
                <a:lnTo>
                  <a:pt x="20342" y="3462"/>
                </a:lnTo>
                <a:lnTo>
                  <a:pt x="20484" y="3604"/>
                </a:lnTo>
                <a:lnTo>
                  <a:pt x="20626" y="3746"/>
                </a:lnTo>
                <a:lnTo>
                  <a:pt x="20778" y="3878"/>
                </a:lnTo>
                <a:lnTo>
                  <a:pt x="20931" y="4010"/>
                </a:lnTo>
                <a:lnTo>
                  <a:pt x="21103" y="4121"/>
                </a:lnTo>
                <a:lnTo>
                  <a:pt x="21266" y="4233"/>
                </a:lnTo>
                <a:lnTo>
                  <a:pt x="21438" y="4345"/>
                </a:lnTo>
                <a:lnTo>
                  <a:pt x="21621" y="4446"/>
                </a:lnTo>
                <a:lnTo>
                  <a:pt x="21794" y="4538"/>
                </a:lnTo>
                <a:lnTo>
                  <a:pt x="21986" y="4619"/>
                </a:lnTo>
                <a:lnTo>
                  <a:pt x="22169" y="4700"/>
                </a:lnTo>
                <a:lnTo>
                  <a:pt x="22362" y="4761"/>
                </a:lnTo>
                <a:lnTo>
                  <a:pt x="22555" y="4832"/>
                </a:lnTo>
                <a:lnTo>
                  <a:pt x="22748" y="4883"/>
                </a:lnTo>
                <a:lnTo>
                  <a:pt x="22951" y="4933"/>
                </a:lnTo>
                <a:lnTo>
                  <a:pt x="23144" y="4974"/>
                </a:lnTo>
                <a:lnTo>
                  <a:pt x="23347" y="5005"/>
                </a:lnTo>
                <a:lnTo>
                  <a:pt x="23550" y="5025"/>
                </a:lnTo>
                <a:lnTo>
                  <a:pt x="23753" y="5045"/>
                </a:lnTo>
                <a:lnTo>
                  <a:pt x="24362" y="5045"/>
                </a:lnTo>
                <a:lnTo>
                  <a:pt x="24565" y="5025"/>
                </a:lnTo>
                <a:lnTo>
                  <a:pt x="24768" y="5005"/>
                </a:lnTo>
                <a:lnTo>
                  <a:pt x="24961" y="4974"/>
                </a:lnTo>
                <a:lnTo>
                  <a:pt x="25164" y="4933"/>
                </a:lnTo>
                <a:lnTo>
                  <a:pt x="25356" y="4883"/>
                </a:lnTo>
                <a:lnTo>
                  <a:pt x="25549" y="4822"/>
                </a:lnTo>
                <a:lnTo>
                  <a:pt x="25742" y="4751"/>
                </a:lnTo>
                <a:lnTo>
                  <a:pt x="25935" y="4680"/>
                </a:lnTo>
                <a:lnTo>
                  <a:pt x="26118" y="4599"/>
                </a:lnTo>
                <a:lnTo>
                  <a:pt x="26260" y="4873"/>
                </a:lnTo>
                <a:lnTo>
                  <a:pt x="26422" y="5136"/>
                </a:lnTo>
                <a:lnTo>
                  <a:pt x="26605" y="5380"/>
                </a:lnTo>
                <a:lnTo>
                  <a:pt x="26808" y="5614"/>
                </a:lnTo>
                <a:lnTo>
                  <a:pt x="27021" y="5837"/>
                </a:lnTo>
                <a:lnTo>
                  <a:pt x="27255" y="6050"/>
                </a:lnTo>
                <a:lnTo>
                  <a:pt x="27498" y="6233"/>
                </a:lnTo>
                <a:lnTo>
                  <a:pt x="27752" y="6415"/>
                </a:lnTo>
                <a:lnTo>
                  <a:pt x="28016" y="6578"/>
                </a:lnTo>
                <a:lnTo>
                  <a:pt x="28290" y="6720"/>
                </a:lnTo>
                <a:lnTo>
                  <a:pt x="28574" y="6842"/>
                </a:lnTo>
                <a:lnTo>
                  <a:pt x="28868" y="6953"/>
                </a:lnTo>
                <a:lnTo>
                  <a:pt x="29163" y="7045"/>
                </a:lnTo>
                <a:lnTo>
                  <a:pt x="29467" y="7116"/>
                </a:lnTo>
                <a:lnTo>
                  <a:pt x="29772" y="7167"/>
                </a:lnTo>
                <a:lnTo>
                  <a:pt x="30076" y="7197"/>
                </a:lnTo>
                <a:lnTo>
                  <a:pt x="30076" y="7167"/>
                </a:lnTo>
                <a:lnTo>
                  <a:pt x="29863" y="7025"/>
                </a:lnTo>
                <a:lnTo>
                  <a:pt x="29660" y="6862"/>
                </a:lnTo>
                <a:lnTo>
                  <a:pt x="29457" y="6690"/>
                </a:lnTo>
                <a:lnTo>
                  <a:pt x="29254" y="6507"/>
                </a:lnTo>
                <a:lnTo>
                  <a:pt x="29061" y="6304"/>
                </a:lnTo>
                <a:lnTo>
                  <a:pt x="28879" y="6101"/>
                </a:lnTo>
                <a:lnTo>
                  <a:pt x="28696" y="5877"/>
                </a:lnTo>
                <a:lnTo>
                  <a:pt x="28513" y="5644"/>
                </a:lnTo>
                <a:lnTo>
                  <a:pt x="28351" y="5411"/>
                </a:lnTo>
                <a:lnTo>
                  <a:pt x="28178" y="5167"/>
                </a:lnTo>
                <a:lnTo>
                  <a:pt x="28026" y="4923"/>
                </a:lnTo>
                <a:lnTo>
                  <a:pt x="27874" y="4670"/>
                </a:lnTo>
                <a:lnTo>
                  <a:pt x="27579" y="4172"/>
                </a:lnTo>
                <a:lnTo>
                  <a:pt x="27315" y="3675"/>
                </a:lnTo>
                <a:lnTo>
                  <a:pt x="27082" y="3198"/>
                </a:lnTo>
                <a:lnTo>
                  <a:pt x="26879" y="2741"/>
                </a:lnTo>
                <a:lnTo>
                  <a:pt x="26696" y="2325"/>
                </a:lnTo>
                <a:lnTo>
                  <a:pt x="26554" y="1969"/>
                </a:lnTo>
                <a:lnTo>
                  <a:pt x="26351" y="1432"/>
                </a:lnTo>
                <a:lnTo>
                  <a:pt x="26280" y="1239"/>
                </a:lnTo>
                <a:lnTo>
                  <a:pt x="26280" y="1340"/>
                </a:lnTo>
                <a:lnTo>
                  <a:pt x="26270" y="1452"/>
                </a:lnTo>
                <a:lnTo>
                  <a:pt x="26260" y="1604"/>
                </a:lnTo>
                <a:lnTo>
                  <a:pt x="26239" y="1777"/>
                </a:lnTo>
                <a:lnTo>
                  <a:pt x="26189" y="1969"/>
                </a:lnTo>
                <a:lnTo>
                  <a:pt x="26128" y="2172"/>
                </a:lnTo>
                <a:lnTo>
                  <a:pt x="26087" y="2284"/>
                </a:lnTo>
                <a:lnTo>
                  <a:pt x="26036" y="2386"/>
                </a:lnTo>
                <a:lnTo>
                  <a:pt x="25986" y="2487"/>
                </a:lnTo>
                <a:lnTo>
                  <a:pt x="25925" y="2589"/>
                </a:lnTo>
                <a:lnTo>
                  <a:pt x="25854" y="2690"/>
                </a:lnTo>
                <a:lnTo>
                  <a:pt x="25783" y="2792"/>
                </a:lnTo>
                <a:lnTo>
                  <a:pt x="25691" y="2883"/>
                </a:lnTo>
                <a:lnTo>
                  <a:pt x="25590" y="2964"/>
                </a:lnTo>
                <a:lnTo>
                  <a:pt x="25488" y="3045"/>
                </a:lnTo>
                <a:lnTo>
                  <a:pt x="25367" y="3117"/>
                </a:lnTo>
                <a:lnTo>
                  <a:pt x="25245" y="3188"/>
                </a:lnTo>
                <a:lnTo>
                  <a:pt x="25103" y="3248"/>
                </a:lnTo>
                <a:lnTo>
                  <a:pt x="24950" y="3289"/>
                </a:lnTo>
                <a:lnTo>
                  <a:pt x="24788" y="3330"/>
                </a:lnTo>
                <a:lnTo>
                  <a:pt x="24615" y="3350"/>
                </a:lnTo>
                <a:lnTo>
                  <a:pt x="24423" y="3360"/>
                </a:lnTo>
                <a:lnTo>
                  <a:pt x="24220" y="3360"/>
                </a:lnTo>
                <a:lnTo>
                  <a:pt x="23996" y="3350"/>
                </a:lnTo>
                <a:lnTo>
                  <a:pt x="23773" y="3320"/>
                </a:lnTo>
                <a:lnTo>
                  <a:pt x="23550" y="3279"/>
                </a:lnTo>
                <a:lnTo>
                  <a:pt x="23336" y="3218"/>
                </a:lnTo>
                <a:lnTo>
                  <a:pt x="23113" y="3157"/>
                </a:lnTo>
                <a:lnTo>
                  <a:pt x="22900" y="3086"/>
                </a:lnTo>
                <a:lnTo>
                  <a:pt x="22697" y="3005"/>
                </a:lnTo>
                <a:lnTo>
                  <a:pt x="22494" y="2913"/>
                </a:lnTo>
                <a:lnTo>
                  <a:pt x="22291" y="2812"/>
                </a:lnTo>
                <a:lnTo>
                  <a:pt x="22098" y="2710"/>
                </a:lnTo>
                <a:lnTo>
                  <a:pt x="21905" y="2599"/>
                </a:lnTo>
                <a:lnTo>
                  <a:pt x="21722" y="2487"/>
                </a:lnTo>
                <a:lnTo>
                  <a:pt x="21540" y="2376"/>
                </a:lnTo>
                <a:lnTo>
                  <a:pt x="21195" y="2132"/>
                </a:lnTo>
                <a:lnTo>
                  <a:pt x="20880" y="1888"/>
                </a:lnTo>
                <a:lnTo>
                  <a:pt x="20586" y="1645"/>
                </a:lnTo>
                <a:lnTo>
                  <a:pt x="20332" y="1411"/>
                </a:lnTo>
                <a:lnTo>
                  <a:pt x="20109" y="1198"/>
                </a:lnTo>
                <a:lnTo>
                  <a:pt x="19916" y="1005"/>
                </a:lnTo>
                <a:lnTo>
                  <a:pt x="19652" y="721"/>
                </a:lnTo>
                <a:lnTo>
                  <a:pt x="19560" y="619"/>
                </a:lnTo>
                <a:lnTo>
                  <a:pt x="19540" y="711"/>
                </a:lnTo>
                <a:lnTo>
                  <a:pt x="19510" y="822"/>
                </a:lnTo>
                <a:lnTo>
                  <a:pt x="19459" y="975"/>
                </a:lnTo>
                <a:lnTo>
                  <a:pt x="19398" y="1147"/>
                </a:lnTo>
                <a:lnTo>
                  <a:pt x="19307" y="1340"/>
                </a:lnTo>
                <a:lnTo>
                  <a:pt x="19185" y="1553"/>
                </a:lnTo>
                <a:lnTo>
                  <a:pt x="19043" y="1777"/>
                </a:lnTo>
                <a:lnTo>
                  <a:pt x="18961" y="1898"/>
                </a:lnTo>
                <a:lnTo>
                  <a:pt x="18870" y="2010"/>
                </a:lnTo>
                <a:lnTo>
                  <a:pt x="18769" y="2122"/>
                </a:lnTo>
                <a:lnTo>
                  <a:pt x="18657" y="2233"/>
                </a:lnTo>
                <a:lnTo>
                  <a:pt x="18535" y="2345"/>
                </a:lnTo>
                <a:lnTo>
                  <a:pt x="18403" y="2457"/>
                </a:lnTo>
                <a:lnTo>
                  <a:pt x="18271" y="2558"/>
                </a:lnTo>
                <a:lnTo>
                  <a:pt x="18119" y="2660"/>
                </a:lnTo>
                <a:lnTo>
                  <a:pt x="17967" y="2751"/>
                </a:lnTo>
                <a:lnTo>
                  <a:pt x="17794" y="2842"/>
                </a:lnTo>
                <a:lnTo>
                  <a:pt x="17611" y="2924"/>
                </a:lnTo>
                <a:lnTo>
                  <a:pt x="17419" y="3005"/>
                </a:lnTo>
                <a:lnTo>
                  <a:pt x="17216" y="3076"/>
                </a:lnTo>
                <a:lnTo>
                  <a:pt x="16992" y="3127"/>
                </a:lnTo>
                <a:lnTo>
                  <a:pt x="16769" y="3177"/>
                </a:lnTo>
                <a:lnTo>
                  <a:pt x="16525" y="3218"/>
                </a:lnTo>
                <a:lnTo>
                  <a:pt x="16272" y="3248"/>
                </a:lnTo>
                <a:lnTo>
                  <a:pt x="16008" y="3248"/>
                </a:lnTo>
                <a:lnTo>
                  <a:pt x="15734" y="3228"/>
                </a:lnTo>
                <a:lnTo>
                  <a:pt x="15460" y="3188"/>
                </a:lnTo>
                <a:lnTo>
                  <a:pt x="15175" y="3137"/>
                </a:lnTo>
                <a:lnTo>
                  <a:pt x="14881" y="3066"/>
                </a:lnTo>
                <a:lnTo>
                  <a:pt x="14587" y="2974"/>
                </a:lnTo>
                <a:lnTo>
                  <a:pt x="14292" y="2873"/>
                </a:lnTo>
                <a:lnTo>
                  <a:pt x="13998" y="2761"/>
                </a:lnTo>
                <a:lnTo>
                  <a:pt x="13703" y="2639"/>
                </a:lnTo>
                <a:lnTo>
                  <a:pt x="13409" y="2507"/>
                </a:lnTo>
                <a:lnTo>
                  <a:pt x="13115" y="2365"/>
                </a:lnTo>
                <a:lnTo>
                  <a:pt x="12820" y="2213"/>
                </a:lnTo>
                <a:lnTo>
                  <a:pt x="12536" y="2061"/>
                </a:lnTo>
                <a:lnTo>
                  <a:pt x="11978" y="1746"/>
                </a:lnTo>
                <a:lnTo>
                  <a:pt x="11460" y="1432"/>
                </a:lnTo>
                <a:lnTo>
                  <a:pt x="10973" y="1117"/>
                </a:lnTo>
                <a:lnTo>
                  <a:pt x="10536" y="822"/>
                </a:lnTo>
                <a:lnTo>
                  <a:pt x="10161" y="548"/>
                </a:lnTo>
                <a:lnTo>
                  <a:pt x="9856" y="325"/>
                </a:lnTo>
                <a:lnTo>
                  <a:pt x="9623" y="153"/>
                </a:lnTo>
                <a:lnTo>
                  <a:pt x="9430"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4" name="Google Shape;217;p19">
            <a:extLst>
              <a:ext uri="{FF2B5EF4-FFF2-40B4-BE49-F238E27FC236}">
                <a16:creationId xmlns:a16="http://schemas.microsoft.com/office/drawing/2014/main" id="{595A3D5E-E9D3-CB34-6083-8F0A2693FF17}"/>
              </a:ext>
            </a:extLst>
          </p:cNvPr>
          <p:cNvSpPr/>
          <p:nvPr/>
        </p:nvSpPr>
        <p:spPr>
          <a:xfrm>
            <a:off x="4135325" y="2372000"/>
            <a:ext cx="875750" cy="308875"/>
          </a:xfrm>
          <a:custGeom>
            <a:avLst/>
            <a:gdLst/>
            <a:ahLst/>
            <a:cxnLst/>
            <a:rect l="l" t="t" r="r" b="b"/>
            <a:pathLst>
              <a:path w="35030" h="12355" extrusionOk="0">
                <a:moveTo>
                  <a:pt x="21235" y="1"/>
                </a:moveTo>
                <a:lnTo>
                  <a:pt x="21032" y="336"/>
                </a:lnTo>
                <a:lnTo>
                  <a:pt x="20819" y="681"/>
                </a:lnTo>
                <a:lnTo>
                  <a:pt x="20596" y="1016"/>
                </a:lnTo>
                <a:lnTo>
                  <a:pt x="20372" y="1341"/>
                </a:lnTo>
                <a:lnTo>
                  <a:pt x="20129" y="1655"/>
                </a:lnTo>
                <a:lnTo>
                  <a:pt x="19997" y="1808"/>
                </a:lnTo>
                <a:lnTo>
                  <a:pt x="19865" y="1960"/>
                </a:lnTo>
                <a:lnTo>
                  <a:pt x="19733" y="2102"/>
                </a:lnTo>
                <a:lnTo>
                  <a:pt x="19591" y="2244"/>
                </a:lnTo>
                <a:lnTo>
                  <a:pt x="19449" y="2376"/>
                </a:lnTo>
                <a:lnTo>
                  <a:pt x="19297" y="2498"/>
                </a:lnTo>
                <a:lnTo>
                  <a:pt x="19134" y="2620"/>
                </a:lnTo>
                <a:lnTo>
                  <a:pt x="18962" y="2731"/>
                </a:lnTo>
                <a:lnTo>
                  <a:pt x="18789" y="2833"/>
                </a:lnTo>
                <a:lnTo>
                  <a:pt x="18616" y="2934"/>
                </a:lnTo>
                <a:lnTo>
                  <a:pt x="18424" y="3016"/>
                </a:lnTo>
                <a:lnTo>
                  <a:pt x="18241" y="3087"/>
                </a:lnTo>
                <a:lnTo>
                  <a:pt x="18048" y="3148"/>
                </a:lnTo>
                <a:lnTo>
                  <a:pt x="17855" y="3198"/>
                </a:lnTo>
                <a:lnTo>
                  <a:pt x="17662" y="3239"/>
                </a:lnTo>
                <a:lnTo>
                  <a:pt x="17469" y="3259"/>
                </a:lnTo>
                <a:lnTo>
                  <a:pt x="17266" y="3269"/>
                </a:lnTo>
                <a:lnTo>
                  <a:pt x="17074" y="3269"/>
                </a:lnTo>
                <a:lnTo>
                  <a:pt x="16881" y="3249"/>
                </a:lnTo>
                <a:lnTo>
                  <a:pt x="16688" y="3209"/>
                </a:lnTo>
                <a:lnTo>
                  <a:pt x="16495" y="3158"/>
                </a:lnTo>
                <a:lnTo>
                  <a:pt x="16312" y="3087"/>
                </a:lnTo>
                <a:lnTo>
                  <a:pt x="16170" y="3016"/>
                </a:lnTo>
                <a:lnTo>
                  <a:pt x="16028" y="2934"/>
                </a:lnTo>
                <a:lnTo>
                  <a:pt x="15896" y="2853"/>
                </a:lnTo>
                <a:lnTo>
                  <a:pt x="15764" y="2762"/>
                </a:lnTo>
                <a:lnTo>
                  <a:pt x="15632" y="2660"/>
                </a:lnTo>
                <a:lnTo>
                  <a:pt x="15510" y="2559"/>
                </a:lnTo>
                <a:lnTo>
                  <a:pt x="15267" y="2336"/>
                </a:lnTo>
                <a:lnTo>
                  <a:pt x="14800" y="1879"/>
                </a:lnTo>
                <a:lnTo>
                  <a:pt x="14556" y="1655"/>
                </a:lnTo>
                <a:lnTo>
                  <a:pt x="14434" y="1554"/>
                </a:lnTo>
                <a:lnTo>
                  <a:pt x="14313" y="1452"/>
                </a:lnTo>
                <a:lnTo>
                  <a:pt x="14140" y="1331"/>
                </a:lnTo>
                <a:lnTo>
                  <a:pt x="13967" y="1219"/>
                </a:lnTo>
                <a:lnTo>
                  <a:pt x="13785" y="1118"/>
                </a:lnTo>
                <a:lnTo>
                  <a:pt x="13602" y="1026"/>
                </a:lnTo>
                <a:lnTo>
                  <a:pt x="13419" y="945"/>
                </a:lnTo>
                <a:lnTo>
                  <a:pt x="13226" y="874"/>
                </a:lnTo>
                <a:lnTo>
                  <a:pt x="13034" y="813"/>
                </a:lnTo>
                <a:lnTo>
                  <a:pt x="12841" y="762"/>
                </a:lnTo>
                <a:lnTo>
                  <a:pt x="12648" y="722"/>
                </a:lnTo>
                <a:lnTo>
                  <a:pt x="12445" y="691"/>
                </a:lnTo>
                <a:lnTo>
                  <a:pt x="12242" y="661"/>
                </a:lnTo>
                <a:lnTo>
                  <a:pt x="12039" y="651"/>
                </a:lnTo>
                <a:lnTo>
                  <a:pt x="11836" y="640"/>
                </a:lnTo>
                <a:lnTo>
                  <a:pt x="11623" y="640"/>
                </a:lnTo>
                <a:lnTo>
                  <a:pt x="11420" y="651"/>
                </a:lnTo>
                <a:lnTo>
                  <a:pt x="11217" y="661"/>
                </a:lnTo>
                <a:lnTo>
                  <a:pt x="11003" y="691"/>
                </a:lnTo>
                <a:lnTo>
                  <a:pt x="10800" y="722"/>
                </a:lnTo>
                <a:lnTo>
                  <a:pt x="10587" y="752"/>
                </a:lnTo>
                <a:lnTo>
                  <a:pt x="10384" y="803"/>
                </a:lnTo>
                <a:lnTo>
                  <a:pt x="10171" y="854"/>
                </a:lnTo>
                <a:lnTo>
                  <a:pt x="9968" y="915"/>
                </a:lnTo>
                <a:lnTo>
                  <a:pt x="9765" y="975"/>
                </a:lnTo>
                <a:lnTo>
                  <a:pt x="9562" y="1046"/>
                </a:lnTo>
                <a:lnTo>
                  <a:pt x="9369" y="1128"/>
                </a:lnTo>
                <a:lnTo>
                  <a:pt x="9166" y="1209"/>
                </a:lnTo>
                <a:lnTo>
                  <a:pt x="8973" y="1300"/>
                </a:lnTo>
                <a:lnTo>
                  <a:pt x="8791" y="1392"/>
                </a:lnTo>
                <a:lnTo>
                  <a:pt x="8598" y="1493"/>
                </a:lnTo>
                <a:lnTo>
                  <a:pt x="8415" y="1595"/>
                </a:lnTo>
                <a:lnTo>
                  <a:pt x="8232" y="1706"/>
                </a:lnTo>
                <a:lnTo>
                  <a:pt x="8060" y="1828"/>
                </a:lnTo>
                <a:lnTo>
                  <a:pt x="7725" y="2062"/>
                </a:lnTo>
                <a:lnTo>
                  <a:pt x="7390" y="2315"/>
                </a:lnTo>
                <a:lnTo>
                  <a:pt x="7075" y="2589"/>
                </a:lnTo>
                <a:lnTo>
                  <a:pt x="6761" y="2863"/>
                </a:lnTo>
                <a:lnTo>
                  <a:pt x="6466" y="3148"/>
                </a:lnTo>
                <a:lnTo>
                  <a:pt x="6162" y="3442"/>
                </a:lnTo>
                <a:lnTo>
                  <a:pt x="5877" y="3747"/>
                </a:lnTo>
                <a:lnTo>
                  <a:pt x="5593" y="4051"/>
                </a:lnTo>
                <a:lnTo>
                  <a:pt x="5035" y="4680"/>
                </a:lnTo>
                <a:lnTo>
                  <a:pt x="4487" y="5310"/>
                </a:lnTo>
                <a:lnTo>
                  <a:pt x="3928" y="5939"/>
                </a:lnTo>
                <a:lnTo>
                  <a:pt x="3644" y="6254"/>
                </a:lnTo>
                <a:lnTo>
                  <a:pt x="3360" y="6558"/>
                </a:lnTo>
                <a:lnTo>
                  <a:pt x="3086" y="6842"/>
                </a:lnTo>
                <a:lnTo>
                  <a:pt x="2792" y="7117"/>
                </a:lnTo>
                <a:lnTo>
                  <a:pt x="2639" y="7249"/>
                </a:lnTo>
                <a:lnTo>
                  <a:pt x="2477" y="7370"/>
                </a:lnTo>
                <a:lnTo>
                  <a:pt x="2315" y="7492"/>
                </a:lnTo>
                <a:lnTo>
                  <a:pt x="2152" y="7604"/>
                </a:lnTo>
                <a:lnTo>
                  <a:pt x="1980" y="7705"/>
                </a:lnTo>
                <a:lnTo>
                  <a:pt x="1807" y="7786"/>
                </a:lnTo>
                <a:lnTo>
                  <a:pt x="1634" y="7868"/>
                </a:lnTo>
                <a:lnTo>
                  <a:pt x="1452" y="7939"/>
                </a:lnTo>
                <a:lnTo>
                  <a:pt x="1269" y="7990"/>
                </a:lnTo>
                <a:lnTo>
                  <a:pt x="1076" y="8020"/>
                </a:lnTo>
                <a:lnTo>
                  <a:pt x="893" y="8040"/>
                </a:lnTo>
                <a:lnTo>
                  <a:pt x="609" y="8040"/>
                </a:lnTo>
                <a:lnTo>
                  <a:pt x="518" y="8030"/>
                </a:lnTo>
                <a:lnTo>
                  <a:pt x="345" y="7979"/>
                </a:lnTo>
                <a:lnTo>
                  <a:pt x="173" y="7918"/>
                </a:lnTo>
                <a:lnTo>
                  <a:pt x="10" y="7837"/>
                </a:lnTo>
                <a:lnTo>
                  <a:pt x="0" y="8396"/>
                </a:lnTo>
                <a:lnTo>
                  <a:pt x="0" y="8659"/>
                </a:lnTo>
                <a:lnTo>
                  <a:pt x="10" y="8923"/>
                </a:lnTo>
                <a:lnTo>
                  <a:pt x="20" y="9177"/>
                </a:lnTo>
                <a:lnTo>
                  <a:pt x="41" y="9431"/>
                </a:lnTo>
                <a:lnTo>
                  <a:pt x="71" y="9675"/>
                </a:lnTo>
                <a:lnTo>
                  <a:pt x="112" y="9908"/>
                </a:lnTo>
                <a:lnTo>
                  <a:pt x="152" y="10141"/>
                </a:lnTo>
                <a:lnTo>
                  <a:pt x="203" y="10375"/>
                </a:lnTo>
                <a:lnTo>
                  <a:pt x="264" y="10588"/>
                </a:lnTo>
                <a:lnTo>
                  <a:pt x="335" y="10791"/>
                </a:lnTo>
                <a:lnTo>
                  <a:pt x="416" y="10994"/>
                </a:lnTo>
                <a:lnTo>
                  <a:pt x="508" y="11177"/>
                </a:lnTo>
                <a:lnTo>
                  <a:pt x="609" y="11349"/>
                </a:lnTo>
                <a:lnTo>
                  <a:pt x="721" y="11512"/>
                </a:lnTo>
                <a:lnTo>
                  <a:pt x="833" y="11664"/>
                </a:lnTo>
                <a:lnTo>
                  <a:pt x="965" y="11796"/>
                </a:lnTo>
                <a:lnTo>
                  <a:pt x="1107" y="11918"/>
                </a:lnTo>
                <a:lnTo>
                  <a:pt x="1259" y="12029"/>
                </a:lnTo>
                <a:lnTo>
                  <a:pt x="1421" y="12121"/>
                </a:lnTo>
                <a:lnTo>
                  <a:pt x="1594" y="12202"/>
                </a:lnTo>
                <a:lnTo>
                  <a:pt x="1787" y="12273"/>
                </a:lnTo>
                <a:lnTo>
                  <a:pt x="1980" y="12324"/>
                </a:lnTo>
                <a:lnTo>
                  <a:pt x="2142" y="12344"/>
                </a:lnTo>
                <a:lnTo>
                  <a:pt x="2294" y="12354"/>
                </a:lnTo>
                <a:lnTo>
                  <a:pt x="2436" y="12354"/>
                </a:lnTo>
                <a:lnTo>
                  <a:pt x="2578" y="12334"/>
                </a:lnTo>
                <a:lnTo>
                  <a:pt x="2690" y="12304"/>
                </a:lnTo>
                <a:lnTo>
                  <a:pt x="2802" y="12273"/>
                </a:lnTo>
                <a:lnTo>
                  <a:pt x="2903" y="12232"/>
                </a:lnTo>
                <a:lnTo>
                  <a:pt x="3005" y="12172"/>
                </a:lnTo>
                <a:lnTo>
                  <a:pt x="3106" y="12111"/>
                </a:lnTo>
                <a:lnTo>
                  <a:pt x="3208" y="12050"/>
                </a:lnTo>
                <a:lnTo>
                  <a:pt x="3299" y="11969"/>
                </a:lnTo>
                <a:lnTo>
                  <a:pt x="3390" y="11887"/>
                </a:lnTo>
                <a:lnTo>
                  <a:pt x="3482" y="11796"/>
                </a:lnTo>
                <a:lnTo>
                  <a:pt x="3563" y="11694"/>
                </a:lnTo>
                <a:lnTo>
                  <a:pt x="3736" y="11481"/>
                </a:lnTo>
                <a:lnTo>
                  <a:pt x="3898" y="11238"/>
                </a:lnTo>
                <a:lnTo>
                  <a:pt x="4060" y="10974"/>
                </a:lnTo>
                <a:lnTo>
                  <a:pt x="4233" y="10690"/>
                </a:lnTo>
                <a:lnTo>
                  <a:pt x="4395" y="10385"/>
                </a:lnTo>
                <a:lnTo>
                  <a:pt x="4730" y="9725"/>
                </a:lnTo>
                <a:lnTo>
                  <a:pt x="5096" y="9025"/>
                </a:lnTo>
                <a:lnTo>
                  <a:pt x="5289" y="8670"/>
                </a:lnTo>
                <a:lnTo>
                  <a:pt x="5502" y="8294"/>
                </a:lnTo>
                <a:lnTo>
                  <a:pt x="5725" y="7929"/>
                </a:lnTo>
                <a:lnTo>
                  <a:pt x="5959" y="7553"/>
                </a:lnTo>
                <a:lnTo>
                  <a:pt x="6223" y="7177"/>
                </a:lnTo>
                <a:lnTo>
                  <a:pt x="6497" y="6812"/>
                </a:lnTo>
                <a:lnTo>
                  <a:pt x="6791" y="6447"/>
                </a:lnTo>
                <a:lnTo>
                  <a:pt x="7116" y="6091"/>
                </a:lnTo>
                <a:lnTo>
                  <a:pt x="7278" y="5909"/>
                </a:lnTo>
                <a:lnTo>
                  <a:pt x="7461" y="5736"/>
                </a:lnTo>
                <a:lnTo>
                  <a:pt x="7644" y="5574"/>
                </a:lnTo>
                <a:lnTo>
                  <a:pt x="7826" y="5401"/>
                </a:lnTo>
                <a:lnTo>
                  <a:pt x="8029" y="5239"/>
                </a:lnTo>
                <a:lnTo>
                  <a:pt x="8232" y="5076"/>
                </a:lnTo>
                <a:lnTo>
                  <a:pt x="8446" y="4924"/>
                </a:lnTo>
                <a:lnTo>
                  <a:pt x="8659" y="4772"/>
                </a:lnTo>
                <a:lnTo>
                  <a:pt x="8892" y="4630"/>
                </a:lnTo>
                <a:lnTo>
                  <a:pt x="9126" y="4488"/>
                </a:lnTo>
                <a:lnTo>
                  <a:pt x="9369" y="4345"/>
                </a:lnTo>
                <a:lnTo>
                  <a:pt x="9623" y="4213"/>
                </a:lnTo>
                <a:lnTo>
                  <a:pt x="9887" y="4092"/>
                </a:lnTo>
                <a:lnTo>
                  <a:pt x="10151" y="3970"/>
                </a:lnTo>
                <a:lnTo>
                  <a:pt x="10435" y="3858"/>
                </a:lnTo>
                <a:lnTo>
                  <a:pt x="10729" y="3747"/>
                </a:lnTo>
                <a:lnTo>
                  <a:pt x="11024" y="3645"/>
                </a:lnTo>
                <a:lnTo>
                  <a:pt x="11338" y="3554"/>
                </a:lnTo>
                <a:lnTo>
                  <a:pt x="11653" y="3462"/>
                </a:lnTo>
                <a:lnTo>
                  <a:pt x="11988" y="3391"/>
                </a:lnTo>
                <a:lnTo>
                  <a:pt x="12181" y="3544"/>
                </a:lnTo>
                <a:lnTo>
                  <a:pt x="12414" y="3716"/>
                </a:lnTo>
                <a:lnTo>
                  <a:pt x="12719" y="3939"/>
                </a:lnTo>
                <a:lnTo>
                  <a:pt x="13094" y="4213"/>
                </a:lnTo>
                <a:lnTo>
                  <a:pt x="13531" y="4508"/>
                </a:lnTo>
                <a:lnTo>
                  <a:pt x="14018" y="4823"/>
                </a:lnTo>
                <a:lnTo>
                  <a:pt x="14536" y="5137"/>
                </a:lnTo>
                <a:lnTo>
                  <a:pt x="15094" y="5452"/>
                </a:lnTo>
                <a:lnTo>
                  <a:pt x="15378" y="5604"/>
                </a:lnTo>
                <a:lnTo>
                  <a:pt x="15673" y="5756"/>
                </a:lnTo>
                <a:lnTo>
                  <a:pt x="15967" y="5898"/>
                </a:lnTo>
                <a:lnTo>
                  <a:pt x="16261" y="6030"/>
                </a:lnTo>
                <a:lnTo>
                  <a:pt x="16556" y="6152"/>
                </a:lnTo>
                <a:lnTo>
                  <a:pt x="16850" y="6264"/>
                </a:lnTo>
                <a:lnTo>
                  <a:pt x="17145" y="6365"/>
                </a:lnTo>
                <a:lnTo>
                  <a:pt x="17439" y="6457"/>
                </a:lnTo>
                <a:lnTo>
                  <a:pt x="17733" y="6528"/>
                </a:lnTo>
                <a:lnTo>
                  <a:pt x="18018" y="6579"/>
                </a:lnTo>
                <a:lnTo>
                  <a:pt x="18292" y="6619"/>
                </a:lnTo>
                <a:lnTo>
                  <a:pt x="18566" y="6639"/>
                </a:lnTo>
                <a:lnTo>
                  <a:pt x="18830" y="6639"/>
                </a:lnTo>
                <a:lnTo>
                  <a:pt x="19083" y="6609"/>
                </a:lnTo>
                <a:lnTo>
                  <a:pt x="19327" y="6568"/>
                </a:lnTo>
                <a:lnTo>
                  <a:pt x="19550" y="6518"/>
                </a:lnTo>
                <a:lnTo>
                  <a:pt x="19774" y="6467"/>
                </a:lnTo>
                <a:lnTo>
                  <a:pt x="19977" y="6396"/>
                </a:lnTo>
                <a:lnTo>
                  <a:pt x="20169" y="6315"/>
                </a:lnTo>
                <a:lnTo>
                  <a:pt x="20352" y="6233"/>
                </a:lnTo>
                <a:lnTo>
                  <a:pt x="20525" y="6142"/>
                </a:lnTo>
                <a:lnTo>
                  <a:pt x="20677" y="6051"/>
                </a:lnTo>
                <a:lnTo>
                  <a:pt x="20829" y="5949"/>
                </a:lnTo>
                <a:lnTo>
                  <a:pt x="20961" y="5848"/>
                </a:lnTo>
                <a:lnTo>
                  <a:pt x="21093" y="5736"/>
                </a:lnTo>
                <a:lnTo>
                  <a:pt x="21215" y="5624"/>
                </a:lnTo>
                <a:lnTo>
                  <a:pt x="21327" y="5513"/>
                </a:lnTo>
                <a:lnTo>
                  <a:pt x="21428" y="5401"/>
                </a:lnTo>
                <a:lnTo>
                  <a:pt x="21519" y="5289"/>
                </a:lnTo>
                <a:lnTo>
                  <a:pt x="21601" y="5168"/>
                </a:lnTo>
                <a:lnTo>
                  <a:pt x="21743" y="4944"/>
                </a:lnTo>
                <a:lnTo>
                  <a:pt x="21865" y="4731"/>
                </a:lnTo>
                <a:lnTo>
                  <a:pt x="21956" y="4538"/>
                </a:lnTo>
                <a:lnTo>
                  <a:pt x="22017" y="4366"/>
                </a:lnTo>
                <a:lnTo>
                  <a:pt x="22068" y="4213"/>
                </a:lnTo>
                <a:lnTo>
                  <a:pt x="22098" y="4102"/>
                </a:lnTo>
                <a:lnTo>
                  <a:pt x="22118" y="4010"/>
                </a:lnTo>
                <a:lnTo>
                  <a:pt x="22210" y="4112"/>
                </a:lnTo>
                <a:lnTo>
                  <a:pt x="22474" y="4396"/>
                </a:lnTo>
                <a:lnTo>
                  <a:pt x="22667" y="4589"/>
                </a:lnTo>
                <a:lnTo>
                  <a:pt x="22890" y="4802"/>
                </a:lnTo>
                <a:lnTo>
                  <a:pt x="23144" y="5036"/>
                </a:lnTo>
                <a:lnTo>
                  <a:pt x="23438" y="5279"/>
                </a:lnTo>
                <a:lnTo>
                  <a:pt x="23753" y="5523"/>
                </a:lnTo>
                <a:lnTo>
                  <a:pt x="24098" y="5767"/>
                </a:lnTo>
                <a:lnTo>
                  <a:pt x="24280" y="5878"/>
                </a:lnTo>
                <a:lnTo>
                  <a:pt x="24463" y="5990"/>
                </a:lnTo>
                <a:lnTo>
                  <a:pt x="24656" y="6101"/>
                </a:lnTo>
                <a:lnTo>
                  <a:pt x="24849" y="6203"/>
                </a:lnTo>
                <a:lnTo>
                  <a:pt x="25052" y="6304"/>
                </a:lnTo>
                <a:lnTo>
                  <a:pt x="25255" y="6396"/>
                </a:lnTo>
                <a:lnTo>
                  <a:pt x="25458" y="6477"/>
                </a:lnTo>
                <a:lnTo>
                  <a:pt x="25671" y="6548"/>
                </a:lnTo>
                <a:lnTo>
                  <a:pt x="25894" y="6609"/>
                </a:lnTo>
                <a:lnTo>
                  <a:pt x="26108" y="6670"/>
                </a:lnTo>
                <a:lnTo>
                  <a:pt x="26331" y="6711"/>
                </a:lnTo>
                <a:lnTo>
                  <a:pt x="26554" y="6741"/>
                </a:lnTo>
                <a:lnTo>
                  <a:pt x="26778" y="6751"/>
                </a:lnTo>
                <a:lnTo>
                  <a:pt x="26981" y="6751"/>
                </a:lnTo>
                <a:lnTo>
                  <a:pt x="27173" y="6741"/>
                </a:lnTo>
                <a:lnTo>
                  <a:pt x="27346" y="6721"/>
                </a:lnTo>
                <a:lnTo>
                  <a:pt x="27508" y="6680"/>
                </a:lnTo>
                <a:lnTo>
                  <a:pt x="27661" y="6639"/>
                </a:lnTo>
                <a:lnTo>
                  <a:pt x="27803" y="6579"/>
                </a:lnTo>
                <a:lnTo>
                  <a:pt x="27925" y="6508"/>
                </a:lnTo>
                <a:lnTo>
                  <a:pt x="28046" y="6436"/>
                </a:lnTo>
                <a:lnTo>
                  <a:pt x="28148" y="6355"/>
                </a:lnTo>
                <a:lnTo>
                  <a:pt x="28249" y="6274"/>
                </a:lnTo>
                <a:lnTo>
                  <a:pt x="28341" y="6183"/>
                </a:lnTo>
                <a:lnTo>
                  <a:pt x="28412" y="6081"/>
                </a:lnTo>
                <a:lnTo>
                  <a:pt x="28483" y="5980"/>
                </a:lnTo>
                <a:lnTo>
                  <a:pt x="28544" y="5878"/>
                </a:lnTo>
                <a:lnTo>
                  <a:pt x="28594" y="5777"/>
                </a:lnTo>
                <a:lnTo>
                  <a:pt x="28645" y="5675"/>
                </a:lnTo>
                <a:lnTo>
                  <a:pt x="28686" y="5563"/>
                </a:lnTo>
                <a:lnTo>
                  <a:pt x="28747" y="5360"/>
                </a:lnTo>
                <a:lnTo>
                  <a:pt x="28797" y="5168"/>
                </a:lnTo>
                <a:lnTo>
                  <a:pt x="28818" y="4995"/>
                </a:lnTo>
                <a:lnTo>
                  <a:pt x="28828" y="4843"/>
                </a:lnTo>
                <a:lnTo>
                  <a:pt x="28838" y="4731"/>
                </a:lnTo>
                <a:lnTo>
                  <a:pt x="28838" y="4630"/>
                </a:lnTo>
                <a:lnTo>
                  <a:pt x="28909" y="4823"/>
                </a:lnTo>
                <a:lnTo>
                  <a:pt x="29112" y="5360"/>
                </a:lnTo>
                <a:lnTo>
                  <a:pt x="29254" y="5716"/>
                </a:lnTo>
                <a:lnTo>
                  <a:pt x="29437" y="6132"/>
                </a:lnTo>
                <a:lnTo>
                  <a:pt x="29640" y="6589"/>
                </a:lnTo>
                <a:lnTo>
                  <a:pt x="29873" y="7066"/>
                </a:lnTo>
                <a:lnTo>
                  <a:pt x="30137" y="7563"/>
                </a:lnTo>
                <a:lnTo>
                  <a:pt x="30432" y="8061"/>
                </a:lnTo>
                <a:lnTo>
                  <a:pt x="30584" y="8314"/>
                </a:lnTo>
                <a:lnTo>
                  <a:pt x="30736" y="8558"/>
                </a:lnTo>
                <a:lnTo>
                  <a:pt x="30909" y="8802"/>
                </a:lnTo>
                <a:lnTo>
                  <a:pt x="31071" y="9035"/>
                </a:lnTo>
                <a:lnTo>
                  <a:pt x="31254" y="9268"/>
                </a:lnTo>
                <a:lnTo>
                  <a:pt x="31437" y="9492"/>
                </a:lnTo>
                <a:lnTo>
                  <a:pt x="31619" y="9695"/>
                </a:lnTo>
                <a:lnTo>
                  <a:pt x="31812" y="9898"/>
                </a:lnTo>
                <a:lnTo>
                  <a:pt x="32015" y="10081"/>
                </a:lnTo>
                <a:lnTo>
                  <a:pt x="32218" y="10253"/>
                </a:lnTo>
                <a:lnTo>
                  <a:pt x="32421" y="10416"/>
                </a:lnTo>
                <a:lnTo>
                  <a:pt x="32634" y="10558"/>
                </a:lnTo>
                <a:lnTo>
                  <a:pt x="32766" y="10629"/>
                </a:lnTo>
                <a:lnTo>
                  <a:pt x="32908" y="10710"/>
                </a:lnTo>
                <a:lnTo>
                  <a:pt x="33051" y="10771"/>
                </a:lnTo>
                <a:lnTo>
                  <a:pt x="33193" y="10822"/>
                </a:lnTo>
                <a:lnTo>
                  <a:pt x="33335" y="10872"/>
                </a:lnTo>
                <a:lnTo>
                  <a:pt x="33477" y="10913"/>
                </a:lnTo>
                <a:lnTo>
                  <a:pt x="33629" y="10943"/>
                </a:lnTo>
                <a:lnTo>
                  <a:pt x="33781" y="10953"/>
                </a:lnTo>
                <a:lnTo>
                  <a:pt x="33883" y="10964"/>
                </a:lnTo>
                <a:lnTo>
                  <a:pt x="33984" y="10953"/>
                </a:lnTo>
                <a:lnTo>
                  <a:pt x="34076" y="10923"/>
                </a:lnTo>
                <a:lnTo>
                  <a:pt x="34167" y="10893"/>
                </a:lnTo>
                <a:lnTo>
                  <a:pt x="34248" y="10842"/>
                </a:lnTo>
                <a:lnTo>
                  <a:pt x="34330" y="10781"/>
                </a:lnTo>
                <a:lnTo>
                  <a:pt x="34411" y="10710"/>
                </a:lnTo>
                <a:lnTo>
                  <a:pt x="34482" y="10629"/>
                </a:lnTo>
                <a:lnTo>
                  <a:pt x="34553" y="10537"/>
                </a:lnTo>
                <a:lnTo>
                  <a:pt x="34614" y="10436"/>
                </a:lnTo>
                <a:lnTo>
                  <a:pt x="34675" y="10324"/>
                </a:lnTo>
                <a:lnTo>
                  <a:pt x="34725" y="10192"/>
                </a:lnTo>
                <a:lnTo>
                  <a:pt x="34776" y="10060"/>
                </a:lnTo>
                <a:lnTo>
                  <a:pt x="34827" y="9918"/>
                </a:lnTo>
                <a:lnTo>
                  <a:pt x="34868" y="9766"/>
                </a:lnTo>
                <a:lnTo>
                  <a:pt x="34898" y="9603"/>
                </a:lnTo>
                <a:lnTo>
                  <a:pt x="34939" y="9390"/>
                </a:lnTo>
                <a:lnTo>
                  <a:pt x="34969" y="9167"/>
                </a:lnTo>
                <a:lnTo>
                  <a:pt x="35000" y="8934"/>
                </a:lnTo>
                <a:lnTo>
                  <a:pt x="35020" y="8690"/>
                </a:lnTo>
                <a:lnTo>
                  <a:pt x="35030" y="8426"/>
                </a:lnTo>
                <a:lnTo>
                  <a:pt x="35030" y="8162"/>
                </a:lnTo>
                <a:lnTo>
                  <a:pt x="35030" y="7878"/>
                </a:lnTo>
                <a:lnTo>
                  <a:pt x="35020" y="7583"/>
                </a:lnTo>
                <a:lnTo>
                  <a:pt x="35000" y="7289"/>
                </a:lnTo>
                <a:lnTo>
                  <a:pt x="34969" y="6974"/>
                </a:lnTo>
                <a:lnTo>
                  <a:pt x="34939" y="6660"/>
                </a:lnTo>
                <a:lnTo>
                  <a:pt x="34898" y="6335"/>
                </a:lnTo>
                <a:lnTo>
                  <a:pt x="34857" y="6010"/>
                </a:lnTo>
                <a:lnTo>
                  <a:pt x="34796" y="5665"/>
                </a:lnTo>
                <a:lnTo>
                  <a:pt x="34736" y="5320"/>
                </a:lnTo>
                <a:lnTo>
                  <a:pt x="34675" y="4975"/>
                </a:lnTo>
                <a:lnTo>
                  <a:pt x="34573" y="4965"/>
                </a:lnTo>
                <a:lnTo>
                  <a:pt x="34147" y="4924"/>
                </a:lnTo>
                <a:lnTo>
                  <a:pt x="33731" y="4853"/>
                </a:lnTo>
                <a:lnTo>
                  <a:pt x="33315" y="4762"/>
                </a:lnTo>
                <a:lnTo>
                  <a:pt x="32908" y="4650"/>
                </a:lnTo>
                <a:lnTo>
                  <a:pt x="32502" y="4518"/>
                </a:lnTo>
                <a:lnTo>
                  <a:pt x="32107" y="4366"/>
                </a:lnTo>
                <a:lnTo>
                  <a:pt x="31721" y="4193"/>
                </a:lnTo>
                <a:lnTo>
                  <a:pt x="31345" y="4000"/>
                </a:lnTo>
                <a:lnTo>
                  <a:pt x="30970" y="3787"/>
                </a:lnTo>
                <a:lnTo>
                  <a:pt x="30614" y="3554"/>
                </a:lnTo>
                <a:lnTo>
                  <a:pt x="30269" y="3300"/>
                </a:lnTo>
                <a:lnTo>
                  <a:pt x="29945" y="3036"/>
                </a:lnTo>
                <a:lnTo>
                  <a:pt x="29630" y="2752"/>
                </a:lnTo>
                <a:lnTo>
                  <a:pt x="29325" y="2447"/>
                </a:lnTo>
                <a:lnTo>
                  <a:pt x="29041" y="2133"/>
                </a:lnTo>
                <a:lnTo>
                  <a:pt x="28777" y="1798"/>
                </a:lnTo>
                <a:lnTo>
                  <a:pt x="28625" y="1605"/>
                </a:lnTo>
                <a:lnTo>
                  <a:pt x="28473" y="1412"/>
                </a:lnTo>
                <a:lnTo>
                  <a:pt x="28310" y="1219"/>
                </a:lnTo>
                <a:lnTo>
                  <a:pt x="28128" y="1046"/>
                </a:lnTo>
                <a:lnTo>
                  <a:pt x="28036" y="965"/>
                </a:lnTo>
                <a:lnTo>
                  <a:pt x="27945" y="894"/>
                </a:lnTo>
                <a:lnTo>
                  <a:pt x="27843" y="833"/>
                </a:lnTo>
                <a:lnTo>
                  <a:pt x="27742" y="783"/>
                </a:lnTo>
                <a:lnTo>
                  <a:pt x="27640" y="742"/>
                </a:lnTo>
                <a:lnTo>
                  <a:pt x="27529" y="722"/>
                </a:lnTo>
                <a:lnTo>
                  <a:pt x="27417" y="701"/>
                </a:lnTo>
                <a:lnTo>
                  <a:pt x="27295" y="701"/>
                </a:lnTo>
                <a:lnTo>
                  <a:pt x="27204" y="711"/>
                </a:lnTo>
                <a:lnTo>
                  <a:pt x="27123" y="732"/>
                </a:lnTo>
                <a:lnTo>
                  <a:pt x="27031" y="752"/>
                </a:lnTo>
                <a:lnTo>
                  <a:pt x="26950" y="783"/>
                </a:lnTo>
                <a:lnTo>
                  <a:pt x="26798" y="864"/>
                </a:lnTo>
                <a:lnTo>
                  <a:pt x="26646" y="965"/>
                </a:lnTo>
                <a:lnTo>
                  <a:pt x="26493" y="1077"/>
                </a:lnTo>
                <a:lnTo>
                  <a:pt x="26351" y="1199"/>
                </a:lnTo>
                <a:lnTo>
                  <a:pt x="26067" y="1432"/>
                </a:lnTo>
                <a:lnTo>
                  <a:pt x="25915" y="1534"/>
                </a:lnTo>
                <a:lnTo>
                  <a:pt x="25762" y="1635"/>
                </a:lnTo>
                <a:lnTo>
                  <a:pt x="25600" y="1716"/>
                </a:lnTo>
                <a:lnTo>
                  <a:pt x="25438" y="1787"/>
                </a:lnTo>
                <a:lnTo>
                  <a:pt x="25265" y="1848"/>
                </a:lnTo>
                <a:lnTo>
                  <a:pt x="25093" y="1899"/>
                </a:lnTo>
                <a:lnTo>
                  <a:pt x="24920" y="1940"/>
                </a:lnTo>
                <a:lnTo>
                  <a:pt x="24747" y="1970"/>
                </a:lnTo>
                <a:lnTo>
                  <a:pt x="24565" y="1990"/>
                </a:lnTo>
                <a:lnTo>
                  <a:pt x="24382" y="2001"/>
                </a:lnTo>
                <a:lnTo>
                  <a:pt x="24209" y="2001"/>
                </a:lnTo>
                <a:lnTo>
                  <a:pt x="24027" y="1990"/>
                </a:lnTo>
                <a:lnTo>
                  <a:pt x="23844" y="1970"/>
                </a:lnTo>
                <a:lnTo>
                  <a:pt x="23661" y="1940"/>
                </a:lnTo>
                <a:lnTo>
                  <a:pt x="23489" y="1899"/>
                </a:lnTo>
                <a:lnTo>
                  <a:pt x="23316" y="1848"/>
                </a:lnTo>
                <a:lnTo>
                  <a:pt x="23133" y="1798"/>
                </a:lnTo>
                <a:lnTo>
                  <a:pt x="22971" y="1727"/>
                </a:lnTo>
                <a:lnTo>
                  <a:pt x="22798" y="1655"/>
                </a:lnTo>
                <a:lnTo>
                  <a:pt x="22636" y="1574"/>
                </a:lnTo>
                <a:lnTo>
                  <a:pt x="22484" y="1483"/>
                </a:lnTo>
                <a:lnTo>
                  <a:pt x="22332" y="1381"/>
                </a:lnTo>
                <a:lnTo>
                  <a:pt x="22189" y="1280"/>
                </a:lnTo>
                <a:lnTo>
                  <a:pt x="22047" y="1168"/>
                </a:lnTo>
                <a:lnTo>
                  <a:pt x="21915" y="1046"/>
                </a:lnTo>
                <a:lnTo>
                  <a:pt x="21794" y="915"/>
                </a:lnTo>
                <a:lnTo>
                  <a:pt x="21672" y="783"/>
                </a:lnTo>
                <a:lnTo>
                  <a:pt x="21570" y="640"/>
                </a:lnTo>
                <a:lnTo>
                  <a:pt x="21469" y="488"/>
                </a:lnTo>
                <a:lnTo>
                  <a:pt x="21377" y="326"/>
                </a:lnTo>
                <a:lnTo>
                  <a:pt x="21306" y="163"/>
                </a:lnTo>
                <a:lnTo>
                  <a:pt x="21235"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5" name="Google Shape;218;p19">
            <a:extLst>
              <a:ext uri="{FF2B5EF4-FFF2-40B4-BE49-F238E27FC236}">
                <a16:creationId xmlns:a16="http://schemas.microsoft.com/office/drawing/2014/main" id="{67A33556-4866-FDF2-2A9B-1106AD607D16}"/>
              </a:ext>
            </a:extLst>
          </p:cNvPr>
          <p:cNvSpPr/>
          <p:nvPr/>
        </p:nvSpPr>
        <p:spPr>
          <a:xfrm>
            <a:off x="4430700" y="2237775"/>
            <a:ext cx="189325" cy="118525"/>
          </a:xfrm>
          <a:custGeom>
            <a:avLst/>
            <a:gdLst/>
            <a:ahLst/>
            <a:cxnLst/>
            <a:rect l="l" t="t" r="r" b="b"/>
            <a:pathLst>
              <a:path w="7573" h="4741" extrusionOk="0">
                <a:moveTo>
                  <a:pt x="508" y="0"/>
                </a:moveTo>
                <a:lnTo>
                  <a:pt x="417" y="21"/>
                </a:lnTo>
                <a:lnTo>
                  <a:pt x="315" y="61"/>
                </a:lnTo>
                <a:lnTo>
                  <a:pt x="224" y="112"/>
                </a:lnTo>
                <a:lnTo>
                  <a:pt x="153" y="173"/>
                </a:lnTo>
                <a:lnTo>
                  <a:pt x="82" y="254"/>
                </a:lnTo>
                <a:lnTo>
                  <a:pt x="41" y="345"/>
                </a:lnTo>
                <a:lnTo>
                  <a:pt x="11" y="447"/>
                </a:lnTo>
                <a:lnTo>
                  <a:pt x="1" y="508"/>
                </a:lnTo>
                <a:lnTo>
                  <a:pt x="1" y="569"/>
                </a:lnTo>
                <a:lnTo>
                  <a:pt x="11" y="630"/>
                </a:lnTo>
                <a:lnTo>
                  <a:pt x="21" y="690"/>
                </a:lnTo>
                <a:lnTo>
                  <a:pt x="92" y="954"/>
                </a:lnTo>
                <a:lnTo>
                  <a:pt x="183" y="1218"/>
                </a:lnTo>
                <a:lnTo>
                  <a:pt x="285" y="1472"/>
                </a:lnTo>
                <a:lnTo>
                  <a:pt x="407" y="1726"/>
                </a:lnTo>
                <a:lnTo>
                  <a:pt x="549" y="1969"/>
                </a:lnTo>
                <a:lnTo>
                  <a:pt x="701" y="2203"/>
                </a:lnTo>
                <a:lnTo>
                  <a:pt x="873" y="2436"/>
                </a:lnTo>
                <a:lnTo>
                  <a:pt x="1056" y="2660"/>
                </a:lnTo>
                <a:lnTo>
                  <a:pt x="1259" y="2873"/>
                </a:lnTo>
                <a:lnTo>
                  <a:pt x="1462" y="3076"/>
                </a:lnTo>
                <a:lnTo>
                  <a:pt x="1686" y="3269"/>
                </a:lnTo>
                <a:lnTo>
                  <a:pt x="1909" y="3462"/>
                </a:lnTo>
                <a:lnTo>
                  <a:pt x="2152" y="3634"/>
                </a:lnTo>
                <a:lnTo>
                  <a:pt x="2396" y="3797"/>
                </a:lnTo>
                <a:lnTo>
                  <a:pt x="2650" y="3949"/>
                </a:lnTo>
                <a:lnTo>
                  <a:pt x="2914" y="4091"/>
                </a:lnTo>
                <a:lnTo>
                  <a:pt x="3178" y="4223"/>
                </a:lnTo>
                <a:lnTo>
                  <a:pt x="3452" y="4335"/>
                </a:lnTo>
                <a:lnTo>
                  <a:pt x="3726" y="4436"/>
                </a:lnTo>
                <a:lnTo>
                  <a:pt x="4010" y="4527"/>
                </a:lnTo>
                <a:lnTo>
                  <a:pt x="4294" y="4598"/>
                </a:lnTo>
                <a:lnTo>
                  <a:pt x="4578" y="4659"/>
                </a:lnTo>
                <a:lnTo>
                  <a:pt x="4863" y="4700"/>
                </a:lnTo>
                <a:lnTo>
                  <a:pt x="5147" y="4730"/>
                </a:lnTo>
                <a:lnTo>
                  <a:pt x="5431" y="4741"/>
                </a:lnTo>
                <a:lnTo>
                  <a:pt x="5715" y="4730"/>
                </a:lnTo>
                <a:lnTo>
                  <a:pt x="6000" y="4700"/>
                </a:lnTo>
                <a:lnTo>
                  <a:pt x="6274" y="4659"/>
                </a:lnTo>
                <a:lnTo>
                  <a:pt x="6548" y="4598"/>
                </a:lnTo>
                <a:lnTo>
                  <a:pt x="6812" y="4517"/>
                </a:lnTo>
                <a:lnTo>
                  <a:pt x="7075" y="4406"/>
                </a:lnTo>
                <a:lnTo>
                  <a:pt x="7329" y="4284"/>
                </a:lnTo>
                <a:lnTo>
                  <a:pt x="7380" y="4253"/>
                </a:lnTo>
                <a:lnTo>
                  <a:pt x="7431" y="4213"/>
                </a:lnTo>
                <a:lnTo>
                  <a:pt x="7471" y="4162"/>
                </a:lnTo>
                <a:lnTo>
                  <a:pt x="7502" y="4111"/>
                </a:lnTo>
                <a:lnTo>
                  <a:pt x="7532" y="4050"/>
                </a:lnTo>
                <a:lnTo>
                  <a:pt x="7553" y="3989"/>
                </a:lnTo>
                <a:lnTo>
                  <a:pt x="7563" y="3929"/>
                </a:lnTo>
                <a:lnTo>
                  <a:pt x="7573" y="3868"/>
                </a:lnTo>
                <a:lnTo>
                  <a:pt x="7563" y="3797"/>
                </a:lnTo>
                <a:lnTo>
                  <a:pt x="7563" y="3736"/>
                </a:lnTo>
                <a:lnTo>
                  <a:pt x="7542" y="3675"/>
                </a:lnTo>
                <a:lnTo>
                  <a:pt x="7512" y="3624"/>
                </a:lnTo>
                <a:lnTo>
                  <a:pt x="7482" y="3573"/>
                </a:lnTo>
                <a:lnTo>
                  <a:pt x="7441" y="3523"/>
                </a:lnTo>
                <a:lnTo>
                  <a:pt x="7390" y="3482"/>
                </a:lnTo>
                <a:lnTo>
                  <a:pt x="7329" y="3451"/>
                </a:lnTo>
                <a:lnTo>
                  <a:pt x="7126" y="3370"/>
                </a:lnTo>
                <a:lnTo>
                  <a:pt x="6923" y="3299"/>
                </a:lnTo>
                <a:lnTo>
                  <a:pt x="6720" y="3238"/>
                </a:lnTo>
                <a:lnTo>
                  <a:pt x="6507" y="3198"/>
                </a:lnTo>
                <a:lnTo>
                  <a:pt x="6304" y="3157"/>
                </a:lnTo>
                <a:lnTo>
                  <a:pt x="6101" y="3127"/>
                </a:lnTo>
                <a:lnTo>
                  <a:pt x="5685" y="3076"/>
                </a:lnTo>
                <a:lnTo>
                  <a:pt x="5259" y="3045"/>
                </a:lnTo>
                <a:lnTo>
                  <a:pt x="4842" y="2995"/>
                </a:lnTo>
                <a:lnTo>
                  <a:pt x="4629" y="2974"/>
                </a:lnTo>
                <a:lnTo>
                  <a:pt x="4416" y="2944"/>
                </a:lnTo>
                <a:lnTo>
                  <a:pt x="4203" y="2903"/>
                </a:lnTo>
                <a:lnTo>
                  <a:pt x="3990" y="2853"/>
                </a:lnTo>
                <a:lnTo>
                  <a:pt x="3746" y="2782"/>
                </a:lnTo>
                <a:lnTo>
                  <a:pt x="3513" y="2700"/>
                </a:lnTo>
                <a:lnTo>
                  <a:pt x="3279" y="2609"/>
                </a:lnTo>
                <a:lnTo>
                  <a:pt x="3056" y="2507"/>
                </a:lnTo>
                <a:lnTo>
                  <a:pt x="2833" y="2396"/>
                </a:lnTo>
                <a:lnTo>
                  <a:pt x="2619" y="2274"/>
                </a:lnTo>
                <a:lnTo>
                  <a:pt x="2416" y="2132"/>
                </a:lnTo>
                <a:lnTo>
                  <a:pt x="2223" y="1990"/>
                </a:lnTo>
                <a:lnTo>
                  <a:pt x="2041" y="1827"/>
                </a:lnTo>
                <a:lnTo>
                  <a:pt x="1868" y="1655"/>
                </a:lnTo>
                <a:lnTo>
                  <a:pt x="1706" y="1472"/>
                </a:lnTo>
                <a:lnTo>
                  <a:pt x="1564" y="1279"/>
                </a:lnTo>
                <a:lnTo>
                  <a:pt x="1422" y="1076"/>
                </a:lnTo>
                <a:lnTo>
                  <a:pt x="1300" y="863"/>
                </a:lnTo>
                <a:lnTo>
                  <a:pt x="1198" y="630"/>
                </a:lnTo>
                <a:lnTo>
                  <a:pt x="1107" y="396"/>
                </a:lnTo>
                <a:lnTo>
                  <a:pt x="1076" y="335"/>
                </a:lnTo>
                <a:lnTo>
                  <a:pt x="1046" y="274"/>
                </a:lnTo>
                <a:lnTo>
                  <a:pt x="985" y="183"/>
                </a:lnTo>
                <a:lnTo>
                  <a:pt x="904" y="112"/>
                </a:lnTo>
                <a:lnTo>
                  <a:pt x="813" y="51"/>
                </a:lnTo>
                <a:lnTo>
                  <a:pt x="711" y="21"/>
                </a:lnTo>
                <a:lnTo>
                  <a:pt x="61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6" name="Google Shape;219;p19">
            <a:extLst>
              <a:ext uri="{FF2B5EF4-FFF2-40B4-BE49-F238E27FC236}">
                <a16:creationId xmlns:a16="http://schemas.microsoft.com/office/drawing/2014/main" id="{404B9311-C9EB-3CC0-F151-AB41EC82B2A2}"/>
              </a:ext>
            </a:extLst>
          </p:cNvPr>
          <p:cNvSpPr/>
          <p:nvPr/>
        </p:nvSpPr>
        <p:spPr>
          <a:xfrm>
            <a:off x="4564175" y="2197175"/>
            <a:ext cx="322825" cy="131725"/>
          </a:xfrm>
          <a:custGeom>
            <a:avLst/>
            <a:gdLst/>
            <a:ahLst/>
            <a:cxnLst/>
            <a:rect l="l" t="t" r="r" b="b"/>
            <a:pathLst>
              <a:path w="12913" h="5269" extrusionOk="0">
                <a:moveTo>
                  <a:pt x="407" y="0"/>
                </a:moveTo>
                <a:lnTo>
                  <a:pt x="336" y="10"/>
                </a:lnTo>
                <a:lnTo>
                  <a:pt x="275" y="31"/>
                </a:lnTo>
                <a:lnTo>
                  <a:pt x="214" y="51"/>
                </a:lnTo>
                <a:lnTo>
                  <a:pt x="163" y="92"/>
                </a:lnTo>
                <a:lnTo>
                  <a:pt x="112" y="132"/>
                </a:lnTo>
                <a:lnTo>
                  <a:pt x="72" y="193"/>
                </a:lnTo>
                <a:lnTo>
                  <a:pt x="31" y="244"/>
                </a:lnTo>
                <a:lnTo>
                  <a:pt x="11" y="315"/>
                </a:lnTo>
                <a:lnTo>
                  <a:pt x="1" y="376"/>
                </a:lnTo>
                <a:lnTo>
                  <a:pt x="1" y="447"/>
                </a:lnTo>
                <a:lnTo>
                  <a:pt x="11" y="508"/>
                </a:lnTo>
                <a:lnTo>
                  <a:pt x="51" y="579"/>
                </a:lnTo>
                <a:lnTo>
                  <a:pt x="153" y="741"/>
                </a:lnTo>
                <a:lnTo>
                  <a:pt x="265" y="904"/>
                </a:lnTo>
                <a:lnTo>
                  <a:pt x="376" y="1066"/>
                </a:lnTo>
                <a:lnTo>
                  <a:pt x="498" y="1228"/>
                </a:lnTo>
                <a:lnTo>
                  <a:pt x="762" y="1543"/>
                </a:lnTo>
                <a:lnTo>
                  <a:pt x="1046" y="1837"/>
                </a:lnTo>
                <a:lnTo>
                  <a:pt x="1351" y="2132"/>
                </a:lnTo>
                <a:lnTo>
                  <a:pt x="1686" y="2416"/>
                </a:lnTo>
                <a:lnTo>
                  <a:pt x="2031" y="2700"/>
                </a:lnTo>
                <a:lnTo>
                  <a:pt x="2396" y="2964"/>
                </a:lnTo>
                <a:lnTo>
                  <a:pt x="2772" y="3208"/>
                </a:lnTo>
                <a:lnTo>
                  <a:pt x="3168" y="3451"/>
                </a:lnTo>
                <a:lnTo>
                  <a:pt x="3584" y="3685"/>
                </a:lnTo>
                <a:lnTo>
                  <a:pt x="4000" y="3898"/>
                </a:lnTo>
                <a:lnTo>
                  <a:pt x="4426" y="4101"/>
                </a:lnTo>
                <a:lnTo>
                  <a:pt x="4873" y="4284"/>
                </a:lnTo>
                <a:lnTo>
                  <a:pt x="5320" y="4456"/>
                </a:lnTo>
                <a:lnTo>
                  <a:pt x="5766" y="4619"/>
                </a:lnTo>
                <a:lnTo>
                  <a:pt x="6223" y="4761"/>
                </a:lnTo>
                <a:lnTo>
                  <a:pt x="6690" y="4883"/>
                </a:lnTo>
                <a:lnTo>
                  <a:pt x="7147" y="4994"/>
                </a:lnTo>
                <a:lnTo>
                  <a:pt x="7614" y="5086"/>
                </a:lnTo>
                <a:lnTo>
                  <a:pt x="8081" y="5157"/>
                </a:lnTo>
                <a:lnTo>
                  <a:pt x="8537" y="5218"/>
                </a:lnTo>
                <a:lnTo>
                  <a:pt x="8994" y="5248"/>
                </a:lnTo>
                <a:lnTo>
                  <a:pt x="9451" y="5268"/>
                </a:lnTo>
                <a:lnTo>
                  <a:pt x="9898" y="5258"/>
                </a:lnTo>
                <a:lnTo>
                  <a:pt x="10334" y="5238"/>
                </a:lnTo>
                <a:lnTo>
                  <a:pt x="10760" y="5187"/>
                </a:lnTo>
                <a:lnTo>
                  <a:pt x="11177" y="5126"/>
                </a:lnTo>
                <a:lnTo>
                  <a:pt x="11380" y="5086"/>
                </a:lnTo>
                <a:lnTo>
                  <a:pt x="11583" y="5035"/>
                </a:lnTo>
                <a:lnTo>
                  <a:pt x="11775" y="4974"/>
                </a:lnTo>
                <a:lnTo>
                  <a:pt x="11968" y="4923"/>
                </a:lnTo>
                <a:lnTo>
                  <a:pt x="12161" y="4852"/>
                </a:lnTo>
                <a:lnTo>
                  <a:pt x="12354" y="4781"/>
                </a:lnTo>
                <a:lnTo>
                  <a:pt x="12527" y="4700"/>
                </a:lnTo>
                <a:lnTo>
                  <a:pt x="12709" y="4619"/>
                </a:lnTo>
                <a:lnTo>
                  <a:pt x="12770" y="4588"/>
                </a:lnTo>
                <a:lnTo>
                  <a:pt x="12811" y="4548"/>
                </a:lnTo>
                <a:lnTo>
                  <a:pt x="12851" y="4497"/>
                </a:lnTo>
                <a:lnTo>
                  <a:pt x="12882" y="4446"/>
                </a:lnTo>
                <a:lnTo>
                  <a:pt x="12902" y="4385"/>
                </a:lnTo>
                <a:lnTo>
                  <a:pt x="12912" y="4334"/>
                </a:lnTo>
                <a:lnTo>
                  <a:pt x="12912" y="4274"/>
                </a:lnTo>
                <a:lnTo>
                  <a:pt x="12912" y="4213"/>
                </a:lnTo>
                <a:lnTo>
                  <a:pt x="12892" y="4152"/>
                </a:lnTo>
                <a:lnTo>
                  <a:pt x="12872" y="4091"/>
                </a:lnTo>
                <a:lnTo>
                  <a:pt x="12841" y="4040"/>
                </a:lnTo>
                <a:lnTo>
                  <a:pt x="12811" y="3989"/>
                </a:lnTo>
                <a:lnTo>
                  <a:pt x="12770" y="3949"/>
                </a:lnTo>
                <a:lnTo>
                  <a:pt x="12719" y="3908"/>
                </a:lnTo>
                <a:lnTo>
                  <a:pt x="12669" y="3878"/>
                </a:lnTo>
                <a:lnTo>
                  <a:pt x="12608" y="3857"/>
                </a:lnTo>
                <a:lnTo>
                  <a:pt x="12232" y="3756"/>
                </a:lnTo>
                <a:lnTo>
                  <a:pt x="11857" y="3675"/>
                </a:lnTo>
                <a:lnTo>
                  <a:pt x="11471" y="3604"/>
                </a:lnTo>
                <a:lnTo>
                  <a:pt x="11085" y="3553"/>
                </a:lnTo>
                <a:lnTo>
                  <a:pt x="10699" y="3522"/>
                </a:lnTo>
                <a:lnTo>
                  <a:pt x="10314" y="3492"/>
                </a:lnTo>
                <a:lnTo>
                  <a:pt x="9522" y="3451"/>
                </a:lnTo>
                <a:lnTo>
                  <a:pt x="8730" y="3431"/>
                </a:lnTo>
                <a:lnTo>
                  <a:pt x="8345" y="3411"/>
                </a:lnTo>
                <a:lnTo>
                  <a:pt x="7949" y="3390"/>
                </a:lnTo>
                <a:lnTo>
                  <a:pt x="7553" y="3360"/>
                </a:lnTo>
                <a:lnTo>
                  <a:pt x="7167" y="3309"/>
                </a:lnTo>
                <a:lnTo>
                  <a:pt x="6771" y="3259"/>
                </a:lnTo>
                <a:lnTo>
                  <a:pt x="6385" y="3187"/>
                </a:lnTo>
                <a:lnTo>
                  <a:pt x="5979" y="3096"/>
                </a:lnTo>
                <a:lnTo>
                  <a:pt x="5563" y="2995"/>
                </a:lnTo>
                <a:lnTo>
                  <a:pt x="5167" y="2893"/>
                </a:lnTo>
                <a:lnTo>
                  <a:pt x="4761" y="2771"/>
                </a:lnTo>
                <a:lnTo>
                  <a:pt x="4365" y="2639"/>
                </a:lnTo>
                <a:lnTo>
                  <a:pt x="3980" y="2497"/>
                </a:lnTo>
                <a:lnTo>
                  <a:pt x="3594" y="2345"/>
                </a:lnTo>
                <a:lnTo>
                  <a:pt x="3218" y="2172"/>
                </a:lnTo>
                <a:lnTo>
                  <a:pt x="2853" y="1980"/>
                </a:lnTo>
                <a:lnTo>
                  <a:pt x="2498" y="1777"/>
                </a:lnTo>
                <a:lnTo>
                  <a:pt x="2153" y="1553"/>
                </a:lnTo>
                <a:lnTo>
                  <a:pt x="1828" y="1310"/>
                </a:lnTo>
                <a:lnTo>
                  <a:pt x="1665" y="1178"/>
                </a:lnTo>
                <a:lnTo>
                  <a:pt x="1503" y="1046"/>
                </a:lnTo>
                <a:lnTo>
                  <a:pt x="1351" y="904"/>
                </a:lnTo>
                <a:lnTo>
                  <a:pt x="1199" y="761"/>
                </a:lnTo>
                <a:lnTo>
                  <a:pt x="1056" y="609"/>
                </a:lnTo>
                <a:lnTo>
                  <a:pt x="914" y="457"/>
                </a:lnTo>
                <a:lnTo>
                  <a:pt x="772" y="295"/>
                </a:lnTo>
                <a:lnTo>
                  <a:pt x="640" y="122"/>
                </a:lnTo>
                <a:lnTo>
                  <a:pt x="579" y="71"/>
                </a:lnTo>
                <a:lnTo>
                  <a:pt x="529" y="31"/>
                </a:lnTo>
                <a:lnTo>
                  <a:pt x="468" y="10"/>
                </a:ln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7" name="Google Shape;220;p19">
            <a:extLst>
              <a:ext uri="{FF2B5EF4-FFF2-40B4-BE49-F238E27FC236}">
                <a16:creationId xmlns:a16="http://schemas.microsoft.com/office/drawing/2014/main" id="{A285D9F1-59C9-3295-61F5-DA132D225C40}"/>
              </a:ext>
            </a:extLst>
          </p:cNvPr>
          <p:cNvSpPr/>
          <p:nvPr/>
        </p:nvSpPr>
        <p:spPr>
          <a:xfrm>
            <a:off x="4255350" y="2268975"/>
            <a:ext cx="107875" cy="140875"/>
          </a:xfrm>
          <a:custGeom>
            <a:avLst/>
            <a:gdLst/>
            <a:ahLst/>
            <a:cxnLst/>
            <a:rect l="l" t="t" r="r" b="b"/>
            <a:pathLst>
              <a:path w="4315" h="5635" extrusionOk="0">
                <a:moveTo>
                  <a:pt x="3705" y="1"/>
                </a:moveTo>
                <a:lnTo>
                  <a:pt x="3604" y="21"/>
                </a:lnTo>
                <a:lnTo>
                  <a:pt x="3492" y="52"/>
                </a:lnTo>
                <a:lnTo>
                  <a:pt x="3401" y="102"/>
                </a:lnTo>
                <a:lnTo>
                  <a:pt x="3310" y="173"/>
                </a:lnTo>
                <a:lnTo>
                  <a:pt x="3269" y="224"/>
                </a:lnTo>
                <a:lnTo>
                  <a:pt x="3228" y="265"/>
                </a:lnTo>
                <a:lnTo>
                  <a:pt x="3198" y="326"/>
                </a:lnTo>
                <a:lnTo>
                  <a:pt x="3178" y="387"/>
                </a:lnTo>
                <a:lnTo>
                  <a:pt x="3015" y="742"/>
                </a:lnTo>
                <a:lnTo>
                  <a:pt x="2853" y="1087"/>
                </a:lnTo>
                <a:lnTo>
                  <a:pt x="2680" y="1432"/>
                </a:lnTo>
                <a:lnTo>
                  <a:pt x="2487" y="1767"/>
                </a:lnTo>
                <a:lnTo>
                  <a:pt x="2284" y="2102"/>
                </a:lnTo>
                <a:lnTo>
                  <a:pt x="2071" y="2417"/>
                </a:lnTo>
                <a:lnTo>
                  <a:pt x="1848" y="2731"/>
                </a:lnTo>
                <a:lnTo>
                  <a:pt x="1604" y="3036"/>
                </a:lnTo>
                <a:lnTo>
                  <a:pt x="1503" y="3147"/>
                </a:lnTo>
                <a:lnTo>
                  <a:pt x="1401" y="3259"/>
                </a:lnTo>
                <a:lnTo>
                  <a:pt x="1178" y="3482"/>
                </a:lnTo>
                <a:lnTo>
                  <a:pt x="934" y="3706"/>
                </a:lnTo>
                <a:lnTo>
                  <a:pt x="701" y="3939"/>
                </a:lnTo>
                <a:lnTo>
                  <a:pt x="488" y="4173"/>
                </a:lnTo>
                <a:lnTo>
                  <a:pt x="386" y="4295"/>
                </a:lnTo>
                <a:lnTo>
                  <a:pt x="285" y="4416"/>
                </a:lnTo>
                <a:lnTo>
                  <a:pt x="203" y="4538"/>
                </a:lnTo>
                <a:lnTo>
                  <a:pt x="132" y="4680"/>
                </a:lnTo>
                <a:lnTo>
                  <a:pt x="71" y="4812"/>
                </a:lnTo>
                <a:lnTo>
                  <a:pt x="21" y="4954"/>
                </a:lnTo>
                <a:lnTo>
                  <a:pt x="11" y="5015"/>
                </a:lnTo>
                <a:lnTo>
                  <a:pt x="0" y="5076"/>
                </a:lnTo>
                <a:lnTo>
                  <a:pt x="11" y="5137"/>
                </a:lnTo>
                <a:lnTo>
                  <a:pt x="21" y="5198"/>
                </a:lnTo>
                <a:lnTo>
                  <a:pt x="31" y="5259"/>
                </a:lnTo>
                <a:lnTo>
                  <a:pt x="51" y="5310"/>
                </a:lnTo>
                <a:lnTo>
                  <a:pt x="82" y="5370"/>
                </a:lnTo>
                <a:lnTo>
                  <a:pt x="112" y="5421"/>
                </a:lnTo>
                <a:lnTo>
                  <a:pt x="153" y="5472"/>
                </a:lnTo>
                <a:lnTo>
                  <a:pt x="193" y="5513"/>
                </a:lnTo>
                <a:lnTo>
                  <a:pt x="244" y="5553"/>
                </a:lnTo>
                <a:lnTo>
                  <a:pt x="295" y="5584"/>
                </a:lnTo>
                <a:lnTo>
                  <a:pt x="346" y="5604"/>
                </a:lnTo>
                <a:lnTo>
                  <a:pt x="406" y="5624"/>
                </a:lnTo>
                <a:lnTo>
                  <a:pt x="467" y="5634"/>
                </a:lnTo>
                <a:lnTo>
                  <a:pt x="528" y="5624"/>
                </a:lnTo>
                <a:lnTo>
                  <a:pt x="711" y="5594"/>
                </a:lnTo>
                <a:lnTo>
                  <a:pt x="894" y="5543"/>
                </a:lnTo>
                <a:lnTo>
                  <a:pt x="1056" y="5472"/>
                </a:lnTo>
                <a:lnTo>
                  <a:pt x="1219" y="5381"/>
                </a:lnTo>
                <a:lnTo>
                  <a:pt x="1371" y="5279"/>
                </a:lnTo>
                <a:lnTo>
                  <a:pt x="1513" y="5167"/>
                </a:lnTo>
                <a:lnTo>
                  <a:pt x="1655" y="5046"/>
                </a:lnTo>
                <a:lnTo>
                  <a:pt x="1797" y="4914"/>
                </a:lnTo>
                <a:lnTo>
                  <a:pt x="1929" y="4772"/>
                </a:lnTo>
                <a:lnTo>
                  <a:pt x="2051" y="4629"/>
                </a:lnTo>
                <a:lnTo>
                  <a:pt x="2284" y="4325"/>
                </a:lnTo>
                <a:lnTo>
                  <a:pt x="2518" y="4010"/>
                </a:lnTo>
                <a:lnTo>
                  <a:pt x="2731" y="3716"/>
                </a:lnTo>
                <a:lnTo>
                  <a:pt x="2975" y="3361"/>
                </a:lnTo>
                <a:lnTo>
                  <a:pt x="3198" y="3005"/>
                </a:lnTo>
                <a:lnTo>
                  <a:pt x="3411" y="2630"/>
                </a:lnTo>
                <a:lnTo>
                  <a:pt x="3614" y="2254"/>
                </a:lnTo>
                <a:lnTo>
                  <a:pt x="3797" y="1879"/>
                </a:lnTo>
                <a:lnTo>
                  <a:pt x="3969" y="1483"/>
                </a:lnTo>
                <a:lnTo>
                  <a:pt x="4132" y="1087"/>
                </a:lnTo>
                <a:lnTo>
                  <a:pt x="4274" y="691"/>
                </a:lnTo>
                <a:lnTo>
                  <a:pt x="4294" y="620"/>
                </a:lnTo>
                <a:lnTo>
                  <a:pt x="4314" y="559"/>
                </a:lnTo>
                <a:lnTo>
                  <a:pt x="4314" y="498"/>
                </a:lnTo>
                <a:lnTo>
                  <a:pt x="4314" y="447"/>
                </a:lnTo>
                <a:lnTo>
                  <a:pt x="4304" y="387"/>
                </a:lnTo>
                <a:lnTo>
                  <a:pt x="4294" y="336"/>
                </a:lnTo>
                <a:lnTo>
                  <a:pt x="4254" y="244"/>
                </a:lnTo>
                <a:lnTo>
                  <a:pt x="4182" y="173"/>
                </a:lnTo>
                <a:lnTo>
                  <a:pt x="4111" y="102"/>
                </a:lnTo>
                <a:lnTo>
                  <a:pt x="4020" y="52"/>
                </a:lnTo>
                <a:lnTo>
                  <a:pt x="3919" y="21"/>
                </a:lnTo>
                <a:lnTo>
                  <a:pt x="381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8" name="Google Shape;221;p19">
            <a:extLst>
              <a:ext uri="{FF2B5EF4-FFF2-40B4-BE49-F238E27FC236}">
                <a16:creationId xmlns:a16="http://schemas.microsoft.com/office/drawing/2014/main" id="{726F3163-6DCD-87DC-65CA-43237AEF3FC1}"/>
              </a:ext>
            </a:extLst>
          </p:cNvPr>
          <p:cNvSpPr/>
          <p:nvPr/>
        </p:nvSpPr>
        <p:spPr>
          <a:xfrm>
            <a:off x="4243175" y="2251725"/>
            <a:ext cx="61925" cy="58400"/>
          </a:xfrm>
          <a:custGeom>
            <a:avLst/>
            <a:gdLst/>
            <a:ahLst/>
            <a:cxnLst/>
            <a:rect l="l" t="t" r="r" b="b"/>
            <a:pathLst>
              <a:path w="2477" h="2336" extrusionOk="0">
                <a:moveTo>
                  <a:pt x="1919" y="1"/>
                </a:moveTo>
                <a:lnTo>
                  <a:pt x="1827" y="21"/>
                </a:lnTo>
                <a:lnTo>
                  <a:pt x="1726" y="61"/>
                </a:lnTo>
                <a:lnTo>
                  <a:pt x="1645" y="132"/>
                </a:lnTo>
                <a:lnTo>
                  <a:pt x="152" y="1493"/>
                </a:lnTo>
                <a:lnTo>
                  <a:pt x="81" y="1584"/>
                </a:lnTo>
                <a:lnTo>
                  <a:pt x="31" y="1665"/>
                </a:lnTo>
                <a:lnTo>
                  <a:pt x="0" y="1757"/>
                </a:lnTo>
                <a:lnTo>
                  <a:pt x="0" y="1848"/>
                </a:lnTo>
                <a:lnTo>
                  <a:pt x="10" y="1939"/>
                </a:lnTo>
                <a:lnTo>
                  <a:pt x="51" y="2021"/>
                </a:lnTo>
                <a:lnTo>
                  <a:pt x="92" y="2102"/>
                </a:lnTo>
                <a:lnTo>
                  <a:pt x="152" y="2173"/>
                </a:lnTo>
                <a:lnTo>
                  <a:pt x="224" y="2234"/>
                </a:lnTo>
                <a:lnTo>
                  <a:pt x="305" y="2284"/>
                </a:lnTo>
                <a:lnTo>
                  <a:pt x="396" y="2315"/>
                </a:lnTo>
                <a:lnTo>
                  <a:pt x="487" y="2335"/>
                </a:lnTo>
                <a:lnTo>
                  <a:pt x="579" y="2335"/>
                </a:lnTo>
                <a:lnTo>
                  <a:pt x="670" y="2305"/>
                </a:lnTo>
                <a:lnTo>
                  <a:pt x="762" y="2264"/>
                </a:lnTo>
                <a:lnTo>
                  <a:pt x="853" y="2193"/>
                </a:lnTo>
                <a:lnTo>
                  <a:pt x="2325" y="813"/>
                </a:lnTo>
                <a:lnTo>
                  <a:pt x="2406" y="731"/>
                </a:lnTo>
                <a:lnTo>
                  <a:pt x="2447" y="640"/>
                </a:lnTo>
                <a:lnTo>
                  <a:pt x="2477" y="559"/>
                </a:lnTo>
                <a:lnTo>
                  <a:pt x="2477" y="467"/>
                </a:lnTo>
                <a:lnTo>
                  <a:pt x="2467" y="376"/>
                </a:lnTo>
                <a:lnTo>
                  <a:pt x="2436" y="295"/>
                </a:lnTo>
                <a:lnTo>
                  <a:pt x="2386" y="224"/>
                </a:lnTo>
                <a:lnTo>
                  <a:pt x="2325" y="153"/>
                </a:lnTo>
                <a:lnTo>
                  <a:pt x="2264" y="92"/>
                </a:lnTo>
                <a:lnTo>
                  <a:pt x="2183" y="51"/>
                </a:lnTo>
                <a:lnTo>
                  <a:pt x="2101" y="11"/>
                </a:lnTo>
                <a:lnTo>
                  <a:pt x="201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9" name="Google Shape;222;p19">
            <a:extLst>
              <a:ext uri="{FF2B5EF4-FFF2-40B4-BE49-F238E27FC236}">
                <a16:creationId xmlns:a16="http://schemas.microsoft.com/office/drawing/2014/main" id="{FD11884B-F076-B47A-1BD8-E0CB5FA0FE97}"/>
              </a:ext>
            </a:extLst>
          </p:cNvPr>
          <p:cNvSpPr/>
          <p:nvPr/>
        </p:nvSpPr>
        <p:spPr>
          <a:xfrm>
            <a:off x="4345175" y="3207150"/>
            <a:ext cx="428125" cy="193400"/>
          </a:xfrm>
          <a:custGeom>
            <a:avLst/>
            <a:gdLst/>
            <a:ahLst/>
            <a:cxnLst/>
            <a:rect l="l" t="t" r="r" b="b"/>
            <a:pathLst>
              <a:path w="17125" h="7736" extrusionOk="0">
                <a:moveTo>
                  <a:pt x="2031" y="1"/>
                </a:moveTo>
                <a:lnTo>
                  <a:pt x="1503" y="31"/>
                </a:lnTo>
                <a:lnTo>
                  <a:pt x="985" y="72"/>
                </a:lnTo>
                <a:lnTo>
                  <a:pt x="488" y="133"/>
                </a:lnTo>
                <a:lnTo>
                  <a:pt x="1" y="194"/>
                </a:lnTo>
                <a:lnTo>
                  <a:pt x="92" y="640"/>
                </a:lnTo>
                <a:lnTo>
                  <a:pt x="204" y="1077"/>
                </a:lnTo>
                <a:lnTo>
                  <a:pt x="315" y="1493"/>
                </a:lnTo>
                <a:lnTo>
                  <a:pt x="447" y="1909"/>
                </a:lnTo>
                <a:lnTo>
                  <a:pt x="600" y="2315"/>
                </a:lnTo>
                <a:lnTo>
                  <a:pt x="752" y="2711"/>
                </a:lnTo>
                <a:lnTo>
                  <a:pt x="924" y="3087"/>
                </a:lnTo>
                <a:lnTo>
                  <a:pt x="1107" y="3452"/>
                </a:lnTo>
                <a:lnTo>
                  <a:pt x="1300" y="3817"/>
                </a:lnTo>
                <a:lnTo>
                  <a:pt x="1513" y="4162"/>
                </a:lnTo>
                <a:lnTo>
                  <a:pt x="1726" y="4487"/>
                </a:lnTo>
                <a:lnTo>
                  <a:pt x="1960" y="4812"/>
                </a:lnTo>
                <a:lnTo>
                  <a:pt x="2214" y="5117"/>
                </a:lnTo>
                <a:lnTo>
                  <a:pt x="2467" y="5401"/>
                </a:lnTo>
                <a:lnTo>
                  <a:pt x="2741" y="5685"/>
                </a:lnTo>
                <a:lnTo>
                  <a:pt x="3036" y="5939"/>
                </a:lnTo>
                <a:lnTo>
                  <a:pt x="3330" y="6182"/>
                </a:lnTo>
                <a:lnTo>
                  <a:pt x="3645" y="6416"/>
                </a:lnTo>
                <a:lnTo>
                  <a:pt x="3970" y="6629"/>
                </a:lnTo>
                <a:lnTo>
                  <a:pt x="4305" y="6822"/>
                </a:lnTo>
                <a:lnTo>
                  <a:pt x="4660" y="6995"/>
                </a:lnTo>
                <a:lnTo>
                  <a:pt x="5025" y="7157"/>
                </a:lnTo>
                <a:lnTo>
                  <a:pt x="5401" y="7299"/>
                </a:lnTo>
                <a:lnTo>
                  <a:pt x="5787" y="7421"/>
                </a:lnTo>
                <a:lnTo>
                  <a:pt x="6193" y="7522"/>
                </a:lnTo>
                <a:lnTo>
                  <a:pt x="6609" y="7604"/>
                </a:lnTo>
                <a:lnTo>
                  <a:pt x="7035" y="7675"/>
                </a:lnTo>
                <a:lnTo>
                  <a:pt x="7482" y="7715"/>
                </a:lnTo>
                <a:lnTo>
                  <a:pt x="7939" y="7736"/>
                </a:lnTo>
                <a:lnTo>
                  <a:pt x="8405" y="7736"/>
                </a:lnTo>
                <a:lnTo>
                  <a:pt x="8893" y="7715"/>
                </a:lnTo>
                <a:lnTo>
                  <a:pt x="9390" y="7675"/>
                </a:lnTo>
                <a:lnTo>
                  <a:pt x="9806" y="7624"/>
                </a:lnTo>
                <a:lnTo>
                  <a:pt x="10212" y="7553"/>
                </a:lnTo>
                <a:lnTo>
                  <a:pt x="10608" y="7472"/>
                </a:lnTo>
                <a:lnTo>
                  <a:pt x="10994" y="7380"/>
                </a:lnTo>
                <a:lnTo>
                  <a:pt x="11369" y="7269"/>
                </a:lnTo>
                <a:lnTo>
                  <a:pt x="11725" y="7147"/>
                </a:lnTo>
                <a:lnTo>
                  <a:pt x="12080" y="7015"/>
                </a:lnTo>
                <a:lnTo>
                  <a:pt x="12415" y="6873"/>
                </a:lnTo>
                <a:lnTo>
                  <a:pt x="12740" y="6710"/>
                </a:lnTo>
                <a:lnTo>
                  <a:pt x="13054" y="6538"/>
                </a:lnTo>
                <a:lnTo>
                  <a:pt x="13349" y="6365"/>
                </a:lnTo>
                <a:lnTo>
                  <a:pt x="13643" y="6172"/>
                </a:lnTo>
                <a:lnTo>
                  <a:pt x="13917" y="5969"/>
                </a:lnTo>
                <a:lnTo>
                  <a:pt x="14191" y="5746"/>
                </a:lnTo>
                <a:lnTo>
                  <a:pt x="14445" y="5523"/>
                </a:lnTo>
                <a:lnTo>
                  <a:pt x="14689" y="5289"/>
                </a:lnTo>
                <a:lnTo>
                  <a:pt x="14922" y="5046"/>
                </a:lnTo>
                <a:lnTo>
                  <a:pt x="15145" y="4782"/>
                </a:lnTo>
                <a:lnTo>
                  <a:pt x="15348" y="4518"/>
                </a:lnTo>
                <a:lnTo>
                  <a:pt x="15551" y="4244"/>
                </a:lnTo>
                <a:lnTo>
                  <a:pt x="15744" y="3959"/>
                </a:lnTo>
                <a:lnTo>
                  <a:pt x="15917" y="3665"/>
                </a:lnTo>
                <a:lnTo>
                  <a:pt x="16089" y="3371"/>
                </a:lnTo>
                <a:lnTo>
                  <a:pt x="16242" y="3056"/>
                </a:lnTo>
                <a:lnTo>
                  <a:pt x="16394" y="2741"/>
                </a:lnTo>
                <a:lnTo>
                  <a:pt x="16526" y="2417"/>
                </a:lnTo>
                <a:lnTo>
                  <a:pt x="16648" y="2082"/>
                </a:lnTo>
                <a:lnTo>
                  <a:pt x="16770" y="1747"/>
                </a:lnTo>
                <a:lnTo>
                  <a:pt x="16871" y="1391"/>
                </a:lnTo>
                <a:lnTo>
                  <a:pt x="16962" y="1036"/>
                </a:lnTo>
                <a:lnTo>
                  <a:pt x="17054" y="681"/>
                </a:lnTo>
                <a:lnTo>
                  <a:pt x="17125" y="315"/>
                </a:lnTo>
                <a:lnTo>
                  <a:pt x="16648" y="265"/>
                </a:lnTo>
                <a:lnTo>
                  <a:pt x="16211" y="244"/>
                </a:lnTo>
                <a:lnTo>
                  <a:pt x="15826" y="224"/>
                </a:lnTo>
                <a:lnTo>
                  <a:pt x="15491" y="224"/>
                </a:lnTo>
                <a:lnTo>
                  <a:pt x="15024" y="234"/>
                </a:lnTo>
                <a:lnTo>
                  <a:pt x="14851" y="234"/>
                </a:lnTo>
                <a:lnTo>
                  <a:pt x="14770" y="417"/>
                </a:lnTo>
                <a:lnTo>
                  <a:pt x="14668" y="620"/>
                </a:lnTo>
                <a:lnTo>
                  <a:pt x="14526" y="884"/>
                </a:lnTo>
                <a:lnTo>
                  <a:pt x="14333" y="1209"/>
                </a:lnTo>
                <a:lnTo>
                  <a:pt x="14222" y="1381"/>
                </a:lnTo>
                <a:lnTo>
                  <a:pt x="14090" y="1564"/>
                </a:lnTo>
                <a:lnTo>
                  <a:pt x="13948" y="1757"/>
                </a:lnTo>
                <a:lnTo>
                  <a:pt x="13795" y="1950"/>
                </a:lnTo>
                <a:lnTo>
                  <a:pt x="13623" y="2153"/>
                </a:lnTo>
                <a:lnTo>
                  <a:pt x="13440" y="2356"/>
                </a:lnTo>
                <a:lnTo>
                  <a:pt x="13247" y="2559"/>
                </a:lnTo>
                <a:lnTo>
                  <a:pt x="13034" y="2762"/>
                </a:lnTo>
                <a:lnTo>
                  <a:pt x="12811" y="2965"/>
                </a:lnTo>
                <a:lnTo>
                  <a:pt x="12567" y="3168"/>
                </a:lnTo>
                <a:lnTo>
                  <a:pt x="12303" y="3361"/>
                </a:lnTo>
                <a:lnTo>
                  <a:pt x="12029" y="3553"/>
                </a:lnTo>
                <a:lnTo>
                  <a:pt x="11735" y="3736"/>
                </a:lnTo>
                <a:lnTo>
                  <a:pt x="11430" y="3909"/>
                </a:lnTo>
                <a:lnTo>
                  <a:pt x="11106" y="4081"/>
                </a:lnTo>
                <a:lnTo>
                  <a:pt x="10760" y="4234"/>
                </a:lnTo>
                <a:lnTo>
                  <a:pt x="10405" y="4376"/>
                </a:lnTo>
                <a:lnTo>
                  <a:pt x="10019" y="4497"/>
                </a:lnTo>
                <a:lnTo>
                  <a:pt x="9624" y="4609"/>
                </a:lnTo>
                <a:lnTo>
                  <a:pt x="9207" y="4700"/>
                </a:lnTo>
                <a:lnTo>
                  <a:pt x="8771" y="4782"/>
                </a:lnTo>
                <a:lnTo>
                  <a:pt x="8324" y="4832"/>
                </a:lnTo>
                <a:lnTo>
                  <a:pt x="8091" y="4853"/>
                </a:lnTo>
                <a:lnTo>
                  <a:pt x="7867" y="4863"/>
                </a:lnTo>
                <a:lnTo>
                  <a:pt x="7431" y="4863"/>
                </a:lnTo>
                <a:lnTo>
                  <a:pt x="7218" y="4843"/>
                </a:lnTo>
                <a:lnTo>
                  <a:pt x="7015" y="4822"/>
                </a:lnTo>
                <a:lnTo>
                  <a:pt x="6822" y="4802"/>
                </a:lnTo>
                <a:lnTo>
                  <a:pt x="6629" y="4761"/>
                </a:lnTo>
                <a:lnTo>
                  <a:pt x="6436" y="4721"/>
                </a:lnTo>
                <a:lnTo>
                  <a:pt x="6254" y="4680"/>
                </a:lnTo>
                <a:lnTo>
                  <a:pt x="6071" y="4629"/>
                </a:lnTo>
                <a:lnTo>
                  <a:pt x="5898" y="4569"/>
                </a:lnTo>
                <a:lnTo>
                  <a:pt x="5726" y="4508"/>
                </a:lnTo>
                <a:lnTo>
                  <a:pt x="5563" y="4437"/>
                </a:lnTo>
                <a:lnTo>
                  <a:pt x="5401" y="4355"/>
                </a:lnTo>
                <a:lnTo>
                  <a:pt x="5249" y="4284"/>
                </a:lnTo>
                <a:lnTo>
                  <a:pt x="4944" y="4112"/>
                </a:lnTo>
                <a:lnTo>
                  <a:pt x="4660" y="3929"/>
                </a:lnTo>
                <a:lnTo>
                  <a:pt x="4396" y="3726"/>
                </a:lnTo>
                <a:lnTo>
                  <a:pt x="4152" y="3513"/>
                </a:lnTo>
                <a:lnTo>
                  <a:pt x="3919" y="3300"/>
                </a:lnTo>
                <a:lnTo>
                  <a:pt x="3706" y="3066"/>
                </a:lnTo>
                <a:lnTo>
                  <a:pt x="3503" y="2833"/>
                </a:lnTo>
                <a:lnTo>
                  <a:pt x="3320" y="2599"/>
                </a:lnTo>
                <a:lnTo>
                  <a:pt x="3147" y="2356"/>
                </a:lnTo>
                <a:lnTo>
                  <a:pt x="2985" y="2122"/>
                </a:lnTo>
                <a:lnTo>
                  <a:pt x="2843" y="1889"/>
                </a:lnTo>
                <a:lnTo>
                  <a:pt x="2711" y="1655"/>
                </a:lnTo>
                <a:lnTo>
                  <a:pt x="2599" y="1432"/>
                </a:lnTo>
                <a:lnTo>
                  <a:pt x="2488" y="1219"/>
                </a:lnTo>
                <a:lnTo>
                  <a:pt x="2315" y="823"/>
                </a:lnTo>
                <a:lnTo>
                  <a:pt x="2183" y="488"/>
                </a:lnTo>
                <a:lnTo>
                  <a:pt x="2102" y="224"/>
                </a:lnTo>
                <a:lnTo>
                  <a:pt x="2031" y="1"/>
                </a:lnTo>
                <a:close/>
              </a:path>
            </a:pathLst>
          </a:custGeom>
          <a:solidFill>
            <a:srgbClr val="5C91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0" name="Google Shape;223;p19">
            <a:extLst>
              <a:ext uri="{FF2B5EF4-FFF2-40B4-BE49-F238E27FC236}">
                <a16:creationId xmlns:a16="http://schemas.microsoft.com/office/drawing/2014/main" id="{4822C77B-0E20-008A-B141-CB15CB86BB8D}"/>
              </a:ext>
            </a:extLst>
          </p:cNvPr>
          <p:cNvSpPr/>
          <p:nvPr/>
        </p:nvSpPr>
        <p:spPr>
          <a:xfrm>
            <a:off x="4706550" y="2694300"/>
            <a:ext cx="65750" cy="83000"/>
          </a:xfrm>
          <a:custGeom>
            <a:avLst/>
            <a:gdLst/>
            <a:ahLst/>
            <a:cxnLst/>
            <a:rect l="l" t="t" r="r" b="b"/>
            <a:pathLst>
              <a:path w="2630" h="3320" extrusionOk="0">
                <a:moveTo>
                  <a:pt x="1310" y="0"/>
                </a:moveTo>
                <a:lnTo>
                  <a:pt x="1208" y="10"/>
                </a:lnTo>
                <a:lnTo>
                  <a:pt x="1107" y="31"/>
                </a:lnTo>
                <a:lnTo>
                  <a:pt x="1005" y="51"/>
                </a:lnTo>
                <a:lnTo>
                  <a:pt x="904" y="81"/>
                </a:lnTo>
                <a:lnTo>
                  <a:pt x="812" y="122"/>
                </a:lnTo>
                <a:lnTo>
                  <a:pt x="721" y="173"/>
                </a:lnTo>
                <a:lnTo>
                  <a:pt x="630" y="224"/>
                </a:lnTo>
                <a:lnTo>
                  <a:pt x="548" y="284"/>
                </a:lnTo>
                <a:lnTo>
                  <a:pt x="467" y="345"/>
                </a:lnTo>
                <a:lnTo>
                  <a:pt x="386" y="427"/>
                </a:lnTo>
                <a:lnTo>
                  <a:pt x="325" y="498"/>
                </a:lnTo>
                <a:lnTo>
                  <a:pt x="264" y="589"/>
                </a:lnTo>
                <a:lnTo>
                  <a:pt x="203" y="680"/>
                </a:lnTo>
                <a:lnTo>
                  <a:pt x="152" y="772"/>
                </a:lnTo>
                <a:lnTo>
                  <a:pt x="112" y="873"/>
                </a:lnTo>
                <a:lnTo>
                  <a:pt x="81" y="985"/>
                </a:lnTo>
                <a:lnTo>
                  <a:pt x="51" y="1117"/>
                </a:lnTo>
                <a:lnTo>
                  <a:pt x="21" y="1259"/>
                </a:lnTo>
                <a:lnTo>
                  <a:pt x="10" y="1391"/>
                </a:lnTo>
                <a:lnTo>
                  <a:pt x="0" y="1523"/>
                </a:lnTo>
                <a:lnTo>
                  <a:pt x="0" y="1655"/>
                </a:lnTo>
                <a:lnTo>
                  <a:pt x="0" y="1787"/>
                </a:lnTo>
                <a:lnTo>
                  <a:pt x="21" y="1919"/>
                </a:lnTo>
                <a:lnTo>
                  <a:pt x="41" y="2051"/>
                </a:lnTo>
                <a:lnTo>
                  <a:pt x="71" y="2173"/>
                </a:lnTo>
                <a:lnTo>
                  <a:pt x="112" y="2294"/>
                </a:lnTo>
                <a:lnTo>
                  <a:pt x="163" y="2416"/>
                </a:lnTo>
                <a:lnTo>
                  <a:pt x="213" y="2538"/>
                </a:lnTo>
                <a:lnTo>
                  <a:pt x="274" y="2650"/>
                </a:lnTo>
                <a:lnTo>
                  <a:pt x="345" y="2771"/>
                </a:lnTo>
                <a:lnTo>
                  <a:pt x="427" y="2873"/>
                </a:lnTo>
                <a:lnTo>
                  <a:pt x="518" y="2985"/>
                </a:lnTo>
                <a:lnTo>
                  <a:pt x="599" y="3066"/>
                </a:lnTo>
                <a:lnTo>
                  <a:pt x="680" y="3127"/>
                </a:lnTo>
                <a:lnTo>
                  <a:pt x="782" y="3188"/>
                </a:lnTo>
                <a:lnTo>
                  <a:pt x="883" y="3238"/>
                </a:lnTo>
                <a:lnTo>
                  <a:pt x="985" y="3279"/>
                </a:lnTo>
                <a:lnTo>
                  <a:pt x="1086" y="3299"/>
                </a:lnTo>
                <a:lnTo>
                  <a:pt x="1198" y="3320"/>
                </a:lnTo>
                <a:lnTo>
                  <a:pt x="1421" y="3320"/>
                </a:lnTo>
                <a:lnTo>
                  <a:pt x="1533" y="3299"/>
                </a:lnTo>
                <a:lnTo>
                  <a:pt x="1645" y="3279"/>
                </a:lnTo>
                <a:lnTo>
                  <a:pt x="1746" y="3238"/>
                </a:lnTo>
                <a:lnTo>
                  <a:pt x="1848" y="3188"/>
                </a:lnTo>
                <a:lnTo>
                  <a:pt x="1939" y="3127"/>
                </a:lnTo>
                <a:lnTo>
                  <a:pt x="2030" y="3066"/>
                </a:lnTo>
                <a:lnTo>
                  <a:pt x="2112" y="2985"/>
                </a:lnTo>
                <a:lnTo>
                  <a:pt x="2203" y="2873"/>
                </a:lnTo>
                <a:lnTo>
                  <a:pt x="2274" y="2771"/>
                </a:lnTo>
                <a:lnTo>
                  <a:pt x="2345" y="2650"/>
                </a:lnTo>
                <a:lnTo>
                  <a:pt x="2416" y="2538"/>
                </a:lnTo>
                <a:lnTo>
                  <a:pt x="2467" y="2416"/>
                </a:lnTo>
                <a:lnTo>
                  <a:pt x="2518" y="2294"/>
                </a:lnTo>
                <a:lnTo>
                  <a:pt x="2548" y="2173"/>
                </a:lnTo>
                <a:lnTo>
                  <a:pt x="2578" y="2051"/>
                </a:lnTo>
                <a:lnTo>
                  <a:pt x="2609" y="1919"/>
                </a:lnTo>
                <a:lnTo>
                  <a:pt x="2619" y="1787"/>
                </a:lnTo>
                <a:lnTo>
                  <a:pt x="2629" y="1655"/>
                </a:lnTo>
                <a:lnTo>
                  <a:pt x="2629" y="1523"/>
                </a:lnTo>
                <a:lnTo>
                  <a:pt x="2619" y="1391"/>
                </a:lnTo>
                <a:lnTo>
                  <a:pt x="2599" y="1259"/>
                </a:lnTo>
                <a:lnTo>
                  <a:pt x="2578" y="1117"/>
                </a:lnTo>
                <a:lnTo>
                  <a:pt x="2548" y="985"/>
                </a:lnTo>
                <a:lnTo>
                  <a:pt x="2507" y="883"/>
                </a:lnTo>
                <a:lnTo>
                  <a:pt x="2477" y="782"/>
                </a:lnTo>
                <a:lnTo>
                  <a:pt x="2426" y="691"/>
                </a:lnTo>
                <a:lnTo>
                  <a:pt x="2365" y="599"/>
                </a:lnTo>
                <a:lnTo>
                  <a:pt x="2304" y="508"/>
                </a:lnTo>
                <a:lnTo>
                  <a:pt x="2233" y="427"/>
                </a:lnTo>
                <a:lnTo>
                  <a:pt x="2162" y="345"/>
                </a:lnTo>
                <a:lnTo>
                  <a:pt x="2081" y="274"/>
                </a:lnTo>
                <a:lnTo>
                  <a:pt x="2000" y="213"/>
                </a:lnTo>
                <a:lnTo>
                  <a:pt x="1909" y="163"/>
                </a:lnTo>
                <a:lnTo>
                  <a:pt x="1817" y="112"/>
                </a:lnTo>
                <a:lnTo>
                  <a:pt x="1716" y="71"/>
                </a:lnTo>
                <a:lnTo>
                  <a:pt x="1624" y="41"/>
                </a:lnTo>
                <a:lnTo>
                  <a:pt x="1523" y="10"/>
                </a:lnTo>
                <a:lnTo>
                  <a:pt x="142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1" name="Google Shape;224;p19">
            <a:extLst>
              <a:ext uri="{FF2B5EF4-FFF2-40B4-BE49-F238E27FC236}">
                <a16:creationId xmlns:a16="http://schemas.microsoft.com/office/drawing/2014/main" id="{1BC37B53-15FA-9DB0-BBDD-F6F499421607}"/>
              </a:ext>
            </a:extLst>
          </p:cNvPr>
          <p:cNvSpPr/>
          <p:nvPr/>
        </p:nvSpPr>
        <p:spPr>
          <a:xfrm>
            <a:off x="4716700" y="2705725"/>
            <a:ext cx="23375" cy="23350"/>
          </a:xfrm>
          <a:custGeom>
            <a:avLst/>
            <a:gdLst/>
            <a:ahLst/>
            <a:cxnLst/>
            <a:rect l="l" t="t" r="r" b="b"/>
            <a:pathLst>
              <a:path w="935" h="934" extrusionOk="0">
                <a:moveTo>
                  <a:pt x="396" y="0"/>
                </a:moveTo>
                <a:lnTo>
                  <a:pt x="345" y="10"/>
                </a:lnTo>
                <a:lnTo>
                  <a:pt x="284" y="30"/>
                </a:lnTo>
                <a:lnTo>
                  <a:pt x="234" y="51"/>
                </a:lnTo>
                <a:lnTo>
                  <a:pt x="183" y="91"/>
                </a:lnTo>
                <a:lnTo>
                  <a:pt x="132" y="132"/>
                </a:lnTo>
                <a:lnTo>
                  <a:pt x="81" y="183"/>
                </a:lnTo>
                <a:lnTo>
                  <a:pt x="51" y="234"/>
                </a:lnTo>
                <a:lnTo>
                  <a:pt x="21" y="284"/>
                </a:lnTo>
                <a:lnTo>
                  <a:pt x="10" y="345"/>
                </a:lnTo>
                <a:lnTo>
                  <a:pt x="0" y="396"/>
                </a:lnTo>
                <a:lnTo>
                  <a:pt x="0" y="457"/>
                </a:lnTo>
                <a:lnTo>
                  <a:pt x="0" y="508"/>
                </a:lnTo>
                <a:lnTo>
                  <a:pt x="10" y="568"/>
                </a:lnTo>
                <a:lnTo>
                  <a:pt x="31" y="619"/>
                </a:lnTo>
                <a:lnTo>
                  <a:pt x="61" y="670"/>
                </a:lnTo>
                <a:lnTo>
                  <a:pt x="92" y="721"/>
                </a:lnTo>
                <a:lnTo>
                  <a:pt x="132" y="761"/>
                </a:lnTo>
                <a:lnTo>
                  <a:pt x="173" y="802"/>
                </a:lnTo>
                <a:lnTo>
                  <a:pt x="224" y="843"/>
                </a:lnTo>
                <a:lnTo>
                  <a:pt x="274" y="873"/>
                </a:lnTo>
                <a:lnTo>
                  <a:pt x="335" y="893"/>
                </a:lnTo>
                <a:lnTo>
                  <a:pt x="386" y="914"/>
                </a:lnTo>
                <a:lnTo>
                  <a:pt x="437" y="934"/>
                </a:lnTo>
                <a:lnTo>
                  <a:pt x="548" y="934"/>
                </a:lnTo>
                <a:lnTo>
                  <a:pt x="609" y="924"/>
                </a:lnTo>
                <a:lnTo>
                  <a:pt x="660" y="903"/>
                </a:lnTo>
                <a:lnTo>
                  <a:pt x="711" y="873"/>
                </a:lnTo>
                <a:lnTo>
                  <a:pt x="762" y="843"/>
                </a:lnTo>
                <a:lnTo>
                  <a:pt x="802" y="802"/>
                </a:lnTo>
                <a:lnTo>
                  <a:pt x="843" y="761"/>
                </a:lnTo>
                <a:lnTo>
                  <a:pt x="873" y="711"/>
                </a:lnTo>
                <a:lnTo>
                  <a:pt x="904" y="660"/>
                </a:lnTo>
                <a:lnTo>
                  <a:pt x="914" y="609"/>
                </a:lnTo>
                <a:lnTo>
                  <a:pt x="934" y="548"/>
                </a:lnTo>
                <a:lnTo>
                  <a:pt x="934" y="497"/>
                </a:lnTo>
                <a:lnTo>
                  <a:pt x="924" y="437"/>
                </a:lnTo>
                <a:lnTo>
                  <a:pt x="914" y="386"/>
                </a:lnTo>
                <a:lnTo>
                  <a:pt x="894" y="335"/>
                </a:lnTo>
                <a:lnTo>
                  <a:pt x="873" y="274"/>
                </a:lnTo>
                <a:lnTo>
                  <a:pt x="843" y="223"/>
                </a:lnTo>
                <a:lnTo>
                  <a:pt x="802" y="173"/>
                </a:lnTo>
                <a:lnTo>
                  <a:pt x="762" y="132"/>
                </a:lnTo>
                <a:lnTo>
                  <a:pt x="721" y="91"/>
                </a:lnTo>
                <a:lnTo>
                  <a:pt x="670" y="61"/>
                </a:lnTo>
                <a:lnTo>
                  <a:pt x="619" y="41"/>
                </a:lnTo>
                <a:lnTo>
                  <a:pt x="569" y="20"/>
                </a:lnTo>
                <a:lnTo>
                  <a:pt x="5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2" name="Google Shape;225;p19">
            <a:extLst>
              <a:ext uri="{FF2B5EF4-FFF2-40B4-BE49-F238E27FC236}">
                <a16:creationId xmlns:a16="http://schemas.microsoft.com/office/drawing/2014/main" id="{EB0AA99B-64C8-0362-C82D-B4B16EA9395D}"/>
              </a:ext>
            </a:extLst>
          </p:cNvPr>
          <p:cNvSpPr/>
          <p:nvPr/>
        </p:nvSpPr>
        <p:spPr>
          <a:xfrm>
            <a:off x="4389850" y="2694300"/>
            <a:ext cx="65750" cy="83000"/>
          </a:xfrm>
          <a:custGeom>
            <a:avLst/>
            <a:gdLst/>
            <a:ahLst/>
            <a:cxnLst/>
            <a:rect l="l" t="t" r="r" b="b"/>
            <a:pathLst>
              <a:path w="2630" h="3320" extrusionOk="0">
                <a:moveTo>
                  <a:pt x="1320" y="0"/>
                </a:moveTo>
                <a:lnTo>
                  <a:pt x="1208" y="10"/>
                </a:lnTo>
                <a:lnTo>
                  <a:pt x="1107" y="31"/>
                </a:lnTo>
                <a:lnTo>
                  <a:pt x="1005" y="51"/>
                </a:lnTo>
                <a:lnTo>
                  <a:pt x="914" y="81"/>
                </a:lnTo>
                <a:lnTo>
                  <a:pt x="812" y="122"/>
                </a:lnTo>
                <a:lnTo>
                  <a:pt x="721" y="173"/>
                </a:lnTo>
                <a:lnTo>
                  <a:pt x="630" y="224"/>
                </a:lnTo>
                <a:lnTo>
                  <a:pt x="548" y="284"/>
                </a:lnTo>
                <a:lnTo>
                  <a:pt x="467" y="345"/>
                </a:lnTo>
                <a:lnTo>
                  <a:pt x="396" y="427"/>
                </a:lnTo>
                <a:lnTo>
                  <a:pt x="325" y="498"/>
                </a:lnTo>
                <a:lnTo>
                  <a:pt x="264" y="589"/>
                </a:lnTo>
                <a:lnTo>
                  <a:pt x="213" y="680"/>
                </a:lnTo>
                <a:lnTo>
                  <a:pt x="163" y="772"/>
                </a:lnTo>
                <a:lnTo>
                  <a:pt x="122" y="873"/>
                </a:lnTo>
                <a:lnTo>
                  <a:pt x="81" y="985"/>
                </a:lnTo>
                <a:lnTo>
                  <a:pt x="51" y="1117"/>
                </a:lnTo>
                <a:lnTo>
                  <a:pt x="31" y="1259"/>
                </a:lnTo>
                <a:lnTo>
                  <a:pt x="10" y="1391"/>
                </a:lnTo>
                <a:lnTo>
                  <a:pt x="0" y="1523"/>
                </a:lnTo>
                <a:lnTo>
                  <a:pt x="0" y="1655"/>
                </a:lnTo>
                <a:lnTo>
                  <a:pt x="10" y="1787"/>
                </a:lnTo>
                <a:lnTo>
                  <a:pt x="21" y="1919"/>
                </a:lnTo>
                <a:lnTo>
                  <a:pt x="51" y="2051"/>
                </a:lnTo>
                <a:lnTo>
                  <a:pt x="81" y="2173"/>
                </a:lnTo>
                <a:lnTo>
                  <a:pt x="112" y="2294"/>
                </a:lnTo>
                <a:lnTo>
                  <a:pt x="163" y="2416"/>
                </a:lnTo>
                <a:lnTo>
                  <a:pt x="213" y="2538"/>
                </a:lnTo>
                <a:lnTo>
                  <a:pt x="284" y="2650"/>
                </a:lnTo>
                <a:lnTo>
                  <a:pt x="356" y="2771"/>
                </a:lnTo>
                <a:lnTo>
                  <a:pt x="437" y="2873"/>
                </a:lnTo>
                <a:lnTo>
                  <a:pt x="518" y="2985"/>
                </a:lnTo>
                <a:lnTo>
                  <a:pt x="599" y="3066"/>
                </a:lnTo>
                <a:lnTo>
                  <a:pt x="691" y="3127"/>
                </a:lnTo>
                <a:lnTo>
                  <a:pt x="782" y="3188"/>
                </a:lnTo>
                <a:lnTo>
                  <a:pt x="883" y="3238"/>
                </a:lnTo>
                <a:lnTo>
                  <a:pt x="985" y="3279"/>
                </a:lnTo>
                <a:lnTo>
                  <a:pt x="1097" y="3299"/>
                </a:lnTo>
                <a:lnTo>
                  <a:pt x="1208" y="3320"/>
                </a:lnTo>
                <a:lnTo>
                  <a:pt x="1431" y="3320"/>
                </a:lnTo>
                <a:lnTo>
                  <a:pt x="1543" y="3299"/>
                </a:lnTo>
                <a:lnTo>
                  <a:pt x="1645" y="3279"/>
                </a:lnTo>
                <a:lnTo>
                  <a:pt x="1756" y="3238"/>
                </a:lnTo>
                <a:lnTo>
                  <a:pt x="1848" y="3188"/>
                </a:lnTo>
                <a:lnTo>
                  <a:pt x="1949" y="3127"/>
                </a:lnTo>
                <a:lnTo>
                  <a:pt x="2030" y="3066"/>
                </a:lnTo>
                <a:lnTo>
                  <a:pt x="2112" y="2985"/>
                </a:lnTo>
                <a:lnTo>
                  <a:pt x="2203" y="2873"/>
                </a:lnTo>
                <a:lnTo>
                  <a:pt x="2284" y="2771"/>
                </a:lnTo>
                <a:lnTo>
                  <a:pt x="2355" y="2650"/>
                </a:lnTo>
                <a:lnTo>
                  <a:pt x="2416" y="2538"/>
                </a:lnTo>
                <a:lnTo>
                  <a:pt x="2467" y="2416"/>
                </a:lnTo>
                <a:lnTo>
                  <a:pt x="2518" y="2294"/>
                </a:lnTo>
                <a:lnTo>
                  <a:pt x="2558" y="2173"/>
                </a:lnTo>
                <a:lnTo>
                  <a:pt x="2589" y="2051"/>
                </a:lnTo>
                <a:lnTo>
                  <a:pt x="2609" y="1919"/>
                </a:lnTo>
                <a:lnTo>
                  <a:pt x="2629" y="1787"/>
                </a:lnTo>
                <a:lnTo>
                  <a:pt x="2629" y="1655"/>
                </a:lnTo>
                <a:lnTo>
                  <a:pt x="2629" y="1523"/>
                </a:lnTo>
                <a:lnTo>
                  <a:pt x="2619" y="1391"/>
                </a:lnTo>
                <a:lnTo>
                  <a:pt x="2609" y="1259"/>
                </a:lnTo>
                <a:lnTo>
                  <a:pt x="2579" y="1117"/>
                </a:lnTo>
                <a:lnTo>
                  <a:pt x="2548" y="985"/>
                </a:lnTo>
                <a:lnTo>
                  <a:pt x="2518" y="883"/>
                </a:lnTo>
                <a:lnTo>
                  <a:pt x="2477" y="782"/>
                </a:lnTo>
                <a:lnTo>
                  <a:pt x="2426" y="691"/>
                </a:lnTo>
                <a:lnTo>
                  <a:pt x="2376" y="599"/>
                </a:lnTo>
                <a:lnTo>
                  <a:pt x="2315" y="508"/>
                </a:lnTo>
                <a:lnTo>
                  <a:pt x="2244" y="427"/>
                </a:lnTo>
                <a:lnTo>
                  <a:pt x="2172" y="345"/>
                </a:lnTo>
                <a:lnTo>
                  <a:pt x="2091" y="274"/>
                </a:lnTo>
                <a:lnTo>
                  <a:pt x="2000" y="213"/>
                </a:lnTo>
                <a:lnTo>
                  <a:pt x="1919" y="163"/>
                </a:lnTo>
                <a:lnTo>
                  <a:pt x="1817" y="112"/>
                </a:lnTo>
                <a:lnTo>
                  <a:pt x="1726" y="71"/>
                </a:lnTo>
                <a:lnTo>
                  <a:pt x="1624" y="41"/>
                </a:lnTo>
                <a:lnTo>
                  <a:pt x="1523" y="10"/>
                </a:lnTo>
                <a:lnTo>
                  <a:pt x="142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3" name="Google Shape;226;p19">
            <a:extLst>
              <a:ext uri="{FF2B5EF4-FFF2-40B4-BE49-F238E27FC236}">
                <a16:creationId xmlns:a16="http://schemas.microsoft.com/office/drawing/2014/main" id="{71F34904-4693-F0FB-018C-16F48F7DFC58}"/>
              </a:ext>
            </a:extLst>
          </p:cNvPr>
          <p:cNvSpPr/>
          <p:nvPr/>
        </p:nvSpPr>
        <p:spPr>
          <a:xfrm>
            <a:off x="4400000" y="2705725"/>
            <a:ext cx="23625" cy="23350"/>
          </a:xfrm>
          <a:custGeom>
            <a:avLst/>
            <a:gdLst/>
            <a:ahLst/>
            <a:cxnLst/>
            <a:rect l="l" t="t" r="r" b="b"/>
            <a:pathLst>
              <a:path w="945" h="934" extrusionOk="0">
                <a:moveTo>
                  <a:pt x="406" y="0"/>
                </a:moveTo>
                <a:lnTo>
                  <a:pt x="345" y="10"/>
                </a:lnTo>
                <a:lnTo>
                  <a:pt x="295" y="30"/>
                </a:lnTo>
                <a:lnTo>
                  <a:pt x="234" y="51"/>
                </a:lnTo>
                <a:lnTo>
                  <a:pt x="183" y="91"/>
                </a:lnTo>
                <a:lnTo>
                  <a:pt x="132" y="132"/>
                </a:lnTo>
                <a:lnTo>
                  <a:pt x="92" y="183"/>
                </a:lnTo>
                <a:lnTo>
                  <a:pt x="51" y="234"/>
                </a:lnTo>
                <a:lnTo>
                  <a:pt x="31" y="284"/>
                </a:lnTo>
                <a:lnTo>
                  <a:pt x="10" y="345"/>
                </a:lnTo>
                <a:lnTo>
                  <a:pt x="0" y="396"/>
                </a:lnTo>
                <a:lnTo>
                  <a:pt x="0" y="457"/>
                </a:lnTo>
                <a:lnTo>
                  <a:pt x="10" y="508"/>
                </a:lnTo>
                <a:lnTo>
                  <a:pt x="21" y="568"/>
                </a:lnTo>
                <a:lnTo>
                  <a:pt x="41" y="619"/>
                </a:lnTo>
                <a:lnTo>
                  <a:pt x="61" y="670"/>
                </a:lnTo>
                <a:lnTo>
                  <a:pt x="102" y="721"/>
                </a:lnTo>
                <a:lnTo>
                  <a:pt x="132" y="761"/>
                </a:lnTo>
                <a:lnTo>
                  <a:pt x="183" y="802"/>
                </a:lnTo>
                <a:lnTo>
                  <a:pt x="224" y="843"/>
                </a:lnTo>
                <a:lnTo>
                  <a:pt x="274" y="873"/>
                </a:lnTo>
                <a:lnTo>
                  <a:pt x="335" y="893"/>
                </a:lnTo>
                <a:lnTo>
                  <a:pt x="386" y="914"/>
                </a:lnTo>
                <a:lnTo>
                  <a:pt x="447" y="934"/>
                </a:lnTo>
                <a:lnTo>
                  <a:pt x="559" y="934"/>
                </a:lnTo>
                <a:lnTo>
                  <a:pt x="609" y="924"/>
                </a:lnTo>
                <a:lnTo>
                  <a:pt x="660" y="903"/>
                </a:lnTo>
                <a:lnTo>
                  <a:pt x="711" y="873"/>
                </a:lnTo>
                <a:lnTo>
                  <a:pt x="762" y="843"/>
                </a:lnTo>
                <a:lnTo>
                  <a:pt x="802" y="802"/>
                </a:lnTo>
                <a:lnTo>
                  <a:pt x="843" y="761"/>
                </a:lnTo>
                <a:lnTo>
                  <a:pt x="873" y="711"/>
                </a:lnTo>
                <a:lnTo>
                  <a:pt x="904" y="660"/>
                </a:lnTo>
                <a:lnTo>
                  <a:pt x="924" y="609"/>
                </a:lnTo>
                <a:lnTo>
                  <a:pt x="934" y="548"/>
                </a:lnTo>
                <a:lnTo>
                  <a:pt x="944" y="497"/>
                </a:lnTo>
                <a:lnTo>
                  <a:pt x="934" y="437"/>
                </a:lnTo>
                <a:lnTo>
                  <a:pt x="914" y="386"/>
                </a:lnTo>
                <a:lnTo>
                  <a:pt x="904" y="335"/>
                </a:lnTo>
                <a:lnTo>
                  <a:pt x="873" y="274"/>
                </a:lnTo>
                <a:lnTo>
                  <a:pt x="843" y="223"/>
                </a:lnTo>
                <a:lnTo>
                  <a:pt x="802" y="173"/>
                </a:lnTo>
                <a:lnTo>
                  <a:pt x="762" y="132"/>
                </a:lnTo>
                <a:lnTo>
                  <a:pt x="721" y="91"/>
                </a:lnTo>
                <a:lnTo>
                  <a:pt x="670" y="61"/>
                </a:lnTo>
                <a:lnTo>
                  <a:pt x="619" y="41"/>
                </a:lnTo>
                <a:lnTo>
                  <a:pt x="569" y="20"/>
                </a:lnTo>
                <a:lnTo>
                  <a:pt x="5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4" name="Google Shape;227;p19">
            <a:extLst>
              <a:ext uri="{FF2B5EF4-FFF2-40B4-BE49-F238E27FC236}">
                <a16:creationId xmlns:a16="http://schemas.microsoft.com/office/drawing/2014/main" id="{FF991593-851B-F17D-8AAF-15305E176C7F}"/>
              </a:ext>
            </a:extLst>
          </p:cNvPr>
          <p:cNvSpPr/>
          <p:nvPr/>
        </p:nvSpPr>
        <p:spPr>
          <a:xfrm>
            <a:off x="4376650" y="2584675"/>
            <a:ext cx="84775" cy="48750"/>
          </a:xfrm>
          <a:custGeom>
            <a:avLst/>
            <a:gdLst/>
            <a:ahLst/>
            <a:cxnLst/>
            <a:rect l="l" t="t" r="r" b="b"/>
            <a:pathLst>
              <a:path w="3391" h="1950" extrusionOk="0">
                <a:moveTo>
                  <a:pt x="1726" y="0"/>
                </a:moveTo>
                <a:lnTo>
                  <a:pt x="1604" y="10"/>
                </a:lnTo>
                <a:lnTo>
                  <a:pt x="1493" y="20"/>
                </a:lnTo>
                <a:lnTo>
                  <a:pt x="1371" y="41"/>
                </a:lnTo>
                <a:lnTo>
                  <a:pt x="1259" y="71"/>
                </a:lnTo>
                <a:lnTo>
                  <a:pt x="1147" y="102"/>
                </a:lnTo>
                <a:lnTo>
                  <a:pt x="1036" y="142"/>
                </a:lnTo>
                <a:lnTo>
                  <a:pt x="924" y="183"/>
                </a:lnTo>
                <a:lnTo>
                  <a:pt x="823" y="234"/>
                </a:lnTo>
                <a:lnTo>
                  <a:pt x="721" y="295"/>
                </a:lnTo>
                <a:lnTo>
                  <a:pt x="620" y="355"/>
                </a:lnTo>
                <a:lnTo>
                  <a:pt x="528" y="427"/>
                </a:lnTo>
                <a:lnTo>
                  <a:pt x="437" y="498"/>
                </a:lnTo>
                <a:lnTo>
                  <a:pt x="356" y="579"/>
                </a:lnTo>
                <a:lnTo>
                  <a:pt x="274" y="660"/>
                </a:lnTo>
                <a:lnTo>
                  <a:pt x="203" y="751"/>
                </a:lnTo>
                <a:lnTo>
                  <a:pt x="132" y="853"/>
                </a:lnTo>
                <a:lnTo>
                  <a:pt x="71" y="954"/>
                </a:lnTo>
                <a:lnTo>
                  <a:pt x="41" y="1025"/>
                </a:lnTo>
                <a:lnTo>
                  <a:pt x="21" y="1096"/>
                </a:lnTo>
                <a:lnTo>
                  <a:pt x="0" y="1168"/>
                </a:lnTo>
                <a:lnTo>
                  <a:pt x="0" y="1239"/>
                </a:lnTo>
                <a:lnTo>
                  <a:pt x="11" y="1310"/>
                </a:lnTo>
                <a:lnTo>
                  <a:pt x="21" y="1381"/>
                </a:lnTo>
                <a:lnTo>
                  <a:pt x="41" y="1452"/>
                </a:lnTo>
                <a:lnTo>
                  <a:pt x="71" y="1513"/>
                </a:lnTo>
                <a:lnTo>
                  <a:pt x="112" y="1574"/>
                </a:lnTo>
                <a:lnTo>
                  <a:pt x="163" y="1624"/>
                </a:lnTo>
                <a:lnTo>
                  <a:pt x="214" y="1675"/>
                </a:lnTo>
                <a:lnTo>
                  <a:pt x="274" y="1716"/>
                </a:lnTo>
                <a:lnTo>
                  <a:pt x="335" y="1746"/>
                </a:lnTo>
                <a:lnTo>
                  <a:pt x="406" y="1777"/>
                </a:lnTo>
                <a:lnTo>
                  <a:pt x="478" y="1787"/>
                </a:lnTo>
                <a:lnTo>
                  <a:pt x="559" y="1797"/>
                </a:lnTo>
                <a:lnTo>
                  <a:pt x="681" y="1797"/>
                </a:lnTo>
                <a:lnTo>
                  <a:pt x="802" y="1787"/>
                </a:lnTo>
                <a:lnTo>
                  <a:pt x="1046" y="1756"/>
                </a:lnTo>
                <a:lnTo>
                  <a:pt x="1279" y="1716"/>
                </a:lnTo>
                <a:lnTo>
                  <a:pt x="1401" y="1705"/>
                </a:lnTo>
                <a:lnTo>
                  <a:pt x="1533" y="1695"/>
                </a:lnTo>
                <a:lnTo>
                  <a:pt x="1635" y="1705"/>
                </a:lnTo>
                <a:lnTo>
                  <a:pt x="1736" y="1716"/>
                </a:lnTo>
                <a:lnTo>
                  <a:pt x="1838" y="1746"/>
                </a:lnTo>
                <a:lnTo>
                  <a:pt x="1919" y="1777"/>
                </a:lnTo>
                <a:lnTo>
                  <a:pt x="2102" y="1848"/>
                </a:lnTo>
                <a:lnTo>
                  <a:pt x="2305" y="1919"/>
                </a:lnTo>
                <a:lnTo>
                  <a:pt x="2426" y="1949"/>
                </a:lnTo>
                <a:lnTo>
                  <a:pt x="2558" y="1949"/>
                </a:lnTo>
                <a:lnTo>
                  <a:pt x="2680" y="1939"/>
                </a:lnTo>
                <a:lnTo>
                  <a:pt x="2792" y="1898"/>
                </a:lnTo>
                <a:lnTo>
                  <a:pt x="2904" y="1848"/>
                </a:lnTo>
                <a:lnTo>
                  <a:pt x="3015" y="1777"/>
                </a:lnTo>
                <a:lnTo>
                  <a:pt x="3107" y="1695"/>
                </a:lnTo>
                <a:lnTo>
                  <a:pt x="3188" y="1604"/>
                </a:lnTo>
                <a:lnTo>
                  <a:pt x="3269" y="1502"/>
                </a:lnTo>
                <a:lnTo>
                  <a:pt x="3320" y="1391"/>
                </a:lnTo>
                <a:lnTo>
                  <a:pt x="3360" y="1279"/>
                </a:lnTo>
                <a:lnTo>
                  <a:pt x="3381" y="1157"/>
                </a:lnTo>
                <a:lnTo>
                  <a:pt x="3391" y="1036"/>
                </a:lnTo>
                <a:lnTo>
                  <a:pt x="3370" y="924"/>
                </a:lnTo>
                <a:lnTo>
                  <a:pt x="3350" y="863"/>
                </a:lnTo>
                <a:lnTo>
                  <a:pt x="3320" y="802"/>
                </a:lnTo>
                <a:lnTo>
                  <a:pt x="3289" y="741"/>
                </a:lnTo>
                <a:lnTo>
                  <a:pt x="3259" y="680"/>
                </a:lnTo>
                <a:lnTo>
                  <a:pt x="3178" y="589"/>
                </a:lnTo>
                <a:lnTo>
                  <a:pt x="3107" y="508"/>
                </a:lnTo>
                <a:lnTo>
                  <a:pt x="3015" y="427"/>
                </a:lnTo>
                <a:lnTo>
                  <a:pt x="2924" y="355"/>
                </a:lnTo>
                <a:lnTo>
                  <a:pt x="2832" y="284"/>
                </a:lnTo>
                <a:lnTo>
                  <a:pt x="2731" y="224"/>
                </a:lnTo>
                <a:lnTo>
                  <a:pt x="2629" y="173"/>
                </a:lnTo>
                <a:lnTo>
                  <a:pt x="2528" y="132"/>
                </a:lnTo>
                <a:lnTo>
                  <a:pt x="2416" y="92"/>
                </a:lnTo>
                <a:lnTo>
                  <a:pt x="2305" y="61"/>
                </a:lnTo>
                <a:lnTo>
                  <a:pt x="2193" y="41"/>
                </a:lnTo>
                <a:lnTo>
                  <a:pt x="2081" y="20"/>
                </a:lnTo>
                <a:lnTo>
                  <a:pt x="1959" y="10"/>
                </a:lnTo>
                <a:lnTo>
                  <a:pt x="1848"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5" name="Google Shape;228;p19">
            <a:extLst>
              <a:ext uri="{FF2B5EF4-FFF2-40B4-BE49-F238E27FC236}">
                <a16:creationId xmlns:a16="http://schemas.microsoft.com/office/drawing/2014/main" id="{F53097FD-B601-CE31-D043-CE692ADC1EE6}"/>
              </a:ext>
            </a:extLst>
          </p:cNvPr>
          <p:cNvSpPr/>
          <p:nvPr/>
        </p:nvSpPr>
        <p:spPr>
          <a:xfrm>
            <a:off x="4688025" y="2584675"/>
            <a:ext cx="84775" cy="48750"/>
          </a:xfrm>
          <a:custGeom>
            <a:avLst/>
            <a:gdLst/>
            <a:ahLst/>
            <a:cxnLst/>
            <a:rect l="l" t="t" r="r" b="b"/>
            <a:pathLst>
              <a:path w="3391" h="1950" extrusionOk="0">
                <a:moveTo>
                  <a:pt x="1543" y="0"/>
                </a:moveTo>
                <a:lnTo>
                  <a:pt x="1431" y="10"/>
                </a:lnTo>
                <a:lnTo>
                  <a:pt x="1310" y="20"/>
                </a:lnTo>
                <a:lnTo>
                  <a:pt x="1198" y="41"/>
                </a:lnTo>
                <a:lnTo>
                  <a:pt x="1086" y="61"/>
                </a:lnTo>
                <a:lnTo>
                  <a:pt x="975" y="92"/>
                </a:lnTo>
                <a:lnTo>
                  <a:pt x="863" y="132"/>
                </a:lnTo>
                <a:lnTo>
                  <a:pt x="762" y="173"/>
                </a:lnTo>
                <a:lnTo>
                  <a:pt x="650" y="224"/>
                </a:lnTo>
                <a:lnTo>
                  <a:pt x="559" y="284"/>
                </a:lnTo>
                <a:lnTo>
                  <a:pt x="457" y="355"/>
                </a:lnTo>
                <a:lnTo>
                  <a:pt x="366" y="427"/>
                </a:lnTo>
                <a:lnTo>
                  <a:pt x="284" y="508"/>
                </a:lnTo>
                <a:lnTo>
                  <a:pt x="203" y="589"/>
                </a:lnTo>
                <a:lnTo>
                  <a:pt x="132" y="680"/>
                </a:lnTo>
                <a:lnTo>
                  <a:pt x="92" y="741"/>
                </a:lnTo>
                <a:lnTo>
                  <a:pt x="61" y="802"/>
                </a:lnTo>
                <a:lnTo>
                  <a:pt x="41" y="863"/>
                </a:lnTo>
                <a:lnTo>
                  <a:pt x="21" y="924"/>
                </a:lnTo>
                <a:lnTo>
                  <a:pt x="0" y="1036"/>
                </a:lnTo>
                <a:lnTo>
                  <a:pt x="0" y="1157"/>
                </a:lnTo>
                <a:lnTo>
                  <a:pt x="21" y="1279"/>
                </a:lnTo>
                <a:lnTo>
                  <a:pt x="61" y="1391"/>
                </a:lnTo>
                <a:lnTo>
                  <a:pt x="122" y="1502"/>
                </a:lnTo>
                <a:lnTo>
                  <a:pt x="193" y="1604"/>
                </a:lnTo>
                <a:lnTo>
                  <a:pt x="274" y="1695"/>
                </a:lnTo>
                <a:lnTo>
                  <a:pt x="376" y="1777"/>
                </a:lnTo>
                <a:lnTo>
                  <a:pt x="477" y="1848"/>
                </a:lnTo>
                <a:lnTo>
                  <a:pt x="589" y="1898"/>
                </a:lnTo>
                <a:lnTo>
                  <a:pt x="711" y="1939"/>
                </a:lnTo>
                <a:lnTo>
                  <a:pt x="833" y="1949"/>
                </a:lnTo>
                <a:lnTo>
                  <a:pt x="954" y="1949"/>
                </a:lnTo>
                <a:lnTo>
                  <a:pt x="1076" y="1919"/>
                </a:lnTo>
                <a:lnTo>
                  <a:pt x="1279" y="1848"/>
                </a:lnTo>
                <a:lnTo>
                  <a:pt x="1462" y="1777"/>
                </a:lnTo>
                <a:lnTo>
                  <a:pt x="1553" y="1746"/>
                </a:lnTo>
                <a:lnTo>
                  <a:pt x="1645" y="1716"/>
                </a:lnTo>
                <a:lnTo>
                  <a:pt x="1746" y="1705"/>
                </a:lnTo>
                <a:lnTo>
                  <a:pt x="1858" y="1695"/>
                </a:lnTo>
                <a:lnTo>
                  <a:pt x="1980" y="1705"/>
                </a:lnTo>
                <a:lnTo>
                  <a:pt x="2101" y="1716"/>
                </a:lnTo>
                <a:lnTo>
                  <a:pt x="2345" y="1756"/>
                </a:lnTo>
                <a:lnTo>
                  <a:pt x="2578" y="1787"/>
                </a:lnTo>
                <a:lnTo>
                  <a:pt x="2700" y="1797"/>
                </a:lnTo>
                <a:lnTo>
                  <a:pt x="2832" y="1797"/>
                </a:lnTo>
                <a:lnTo>
                  <a:pt x="2903" y="1787"/>
                </a:lnTo>
                <a:lnTo>
                  <a:pt x="2985" y="1777"/>
                </a:lnTo>
                <a:lnTo>
                  <a:pt x="3056" y="1746"/>
                </a:lnTo>
                <a:lnTo>
                  <a:pt x="3116" y="1716"/>
                </a:lnTo>
                <a:lnTo>
                  <a:pt x="3177" y="1675"/>
                </a:lnTo>
                <a:lnTo>
                  <a:pt x="3228" y="1624"/>
                </a:lnTo>
                <a:lnTo>
                  <a:pt x="3269" y="1574"/>
                </a:lnTo>
                <a:lnTo>
                  <a:pt x="3309" y="1513"/>
                </a:lnTo>
                <a:lnTo>
                  <a:pt x="3340" y="1452"/>
                </a:lnTo>
                <a:lnTo>
                  <a:pt x="3370" y="1381"/>
                </a:lnTo>
                <a:lnTo>
                  <a:pt x="3380" y="1310"/>
                </a:lnTo>
                <a:lnTo>
                  <a:pt x="3391" y="1239"/>
                </a:lnTo>
                <a:lnTo>
                  <a:pt x="3380" y="1168"/>
                </a:lnTo>
                <a:lnTo>
                  <a:pt x="3370" y="1096"/>
                </a:lnTo>
                <a:lnTo>
                  <a:pt x="3350" y="1025"/>
                </a:lnTo>
                <a:lnTo>
                  <a:pt x="3309" y="954"/>
                </a:lnTo>
                <a:lnTo>
                  <a:pt x="3259" y="853"/>
                </a:lnTo>
                <a:lnTo>
                  <a:pt x="3188" y="751"/>
                </a:lnTo>
                <a:lnTo>
                  <a:pt x="3116" y="660"/>
                </a:lnTo>
                <a:lnTo>
                  <a:pt x="3035" y="579"/>
                </a:lnTo>
                <a:lnTo>
                  <a:pt x="2954" y="498"/>
                </a:lnTo>
                <a:lnTo>
                  <a:pt x="2863" y="427"/>
                </a:lnTo>
                <a:lnTo>
                  <a:pt x="2761" y="355"/>
                </a:lnTo>
                <a:lnTo>
                  <a:pt x="2670" y="295"/>
                </a:lnTo>
                <a:lnTo>
                  <a:pt x="2568" y="234"/>
                </a:lnTo>
                <a:lnTo>
                  <a:pt x="2457" y="183"/>
                </a:lnTo>
                <a:lnTo>
                  <a:pt x="2355" y="142"/>
                </a:lnTo>
                <a:lnTo>
                  <a:pt x="2244" y="102"/>
                </a:lnTo>
                <a:lnTo>
                  <a:pt x="2132" y="71"/>
                </a:lnTo>
                <a:lnTo>
                  <a:pt x="2010" y="41"/>
                </a:lnTo>
                <a:lnTo>
                  <a:pt x="1898" y="20"/>
                </a:lnTo>
                <a:lnTo>
                  <a:pt x="1777" y="10"/>
                </a:lnTo>
                <a:lnTo>
                  <a:pt x="1665"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6" name="Google Shape;229;p19">
            <a:extLst>
              <a:ext uri="{FF2B5EF4-FFF2-40B4-BE49-F238E27FC236}">
                <a16:creationId xmlns:a16="http://schemas.microsoft.com/office/drawing/2014/main" id="{F09833F6-1513-23E9-51D1-AAD64FBCF475}"/>
              </a:ext>
            </a:extLst>
          </p:cNvPr>
          <p:cNvSpPr/>
          <p:nvPr/>
        </p:nvSpPr>
        <p:spPr>
          <a:xfrm>
            <a:off x="4535500" y="2794525"/>
            <a:ext cx="82750" cy="40125"/>
          </a:xfrm>
          <a:custGeom>
            <a:avLst/>
            <a:gdLst/>
            <a:ahLst/>
            <a:cxnLst/>
            <a:rect l="l" t="t" r="r" b="b"/>
            <a:pathLst>
              <a:path w="3310" h="1605" extrusionOk="0">
                <a:moveTo>
                  <a:pt x="2853" y="1"/>
                </a:moveTo>
                <a:lnTo>
                  <a:pt x="2792" y="11"/>
                </a:lnTo>
                <a:lnTo>
                  <a:pt x="2731" y="21"/>
                </a:lnTo>
                <a:lnTo>
                  <a:pt x="2589" y="62"/>
                </a:lnTo>
                <a:lnTo>
                  <a:pt x="2457" y="123"/>
                </a:lnTo>
                <a:lnTo>
                  <a:pt x="2335" y="194"/>
                </a:lnTo>
                <a:lnTo>
                  <a:pt x="2214" y="275"/>
                </a:lnTo>
                <a:lnTo>
                  <a:pt x="2092" y="346"/>
                </a:lnTo>
                <a:lnTo>
                  <a:pt x="1970" y="417"/>
                </a:lnTo>
                <a:lnTo>
                  <a:pt x="1838" y="488"/>
                </a:lnTo>
                <a:lnTo>
                  <a:pt x="1696" y="529"/>
                </a:lnTo>
                <a:lnTo>
                  <a:pt x="1544" y="569"/>
                </a:lnTo>
                <a:lnTo>
                  <a:pt x="1401" y="579"/>
                </a:lnTo>
                <a:lnTo>
                  <a:pt x="1270" y="579"/>
                </a:lnTo>
                <a:lnTo>
                  <a:pt x="1138" y="549"/>
                </a:lnTo>
                <a:lnTo>
                  <a:pt x="1006" y="498"/>
                </a:lnTo>
                <a:lnTo>
                  <a:pt x="894" y="437"/>
                </a:lnTo>
                <a:lnTo>
                  <a:pt x="782" y="346"/>
                </a:lnTo>
                <a:lnTo>
                  <a:pt x="671" y="234"/>
                </a:lnTo>
                <a:lnTo>
                  <a:pt x="620" y="173"/>
                </a:lnTo>
                <a:lnTo>
                  <a:pt x="559" y="133"/>
                </a:lnTo>
                <a:lnTo>
                  <a:pt x="488" y="112"/>
                </a:lnTo>
                <a:lnTo>
                  <a:pt x="417" y="102"/>
                </a:lnTo>
                <a:lnTo>
                  <a:pt x="356" y="112"/>
                </a:lnTo>
                <a:lnTo>
                  <a:pt x="285" y="123"/>
                </a:lnTo>
                <a:lnTo>
                  <a:pt x="224" y="153"/>
                </a:lnTo>
                <a:lnTo>
                  <a:pt x="173" y="194"/>
                </a:lnTo>
                <a:lnTo>
                  <a:pt x="112" y="244"/>
                </a:lnTo>
                <a:lnTo>
                  <a:pt x="72" y="295"/>
                </a:lnTo>
                <a:lnTo>
                  <a:pt x="41" y="356"/>
                </a:lnTo>
                <a:lnTo>
                  <a:pt x="11" y="427"/>
                </a:lnTo>
                <a:lnTo>
                  <a:pt x="1" y="498"/>
                </a:lnTo>
                <a:lnTo>
                  <a:pt x="1" y="569"/>
                </a:lnTo>
                <a:lnTo>
                  <a:pt x="11" y="640"/>
                </a:lnTo>
                <a:lnTo>
                  <a:pt x="51" y="711"/>
                </a:lnTo>
                <a:lnTo>
                  <a:pt x="112" y="813"/>
                </a:lnTo>
                <a:lnTo>
                  <a:pt x="183" y="914"/>
                </a:lnTo>
                <a:lnTo>
                  <a:pt x="254" y="1006"/>
                </a:lnTo>
                <a:lnTo>
                  <a:pt x="336" y="1087"/>
                </a:lnTo>
                <a:lnTo>
                  <a:pt x="417" y="1168"/>
                </a:lnTo>
                <a:lnTo>
                  <a:pt x="508" y="1239"/>
                </a:lnTo>
                <a:lnTo>
                  <a:pt x="610" y="1310"/>
                </a:lnTo>
                <a:lnTo>
                  <a:pt x="701" y="1371"/>
                </a:lnTo>
                <a:lnTo>
                  <a:pt x="813" y="1422"/>
                </a:lnTo>
                <a:lnTo>
                  <a:pt x="914" y="1473"/>
                </a:lnTo>
                <a:lnTo>
                  <a:pt x="1026" y="1513"/>
                </a:lnTo>
                <a:lnTo>
                  <a:pt x="1138" y="1544"/>
                </a:lnTo>
                <a:lnTo>
                  <a:pt x="1249" y="1574"/>
                </a:lnTo>
                <a:lnTo>
                  <a:pt x="1371" y="1594"/>
                </a:lnTo>
                <a:lnTo>
                  <a:pt x="1493" y="1605"/>
                </a:lnTo>
                <a:lnTo>
                  <a:pt x="1726" y="1605"/>
                </a:lnTo>
                <a:lnTo>
                  <a:pt x="1858" y="1584"/>
                </a:lnTo>
                <a:lnTo>
                  <a:pt x="1980" y="1564"/>
                </a:lnTo>
                <a:lnTo>
                  <a:pt x="2112" y="1534"/>
                </a:lnTo>
                <a:lnTo>
                  <a:pt x="2244" y="1493"/>
                </a:lnTo>
                <a:lnTo>
                  <a:pt x="2366" y="1452"/>
                </a:lnTo>
                <a:lnTo>
                  <a:pt x="2498" y="1391"/>
                </a:lnTo>
                <a:lnTo>
                  <a:pt x="2609" y="1331"/>
                </a:lnTo>
                <a:lnTo>
                  <a:pt x="2731" y="1259"/>
                </a:lnTo>
                <a:lnTo>
                  <a:pt x="2833" y="1188"/>
                </a:lnTo>
                <a:lnTo>
                  <a:pt x="2934" y="1097"/>
                </a:lnTo>
                <a:lnTo>
                  <a:pt x="3036" y="1006"/>
                </a:lnTo>
                <a:lnTo>
                  <a:pt x="3117" y="914"/>
                </a:lnTo>
                <a:lnTo>
                  <a:pt x="3188" y="813"/>
                </a:lnTo>
                <a:lnTo>
                  <a:pt x="3249" y="701"/>
                </a:lnTo>
                <a:lnTo>
                  <a:pt x="3290" y="579"/>
                </a:lnTo>
                <a:lnTo>
                  <a:pt x="3310" y="518"/>
                </a:lnTo>
                <a:lnTo>
                  <a:pt x="3310" y="458"/>
                </a:lnTo>
                <a:lnTo>
                  <a:pt x="3310" y="397"/>
                </a:lnTo>
                <a:lnTo>
                  <a:pt x="3290" y="336"/>
                </a:lnTo>
                <a:lnTo>
                  <a:pt x="3269" y="285"/>
                </a:lnTo>
                <a:lnTo>
                  <a:pt x="3249" y="234"/>
                </a:lnTo>
                <a:lnTo>
                  <a:pt x="3208" y="183"/>
                </a:lnTo>
                <a:lnTo>
                  <a:pt x="3168" y="143"/>
                </a:lnTo>
                <a:lnTo>
                  <a:pt x="3127" y="102"/>
                </a:lnTo>
                <a:lnTo>
                  <a:pt x="3076" y="72"/>
                </a:lnTo>
                <a:lnTo>
                  <a:pt x="3026" y="41"/>
                </a:lnTo>
                <a:lnTo>
                  <a:pt x="2965" y="21"/>
                </a:lnTo>
                <a:lnTo>
                  <a:pt x="2914" y="11"/>
                </a:lnTo>
                <a:lnTo>
                  <a:pt x="2853"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7" name="Google Shape;230;p19">
            <a:extLst>
              <a:ext uri="{FF2B5EF4-FFF2-40B4-BE49-F238E27FC236}">
                <a16:creationId xmlns:a16="http://schemas.microsoft.com/office/drawing/2014/main" id="{6561359E-B65F-9DC9-2FE2-F6D3A838387B}"/>
              </a:ext>
            </a:extLst>
          </p:cNvPr>
          <p:cNvSpPr/>
          <p:nvPr/>
        </p:nvSpPr>
        <p:spPr>
          <a:xfrm>
            <a:off x="4519775" y="2875225"/>
            <a:ext cx="127925" cy="156850"/>
          </a:xfrm>
          <a:custGeom>
            <a:avLst/>
            <a:gdLst/>
            <a:ahLst/>
            <a:cxnLst/>
            <a:rect l="l" t="t" r="r" b="b"/>
            <a:pathLst>
              <a:path w="5117" h="6274" extrusionOk="0">
                <a:moveTo>
                  <a:pt x="1939" y="1"/>
                </a:moveTo>
                <a:lnTo>
                  <a:pt x="1817" y="11"/>
                </a:lnTo>
                <a:lnTo>
                  <a:pt x="1706" y="31"/>
                </a:lnTo>
                <a:lnTo>
                  <a:pt x="1584" y="51"/>
                </a:lnTo>
                <a:lnTo>
                  <a:pt x="1482" y="82"/>
                </a:lnTo>
                <a:lnTo>
                  <a:pt x="1371" y="112"/>
                </a:lnTo>
                <a:lnTo>
                  <a:pt x="1269" y="153"/>
                </a:lnTo>
                <a:lnTo>
                  <a:pt x="1178" y="204"/>
                </a:lnTo>
                <a:lnTo>
                  <a:pt x="1086" y="254"/>
                </a:lnTo>
                <a:lnTo>
                  <a:pt x="995" y="315"/>
                </a:lnTo>
                <a:lnTo>
                  <a:pt x="914" y="376"/>
                </a:lnTo>
                <a:lnTo>
                  <a:pt x="833" y="447"/>
                </a:lnTo>
                <a:lnTo>
                  <a:pt x="762" y="518"/>
                </a:lnTo>
                <a:lnTo>
                  <a:pt x="620" y="681"/>
                </a:lnTo>
                <a:lnTo>
                  <a:pt x="498" y="863"/>
                </a:lnTo>
                <a:lnTo>
                  <a:pt x="386" y="1056"/>
                </a:lnTo>
                <a:lnTo>
                  <a:pt x="295" y="1259"/>
                </a:lnTo>
                <a:lnTo>
                  <a:pt x="214" y="1483"/>
                </a:lnTo>
                <a:lnTo>
                  <a:pt x="142" y="1716"/>
                </a:lnTo>
                <a:lnTo>
                  <a:pt x="92" y="1950"/>
                </a:lnTo>
                <a:lnTo>
                  <a:pt x="51" y="2193"/>
                </a:lnTo>
                <a:lnTo>
                  <a:pt x="21" y="2447"/>
                </a:lnTo>
                <a:lnTo>
                  <a:pt x="0" y="2691"/>
                </a:lnTo>
                <a:lnTo>
                  <a:pt x="0" y="2944"/>
                </a:lnTo>
                <a:lnTo>
                  <a:pt x="0" y="3198"/>
                </a:lnTo>
                <a:lnTo>
                  <a:pt x="11" y="3452"/>
                </a:lnTo>
                <a:lnTo>
                  <a:pt x="41" y="3706"/>
                </a:lnTo>
                <a:lnTo>
                  <a:pt x="71" y="3949"/>
                </a:lnTo>
                <a:lnTo>
                  <a:pt x="112" y="4183"/>
                </a:lnTo>
                <a:lnTo>
                  <a:pt x="163" y="4406"/>
                </a:lnTo>
                <a:lnTo>
                  <a:pt x="214" y="4629"/>
                </a:lnTo>
                <a:lnTo>
                  <a:pt x="285" y="4832"/>
                </a:lnTo>
                <a:lnTo>
                  <a:pt x="356" y="5015"/>
                </a:lnTo>
                <a:lnTo>
                  <a:pt x="437" y="5198"/>
                </a:lnTo>
                <a:lnTo>
                  <a:pt x="518" y="5350"/>
                </a:lnTo>
                <a:lnTo>
                  <a:pt x="599" y="5492"/>
                </a:lnTo>
                <a:lnTo>
                  <a:pt x="701" y="5614"/>
                </a:lnTo>
                <a:lnTo>
                  <a:pt x="823" y="5736"/>
                </a:lnTo>
                <a:lnTo>
                  <a:pt x="955" y="5847"/>
                </a:lnTo>
                <a:lnTo>
                  <a:pt x="1107" y="5939"/>
                </a:lnTo>
                <a:lnTo>
                  <a:pt x="1269" y="6030"/>
                </a:lnTo>
                <a:lnTo>
                  <a:pt x="1442" y="6101"/>
                </a:lnTo>
                <a:lnTo>
                  <a:pt x="1614" y="6162"/>
                </a:lnTo>
                <a:lnTo>
                  <a:pt x="1797" y="6213"/>
                </a:lnTo>
                <a:lnTo>
                  <a:pt x="1990" y="6243"/>
                </a:lnTo>
                <a:lnTo>
                  <a:pt x="2183" y="6274"/>
                </a:lnTo>
                <a:lnTo>
                  <a:pt x="2589" y="6274"/>
                </a:lnTo>
                <a:lnTo>
                  <a:pt x="2782" y="6253"/>
                </a:lnTo>
                <a:lnTo>
                  <a:pt x="2985" y="6213"/>
                </a:lnTo>
                <a:lnTo>
                  <a:pt x="3178" y="6162"/>
                </a:lnTo>
                <a:lnTo>
                  <a:pt x="3360" y="6091"/>
                </a:lnTo>
                <a:lnTo>
                  <a:pt x="3553" y="6010"/>
                </a:lnTo>
                <a:lnTo>
                  <a:pt x="3715" y="5929"/>
                </a:lnTo>
                <a:lnTo>
                  <a:pt x="3868" y="5837"/>
                </a:lnTo>
                <a:lnTo>
                  <a:pt x="4010" y="5736"/>
                </a:lnTo>
                <a:lnTo>
                  <a:pt x="4142" y="5624"/>
                </a:lnTo>
                <a:lnTo>
                  <a:pt x="4264" y="5512"/>
                </a:lnTo>
                <a:lnTo>
                  <a:pt x="4375" y="5401"/>
                </a:lnTo>
                <a:lnTo>
                  <a:pt x="4487" y="5279"/>
                </a:lnTo>
                <a:lnTo>
                  <a:pt x="4578" y="5157"/>
                </a:lnTo>
                <a:lnTo>
                  <a:pt x="4670" y="5025"/>
                </a:lnTo>
                <a:lnTo>
                  <a:pt x="4741" y="4893"/>
                </a:lnTo>
                <a:lnTo>
                  <a:pt x="4812" y="4751"/>
                </a:lnTo>
                <a:lnTo>
                  <a:pt x="4873" y="4609"/>
                </a:lnTo>
                <a:lnTo>
                  <a:pt x="4934" y="4467"/>
                </a:lnTo>
                <a:lnTo>
                  <a:pt x="4974" y="4325"/>
                </a:lnTo>
                <a:lnTo>
                  <a:pt x="5015" y="4183"/>
                </a:lnTo>
                <a:lnTo>
                  <a:pt x="5055" y="4030"/>
                </a:lnTo>
                <a:lnTo>
                  <a:pt x="5076" y="3878"/>
                </a:lnTo>
                <a:lnTo>
                  <a:pt x="5096" y="3726"/>
                </a:lnTo>
                <a:lnTo>
                  <a:pt x="5106" y="3584"/>
                </a:lnTo>
                <a:lnTo>
                  <a:pt x="5116" y="3432"/>
                </a:lnTo>
                <a:lnTo>
                  <a:pt x="5106" y="3127"/>
                </a:lnTo>
                <a:lnTo>
                  <a:pt x="5076" y="2833"/>
                </a:lnTo>
                <a:lnTo>
                  <a:pt x="5035" y="2548"/>
                </a:lnTo>
                <a:lnTo>
                  <a:pt x="4964" y="2264"/>
                </a:lnTo>
                <a:lnTo>
                  <a:pt x="4883" y="2000"/>
                </a:lnTo>
                <a:lnTo>
                  <a:pt x="4781" y="1747"/>
                </a:lnTo>
                <a:lnTo>
                  <a:pt x="4680" y="1544"/>
                </a:lnTo>
                <a:lnTo>
                  <a:pt x="4568" y="1341"/>
                </a:lnTo>
                <a:lnTo>
                  <a:pt x="4426" y="1148"/>
                </a:lnTo>
                <a:lnTo>
                  <a:pt x="4274" y="955"/>
                </a:lnTo>
                <a:lnTo>
                  <a:pt x="4182" y="863"/>
                </a:lnTo>
                <a:lnTo>
                  <a:pt x="4091" y="782"/>
                </a:lnTo>
                <a:lnTo>
                  <a:pt x="4000" y="691"/>
                </a:lnTo>
                <a:lnTo>
                  <a:pt x="3888" y="610"/>
                </a:lnTo>
                <a:lnTo>
                  <a:pt x="3776" y="539"/>
                </a:lnTo>
                <a:lnTo>
                  <a:pt x="3665" y="468"/>
                </a:lnTo>
                <a:lnTo>
                  <a:pt x="3543" y="397"/>
                </a:lnTo>
                <a:lnTo>
                  <a:pt x="3411" y="336"/>
                </a:lnTo>
                <a:lnTo>
                  <a:pt x="3157" y="234"/>
                </a:lnTo>
                <a:lnTo>
                  <a:pt x="2924" y="153"/>
                </a:lnTo>
                <a:lnTo>
                  <a:pt x="2700" y="92"/>
                </a:lnTo>
                <a:lnTo>
                  <a:pt x="2477" y="41"/>
                </a:lnTo>
                <a:lnTo>
                  <a:pt x="2335" y="21"/>
                </a:lnTo>
                <a:lnTo>
                  <a:pt x="2203" y="11"/>
                </a:lnTo>
                <a:lnTo>
                  <a:pt x="2071"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9" name="Google Shape;232;p19">
            <a:extLst>
              <a:ext uri="{FF2B5EF4-FFF2-40B4-BE49-F238E27FC236}">
                <a16:creationId xmlns:a16="http://schemas.microsoft.com/office/drawing/2014/main" id="{0614CE4B-C8FB-B8B0-6841-32EBEACDC77F}"/>
              </a:ext>
            </a:extLst>
          </p:cNvPr>
          <p:cNvSpPr/>
          <p:nvPr/>
        </p:nvSpPr>
        <p:spPr>
          <a:xfrm>
            <a:off x="7949588" y="2776775"/>
            <a:ext cx="106350" cy="157350"/>
          </a:xfrm>
          <a:custGeom>
            <a:avLst/>
            <a:gdLst/>
            <a:ahLst/>
            <a:cxnLst/>
            <a:rect l="l" t="t" r="r" b="b"/>
            <a:pathLst>
              <a:path w="4254" h="6294" extrusionOk="0">
                <a:moveTo>
                  <a:pt x="4254" y="0"/>
                </a:moveTo>
                <a:lnTo>
                  <a:pt x="4081" y="92"/>
                </a:lnTo>
                <a:lnTo>
                  <a:pt x="3899" y="173"/>
                </a:lnTo>
                <a:lnTo>
                  <a:pt x="3706" y="244"/>
                </a:lnTo>
                <a:lnTo>
                  <a:pt x="3513" y="295"/>
                </a:lnTo>
                <a:lnTo>
                  <a:pt x="3320" y="345"/>
                </a:lnTo>
                <a:lnTo>
                  <a:pt x="3127" y="376"/>
                </a:lnTo>
                <a:lnTo>
                  <a:pt x="2924" y="396"/>
                </a:lnTo>
                <a:lnTo>
                  <a:pt x="2721" y="406"/>
                </a:lnTo>
                <a:lnTo>
                  <a:pt x="2488" y="396"/>
                </a:lnTo>
                <a:lnTo>
                  <a:pt x="2264" y="366"/>
                </a:lnTo>
                <a:lnTo>
                  <a:pt x="2173" y="762"/>
                </a:lnTo>
                <a:lnTo>
                  <a:pt x="2082" y="1157"/>
                </a:lnTo>
                <a:lnTo>
                  <a:pt x="1980" y="1543"/>
                </a:lnTo>
                <a:lnTo>
                  <a:pt x="1868" y="1929"/>
                </a:lnTo>
                <a:lnTo>
                  <a:pt x="1757" y="2315"/>
                </a:lnTo>
                <a:lnTo>
                  <a:pt x="1625" y="2700"/>
                </a:lnTo>
                <a:lnTo>
                  <a:pt x="1503" y="3076"/>
                </a:lnTo>
                <a:lnTo>
                  <a:pt x="1361" y="3451"/>
                </a:lnTo>
                <a:lnTo>
                  <a:pt x="1219" y="3817"/>
                </a:lnTo>
                <a:lnTo>
                  <a:pt x="1066" y="4182"/>
                </a:lnTo>
                <a:lnTo>
                  <a:pt x="904" y="4548"/>
                </a:lnTo>
                <a:lnTo>
                  <a:pt x="742" y="4903"/>
                </a:lnTo>
                <a:lnTo>
                  <a:pt x="569" y="5258"/>
                </a:lnTo>
                <a:lnTo>
                  <a:pt x="386" y="5614"/>
                </a:lnTo>
                <a:lnTo>
                  <a:pt x="194" y="5959"/>
                </a:lnTo>
                <a:lnTo>
                  <a:pt x="1" y="6294"/>
                </a:lnTo>
                <a:lnTo>
                  <a:pt x="244" y="6091"/>
                </a:lnTo>
                <a:lnTo>
                  <a:pt x="478" y="5888"/>
                </a:lnTo>
                <a:lnTo>
                  <a:pt x="701" y="5674"/>
                </a:lnTo>
                <a:lnTo>
                  <a:pt x="914" y="5471"/>
                </a:lnTo>
                <a:lnTo>
                  <a:pt x="1117" y="5258"/>
                </a:lnTo>
                <a:lnTo>
                  <a:pt x="1320" y="5045"/>
                </a:lnTo>
                <a:lnTo>
                  <a:pt x="1696" y="4629"/>
                </a:lnTo>
                <a:lnTo>
                  <a:pt x="2041" y="4203"/>
                </a:lnTo>
                <a:lnTo>
                  <a:pt x="2356" y="3776"/>
                </a:lnTo>
                <a:lnTo>
                  <a:pt x="2650" y="3350"/>
                </a:lnTo>
                <a:lnTo>
                  <a:pt x="2914" y="2934"/>
                </a:lnTo>
                <a:lnTo>
                  <a:pt x="3158" y="2518"/>
                </a:lnTo>
                <a:lnTo>
                  <a:pt x="3371" y="2122"/>
                </a:lnTo>
                <a:lnTo>
                  <a:pt x="3574" y="1726"/>
                </a:lnTo>
                <a:lnTo>
                  <a:pt x="3746" y="1350"/>
                </a:lnTo>
                <a:lnTo>
                  <a:pt x="3899" y="985"/>
                </a:lnTo>
                <a:lnTo>
                  <a:pt x="4030" y="640"/>
                </a:lnTo>
                <a:lnTo>
                  <a:pt x="4152" y="305"/>
                </a:lnTo>
                <a:lnTo>
                  <a:pt x="4254"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0" name="Google Shape;233;p19">
            <a:extLst>
              <a:ext uri="{FF2B5EF4-FFF2-40B4-BE49-F238E27FC236}">
                <a16:creationId xmlns:a16="http://schemas.microsoft.com/office/drawing/2014/main" id="{A8B92E82-B2D0-00E4-3B91-EE0044803572}"/>
              </a:ext>
            </a:extLst>
          </p:cNvPr>
          <p:cNvSpPr/>
          <p:nvPr/>
        </p:nvSpPr>
        <p:spPr>
          <a:xfrm>
            <a:off x="7236013" y="2779050"/>
            <a:ext cx="79700" cy="149000"/>
          </a:xfrm>
          <a:custGeom>
            <a:avLst/>
            <a:gdLst/>
            <a:ahLst/>
            <a:cxnLst/>
            <a:rect l="l" t="t" r="r" b="b"/>
            <a:pathLst>
              <a:path w="3188" h="5960" extrusionOk="0">
                <a:moveTo>
                  <a:pt x="0" y="1"/>
                </a:moveTo>
                <a:lnTo>
                  <a:pt x="61" y="305"/>
                </a:lnTo>
                <a:lnTo>
                  <a:pt x="142" y="630"/>
                </a:lnTo>
                <a:lnTo>
                  <a:pt x="234" y="965"/>
                </a:lnTo>
                <a:lnTo>
                  <a:pt x="345" y="1320"/>
                </a:lnTo>
                <a:lnTo>
                  <a:pt x="467" y="1675"/>
                </a:lnTo>
                <a:lnTo>
                  <a:pt x="609" y="2051"/>
                </a:lnTo>
                <a:lnTo>
                  <a:pt x="772" y="2427"/>
                </a:lnTo>
                <a:lnTo>
                  <a:pt x="944" y="2812"/>
                </a:lnTo>
                <a:lnTo>
                  <a:pt x="1147" y="3208"/>
                </a:lnTo>
                <a:lnTo>
                  <a:pt x="1360" y="3604"/>
                </a:lnTo>
                <a:lnTo>
                  <a:pt x="1604" y="4000"/>
                </a:lnTo>
                <a:lnTo>
                  <a:pt x="1868" y="4396"/>
                </a:lnTo>
                <a:lnTo>
                  <a:pt x="2162" y="4792"/>
                </a:lnTo>
                <a:lnTo>
                  <a:pt x="2477" y="5188"/>
                </a:lnTo>
                <a:lnTo>
                  <a:pt x="2822" y="5573"/>
                </a:lnTo>
                <a:lnTo>
                  <a:pt x="2995" y="5766"/>
                </a:lnTo>
                <a:lnTo>
                  <a:pt x="3187" y="5959"/>
                </a:lnTo>
                <a:lnTo>
                  <a:pt x="3035" y="5634"/>
                </a:lnTo>
                <a:lnTo>
                  <a:pt x="2883" y="5299"/>
                </a:lnTo>
                <a:lnTo>
                  <a:pt x="2731" y="4964"/>
                </a:lnTo>
                <a:lnTo>
                  <a:pt x="2599" y="4629"/>
                </a:lnTo>
                <a:lnTo>
                  <a:pt x="2467" y="4284"/>
                </a:lnTo>
                <a:lnTo>
                  <a:pt x="2345" y="3939"/>
                </a:lnTo>
                <a:lnTo>
                  <a:pt x="2223" y="3594"/>
                </a:lnTo>
                <a:lnTo>
                  <a:pt x="2111" y="3239"/>
                </a:lnTo>
                <a:lnTo>
                  <a:pt x="2010" y="2883"/>
                </a:lnTo>
                <a:lnTo>
                  <a:pt x="1919" y="2518"/>
                </a:lnTo>
                <a:lnTo>
                  <a:pt x="1827" y="2153"/>
                </a:lnTo>
                <a:lnTo>
                  <a:pt x="1736" y="1787"/>
                </a:lnTo>
                <a:lnTo>
                  <a:pt x="1665" y="1422"/>
                </a:lnTo>
                <a:lnTo>
                  <a:pt x="1594" y="1056"/>
                </a:lnTo>
                <a:lnTo>
                  <a:pt x="1523" y="681"/>
                </a:lnTo>
                <a:lnTo>
                  <a:pt x="1462" y="305"/>
                </a:lnTo>
                <a:lnTo>
                  <a:pt x="1350" y="315"/>
                </a:lnTo>
                <a:lnTo>
                  <a:pt x="1178" y="305"/>
                </a:lnTo>
                <a:lnTo>
                  <a:pt x="995" y="295"/>
                </a:lnTo>
                <a:lnTo>
                  <a:pt x="822" y="265"/>
                </a:lnTo>
                <a:lnTo>
                  <a:pt x="650" y="234"/>
                </a:lnTo>
                <a:lnTo>
                  <a:pt x="477" y="193"/>
                </a:lnTo>
                <a:lnTo>
                  <a:pt x="315" y="133"/>
                </a:lnTo>
                <a:lnTo>
                  <a:pt x="152" y="72"/>
                </a:lnTo>
                <a:lnTo>
                  <a:pt x="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1" name="Google Shape;234;p19">
            <a:extLst>
              <a:ext uri="{FF2B5EF4-FFF2-40B4-BE49-F238E27FC236}">
                <a16:creationId xmlns:a16="http://schemas.microsoft.com/office/drawing/2014/main" id="{65606557-D35E-180B-14A0-51F7892FF45F}"/>
              </a:ext>
            </a:extLst>
          </p:cNvPr>
          <p:cNvSpPr/>
          <p:nvPr/>
        </p:nvSpPr>
        <p:spPr>
          <a:xfrm>
            <a:off x="7182213" y="2619675"/>
            <a:ext cx="90350" cy="167275"/>
          </a:xfrm>
          <a:custGeom>
            <a:avLst/>
            <a:gdLst/>
            <a:ahLst/>
            <a:cxnLst/>
            <a:rect l="l" t="t" r="r" b="b"/>
            <a:pathLst>
              <a:path w="3614" h="6691" extrusionOk="0">
                <a:moveTo>
                  <a:pt x="924" y="1"/>
                </a:moveTo>
                <a:lnTo>
                  <a:pt x="822" y="133"/>
                </a:lnTo>
                <a:lnTo>
                  <a:pt x="721" y="275"/>
                </a:lnTo>
                <a:lnTo>
                  <a:pt x="630" y="427"/>
                </a:lnTo>
                <a:lnTo>
                  <a:pt x="538" y="580"/>
                </a:lnTo>
                <a:lnTo>
                  <a:pt x="457" y="732"/>
                </a:lnTo>
                <a:lnTo>
                  <a:pt x="376" y="894"/>
                </a:lnTo>
                <a:lnTo>
                  <a:pt x="315" y="1057"/>
                </a:lnTo>
                <a:lnTo>
                  <a:pt x="244" y="1229"/>
                </a:lnTo>
                <a:lnTo>
                  <a:pt x="193" y="1402"/>
                </a:lnTo>
                <a:lnTo>
                  <a:pt x="142" y="1574"/>
                </a:lnTo>
                <a:lnTo>
                  <a:pt x="102" y="1757"/>
                </a:lnTo>
                <a:lnTo>
                  <a:pt x="61" y="1940"/>
                </a:lnTo>
                <a:lnTo>
                  <a:pt x="31" y="2122"/>
                </a:lnTo>
                <a:lnTo>
                  <a:pt x="10" y="2315"/>
                </a:lnTo>
                <a:lnTo>
                  <a:pt x="0" y="2508"/>
                </a:lnTo>
                <a:lnTo>
                  <a:pt x="0" y="2701"/>
                </a:lnTo>
                <a:lnTo>
                  <a:pt x="10" y="3006"/>
                </a:lnTo>
                <a:lnTo>
                  <a:pt x="41" y="3310"/>
                </a:lnTo>
                <a:lnTo>
                  <a:pt x="92" y="3604"/>
                </a:lnTo>
                <a:lnTo>
                  <a:pt x="152" y="3889"/>
                </a:lnTo>
                <a:lnTo>
                  <a:pt x="244" y="4163"/>
                </a:lnTo>
                <a:lnTo>
                  <a:pt x="345" y="4427"/>
                </a:lnTo>
                <a:lnTo>
                  <a:pt x="467" y="4691"/>
                </a:lnTo>
                <a:lnTo>
                  <a:pt x="599" y="4934"/>
                </a:lnTo>
                <a:lnTo>
                  <a:pt x="751" y="5168"/>
                </a:lnTo>
                <a:lnTo>
                  <a:pt x="914" y="5381"/>
                </a:lnTo>
                <a:lnTo>
                  <a:pt x="1086" y="5594"/>
                </a:lnTo>
                <a:lnTo>
                  <a:pt x="1279" y="5777"/>
                </a:lnTo>
                <a:lnTo>
                  <a:pt x="1482" y="5959"/>
                </a:lnTo>
                <a:lnTo>
                  <a:pt x="1695" y="6112"/>
                </a:lnTo>
                <a:lnTo>
                  <a:pt x="1919" y="6254"/>
                </a:lnTo>
                <a:lnTo>
                  <a:pt x="2152" y="6376"/>
                </a:lnTo>
                <a:lnTo>
                  <a:pt x="2304" y="6447"/>
                </a:lnTo>
                <a:lnTo>
                  <a:pt x="2467" y="6508"/>
                </a:lnTo>
                <a:lnTo>
                  <a:pt x="2629" y="6568"/>
                </a:lnTo>
                <a:lnTo>
                  <a:pt x="2802" y="6609"/>
                </a:lnTo>
                <a:lnTo>
                  <a:pt x="2974" y="6640"/>
                </a:lnTo>
                <a:lnTo>
                  <a:pt x="3147" y="6670"/>
                </a:lnTo>
                <a:lnTo>
                  <a:pt x="3330" y="6680"/>
                </a:lnTo>
                <a:lnTo>
                  <a:pt x="3502" y="6690"/>
                </a:lnTo>
                <a:lnTo>
                  <a:pt x="3614" y="6680"/>
                </a:lnTo>
                <a:lnTo>
                  <a:pt x="3543" y="6162"/>
                </a:lnTo>
                <a:lnTo>
                  <a:pt x="3492" y="5635"/>
                </a:lnTo>
                <a:lnTo>
                  <a:pt x="3441" y="5107"/>
                </a:lnTo>
                <a:lnTo>
                  <a:pt x="3411" y="4569"/>
                </a:lnTo>
                <a:lnTo>
                  <a:pt x="3391" y="4031"/>
                </a:lnTo>
                <a:lnTo>
                  <a:pt x="3380" y="3503"/>
                </a:lnTo>
                <a:lnTo>
                  <a:pt x="3380" y="2965"/>
                </a:lnTo>
                <a:lnTo>
                  <a:pt x="3401" y="2427"/>
                </a:lnTo>
                <a:lnTo>
                  <a:pt x="3259" y="2447"/>
                </a:lnTo>
                <a:lnTo>
                  <a:pt x="3116" y="2447"/>
                </a:lnTo>
                <a:lnTo>
                  <a:pt x="2954" y="2437"/>
                </a:lnTo>
                <a:lnTo>
                  <a:pt x="2802" y="2417"/>
                </a:lnTo>
                <a:lnTo>
                  <a:pt x="2599" y="2366"/>
                </a:lnTo>
                <a:lnTo>
                  <a:pt x="2416" y="2295"/>
                </a:lnTo>
                <a:lnTo>
                  <a:pt x="2244" y="2214"/>
                </a:lnTo>
                <a:lnTo>
                  <a:pt x="2081" y="2122"/>
                </a:lnTo>
                <a:lnTo>
                  <a:pt x="1929" y="2011"/>
                </a:lnTo>
                <a:lnTo>
                  <a:pt x="1787" y="1889"/>
                </a:lnTo>
                <a:lnTo>
                  <a:pt x="1655" y="1757"/>
                </a:lnTo>
                <a:lnTo>
                  <a:pt x="1533" y="1605"/>
                </a:lnTo>
                <a:lnTo>
                  <a:pt x="1421" y="1442"/>
                </a:lnTo>
                <a:lnTo>
                  <a:pt x="1330" y="1270"/>
                </a:lnTo>
                <a:lnTo>
                  <a:pt x="1239" y="1087"/>
                </a:lnTo>
                <a:lnTo>
                  <a:pt x="1157" y="884"/>
                </a:lnTo>
                <a:lnTo>
                  <a:pt x="1086" y="681"/>
                </a:lnTo>
                <a:lnTo>
                  <a:pt x="1025" y="468"/>
                </a:lnTo>
                <a:lnTo>
                  <a:pt x="975" y="234"/>
                </a:lnTo>
                <a:lnTo>
                  <a:pt x="924"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2" name="Google Shape;235;p19">
            <a:extLst>
              <a:ext uri="{FF2B5EF4-FFF2-40B4-BE49-F238E27FC236}">
                <a16:creationId xmlns:a16="http://schemas.microsoft.com/office/drawing/2014/main" id="{6430836F-9CB1-6442-EC60-2D659340F2D3}"/>
              </a:ext>
            </a:extLst>
          </p:cNvPr>
          <p:cNvSpPr/>
          <p:nvPr/>
        </p:nvSpPr>
        <p:spPr>
          <a:xfrm>
            <a:off x="8006188" y="2612075"/>
            <a:ext cx="98975" cy="174875"/>
          </a:xfrm>
          <a:custGeom>
            <a:avLst/>
            <a:gdLst/>
            <a:ahLst/>
            <a:cxnLst/>
            <a:rect l="l" t="t" r="r" b="b"/>
            <a:pathLst>
              <a:path w="3959" h="6995" extrusionOk="0">
                <a:moveTo>
                  <a:pt x="2761" y="0"/>
                </a:moveTo>
                <a:lnTo>
                  <a:pt x="2721" y="163"/>
                </a:lnTo>
                <a:lnTo>
                  <a:pt x="2680" y="315"/>
                </a:lnTo>
                <a:lnTo>
                  <a:pt x="2639" y="457"/>
                </a:lnTo>
                <a:lnTo>
                  <a:pt x="2589" y="589"/>
                </a:lnTo>
                <a:lnTo>
                  <a:pt x="2528" y="721"/>
                </a:lnTo>
                <a:lnTo>
                  <a:pt x="2477" y="833"/>
                </a:lnTo>
                <a:lnTo>
                  <a:pt x="2406" y="934"/>
                </a:lnTo>
                <a:lnTo>
                  <a:pt x="2345" y="1026"/>
                </a:lnTo>
                <a:lnTo>
                  <a:pt x="2264" y="1107"/>
                </a:lnTo>
                <a:lnTo>
                  <a:pt x="2193" y="1178"/>
                </a:lnTo>
                <a:lnTo>
                  <a:pt x="2112" y="1239"/>
                </a:lnTo>
                <a:lnTo>
                  <a:pt x="2020" y="1290"/>
                </a:lnTo>
                <a:lnTo>
                  <a:pt x="1929" y="1320"/>
                </a:lnTo>
                <a:lnTo>
                  <a:pt x="1838" y="1350"/>
                </a:lnTo>
                <a:lnTo>
                  <a:pt x="1736" y="1361"/>
                </a:lnTo>
                <a:lnTo>
                  <a:pt x="1635" y="1350"/>
                </a:lnTo>
                <a:lnTo>
                  <a:pt x="1482" y="1340"/>
                </a:lnTo>
                <a:lnTo>
                  <a:pt x="1340" y="1310"/>
                </a:lnTo>
                <a:lnTo>
                  <a:pt x="1198" y="1269"/>
                </a:lnTo>
                <a:lnTo>
                  <a:pt x="1046" y="1219"/>
                </a:lnTo>
                <a:lnTo>
                  <a:pt x="904" y="1168"/>
                </a:lnTo>
                <a:lnTo>
                  <a:pt x="772" y="1107"/>
                </a:lnTo>
                <a:lnTo>
                  <a:pt x="630" y="1026"/>
                </a:lnTo>
                <a:lnTo>
                  <a:pt x="487" y="955"/>
                </a:lnTo>
                <a:lnTo>
                  <a:pt x="518" y="1706"/>
                </a:lnTo>
                <a:lnTo>
                  <a:pt x="518" y="2467"/>
                </a:lnTo>
                <a:lnTo>
                  <a:pt x="487" y="3218"/>
                </a:lnTo>
                <a:lnTo>
                  <a:pt x="437" y="3969"/>
                </a:lnTo>
                <a:lnTo>
                  <a:pt x="366" y="4731"/>
                </a:lnTo>
                <a:lnTo>
                  <a:pt x="315" y="5096"/>
                </a:lnTo>
                <a:lnTo>
                  <a:pt x="264" y="5472"/>
                </a:lnTo>
                <a:lnTo>
                  <a:pt x="213" y="5847"/>
                </a:lnTo>
                <a:lnTo>
                  <a:pt x="142" y="6223"/>
                </a:lnTo>
                <a:lnTo>
                  <a:pt x="81" y="6588"/>
                </a:lnTo>
                <a:lnTo>
                  <a:pt x="0" y="6954"/>
                </a:lnTo>
                <a:lnTo>
                  <a:pt x="224" y="6984"/>
                </a:lnTo>
                <a:lnTo>
                  <a:pt x="457" y="6994"/>
                </a:lnTo>
                <a:lnTo>
                  <a:pt x="660" y="6984"/>
                </a:lnTo>
                <a:lnTo>
                  <a:pt x="863" y="6964"/>
                </a:lnTo>
                <a:lnTo>
                  <a:pt x="1056" y="6933"/>
                </a:lnTo>
                <a:lnTo>
                  <a:pt x="1249" y="6883"/>
                </a:lnTo>
                <a:lnTo>
                  <a:pt x="1442" y="6832"/>
                </a:lnTo>
                <a:lnTo>
                  <a:pt x="1635" y="6761"/>
                </a:lnTo>
                <a:lnTo>
                  <a:pt x="1817" y="6680"/>
                </a:lnTo>
                <a:lnTo>
                  <a:pt x="1990" y="6588"/>
                </a:lnTo>
                <a:lnTo>
                  <a:pt x="2203" y="6456"/>
                </a:lnTo>
                <a:lnTo>
                  <a:pt x="2406" y="6314"/>
                </a:lnTo>
                <a:lnTo>
                  <a:pt x="2599" y="6152"/>
                </a:lnTo>
                <a:lnTo>
                  <a:pt x="2792" y="5969"/>
                </a:lnTo>
                <a:lnTo>
                  <a:pt x="2964" y="5786"/>
                </a:lnTo>
                <a:lnTo>
                  <a:pt x="3127" y="5583"/>
                </a:lnTo>
                <a:lnTo>
                  <a:pt x="3279" y="5370"/>
                </a:lnTo>
                <a:lnTo>
                  <a:pt x="3411" y="5137"/>
                </a:lnTo>
                <a:lnTo>
                  <a:pt x="3533" y="4903"/>
                </a:lnTo>
                <a:lnTo>
                  <a:pt x="3644" y="4660"/>
                </a:lnTo>
                <a:lnTo>
                  <a:pt x="3736" y="4396"/>
                </a:lnTo>
                <a:lnTo>
                  <a:pt x="3817" y="4132"/>
                </a:lnTo>
                <a:lnTo>
                  <a:pt x="3878" y="3858"/>
                </a:lnTo>
                <a:lnTo>
                  <a:pt x="3918" y="3584"/>
                </a:lnTo>
                <a:lnTo>
                  <a:pt x="3949" y="3299"/>
                </a:lnTo>
                <a:lnTo>
                  <a:pt x="3959" y="3005"/>
                </a:lnTo>
                <a:lnTo>
                  <a:pt x="3949" y="2782"/>
                </a:lnTo>
                <a:lnTo>
                  <a:pt x="3939" y="2558"/>
                </a:lnTo>
                <a:lnTo>
                  <a:pt x="3908" y="2345"/>
                </a:lnTo>
                <a:lnTo>
                  <a:pt x="3878" y="2132"/>
                </a:lnTo>
                <a:lnTo>
                  <a:pt x="3827" y="1919"/>
                </a:lnTo>
                <a:lnTo>
                  <a:pt x="3776" y="1716"/>
                </a:lnTo>
                <a:lnTo>
                  <a:pt x="3705" y="1523"/>
                </a:lnTo>
                <a:lnTo>
                  <a:pt x="3634" y="1330"/>
                </a:lnTo>
                <a:lnTo>
                  <a:pt x="3553" y="1137"/>
                </a:lnTo>
                <a:lnTo>
                  <a:pt x="3462" y="955"/>
                </a:lnTo>
                <a:lnTo>
                  <a:pt x="3360" y="782"/>
                </a:lnTo>
                <a:lnTo>
                  <a:pt x="3259" y="609"/>
                </a:lnTo>
                <a:lnTo>
                  <a:pt x="3147" y="447"/>
                </a:lnTo>
                <a:lnTo>
                  <a:pt x="3025" y="295"/>
                </a:lnTo>
                <a:lnTo>
                  <a:pt x="2893" y="143"/>
                </a:lnTo>
                <a:lnTo>
                  <a:pt x="2761"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3" name="Google Shape;236;p19">
            <a:extLst>
              <a:ext uri="{FF2B5EF4-FFF2-40B4-BE49-F238E27FC236}">
                <a16:creationId xmlns:a16="http://schemas.microsoft.com/office/drawing/2014/main" id="{10FBF01D-C671-2562-1B6A-493FE41218B5}"/>
              </a:ext>
            </a:extLst>
          </p:cNvPr>
          <p:cNvSpPr/>
          <p:nvPr/>
        </p:nvSpPr>
        <p:spPr>
          <a:xfrm>
            <a:off x="7463388" y="3097525"/>
            <a:ext cx="320275" cy="231200"/>
          </a:xfrm>
          <a:custGeom>
            <a:avLst/>
            <a:gdLst/>
            <a:ahLst/>
            <a:cxnLst/>
            <a:rect l="l" t="t" r="r" b="b"/>
            <a:pathLst>
              <a:path w="12811" h="9248" extrusionOk="0">
                <a:moveTo>
                  <a:pt x="1553" y="1"/>
                </a:moveTo>
                <a:lnTo>
                  <a:pt x="1523" y="305"/>
                </a:lnTo>
                <a:lnTo>
                  <a:pt x="1492" y="620"/>
                </a:lnTo>
                <a:lnTo>
                  <a:pt x="1452" y="945"/>
                </a:lnTo>
                <a:lnTo>
                  <a:pt x="1411" y="1259"/>
                </a:lnTo>
                <a:lnTo>
                  <a:pt x="1350" y="1574"/>
                </a:lnTo>
                <a:lnTo>
                  <a:pt x="1289" y="1879"/>
                </a:lnTo>
                <a:lnTo>
                  <a:pt x="1208" y="2183"/>
                </a:lnTo>
                <a:lnTo>
                  <a:pt x="1127" y="2488"/>
                </a:lnTo>
                <a:lnTo>
                  <a:pt x="1025" y="2772"/>
                </a:lnTo>
                <a:lnTo>
                  <a:pt x="924" y="3046"/>
                </a:lnTo>
                <a:lnTo>
                  <a:pt x="802" y="3310"/>
                </a:lnTo>
                <a:lnTo>
                  <a:pt x="670" y="3564"/>
                </a:lnTo>
                <a:lnTo>
                  <a:pt x="518" y="3797"/>
                </a:lnTo>
                <a:lnTo>
                  <a:pt x="366" y="4010"/>
                </a:lnTo>
                <a:lnTo>
                  <a:pt x="274" y="4112"/>
                </a:lnTo>
                <a:lnTo>
                  <a:pt x="183" y="4213"/>
                </a:lnTo>
                <a:lnTo>
                  <a:pt x="91" y="4294"/>
                </a:lnTo>
                <a:lnTo>
                  <a:pt x="0" y="4386"/>
                </a:lnTo>
                <a:lnTo>
                  <a:pt x="61" y="4609"/>
                </a:lnTo>
                <a:lnTo>
                  <a:pt x="152" y="4873"/>
                </a:lnTo>
                <a:lnTo>
                  <a:pt x="284" y="5208"/>
                </a:lnTo>
                <a:lnTo>
                  <a:pt x="457" y="5604"/>
                </a:lnTo>
                <a:lnTo>
                  <a:pt x="558" y="5817"/>
                </a:lnTo>
                <a:lnTo>
                  <a:pt x="680" y="6040"/>
                </a:lnTo>
                <a:lnTo>
                  <a:pt x="812" y="6274"/>
                </a:lnTo>
                <a:lnTo>
                  <a:pt x="954" y="6507"/>
                </a:lnTo>
                <a:lnTo>
                  <a:pt x="1107" y="6741"/>
                </a:lnTo>
                <a:lnTo>
                  <a:pt x="1279" y="6984"/>
                </a:lnTo>
                <a:lnTo>
                  <a:pt x="1472" y="7218"/>
                </a:lnTo>
                <a:lnTo>
                  <a:pt x="1665" y="7451"/>
                </a:lnTo>
                <a:lnTo>
                  <a:pt x="1888" y="7685"/>
                </a:lnTo>
                <a:lnTo>
                  <a:pt x="2111" y="7898"/>
                </a:lnTo>
                <a:lnTo>
                  <a:pt x="2365" y="8111"/>
                </a:lnTo>
                <a:lnTo>
                  <a:pt x="2629" y="8314"/>
                </a:lnTo>
                <a:lnTo>
                  <a:pt x="2913" y="8497"/>
                </a:lnTo>
                <a:lnTo>
                  <a:pt x="3208" y="8669"/>
                </a:lnTo>
                <a:lnTo>
                  <a:pt x="3370" y="8740"/>
                </a:lnTo>
                <a:lnTo>
                  <a:pt x="3522" y="8822"/>
                </a:lnTo>
                <a:lnTo>
                  <a:pt x="3695" y="8893"/>
                </a:lnTo>
                <a:lnTo>
                  <a:pt x="3867" y="8954"/>
                </a:lnTo>
                <a:lnTo>
                  <a:pt x="4040" y="9014"/>
                </a:lnTo>
                <a:lnTo>
                  <a:pt x="4213" y="9065"/>
                </a:lnTo>
                <a:lnTo>
                  <a:pt x="4405" y="9106"/>
                </a:lnTo>
                <a:lnTo>
                  <a:pt x="4588" y="9146"/>
                </a:lnTo>
                <a:lnTo>
                  <a:pt x="4781" y="9187"/>
                </a:lnTo>
                <a:lnTo>
                  <a:pt x="4984" y="9207"/>
                </a:lnTo>
                <a:lnTo>
                  <a:pt x="5187" y="9228"/>
                </a:lnTo>
                <a:lnTo>
                  <a:pt x="5400" y="9248"/>
                </a:lnTo>
                <a:lnTo>
                  <a:pt x="5827" y="9248"/>
                </a:lnTo>
                <a:lnTo>
                  <a:pt x="6050" y="9238"/>
                </a:lnTo>
                <a:lnTo>
                  <a:pt x="6283" y="9217"/>
                </a:lnTo>
                <a:lnTo>
                  <a:pt x="6740" y="9167"/>
                </a:lnTo>
                <a:lnTo>
                  <a:pt x="7177" y="9085"/>
                </a:lnTo>
                <a:lnTo>
                  <a:pt x="7593" y="8994"/>
                </a:lnTo>
                <a:lnTo>
                  <a:pt x="7989" y="8882"/>
                </a:lnTo>
                <a:lnTo>
                  <a:pt x="8364" y="8761"/>
                </a:lnTo>
                <a:lnTo>
                  <a:pt x="8730" y="8619"/>
                </a:lnTo>
                <a:lnTo>
                  <a:pt x="9075" y="8466"/>
                </a:lnTo>
                <a:lnTo>
                  <a:pt x="9400" y="8294"/>
                </a:lnTo>
                <a:lnTo>
                  <a:pt x="9704" y="8121"/>
                </a:lnTo>
                <a:lnTo>
                  <a:pt x="9998" y="7938"/>
                </a:lnTo>
                <a:lnTo>
                  <a:pt x="10273" y="7746"/>
                </a:lnTo>
                <a:lnTo>
                  <a:pt x="10526" y="7553"/>
                </a:lnTo>
                <a:lnTo>
                  <a:pt x="10770" y="7350"/>
                </a:lnTo>
                <a:lnTo>
                  <a:pt x="11003" y="7147"/>
                </a:lnTo>
                <a:lnTo>
                  <a:pt x="11206" y="6944"/>
                </a:lnTo>
                <a:lnTo>
                  <a:pt x="11409" y="6741"/>
                </a:lnTo>
                <a:lnTo>
                  <a:pt x="11592" y="6538"/>
                </a:lnTo>
                <a:lnTo>
                  <a:pt x="11755" y="6335"/>
                </a:lnTo>
                <a:lnTo>
                  <a:pt x="11917" y="6142"/>
                </a:lnTo>
                <a:lnTo>
                  <a:pt x="12059" y="5949"/>
                </a:lnTo>
                <a:lnTo>
                  <a:pt x="12181" y="5766"/>
                </a:lnTo>
                <a:lnTo>
                  <a:pt x="12303" y="5594"/>
                </a:lnTo>
                <a:lnTo>
                  <a:pt x="12496" y="5269"/>
                </a:lnTo>
                <a:lnTo>
                  <a:pt x="12638" y="5005"/>
                </a:lnTo>
                <a:lnTo>
                  <a:pt x="12739" y="4802"/>
                </a:lnTo>
                <a:lnTo>
                  <a:pt x="12810" y="4619"/>
                </a:lnTo>
                <a:lnTo>
                  <a:pt x="12770" y="4579"/>
                </a:lnTo>
                <a:lnTo>
                  <a:pt x="12709" y="4518"/>
                </a:lnTo>
                <a:lnTo>
                  <a:pt x="12638" y="4426"/>
                </a:lnTo>
                <a:lnTo>
                  <a:pt x="12556" y="4305"/>
                </a:lnTo>
                <a:lnTo>
                  <a:pt x="12455" y="4142"/>
                </a:lnTo>
                <a:lnTo>
                  <a:pt x="12343" y="3949"/>
                </a:lnTo>
                <a:lnTo>
                  <a:pt x="12232" y="3716"/>
                </a:lnTo>
                <a:lnTo>
                  <a:pt x="12110" y="3442"/>
                </a:lnTo>
                <a:lnTo>
                  <a:pt x="11998" y="3117"/>
                </a:lnTo>
                <a:lnTo>
                  <a:pt x="11876" y="2751"/>
                </a:lnTo>
                <a:lnTo>
                  <a:pt x="11765" y="2325"/>
                </a:lnTo>
                <a:lnTo>
                  <a:pt x="11663" y="1848"/>
                </a:lnTo>
                <a:lnTo>
                  <a:pt x="11572" y="1320"/>
                </a:lnTo>
                <a:lnTo>
                  <a:pt x="11491" y="731"/>
                </a:lnTo>
                <a:lnTo>
                  <a:pt x="11430" y="82"/>
                </a:lnTo>
                <a:lnTo>
                  <a:pt x="10871" y="244"/>
                </a:lnTo>
                <a:lnTo>
                  <a:pt x="10303" y="397"/>
                </a:lnTo>
                <a:lnTo>
                  <a:pt x="9714" y="518"/>
                </a:lnTo>
                <a:lnTo>
                  <a:pt x="9126" y="620"/>
                </a:lnTo>
                <a:lnTo>
                  <a:pt x="8506" y="711"/>
                </a:lnTo>
                <a:lnTo>
                  <a:pt x="8202" y="742"/>
                </a:lnTo>
                <a:lnTo>
                  <a:pt x="7887" y="762"/>
                </a:lnTo>
                <a:lnTo>
                  <a:pt x="7562" y="792"/>
                </a:lnTo>
                <a:lnTo>
                  <a:pt x="7237" y="803"/>
                </a:lnTo>
                <a:lnTo>
                  <a:pt x="6913" y="813"/>
                </a:lnTo>
                <a:lnTo>
                  <a:pt x="6243" y="813"/>
                </a:lnTo>
                <a:lnTo>
                  <a:pt x="5898" y="803"/>
                </a:lnTo>
                <a:lnTo>
                  <a:pt x="5552" y="782"/>
                </a:lnTo>
                <a:lnTo>
                  <a:pt x="5218" y="762"/>
                </a:lnTo>
                <a:lnTo>
                  <a:pt x="4893" y="731"/>
                </a:lnTo>
                <a:lnTo>
                  <a:pt x="4568" y="691"/>
                </a:lnTo>
                <a:lnTo>
                  <a:pt x="4243" y="650"/>
                </a:lnTo>
                <a:lnTo>
                  <a:pt x="3928" y="600"/>
                </a:lnTo>
                <a:lnTo>
                  <a:pt x="3614" y="549"/>
                </a:lnTo>
                <a:lnTo>
                  <a:pt x="3309" y="488"/>
                </a:lnTo>
                <a:lnTo>
                  <a:pt x="3005" y="417"/>
                </a:lnTo>
                <a:lnTo>
                  <a:pt x="2710" y="346"/>
                </a:lnTo>
                <a:lnTo>
                  <a:pt x="2416" y="265"/>
                </a:lnTo>
                <a:lnTo>
                  <a:pt x="2122" y="183"/>
                </a:lnTo>
                <a:lnTo>
                  <a:pt x="1837" y="92"/>
                </a:lnTo>
                <a:lnTo>
                  <a:pt x="1553" y="1"/>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4" name="Google Shape;237;p19">
            <a:extLst>
              <a:ext uri="{FF2B5EF4-FFF2-40B4-BE49-F238E27FC236}">
                <a16:creationId xmlns:a16="http://schemas.microsoft.com/office/drawing/2014/main" id="{0E032602-664F-54D1-EACA-3F528AA2EF4C}"/>
              </a:ext>
            </a:extLst>
          </p:cNvPr>
          <p:cNvSpPr/>
          <p:nvPr/>
        </p:nvSpPr>
        <p:spPr>
          <a:xfrm>
            <a:off x="7266713" y="2456775"/>
            <a:ext cx="752425" cy="661075"/>
          </a:xfrm>
          <a:custGeom>
            <a:avLst/>
            <a:gdLst/>
            <a:ahLst/>
            <a:cxnLst/>
            <a:rect l="l" t="t" r="r" b="b"/>
            <a:pathLst>
              <a:path w="30097" h="26443" extrusionOk="0">
                <a:moveTo>
                  <a:pt x="9430" y="0"/>
                </a:moveTo>
                <a:lnTo>
                  <a:pt x="9095" y="71"/>
                </a:lnTo>
                <a:lnTo>
                  <a:pt x="8771" y="163"/>
                </a:lnTo>
                <a:lnTo>
                  <a:pt x="8466" y="254"/>
                </a:lnTo>
                <a:lnTo>
                  <a:pt x="8161" y="356"/>
                </a:lnTo>
                <a:lnTo>
                  <a:pt x="7877" y="467"/>
                </a:lnTo>
                <a:lnTo>
                  <a:pt x="7593" y="579"/>
                </a:lnTo>
                <a:lnTo>
                  <a:pt x="7319" y="701"/>
                </a:lnTo>
                <a:lnTo>
                  <a:pt x="7055" y="822"/>
                </a:lnTo>
                <a:lnTo>
                  <a:pt x="6801" y="954"/>
                </a:lnTo>
                <a:lnTo>
                  <a:pt x="6558" y="1097"/>
                </a:lnTo>
                <a:lnTo>
                  <a:pt x="6324" y="1239"/>
                </a:lnTo>
                <a:lnTo>
                  <a:pt x="6101" y="1381"/>
                </a:lnTo>
                <a:lnTo>
                  <a:pt x="5878" y="1533"/>
                </a:lnTo>
                <a:lnTo>
                  <a:pt x="5664" y="1685"/>
                </a:lnTo>
                <a:lnTo>
                  <a:pt x="5461" y="1848"/>
                </a:lnTo>
                <a:lnTo>
                  <a:pt x="5269" y="2010"/>
                </a:lnTo>
                <a:lnTo>
                  <a:pt x="5076" y="2183"/>
                </a:lnTo>
                <a:lnTo>
                  <a:pt x="4893" y="2345"/>
                </a:lnTo>
                <a:lnTo>
                  <a:pt x="4720" y="2518"/>
                </a:lnTo>
                <a:lnTo>
                  <a:pt x="4548" y="2700"/>
                </a:lnTo>
                <a:lnTo>
                  <a:pt x="4233" y="3056"/>
                </a:lnTo>
                <a:lnTo>
                  <a:pt x="3929" y="3421"/>
                </a:lnTo>
                <a:lnTo>
                  <a:pt x="3655" y="3786"/>
                </a:lnTo>
                <a:lnTo>
                  <a:pt x="3401" y="4162"/>
                </a:lnTo>
                <a:lnTo>
                  <a:pt x="3157" y="4538"/>
                </a:lnTo>
                <a:lnTo>
                  <a:pt x="2944" y="4903"/>
                </a:lnTo>
                <a:lnTo>
                  <a:pt x="2731" y="5279"/>
                </a:lnTo>
                <a:lnTo>
                  <a:pt x="2538" y="5634"/>
                </a:lnTo>
                <a:lnTo>
                  <a:pt x="2173" y="6334"/>
                </a:lnTo>
                <a:lnTo>
                  <a:pt x="1827" y="6994"/>
                </a:lnTo>
                <a:lnTo>
                  <a:pt x="1665" y="7299"/>
                </a:lnTo>
                <a:lnTo>
                  <a:pt x="1503" y="7583"/>
                </a:lnTo>
                <a:lnTo>
                  <a:pt x="1340" y="7847"/>
                </a:lnTo>
                <a:lnTo>
                  <a:pt x="1178" y="8090"/>
                </a:lnTo>
                <a:lnTo>
                  <a:pt x="1005" y="8303"/>
                </a:lnTo>
                <a:lnTo>
                  <a:pt x="914" y="8405"/>
                </a:lnTo>
                <a:lnTo>
                  <a:pt x="823" y="8496"/>
                </a:lnTo>
                <a:lnTo>
                  <a:pt x="731" y="8578"/>
                </a:lnTo>
                <a:lnTo>
                  <a:pt x="640" y="8659"/>
                </a:lnTo>
                <a:lnTo>
                  <a:pt x="549" y="8720"/>
                </a:lnTo>
                <a:lnTo>
                  <a:pt x="447" y="8781"/>
                </a:lnTo>
                <a:lnTo>
                  <a:pt x="346" y="8841"/>
                </a:lnTo>
                <a:lnTo>
                  <a:pt x="244" y="8882"/>
                </a:lnTo>
                <a:lnTo>
                  <a:pt x="132" y="8913"/>
                </a:lnTo>
                <a:lnTo>
                  <a:pt x="21" y="8943"/>
                </a:lnTo>
                <a:lnTo>
                  <a:pt x="0" y="9481"/>
                </a:lnTo>
                <a:lnTo>
                  <a:pt x="0" y="10019"/>
                </a:lnTo>
                <a:lnTo>
                  <a:pt x="11" y="10547"/>
                </a:lnTo>
                <a:lnTo>
                  <a:pt x="31" y="11085"/>
                </a:lnTo>
                <a:lnTo>
                  <a:pt x="61" y="11623"/>
                </a:lnTo>
                <a:lnTo>
                  <a:pt x="112" y="12151"/>
                </a:lnTo>
                <a:lnTo>
                  <a:pt x="163" y="12678"/>
                </a:lnTo>
                <a:lnTo>
                  <a:pt x="234" y="13196"/>
                </a:lnTo>
                <a:lnTo>
                  <a:pt x="295" y="13572"/>
                </a:lnTo>
                <a:lnTo>
                  <a:pt x="366" y="13947"/>
                </a:lnTo>
                <a:lnTo>
                  <a:pt x="437" y="14313"/>
                </a:lnTo>
                <a:lnTo>
                  <a:pt x="508" y="14678"/>
                </a:lnTo>
                <a:lnTo>
                  <a:pt x="599" y="15044"/>
                </a:lnTo>
                <a:lnTo>
                  <a:pt x="691" y="15409"/>
                </a:lnTo>
                <a:lnTo>
                  <a:pt x="782" y="15774"/>
                </a:lnTo>
                <a:lnTo>
                  <a:pt x="883" y="16130"/>
                </a:lnTo>
                <a:lnTo>
                  <a:pt x="995" y="16485"/>
                </a:lnTo>
                <a:lnTo>
                  <a:pt x="1117" y="16830"/>
                </a:lnTo>
                <a:lnTo>
                  <a:pt x="1239" y="17175"/>
                </a:lnTo>
                <a:lnTo>
                  <a:pt x="1371" y="17520"/>
                </a:lnTo>
                <a:lnTo>
                  <a:pt x="1503" y="17855"/>
                </a:lnTo>
                <a:lnTo>
                  <a:pt x="1655" y="18190"/>
                </a:lnTo>
                <a:lnTo>
                  <a:pt x="1807" y="18525"/>
                </a:lnTo>
                <a:lnTo>
                  <a:pt x="1959" y="18850"/>
                </a:lnTo>
                <a:lnTo>
                  <a:pt x="2112" y="19134"/>
                </a:lnTo>
                <a:lnTo>
                  <a:pt x="2264" y="19418"/>
                </a:lnTo>
                <a:lnTo>
                  <a:pt x="2416" y="19703"/>
                </a:lnTo>
                <a:lnTo>
                  <a:pt x="2579" y="19977"/>
                </a:lnTo>
                <a:lnTo>
                  <a:pt x="2751" y="20251"/>
                </a:lnTo>
                <a:lnTo>
                  <a:pt x="2924" y="20525"/>
                </a:lnTo>
                <a:lnTo>
                  <a:pt x="3106" y="20789"/>
                </a:lnTo>
                <a:lnTo>
                  <a:pt x="3289" y="21043"/>
                </a:lnTo>
                <a:lnTo>
                  <a:pt x="3482" y="21296"/>
                </a:lnTo>
                <a:lnTo>
                  <a:pt x="3675" y="21550"/>
                </a:lnTo>
                <a:lnTo>
                  <a:pt x="3878" y="21794"/>
                </a:lnTo>
                <a:lnTo>
                  <a:pt x="4091" y="22037"/>
                </a:lnTo>
                <a:lnTo>
                  <a:pt x="4304" y="22271"/>
                </a:lnTo>
                <a:lnTo>
                  <a:pt x="4517" y="22504"/>
                </a:lnTo>
                <a:lnTo>
                  <a:pt x="4741" y="22728"/>
                </a:lnTo>
                <a:lnTo>
                  <a:pt x="4974" y="22951"/>
                </a:lnTo>
                <a:lnTo>
                  <a:pt x="5208" y="23164"/>
                </a:lnTo>
                <a:lnTo>
                  <a:pt x="5451" y="23367"/>
                </a:lnTo>
                <a:lnTo>
                  <a:pt x="5695" y="23570"/>
                </a:lnTo>
                <a:lnTo>
                  <a:pt x="5949" y="23773"/>
                </a:lnTo>
                <a:lnTo>
                  <a:pt x="6202" y="23956"/>
                </a:lnTo>
                <a:lnTo>
                  <a:pt x="6466" y="24139"/>
                </a:lnTo>
                <a:lnTo>
                  <a:pt x="6740" y="24321"/>
                </a:lnTo>
                <a:lnTo>
                  <a:pt x="7014" y="24494"/>
                </a:lnTo>
                <a:lnTo>
                  <a:pt x="7299" y="24656"/>
                </a:lnTo>
                <a:lnTo>
                  <a:pt x="7583" y="24819"/>
                </a:lnTo>
                <a:lnTo>
                  <a:pt x="7877" y="24971"/>
                </a:lnTo>
                <a:lnTo>
                  <a:pt x="8172" y="25113"/>
                </a:lnTo>
                <a:lnTo>
                  <a:pt x="8476" y="25255"/>
                </a:lnTo>
                <a:lnTo>
                  <a:pt x="8781" y="25387"/>
                </a:lnTo>
                <a:lnTo>
                  <a:pt x="9095" y="25509"/>
                </a:lnTo>
                <a:lnTo>
                  <a:pt x="9420" y="25631"/>
                </a:lnTo>
                <a:lnTo>
                  <a:pt x="9704" y="25722"/>
                </a:lnTo>
                <a:lnTo>
                  <a:pt x="9989" y="25813"/>
                </a:lnTo>
                <a:lnTo>
                  <a:pt x="10283" y="25895"/>
                </a:lnTo>
                <a:lnTo>
                  <a:pt x="10577" y="25976"/>
                </a:lnTo>
                <a:lnTo>
                  <a:pt x="10872" y="26047"/>
                </a:lnTo>
                <a:lnTo>
                  <a:pt x="11176" y="26118"/>
                </a:lnTo>
                <a:lnTo>
                  <a:pt x="11481" y="26179"/>
                </a:lnTo>
                <a:lnTo>
                  <a:pt x="11795" y="26230"/>
                </a:lnTo>
                <a:lnTo>
                  <a:pt x="12110" y="26280"/>
                </a:lnTo>
                <a:lnTo>
                  <a:pt x="12435" y="26321"/>
                </a:lnTo>
                <a:lnTo>
                  <a:pt x="12760" y="26361"/>
                </a:lnTo>
                <a:lnTo>
                  <a:pt x="13085" y="26392"/>
                </a:lnTo>
                <a:lnTo>
                  <a:pt x="13419" y="26412"/>
                </a:lnTo>
                <a:lnTo>
                  <a:pt x="13765" y="26433"/>
                </a:lnTo>
                <a:lnTo>
                  <a:pt x="14110" y="26443"/>
                </a:lnTo>
                <a:lnTo>
                  <a:pt x="14780" y="26443"/>
                </a:lnTo>
                <a:lnTo>
                  <a:pt x="15104" y="26433"/>
                </a:lnTo>
                <a:lnTo>
                  <a:pt x="15429" y="26422"/>
                </a:lnTo>
                <a:lnTo>
                  <a:pt x="15754" y="26392"/>
                </a:lnTo>
                <a:lnTo>
                  <a:pt x="16069" y="26372"/>
                </a:lnTo>
                <a:lnTo>
                  <a:pt x="16373" y="26341"/>
                </a:lnTo>
                <a:lnTo>
                  <a:pt x="16993" y="26250"/>
                </a:lnTo>
                <a:lnTo>
                  <a:pt x="17581" y="26148"/>
                </a:lnTo>
                <a:lnTo>
                  <a:pt x="18170" y="26027"/>
                </a:lnTo>
                <a:lnTo>
                  <a:pt x="18738" y="25874"/>
                </a:lnTo>
                <a:lnTo>
                  <a:pt x="19297" y="25712"/>
                </a:lnTo>
                <a:lnTo>
                  <a:pt x="19622" y="25600"/>
                </a:lnTo>
                <a:lnTo>
                  <a:pt x="19956" y="25478"/>
                </a:lnTo>
                <a:lnTo>
                  <a:pt x="20271" y="25357"/>
                </a:lnTo>
                <a:lnTo>
                  <a:pt x="20586" y="25225"/>
                </a:lnTo>
                <a:lnTo>
                  <a:pt x="20900" y="25083"/>
                </a:lnTo>
                <a:lnTo>
                  <a:pt x="21205" y="24930"/>
                </a:lnTo>
                <a:lnTo>
                  <a:pt x="21510" y="24778"/>
                </a:lnTo>
                <a:lnTo>
                  <a:pt x="21804" y="24616"/>
                </a:lnTo>
                <a:lnTo>
                  <a:pt x="22088" y="24453"/>
                </a:lnTo>
                <a:lnTo>
                  <a:pt x="22372" y="24281"/>
                </a:lnTo>
                <a:lnTo>
                  <a:pt x="22657" y="24098"/>
                </a:lnTo>
                <a:lnTo>
                  <a:pt x="22931" y="23915"/>
                </a:lnTo>
                <a:lnTo>
                  <a:pt x="23195" y="23722"/>
                </a:lnTo>
                <a:lnTo>
                  <a:pt x="23458" y="23529"/>
                </a:lnTo>
                <a:lnTo>
                  <a:pt x="23712" y="23326"/>
                </a:lnTo>
                <a:lnTo>
                  <a:pt x="23966" y="23113"/>
                </a:lnTo>
                <a:lnTo>
                  <a:pt x="24220" y="22900"/>
                </a:lnTo>
                <a:lnTo>
                  <a:pt x="24463" y="22677"/>
                </a:lnTo>
                <a:lnTo>
                  <a:pt x="24697" y="22453"/>
                </a:lnTo>
                <a:lnTo>
                  <a:pt x="24930" y="22230"/>
                </a:lnTo>
                <a:lnTo>
                  <a:pt x="25154" y="21987"/>
                </a:lnTo>
                <a:lnTo>
                  <a:pt x="25377" y="21753"/>
                </a:lnTo>
                <a:lnTo>
                  <a:pt x="25600" y="21509"/>
                </a:lnTo>
                <a:lnTo>
                  <a:pt x="25813" y="21256"/>
                </a:lnTo>
                <a:lnTo>
                  <a:pt x="26016" y="21002"/>
                </a:lnTo>
                <a:lnTo>
                  <a:pt x="26219" y="20738"/>
                </a:lnTo>
                <a:lnTo>
                  <a:pt x="26412" y="20474"/>
                </a:lnTo>
                <a:lnTo>
                  <a:pt x="26605" y="20210"/>
                </a:lnTo>
                <a:lnTo>
                  <a:pt x="26788" y="19936"/>
                </a:lnTo>
                <a:lnTo>
                  <a:pt x="26971" y="19662"/>
                </a:lnTo>
                <a:lnTo>
                  <a:pt x="27143" y="19378"/>
                </a:lnTo>
                <a:lnTo>
                  <a:pt x="27316" y="19094"/>
                </a:lnTo>
                <a:lnTo>
                  <a:pt x="27509" y="18759"/>
                </a:lnTo>
                <a:lnTo>
                  <a:pt x="27701" y="18414"/>
                </a:lnTo>
                <a:lnTo>
                  <a:pt x="27884" y="18058"/>
                </a:lnTo>
                <a:lnTo>
                  <a:pt x="28057" y="17703"/>
                </a:lnTo>
                <a:lnTo>
                  <a:pt x="28219" y="17348"/>
                </a:lnTo>
                <a:lnTo>
                  <a:pt x="28381" y="16982"/>
                </a:lnTo>
                <a:lnTo>
                  <a:pt x="28534" y="16617"/>
                </a:lnTo>
                <a:lnTo>
                  <a:pt x="28676" y="16251"/>
                </a:lnTo>
                <a:lnTo>
                  <a:pt x="28818" y="15876"/>
                </a:lnTo>
                <a:lnTo>
                  <a:pt x="28940" y="15500"/>
                </a:lnTo>
                <a:lnTo>
                  <a:pt x="29072" y="15115"/>
                </a:lnTo>
                <a:lnTo>
                  <a:pt x="29183" y="14729"/>
                </a:lnTo>
                <a:lnTo>
                  <a:pt x="29295" y="14343"/>
                </a:lnTo>
                <a:lnTo>
                  <a:pt x="29397" y="13957"/>
                </a:lnTo>
                <a:lnTo>
                  <a:pt x="29488" y="13562"/>
                </a:lnTo>
                <a:lnTo>
                  <a:pt x="29579" y="13166"/>
                </a:lnTo>
                <a:lnTo>
                  <a:pt x="29660" y="12800"/>
                </a:lnTo>
                <a:lnTo>
                  <a:pt x="29721" y="12435"/>
                </a:lnTo>
                <a:lnTo>
                  <a:pt x="29792" y="12059"/>
                </a:lnTo>
                <a:lnTo>
                  <a:pt x="29843" y="11684"/>
                </a:lnTo>
                <a:lnTo>
                  <a:pt x="29894" y="11308"/>
                </a:lnTo>
                <a:lnTo>
                  <a:pt x="29945" y="10943"/>
                </a:lnTo>
                <a:lnTo>
                  <a:pt x="30016" y="10181"/>
                </a:lnTo>
                <a:lnTo>
                  <a:pt x="30066" y="9430"/>
                </a:lnTo>
                <a:lnTo>
                  <a:pt x="30097" y="8679"/>
                </a:lnTo>
                <a:lnTo>
                  <a:pt x="30097" y="7918"/>
                </a:lnTo>
                <a:lnTo>
                  <a:pt x="30066" y="7167"/>
                </a:lnTo>
                <a:lnTo>
                  <a:pt x="29863" y="7025"/>
                </a:lnTo>
                <a:lnTo>
                  <a:pt x="29650" y="6862"/>
                </a:lnTo>
                <a:lnTo>
                  <a:pt x="29447" y="6690"/>
                </a:lnTo>
                <a:lnTo>
                  <a:pt x="29254" y="6507"/>
                </a:lnTo>
                <a:lnTo>
                  <a:pt x="29062" y="6304"/>
                </a:lnTo>
                <a:lnTo>
                  <a:pt x="28869" y="6101"/>
                </a:lnTo>
                <a:lnTo>
                  <a:pt x="28686" y="5877"/>
                </a:lnTo>
                <a:lnTo>
                  <a:pt x="28513" y="5644"/>
                </a:lnTo>
                <a:lnTo>
                  <a:pt x="28341" y="5411"/>
                </a:lnTo>
                <a:lnTo>
                  <a:pt x="28178" y="5167"/>
                </a:lnTo>
                <a:lnTo>
                  <a:pt x="28016" y="4923"/>
                </a:lnTo>
                <a:lnTo>
                  <a:pt x="27864" y="4670"/>
                </a:lnTo>
                <a:lnTo>
                  <a:pt x="27580" y="4172"/>
                </a:lnTo>
                <a:lnTo>
                  <a:pt x="27316" y="3675"/>
                </a:lnTo>
                <a:lnTo>
                  <a:pt x="27082" y="3198"/>
                </a:lnTo>
                <a:lnTo>
                  <a:pt x="26869" y="2741"/>
                </a:lnTo>
                <a:lnTo>
                  <a:pt x="26696" y="2325"/>
                </a:lnTo>
                <a:lnTo>
                  <a:pt x="26544" y="1969"/>
                </a:lnTo>
                <a:lnTo>
                  <a:pt x="26341" y="1432"/>
                </a:lnTo>
                <a:lnTo>
                  <a:pt x="26270" y="1239"/>
                </a:lnTo>
                <a:lnTo>
                  <a:pt x="26270" y="1340"/>
                </a:lnTo>
                <a:lnTo>
                  <a:pt x="26270" y="1452"/>
                </a:lnTo>
                <a:lnTo>
                  <a:pt x="26260" y="1604"/>
                </a:lnTo>
                <a:lnTo>
                  <a:pt x="26230" y="1777"/>
                </a:lnTo>
                <a:lnTo>
                  <a:pt x="26189" y="1969"/>
                </a:lnTo>
                <a:lnTo>
                  <a:pt x="26128" y="2172"/>
                </a:lnTo>
                <a:lnTo>
                  <a:pt x="26087" y="2284"/>
                </a:lnTo>
                <a:lnTo>
                  <a:pt x="26037" y="2386"/>
                </a:lnTo>
                <a:lnTo>
                  <a:pt x="25986" y="2487"/>
                </a:lnTo>
                <a:lnTo>
                  <a:pt x="25925" y="2589"/>
                </a:lnTo>
                <a:lnTo>
                  <a:pt x="25854" y="2690"/>
                </a:lnTo>
                <a:lnTo>
                  <a:pt x="25773" y="2792"/>
                </a:lnTo>
                <a:lnTo>
                  <a:pt x="25681" y="2883"/>
                </a:lnTo>
                <a:lnTo>
                  <a:pt x="25590" y="2964"/>
                </a:lnTo>
                <a:lnTo>
                  <a:pt x="25478" y="3045"/>
                </a:lnTo>
                <a:lnTo>
                  <a:pt x="25367" y="3117"/>
                </a:lnTo>
                <a:lnTo>
                  <a:pt x="25235" y="3188"/>
                </a:lnTo>
                <a:lnTo>
                  <a:pt x="25103" y="3248"/>
                </a:lnTo>
                <a:lnTo>
                  <a:pt x="24951" y="3289"/>
                </a:lnTo>
                <a:lnTo>
                  <a:pt x="24788" y="3330"/>
                </a:lnTo>
                <a:lnTo>
                  <a:pt x="24605" y="3350"/>
                </a:lnTo>
                <a:lnTo>
                  <a:pt x="24413" y="3360"/>
                </a:lnTo>
                <a:lnTo>
                  <a:pt x="24210" y="3360"/>
                </a:lnTo>
                <a:lnTo>
                  <a:pt x="23996" y="3350"/>
                </a:lnTo>
                <a:lnTo>
                  <a:pt x="23773" y="3320"/>
                </a:lnTo>
                <a:lnTo>
                  <a:pt x="23550" y="3279"/>
                </a:lnTo>
                <a:lnTo>
                  <a:pt x="23326" y="3218"/>
                </a:lnTo>
                <a:lnTo>
                  <a:pt x="23113" y="3157"/>
                </a:lnTo>
                <a:lnTo>
                  <a:pt x="22900" y="3086"/>
                </a:lnTo>
                <a:lnTo>
                  <a:pt x="22687" y="3005"/>
                </a:lnTo>
                <a:lnTo>
                  <a:pt x="22484" y="2913"/>
                </a:lnTo>
                <a:lnTo>
                  <a:pt x="22281" y="2812"/>
                </a:lnTo>
                <a:lnTo>
                  <a:pt x="22088" y="2710"/>
                </a:lnTo>
                <a:lnTo>
                  <a:pt x="21895" y="2599"/>
                </a:lnTo>
                <a:lnTo>
                  <a:pt x="21713" y="2487"/>
                </a:lnTo>
                <a:lnTo>
                  <a:pt x="21530" y="2376"/>
                </a:lnTo>
                <a:lnTo>
                  <a:pt x="21195" y="2132"/>
                </a:lnTo>
                <a:lnTo>
                  <a:pt x="20870" y="1888"/>
                </a:lnTo>
                <a:lnTo>
                  <a:pt x="20586" y="1645"/>
                </a:lnTo>
                <a:lnTo>
                  <a:pt x="20332" y="1411"/>
                </a:lnTo>
                <a:lnTo>
                  <a:pt x="20109" y="1198"/>
                </a:lnTo>
                <a:lnTo>
                  <a:pt x="19916" y="1005"/>
                </a:lnTo>
                <a:lnTo>
                  <a:pt x="19652" y="721"/>
                </a:lnTo>
                <a:lnTo>
                  <a:pt x="19561" y="619"/>
                </a:lnTo>
                <a:lnTo>
                  <a:pt x="19540" y="711"/>
                </a:lnTo>
                <a:lnTo>
                  <a:pt x="19510" y="822"/>
                </a:lnTo>
                <a:lnTo>
                  <a:pt x="19459" y="975"/>
                </a:lnTo>
                <a:lnTo>
                  <a:pt x="19388" y="1147"/>
                </a:lnTo>
                <a:lnTo>
                  <a:pt x="19297" y="1340"/>
                </a:lnTo>
                <a:lnTo>
                  <a:pt x="19185" y="1553"/>
                </a:lnTo>
                <a:lnTo>
                  <a:pt x="19033" y="1777"/>
                </a:lnTo>
                <a:lnTo>
                  <a:pt x="18952" y="1898"/>
                </a:lnTo>
                <a:lnTo>
                  <a:pt x="18860" y="2010"/>
                </a:lnTo>
                <a:lnTo>
                  <a:pt x="18759" y="2122"/>
                </a:lnTo>
                <a:lnTo>
                  <a:pt x="18647" y="2233"/>
                </a:lnTo>
                <a:lnTo>
                  <a:pt x="18535" y="2345"/>
                </a:lnTo>
                <a:lnTo>
                  <a:pt x="18403" y="2457"/>
                </a:lnTo>
                <a:lnTo>
                  <a:pt x="18261" y="2558"/>
                </a:lnTo>
                <a:lnTo>
                  <a:pt x="18119" y="2660"/>
                </a:lnTo>
                <a:lnTo>
                  <a:pt x="17957" y="2751"/>
                </a:lnTo>
                <a:lnTo>
                  <a:pt x="17784" y="2842"/>
                </a:lnTo>
                <a:lnTo>
                  <a:pt x="17612" y="2924"/>
                </a:lnTo>
                <a:lnTo>
                  <a:pt x="17419" y="3005"/>
                </a:lnTo>
                <a:lnTo>
                  <a:pt x="17206" y="3076"/>
                </a:lnTo>
                <a:lnTo>
                  <a:pt x="16993" y="3127"/>
                </a:lnTo>
                <a:lnTo>
                  <a:pt x="16759" y="3177"/>
                </a:lnTo>
                <a:lnTo>
                  <a:pt x="16515" y="3218"/>
                </a:lnTo>
                <a:lnTo>
                  <a:pt x="16262" y="3248"/>
                </a:lnTo>
                <a:lnTo>
                  <a:pt x="15998" y="3248"/>
                </a:lnTo>
                <a:lnTo>
                  <a:pt x="15734" y="3228"/>
                </a:lnTo>
                <a:lnTo>
                  <a:pt x="15450" y="3188"/>
                </a:lnTo>
                <a:lnTo>
                  <a:pt x="15165" y="3137"/>
                </a:lnTo>
                <a:lnTo>
                  <a:pt x="14881" y="3066"/>
                </a:lnTo>
                <a:lnTo>
                  <a:pt x="14587" y="2974"/>
                </a:lnTo>
                <a:lnTo>
                  <a:pt x="14292" y="2873"/>
                </a:lnTo>
                <a:lnTo>
                  <a:pt x="13988" y="2761"/>
                </a:lnTo>
                <a:lnTo>
                  <a:pt x="13694" y="2639"/>
                </a:lnTo>
                <a:lnTo>
                  <a:pt x="13399" y="2507"/>
                </a:lnTo>
                <a:lnTo>
                  <a:pt x="13105" y="2365"/>
                </a:lnTo>
                <a:lnTo>
                  <a:pt x="12810" y="2213"/>
                </a:lnTo>
                <a:lnTo>
                  <a:pt x="12526" y="2061"/>
                </a:lnTo>
                <a:lnTo>
                  <a:pt x="11978" y="1746"/>
                </a:lnTo>
                <a:lnTo>
                  <a:pt x="11450" y="1432"/>
                </a:lnTo>
                <a:lnTo>
                  <a:pt x="10973" y="1117"/>
                </a:lnTo>
                <a:lnTo>
                  <a:pt x="10537" y="822"/>
                </a:lnTo>
                <a:lnTo>
                  <a:pt x="10161" y="548"/>
                </a:lnTo>
                <a:lnTo>
                  <a:pt x="9857" y="325"/>
                </a:lnTo>
                <a:lnTo>
                  <a:pt x="9623" y="153"/>
                </a:lnTo>
                <a:lnTo>
                  <a:pt x="9430" y="0"/>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5" name="Google Shape;238;p19">
            <a:extLst>
              <a:ext uri="{FF2B5EF4-FFF2-40B4-BE49-F238E27FC236}">
                <a16:creationId xmlns:a16="http://schemas.microsoft.com/office/drawing/2014/main" id="{9ECD7050-C7AD-9CC8-AB17-6069731172EE}"/>
              </a:ext>
            </a:extLst>
          </p:cNvPr>
          <p:cNvSpPr/>
          <p:nvPr/>
        </p:nvSpPr>
        <p:spPr>
          <a:xfrm>
            <a:off x="7180688" y="3207150"/>
            <a:ext cx="853950" cy="362650"/>
          </a:xfrm>
          <a:custGeom>
            <a:avLst/>
            <a:gdLst/>
            <a:ahLst/>
            <a:cxnLst/>
            <a:rect l="l" t="t" r="r" b="b"/>
            <a:pathLst>
              <a:path w="34158" h="14506" extrusionOk="0">
                <a:moveTo>
                  <a:pt x="11308" y="1"/>
                </a:moveTo>
                <a:lnTo>
                  <a:pt x="10831" y="21"/>
                </a:lnTo>
                <a:lnTo>
                  <a:pt x="10364" y="62"/>
                </a:lnTo>
                <a:lnTo>
                  <a:pt x="9907" y="112"/>
                </a:lnTo>
                <a:lnTo>
                  <a:pt x="9471" y="163"/>
                </a:lnTo>
                <a:lnTo>
                  <a:pt x="9045" y="224"/>
                </a:lnTo>
                <a:lnTo>
                  <a:pt x="8638" y="295"/>
                </a:lnTo>
                <a:lnTo>
                  <a:pt x="8232" y="376"/>
                </a:lnTo>
                <a:lnTo>
                  <a:pt x="7847" y="468"/>
                </a:lnTo>
                <a:lnTo>
                  <a:pt x="7471" y="559"/>
                </a:lnTo>
                <a:lnTo>
                  <a:pt x="7116" y="671"/>
                </a:lnTo>
                <a:lnTo>
                  <a:pt x="6761" y="772"/>
                </a:lnTo>
                <a:lnTo>
                  <a:pt x="6426" y="894"/>
                </a:lnTo>
                <a:lnTo>
                  <a:pt x="6091" y="1016"/>
                </a:lnTo>
                <a:lnTo>
                  <a:pt x="5776" y="1138"/>
                </a:lnTo>
                <a:lnTo>
                  <a:pt x="5472" y="1270"/>
                </a:lnTo>
                <a:lnTo>
                  <a:pt x="5177" y="1412"/>
                </a:lnTo>
                <a:lnTo>
                  <a:pt x="4893" y="1554"/>
                </a:lnTo>
                <a:lnTo>
                  <a:pt x="4619" y="1696"/>
                </a:lnTo>
                <a:lnTo>
                  <a:pt x="4355" y="1848"/>
                </a:lnTo>
                <a:lnTo>
                  <a:pt x="4101" y="2011"/>
                </a:lnTo>
                <a:lnTo>
                  <a:pt x="3858" y="2163"/>
                </a:lnTo>
                <a:lnTo>
                  <a:pt x="3624" y="2325"/>
                </a:lnTo>
                <a:lnTo>
                  <a:pt x="3401" y="2488"/>
                </a:lnTo>
                <a:lnTo>
                  <a:pt x="3188" y="2660"/>
                </a:lnTo>
                <a:lnTo>
                  <a:pt x="2974" y="2823"/>
                </a:lnTo>
                <a:lnTo>
                  <a:pt x="2782" y="2995"/>
                </a:lnTo>
                <a:lnTo>
                  <a:pt x="2589" y="3168"/>
                </a:lnTo>
                <a:lnTo>
                  <a:pt x="2416" y="3350"/>
                </a:lnTo>
                <a:lnTo>
                  <a:pt x="2244" y="3523"/>
                </a:lnTo>
                <a:lnTo>
                  <a:pt x="2081" y="3696"/>
                </a:lnTo>
                <a:lnTo>
                  <a:pt x="1777" y="4051"/>
                </a:lnTo>
                <a:lnTo>
                  <a:pt x="1503" y="4396"/>
                </a:lnTo>
                <a:lnTo>
                  <a:pt x="1259" y="4741"/>
                </a:lnTo>
                <a:lnTo>
                  <a:pt x="1046" y="5086"/>
                </a:lnTo>
                <a:lnTo>
                  <a:pt x="853" y="5411"/>
                </a:lnTo>
                <a:lnTo>
                  <a:pt x="680" y="5736"/>
                </a:lnTo>
                <a:lnTo>
                  <a:pt x="538" y="6040"/>
                </a:lnTo>
                <a:lnTo>
                  <a:pt x="416" y="6325"/>
                </a:lnTo>
                <a:lnTo>
                  <a:pt x="315" y="6599"/>
                </a:lnTo>
                <a:lnTo>
                  <a:pt x="224" y="6842"/>
                </a:lnTo>
                <a:lnTo>
                  <a:pt x="153" y="7066"/>
                </a:lnTo>
                <a:lnTo>
                  <a:pt x="61" y="7421"/>
                </a:lnTo>
                <a:lnTo>
                  <a:pt x="10" y="7654"/>
                </a:lnTo>
                <a:lnTo>
                  <a:pt x="0" y="7736"/>
                </a:lnTo>
                <a:lnTo>
                  <a:pt x="31" y="7817"/>
                </a:lnTo>
                <a:lnTo>
                  <a:pt x="122" y="8030"/>
                </a:lnTo>
                <a:lnTo>
                  <a:pt x="193" y="8182"/>
                </a:lnTo>
                <a:lnTo>
                  <a:pt x="295" y="8365"/>
                </a:lnTo>
                <a:lnTo>
                  <a:pt x="416" y="8568"/>
                </a:lnTo>
                <a:lnTo>
                  <a:pt x="569" y="8791"/>
                </a:lnTo>
                <a:lnTo>
                  <a:pt x="751" y="9045"/>
                </a:lnTo>
                <a:lnTo>
                  <a:pt x="965" y="9309"/>
                </a:lnTo>
                <a:lnTo>
                  <a:pt x="1208" y="9583"/>
                </a:lnTo>
                <a:lnTo>
                  <a:pt x="1492" y="9877"/>
                </a:lnTo>
                <a:lnTo>
                  <a:pt x="1807" y="10182"/>
                </a:lnTo>
                <a:lnTo>
                  <a:pt x="2162" y="10486"/>
                </a:lnTo>
                <a:lnTo>
                  <a:pt x="2568" y="10801"/>
                </a:lnTo>
                <a:lnTo>
                  <a:pt x="2782" y="10963"/>
                </a:lnTo>
                <a:lnTo>
                  <a:pt x="3005" y="11126"/>
                </a:lnTo>
                <a:lnTo>
                  <a:pt x="3249" y="11278"/>
                </a:lnTo>
                <a:lnTo>
                  <a:pt x="3492" y="11441"/>
                </a:lnTo>
                <a:lnTo>
                  <a:pt x="3756" y="11593"/>
                </a:lnTo>
                <a:lnTo>
                  <a:pt x="4030" y="11755"/>
                </a:lnTo>
                <a:lnTo>
                  <a:pt x="4314" y="11907"/>
                </a:lnTo>
                <a:lnTo>
                  <a:pt x="4619" y="12060"/>
                </a:lnTo>
                <a:lnTo>
                  <a:pt x="4923" y="12212"/>
                </a:lnTo>
                <a:lnTo>
                  <a:pt x="5258" y="12364"/>
                </a:lnTo>
                <a:lnTo>
                  <a:pt x="5593" y="12516"/>
                </a:lnTo>
                <a:lnTo>
                  <a:pt x="5949" y="12659"/>
                </a:lnTo>
                <a:lnTo>
                  <a:pt x="6314" y="12801"/>
                </a:lnTo>
                <a:lnTo>
                  <a:pt x="6690" y="12933"/>
                </a:lnTo>
                <a:lnTo>
                  <a:pt x="7085" y="13075"/>
                </a:lnTo>
                <a:lnTo>
                  <a:pt x="7502" y="13197"/>
                </a:lnTo>
                <a:lnTo>
                  <a:pt x="7928" y="13329"/>
                </a:lnTo>
                <a:lnTo>
                  <a:pt x="8364" y="13450"/>
                </a:lnTo>
                <a:lnTo>
                  <a:pt x="8821" y="13562"/>
                </a:lnTo>
                <a:lnTo>
                  <a:pt x="9288" y="13674"/>
                </a:lnTo>
                <a:lnTo>
                  <a:pt x="9786" y="13785"/>
                </a:lnTo>
                <a:lnTo>
                  <a:pt x="10283" y="13887"/>
                </a:lnTo>
                <a:lnTo>
                  <a:pt x="10811" y="13978"/>
                </a:lnTo>
                <a:lnTo>
                  <a:pt x="11349" y="14059"/>
                </a:lnTo>
                <a:lnTo>
                  <a:pt x="11897" y="14141"/>
                </a:lnTo>
                <a:lnTo>
                  <a:pt x="12475" y="14212"/>
                </a:lnTo>
                <a:lnTo>
                  <a:pt x="13064" y="14283"/>
                </a:lnTo>
                <a:lnTo>
                  <a:pt x="13673" y="14344"/>
                </a:lnTo>
                <a:lnTo>
                  <a:pt x="14303" y="14394"/>
                </a:lnTo>
                <a:lnTo>
                  <a:pt x="14942" y="14435"/>
                </a:lnTo>
                <a:lnTo>
                  <a:pt x="15612" y="14465"/>
                </a:lnTo>
                <a:lnTo>
                  <a:pt x="16292" y="14486"/>
                </a:lnTo>
                <a:lnTo>
                  <a:pt x="16992" y="14506"/>
                </a:lnTo>
                <a:lnTo>
                  <a:pt x="18434" y="14506"/>
                </a:lnTo>
                <a:lnTo>
                  <a:pt x="19134" y="14486"/>
                </a:lnTo>
                <a:lnTo>
                  <a:pt x="19814" y="14455"/>
                </a:lnTo>
                <a:lnTo>
                  <a:pt x="20464" y="14425"/>
                </a:lnTo>
                <a:lnTo>
                  <a:pt x="21103" y="14374"/>
                </a:lnTo>
                <a:lnTo>
                  <a:pt x="21723" y="14323"/>
                </a:lnTo>
                <a:lnTo>
                  <a:pt x="22322" y="14252"/>
                </a:lnTo>
                <a:lnTo>
                  <a:pt x="22900" y="14181"/>
                </a:lnTo>
                <a:lnTo>
                  <a:pt x="23458" y="14100"/>
                </a:lnTo>
                <a:lnTo>
                  <a:pt x="23996" y="14009"/>
                </a:lnTo>
                <a:lnTo>
                  <a:pt x="24524" y="13907"/>
                </a:lnTo>
                <a:lnTo>
                  <a:pt x="25022" y="13806"/>
                </a:lnTo>
                <a:lnTo>
                  <a:pt x="25509" y="13694"/>
                </a:lnTo>
                <a:lnTo>
                  <a:pt x="25976" y="13572"/>
                </a:lnTo>
                <a:lnTo>
                  <a:pt x="26433" y="13450"/>
                </a:lnTo>
                <a:lnTo>
                  <a:pt x="26859" y="13318"/>
                </a:lnTo>
                <a:lnTo>
                  <a:pt x="27285" y="13176"/>
                </a:lnTo>
                <a:lnTo>
                  <a:pt x="27681" y="13034"/>
                </a:lnTo>
                <a:lnTo>
                  <a:pt x="28067" y="12892"/>
                </a:lnTo>
                <a:lnTo>
                  <a:pt x="28442" y="12740"/>
                </a:lnTo>
                <a:lnTo>
                  <a:pt x="28798" y="12588"/>
                </a:lnTo>
                <a:lnTo>
                  <a:pt x="29133" y="12425"/>
                </a:lnTo>
                <a:lnTo>
                  <a:pt x="29457" y="12263"/>
                </a:lnTo>
                <a:lnTo>
                  <a:pt x="29772" y="12100"/>
                </a:lnTo>
                <a:lnTo>
                  <a:pt x="30066" y="11928"/>
                </a:lnTo>
                <a:lnTo>
                  <a:pt x="30351" y="11755"/>
                </a:lnTo>
                <a:lnTo>
                  <a:pt x="30625" y="11583"/>
                </a:lnTo>
                <a:lnTo>
                  <a:pt x="30878" y="11410"/>
                </a:lnTo>
                <a:lnTo>
                  <a:pt x="31122" y="11227"/>
                </a:lnTo>
                <a:lnTo>
                  <a:pt x="31356" y="11055"/>
                </a:lnTo>
                <a:lnTo>
                  <a:pt x="31579" y="10872"/>
                </a:lnTo>
                <a:lnTo>
                  <a:pt x="31782" y="10700"/>
                </a:lnTo>
                <a:lnTo>
                  <a:pt x="31985" y="10517"/>
                </a:lnTo>
                <a:lnTo>
                  <a:pt x="32168" y="10344"/>
                </a:lnTo>
                <a:lnTo>
                  <a:pt x="32340" y="10162"/>
                </a:lnTo>
                <a:lnTo>
                  <a:pt x="32503" y="9989"/>
                </a:lnTo>
                <a:lnTo>
                  <a:pt x="32665" y="9816"/>
                </a:lnTo>
                <a:lnTo>
                  <a:pt x="32807" y="9644"/>
                </a:lnTo>
                <a:lnTo>
                  <a:pt x="33071" y="9299"/>
                </a:lnTo>
                <a:lnTo>
                  <a:pt x="33294" y="8974"/>
                </a:lnTo>
                <a:lnTo>
                  <a:pt x="33487" y="8659"/>
                </a:lnTo>
                <a:lnTo>
                  <a:pt x="33650" y="8355"/>
                </a:lnTo>
                <a:lnTo>
                  <a:pt x="33782" y="8081"/>
                </a:lnTo>
                <a:lnTo>
                  <a:pt x="33893" y="7827"/>
                </a:lnTo>
                <a:lnTo>
                  <a:pt x="33974" y="7593"/>
                </a:lnTo>
                <a:lnTo>
                  <a:pt x="34045" y="7390"/>
                </a:lnTo>
                <a:lnTo>
                  <a:pt x="34086" y="7218"/>
                </a:lnTo>
                <a:lnTo>
                  <a:pt x="34147" y="6974"/>
                </a:lnTo>
                <a:lnTo>
                  <a:pt x="34157" y="6893"/>
                </a:lnTo>
                <a:lnTo>
                  <a:pt x="34127" y="6548"/>
                </a:lnTo>
                <a:lnTo>
                  <a:pt x="34086" y="6223"/>
                </a:lnTo>
                <a:lnTo>
                  <a:pt x="34035" y="5908"/>
                </a:lnTo>
                <a:lnTo>
                  <a:pt x="33964" y="5614"/>
                </a:lnTo>
                <a:lnTo>
                  <a:pt x="33883" y="5320"/>
                </a:lnTo>
                <a:lnTo>
                  <a:pt x="33802" y="5035"/>
                </a:lnTo>
                <a:lnTo>
                  <a:pt x="33700" y="4761"/>
                </a:lnTo>
                <a:lnTo>
                  <a:pt x="33589" y="4508"/>
                </a:lnTo>
                <a:lnTo>
                  <a:pt x="33467" y="4254"/>
                </a:lnTo>
                <a:lnTo>
                  <a:pt x="33335" y="4010"/>
                </a:lnTo>
                <a:lnTo>
                  <a:pt x="33203" y="3777"/>
                </a:lnTo>
                <a:lnTo>
                  <a:pt x="33051" y="3564"/>
                </a:lnTo>
                <a:lnTo>
                  <a:pt x="32898" y="3350"/>
                </a:lnTo>
                <a:lnTo>
                  <a:pt x="32736" y="3147"/>
                </a:lnTo>
                <a:lnTo>
                  <a:pt x="32563" y="2944"/>
                </a:lnTo>
                <a:lnTo>
                  <a:pt x="32381" y="2762"/>
                </a:lnTo>
                <a:lnTo>
                  <a:pt x="32198" y="2589"/>
                </a:lnTo>
                <a:lnTo>
                  <a:pt x="32015" y="2417"/>
                </a:lnTo>
                <a:lnTo>
                  <a:pt x="31812" y="2254"/>
                </a:lnTo>
                <a:lnTo>
                  <a:pt x="31619" y="2102"/>
                </a:lnTo>
                <a:lnTo>
                  <a:pt x="31406" y="1960"/>
                </a:lnTo>
                <a:lnTo>
                  <a:pt x="31203" y="1828"/>
                </a:lnTo>
                <a:lnTo>
                  <a:pt x="30990" y="1696"/>
                </a:lnTo>
                <a:lnTo>
                  <a:pt x="30767" y="1574"/>
                </a:lnTo>
                <a:lnTo>
                  <a:pt x="30554" y="1452"/>
                </a:lnTo>
                <a:lnTo>
                  <a:pt x="30330" y="1341"/>
                </a:lnTo>
                <a:lnTo>
                  <a:pt x="30097" y="1239"/>
                </a:lnTo>
                <a:lnTo>
                  <a:pt x="29874" y="1148"/>
                </a:lnTo>
                <a:lnTo>
                  <a:pt x="29417" y="975"/>
                </a:lnTo>
                <a:lnTo>
                  <a:pt x="28960" y="823"/>
                </a:lnTo>
                <a:lnTo>
                  <a:pt x="28503" y="691"/>
                </a:lnTo>
                <a:lnTo>
                  <a:pt x="28046" y="579"/>
                </a:lnTo>
                <a:lnTo>
                  <a:pt x="27600" y="488"/>
                </a:lnTo>
                <a:lnTo>
                  <a:pt x="27174" y="417"/>
                </a:lnTo>
                <a:lnTo>
                  <a:pt x="26747" y="356"/>
                </a:lnTo>
                <a:lnTo>
                  <a:pt x="26351" y="305"/>
                </a:lnTo>
                <a:lnTo>
                  <a:pt x="25976" y="275"/>
                </a:lnTo>
                <a:lnTo>
                  <a:pt x="25620" y="244"/>
                </a:lnTo>
                <a:lnTo>
                  <a:pt x="25296" y="234"/>
                </a:lnTo>
                <a:lnTo>
                  <a:pt x="25011" y="224"/>
                </a:lnTo>
                <a:lnTo>
                  <a:pt x="24534" y="224"/>
                </a:lnTo>
                <a:lnTo>
                  <a:pt x="24230" y="234"/>
                </a:lnTo>
                <a:lnTo>
                  <a:pt x="24118" y="234"/>
                </a:lnTo>
                <a:lnTo>
                  <a:pt x="24047" y="417"/>
                </a:lnTo>
                <a:lnTo>
                  <a:pt x="23946" y="620"/>
                </a:lnTo>
                <a:lnTo>
                  <a:pt x="23804" y="884"/>
                </a:lnTo>
                <a:lnTo>
                  <a:pt x="23611" y="1209"/>
                </a:lnTo>
                <a:lnTo>
                  <a:pt x="23489" y="1381"/>
                </a:lnTo>
                <a:lnTo>
                  <a:pt x="23367" y="1564"/>
                </a:lnTo>
                <a:lnTo>
                  <a:pt x="23225" y="1757"/>
                </a:lnTo>
                <a:lnTo>
                  <a:pt x="23063" y="1950"/>
                </a:lnTo>
                <a:lnTo>
                  <a:pt x="22900" y="2153"/>
                </a:lnTo>
                <a:lnTo>
                  <a:pt x="22717" y="2356"/>
                </a:lnTo>
                <a:lnTo>
                  <a:pt x="22514" y="2559"/>
                </a:lnTo>
                <a:lnTo>
                  <a:pt x="22311" y="2762"/>
                </a:lnTo>
                <a:lnTo>
                  <a:pt x="22078" y="2965"/>
                </a:lnTo>
                <a:lnTo>
                  <a:pt x="21834" y="3168"/>
                </a:lnTo>
                <a:lnTo>
                  <a:pt x="21581" y="3361"/>
                </a:lnTo>
                <a:lnTo>
                  <a:pt x="21306" y="3553"/>
                </a:lnTo>
                <a:lnTo>
                  <a:pt x="21012" y="3736"/>
                </a:lnTo>
                <a:lnTo>
                  <a:pt x="20708" y="3909"/>
                </a:lnTo>
                <a:lnTo>
                  <a:pt x="20383" y="4081"/>
                </a:lnTo>
                <a:lnTo>
                  <a:pt x="20038" y="4234"/>
                </a:lnTo>
                <a:lnTo>
                  <a:pt x="19672" y="4376"/>
                </a:lnTo>
                <a:lnTo>
                  <a:pt x="19297" y="4497"/>
                </a:lnTo>
                <a:lnTo>
                  <a:pt x="18901" y="4609"/>
                </a:lnTo>
                <a:lnTo>
                  <a:pt x="18485" y="4700"/>
                </a:lnTo>
                <a:lnTo>
                  <a:pt x="18048" y="4782"/>
                </a:lnTo>
                <a:lnTo>
                  <a:pt x="17591" y="4832"/>
                </a:lnTo>
                <a:lnTo>
                  <a:pt x="17358" y="4853"/>
                </a:lnTo>
                <a:lnTo>
                  <a:pt x="17135" y="4863"/>
                </a:lnTo>
                <a:lnTo>
                  <a:pt x="16708" y="4863"/>
                </a:lnTo>
                <a:lnTo>
                  <a:pt x="16495" y="4843"/>
                </a:lnTo>
                <a:lnTo>
                  <a:pt x="16292" y="4822"/>
                </a:lnTo>
                <a:lnTo>
                  <a:pt x="16089" y="4802"/>
                </a:lnTo>
                <a:lnTo>
                  <a:pt x="15896" y="4761"/>
                </a:lnTo>
                <a:lnTo>
                  <a:pt x="15713" y="4721"/>
                </a:lnTo>
                <a:lnTo>
                  <a:pt x="15521" y="4680"/>
                </a:lnTo>
                <a:lnTo>
                  <a:pt x="15348" y="4629"/>
                </a:lnTo>
                <a:lnTo>
                  <a:pt x="15175" y="4569"/>
                </a:lnTo>
                <a:lnTo>
                  <a:pt x="15003" y="4508"/>
                </a:lnTo>
                <a:lnTo>
                  <a:pt x="14830" y="4437"/>
                </a:lnTo>
                <a:lnTo>
                  <a:pt x="14678" y="4355"/>
                </a:lnTo>
                <a:lnTo>
                  <a:pt x="14516" y="4284"/>
                </a:lnTo>
                <a:lnTo>
                  <a:pt x="14221" y="4112"/>
                </a:lnTo>
                <a:lnTo>
                  <a:pt x="13937" y="3929"/>
                </a:lnTo>
                <a:lnTo>
                  <a:pt x="13673" y="3726"/>
                </a:lnTo>
                <a:lnTo>
                  <a:pt x="13419" y="3513"/>
                </a:lnTo>
                <a:lnTo>
                  <a:pt x="13196" y="3300"/>
                </a:lnTo>
                <a:lnTo>
                  <a:pt x="12973" y="3066"/>
                </a:lnTo>
                <a:lnTo>
                  <a:pt x="12780" y="2833"/>
                </a:lnTo>
                <a:lnTo>
                  <a:pt x="12587" y="2599"/>
                </a:lnTo>
                <a:lnTo>
                  <a:pt x="12415" y="2356"/>
                </a:lnTo>
                <a:lnTo>
                  <a:pt x="12262" y="2122"/>
                </a:lnTo>
                <a:lnTo>
                  <a:pt x="12120" y="1889"/>
                </a:lnTo>
                <a:lnTo>
                  <a:pt x="11988" y="1655"/>
                </a:lnTo>
                <a:lnTo>
                  <a:pt x="11866" y="1432"/>
                </a:lnTo>
                <a:lnTo>
                  <a:pt x="11765" y="1219"/>
                </a:lnTo>
                <a:lnTo>
                  <a:pt x="11592" y="823"/>
                </a:lnTo>
                <a:lnTo>
                  <a:pt x="11460" y="488"/>
                </a:lnTo>
                <a:lnTo>
                  <a:pt x="11369" y="224"/>
                </a:lnTo>
                <a:lnTo>
                  <a:pt x="11308" y="1"/>
                </a:lnTo>
                <a:close/>
              </a:path>
            </a:pathLst>
          </a:custGeom>
          <a:solidFill>
            <a:srgbClr val="E76C5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6" name="Google Shape;239;p19">
            <a:extLst>
              <a:ext uri="{FF2B5EF4-FFF2-40B4-BE49-F238E27FC236}">
                <a16:creationId xmlns:a16="http://schemas.microsoft.com/office/drawing/2014/main" id="{12DECE0C-2193-45B2-CDE0-8CAB5614BA14}"/>
              </a:ext>
            </a:extLst>
          </p:cNvPr>
          <p:cNvSpPr/>
          <p:nvPr/>
        </p:nvSpPr>
        <p:spPr>
          <a:xfrm>
            <a:off x="7202513" y="2049225"/>
            <a:ext cx="875775" cy="631650"/>
          </a:xfrm>
          <a:custGeom>
            <a:avLst/>
            <a:gdLst/>
            <a:ahLst/>
            <a:cxnLst/>
            <a:rect l="l" t="t" r="r" b="b"/>
            <a:pathLst>
              <a:path w="35031" h="25266" extrusionOk="0">
                <a:moveTo>
                  <a:pt x="14790" y="0"/>
                </a:moveTo>
                <a:lnTo>
                  <a:pt x="14678" y="10"/>
                </a:lnTo>
                <a:lnTo>
                  <a:pt x="14556" y="31"/>
                </a:lnTo>
                <a:lnTo>
                  <a:pt x="14424" y="61"/>
                </a:lnTo>
                <a:lnTo>
                  <a:pt x="14292" y="102"/>
                </a:lnTo>
                <a:lnTo>
                  <a:pt x="13998" y="203"/>
                </a:lnTo>
                <a:lnTo>
                  <a:pt x="13693" y="335"/>
                </a:lnTo>
                <a:lnTo>
                  <a:pt x="13369" y="488"/>
                </a:lnTo>
                <a:lnTo>
                  <a:pt x="13024" y="670"/>
                </a:lnTo>
                <a:lnTo>
                  <a:pt x="12668" y="873"/>
                </a:lnTo>
                <a:lnTo>
                  <a:pt x="12303" y="1097"/>
                </a:lnTo>
                <a:lnTo>
                  <a:pt x="11927" y="1340"/>
                </a:lnTo>
                <a:lnTo>
                  <a:pt x="11542" y="1584"/>
                </a:lnTo>
                <a:lnTo>
                  <a:pt x="11156" y="1848"/>
                </a:lnTo>
                <a:lnTo>
                  <a:pt x="10770" y="2122"/>
                </a:lnTo>
                <a:lnTo>
                  <a:pt x="10019" y="2670"/>
                </a:lnTo>
                <a:lnTo>
                  <a:pt x="9288" y="3228"/>
                </a:lnTo>
                <a:lnTo>
                  <a:pt x="8618" y="3756"/>
                </a:lnTo>
                <a:lnTo>
                  <a:pt x="8019" y="4233"/>
                </a:lnTo>
                <a:lnTo>
                  <a:pt x="7522" y="4649"/>
                </a:lnTo>
                <a:lnTo>
                  <a:pt x="7136" y="4964"/>
                </a:lnTo>
                <a:lnTo>
                  <a:pt x="6801" y="5258"/>
                </a:lnTo>
                <a:lnTo>
                  <a:pt x="6547" y="5258"/>
                </a:lnTo>
                <a:lnTo>
                  <a:pt x="5867" y="5279"/>
                </a:lnTo>
                <a:lnTo>
                  <a:pt x="5421" y="5299"/>
                </a:lnTo>
                <a:lnTo>
                  <a:pt x="4913" y="5340"/>
                </a:lnTo>
                <a:lnTo>
                  <a:pt x="4375" y="5390"/>
                </a:lnTo>
                <a:lnTo>
                  <a:pt x="3827" y="5451"/>
                </a:lnTo>
                <a:lnTo>
                  <a:pt x="3269" y="5543"/>
                </a:lnTo>
                <a:lnTo>
                  <a:pt x="2995" y="5593"/>
                </a:lnTo>
                <a:lnTo>
                  <a:pt x="2731" y="5644"/>
                </a:lnTo>
                <a:lnTo>
                  <a:pt x="2477" y="5705"/>
                </a:lnTo>
                <a:lnTo>
                  <a:pt x="2223" y="5776"/>
                </a:lnTo>
                <a:lnTo>
                  <a:pt x="1990" y="5857"/>
                </a:lnTo>
                <a:lnTo>
                  <a:pt x="1777" y="5938"/>
                </a:lnTo>
                <a:lnTo>
                  <a:pt x="1574" y="6020"/>
                </a:lnTo>
                <a:lnTo>
                  <a:pt x="1391" y="6121"/>
                </a:lnTo>
                <a:lnTo>
                  <a:pt x="1239" y="6223"/>
                </a:lnTo>
                <a:lnTo>
                  <a:pt x="1097" y="6334"/>
                </a:lnTo>
                <a:lnTo>
                  <a:pt x="1046" y="6395"/>
                </a:lnTo>
                <a:lnTo>
                  <a:pt x="995" y="6456"/>
                </a:lnTo>
                <a:lnTo>
                  <a:pt x="944" y="6517"/>
                </a:lnTo>
                <a:lnTo>
                  <a:pt x="914" y="6578"/>
                </a:lnTo>
                <a:lnTo>
                  <a:pt x="883" y="6649"/>
                </a:lnTo>
                <a:lnTo>
                  <a:pt x="863" y="6720"/>
                </a:lnTo>
                <a:lnTo>
                  <a:pt x="853" y="6791"/>
                </a:lnTo>
                <a:lnTo>
                  <a:pt x="843" y="6862"/>
                </a:lnTo>
                <a:lnTo>
                  <a:pt x="853" y="7014"/>
                </a:lnTo>
                <a:lnTo>
                  <a:pt x="873" y="7157"/>
                </a:lnTo>
                <a:lnTo>
                  <a:pt x="894" y="7288"/>
                </a:lnTo>
                <a:lnTo>
                  <a:pt x="934" y="7410"/>
                </a:lnTo>
                <a:lnTo>
                  <a:pt x="985" y="7532"/>
                </a:lnTo>
                <a:lnTo>
                  <a:pt x="1046" y="7654"/>
                </a:lnTo>
                <a:lnTo>
                  <a:pt x="1107" y="7755"/>
                </a:lnTo>
                <a:lnTo>
                  <a:pt x="1178" y="7857"/>
                </a:lnTo>
                <a:lnTo>
                  <a:pt x="1259" y="7948"/>
                </a:lnTo>
                <a:lnTo>
                  <a:pt x="1340" y="8040"/>
                </a:lnTo>
                <a:lnTo>
                  <a:pt x="1432" y="8121"/>
                </a:lnTo>
                <a:lnTo>
                  <a:pt x="1523" y="8202"/>
                </a:lnTo>
                <a:lnTo>
                  <a:pt x="1726" y="8344"/>
                </a:lnTo>
                <a:lnTo>
                  <a:pt x="1919" y="8466"/>
                </a:lnTo>
                <a:lnTo>
                  <a:pt x="2122" y="8567"/>
                </a:lnTo>
                <a:lnTo>
                  <a:pt x="2315" y="8649"/>
                </a:lnTo>
                <a:lnTo>
                  <a:pt x="2497" y="8720"/>
                </a:lnTo>
                <a:lnTo>
                  <a:pt x="2660" y="8770"/>
                </a:lnTo>
                <a:lnTo>
                  <a:pt x="2903" y="8831"/>
                </a:lnTo>
                <a:lnTo>
                  <a:pt x="2995" y="8852"/>
                </a:lnTo>
                <a:lnTo>
                  <a:pt x="2842" y="9268"/>
                </a:lnTo>
                <a:lnTo>
                  <a:pt x="2670" y="9745"/>
                </a:lnTo>
                <a:lnTo>
                  <a:pt x="2436" y="10384"/>
                </a:lnTo>
                <a:lnTo>
                  <a:pt x="2173" y="11166"/>
                </a:lnTo>
                <a:lnTo>
                  <a:pt x="1878" y="12059"/>
                </a:lnTo>
                <a:lnTo>
                  <a:pt x="1574" y="13054"/>
                </a:lnTo>
                <a:lnTo>
                  <a:pt x="1259" y="14120"/>
                </a:lnTo>
                <a:lnTo>
                  <a:pt x="1107" y="14668"/>
                </a:lnTo>
                <a:lnTo>
                  <a:pt x="965" y="15236"/>
                </a:lnTo>
                <a:lnTo>
                  <a:pt x="822" y="15805"/>
                </a:lnTo>
                <a:lnTo>
                  <a:pt x="680" y="16383"/>
                </a:lnTo>
                <a:lnTo>
                  <a:pt x="548" y="16962"/>
                </a:lnTo>
                <a:lnTo>
                  <a:pt x="437" y="17551"/>
                </a:lnTo>
                <a:lnTo>
                  <a:pt x="325" y="18129"/>
                </a:lnTo>
                <a:lnTo>
                  <a:pt x="234" y="18698"/>
                </a:lnTo>
                <a:lnTo>
                  <a:pt x="153" y="19266"/>
                </a:lnTo>
                <a:lnTo>
                  <a:pt x="92" y="19825"/>
                </a:lnTo>
                <a:lnTo>
                  <a:pt x="41" y="20373"/>
                </a:lnTo>
                <a:lnTo>
                  <a:pt x="10" y="20901"/>
                </a:lnTo>
                <a:lnTo>
                  <a:pt x="0" y="21418"/>
                </a:lnTo>
                <a:lnTo>
                  <a:pt x="21" y="21905"/>
                </a:lnTo>
                <a:lnTo>
                  <a:pt x="31" y="22139"/>
                </a:lnTo>
                <a:lnTo>
                  <a:pt x="51" y="22372"/>
                </a:lnTo>
                <a:lnTo>
                  <a:pt x="81" y="22596"/>
                </a:lnTo>
                <a:lnTo>
                  <a:pt x="112" y="22819"/>
                </a:lnTo>
                <a:lnTo>
                  <a:pt x="163" y="23052"/>
                </a:lnTo>
                <a:lnTo>
                  <a:pt x="213" y="23286"/>
                </a:lnTo>
                <a:lnTo>
                  <a:pt x="274" y="23499"/>
                </a:lnTo>
                <a:lnTo>
                  <a:pt x="345" y="23702"/>
                </a:lnTo>
                <a:lnTo>
                  <a:pt x="427" y="23905"/>
                </a:lnTo>
                <a:lnTo>
                  <a:pt x="518" y="24088"/>
                </a:lnTo>
                <a:lnTo>
                  <a:pt x="609" y="24260"/>
                </a:lnTo>
                <a:lnTo>
                  <a:pt x="721" y="24423"/>
                </a:lnTo>
                <a:lnTo>
                  <a:pt x="843" y="24575"/>
                </a:lnTo>
                <a:lnTo>
                  <a:pt x="975" y="24707"/>
                </a:lnTo>
                <a:lnTo>
                  <a:pt x="1117" y="24829"/>
                </a:lnTo>
                <a:lnTo>
                  <a:pt x="1269" y="24940"/>
                </a:lnTo>
                <a:lnTo>
                  <a:pt x="1432" y="25032"/>
                </a:lnTo>
                <a:lnTo>
                  <a:pt x="1604" y="25113"/>
                </a:lnTo>
                <a:lnTo>
                  <a:pt x="1787" y="25184"/>
                </a:lnTo>
                <a:lnTo>
                  <a:pt x="1990" y="25235"/>
                </a:lnTo>
                <a:lnTo>
                  <a:pt x="2142" y="25255"/>
                </a:lnTo>
                <a:lnTo>
                  <a:pt x="2304" y="25265"/>
                </a:lnTo>
                <a:lnTo>
                  <a:pt x="2447" y="25265"/>
                </a:lnTo>
                <a:lnTo>
                  <a:pt x="2589" y="25245"/>
                </a:lnTo>
                <a:lnTo>
                  <a:pt x="2700" y="25215"/>
                </a:lnTo>
                <a:lnTo>
                  <a:pt x="2812" y="25184"/>
                </a:lnTo>
                <a:lnTo>
                  <a:pt x="2914" y="25143"/>
                </a:lnTo>
                <a:lnTo>
                  <a:pt x="3015" y="25083"/>
                </a:lnTo>
                <a:lnTo>
                  <a:pt x="3117" y="25022"/>
                </a:lnTo>
                <a:lnTo>
                  <a:pt x="3208" y="24961"/>
                </a:lnTo>
                <a:lnTo>
                  <a:pt x="3299" y="24880"/>
                </a:lnTo>
                <a:lnTo>
                  <a:pt x="3391" y="24798"/>
                </a:lnTo>
                <a:lnTo>
                  <a:pt x="3482" y="24707"/>
                </a:lnTo>
                <a:lnTo>
                  <a:pt x="3573" y="24605"/>
                </a:lnTo>
                <a:lnTo>
                  <a:pt x="3746" y="24392"/>
                </a:lnTo>
                <a:lnTo>
                  <a:pt x="3908" y="24149"/>
                </a:lnTo>
                <a:lnTo>
                  <a:pt x="4071" y="23885"/>
                </a:lnTo>
                <a:lnTo>
                  <a:pt x="4233" y="23601"/>
                </a:lnTo>
                <a:lnTo>
                  <a:pt x="4395" y="23296"/>
                </a:lnTo>
                <a:lnTo>
                  <a:pt x="4741" y="22636"/>
                </a:lnTo>
                <a:lnTo>
                  <a:pt x="5106" y="21936"/>
                </a:lnTo>
                <a:lnTo>
                  <a:pt x="5299" y="21581"/>
                </a:lnTo>
                <a:lnTo>
                  <a:pt x="5512" y="21205"/>
                </a:lnTo>
                <a:lnTo>
                  <a:pt x="5725" y="20840"/>
                </a:lnTo>
                <a:lnTo>
                  <a:pt x="5969" y="20464"/>
                </a:lnTo>
                <a:lnTo>
                  <a:pt x="6223" y="20088"/>
                </a:lnTo>
                <a:lnTo>
                  <a:pt x="6497" y="19723"/>
                </a:lnTo>
                <a:lnTo>
                  <a:pt x="6801" y="19358"/>
                </a:lnTo>
                <a:lnTo>
                  <a:pt x="7116" y="19002"/>
                </a:lnTo>
                <a:lnTo>
                  <a:pt x="7288" y="18820"/>
                </a:lnTo>
                <a:lnTo>
                  <a:pt x="7461" y="18647"/>
                </a:lnTo>
                <a:lnTo>
                  <a:pt x="7644" y="18485"/>
                </a:lnTo>
                <a:lnTo>
                  <a:pt x="7837" y="18312"/>
                </a:lnTo>
                <a:lnTo>
                  <a:pt x="8029" y="18150"/>
                </a:lnTo>
                <a:lnTo>
                  <a:pt x="8232" y="17987"/>
                </a:lnTo>
                <a:lnTo>
                  <a:pt x="8446" y="17835"/>
                </a:lnTo>
                <a:lnTo>
                  <a:pt x="8669" y="17683"/>
                </a:lnTo>
                <a:lnTo>
                  <a:pt x="8892" y="17541"/>
                </a:lnTo>
                <a:lnTo>
                  <a:pt x="9126" y="17399"/>
                </a:lnTo>
                <a:lnTo>
                  <a:pt x="9369" y="17256"/>
                </a:lnTo>
                <a:lnTo>
                  <a:pt x="9623" y="17124"/>
                </a:lnTo>
                <a:lnTo>
                  <a:pt x="9887" y="17003"/>
                </a:lnTo>
                <a:lnTo>
                  <a:pt x="10161" y="16881"/>
                </a:lnTo>
                <a:lnTo>
                  <a:pt x="10445" y="16769"/>
                </a:lnTo>
                <a:lnTo>
                  <a:pt x="10729" y="16658"/>
                </a:lnTo>
                <a:lnTo>
                  <a:pt x="11034" y="16556"/>
                </a:lnTo>
                <a:lnTo>
                  <a:pt x="11339" y="16465"/>
                </a:lnTo>
                <a:lnTo>
                  <a:pt x="11663" y="16373"/>
                </a:lnTo>
                <a:lnTo>
                  <a:pt x="11998" y="16302"/>
                </a:lnTo>
                <a:lnTo>
                  <a:pt x="12191" y="16455"/>
                </a:lnTo>
                <a:lnTo>
                  <a:pt x="12425" y="16627"/>
                </a:lnTo>
                <a:lnTo>
                  <a:pt x="12729" y="16850"/>
                </a:lnTo>
                <a:lnTo>
                  <a:pt x="13105" y="17124"/>
                </a:lnTo>
                <a:lnTo>
                  <a:pt x="13541" y="17419"/>
                </a:lnTo>
                <a:lnTo>
                  <a:pt x="14018" y="17734"/>
                </a:lnTo>
                <a:lnTo>
                  <a:pt x="14546" y="18048"/>
                </a:lnTo>
                <a:lnTo>
                  <a:pt x="15094" y="18363"/>
                </a:lnTo>
                <a:lnTo>
                  <a:pt x="15378" y="18515"/>
                </a:lnTo>
                <a:lnTo>
                  <a:pt x="15673" y="18667"/>
                </a:lnTo>
                <a:lnTo>
                  <a:pt x="15967" y="18809"/>
                </a:lnTo>
                <a:lnTo>
                  <a:pt x="16262" y="18941"/>
                </a:lnTo>
                <a:lnTo>
                  <a:pt x="16556" y="19063"/>
                </a:lnTo>
                <a:lnTo>
                  <a:pt x="16860" y="19175"/>
                </a:lnTo>
                <a:lnTo>
                  <a:pt x="17155" y="19276"/>
                </a:lnTo>
                <a:lnTo>
                  <a:pt x="17449" y="19368"/>
                </a:lnTo>
                <a:lnTo>
                  <a:pt x="17733" y="19439"/>
                </a:lnTo>
                <a:lnTo>
                  <a:pt x="18018" y="19490"/>
                </a:lnTo>
                <a:lnTo>
                  <a:pt x="18302" y="19530"/>
                </a:lnTo>
                <a:lnTo>
                  <a:pt x="18566" y="19550"/>
                </a:lnTo>
                <a:lnTo>
                  <a:pt x="18830" y="19550"/>
                </a:lnTo>
                <a:lnTo>
                  <a:pt x="19083" y="19520"/>
                </a:lnTo>
                <a:lnTo>
                  <a:pt x="19327" y="19479"/>
                </a:lnTo>
                <a:lnTo>
                  <a:pt x="19561" y="19429"/>
                </a:lnTo>
                <a:lnTo>
                  <a:pt x="19774" y="19378"/>
                </a:lnTo>
                <a:lnTo>
                  <a:pt x="19987" y="19307"/>
                </a:lnTo>
                <a:lnTo>
                  <a:pt x="20180" y="19226"/>
                </a:lnTo>
                <a:lnTo>
                  <a:pt x="20352" y="19144"/>
                </a:lnTo>
                <a:lnTo>
                  <a:pt x="20525" y="19053"/>
                </a:lnTo>
                <a:lnTo>
                  <a:pt x="20687" y="18962"/>
                </a:lnTo>
                <a:lnTo>
                  <a:pt x="20829" y="18860"/>
                </a:lnTo>
                <a:lnTo>
                  <a:pt x="20971" y="18759"/>
                </a:lnTo>
                <a:lnTo>
                  <a:pt x="21103" y="18647"/>
                </a:lnTo>
                <a:lnTo>
                  <a:pt x="21215" y="18535"/>
                </a:lnTo>
                <a:lnTo>
                  <a:pt x="21327" y="18424"/>
                </a:lnTo>
                <a:lnTo>
                  <a:pt x="21428" y="18312"/>
                </a:lnTo>
                <a:lnTo>
                  <a:pt x="21520" y="18200"/>
                </a:lnTo>
                <a:lnTo>
                  <a:pt x="21601" y="18079"/>
                </a:lnTo>
                <a:lnTo>
                  <a:pt x="21753" y="17855"/>
                </a:lnTo>
                <a:lnTo>
                  <a:pt x="21865" y="17642"/>
                </a:lnTo>
                <a:lnTo>
                  <a:pt x="21956" y="17449"/>
                </a:lnTo>
                <a:lnTo>
                  <a:pt x="22027" y="17277"/>
                </a:lnTo>
                <a:lnTo>
                  <a:pt x="22078" y="17124"/>
                </a:lnTo>
                <a:lnTo>
                  <a:pt x="22108" y="17013"/>
                </a:lnTo>
                <a:lnTo>
                  <a:pt x="22129" y="16921"/>
                </a:lnTo>
                <a:lnTo>
                  <a:pt x="22220" y="17023"/>
                </a:lnTo>
                <a:lnTo>
                  <a:pt x="22484" y="17307"/>
                </a:lnTo>
                <a:lnTo>
                  <a:pt x="22677" y="17500"/>
                </a:lnTo>
                <a:lnTo>
                  <a:pt x="22900" y="17713"/>
                </a:lnTo>
                <a:lnTo>
                  <a:pt x="23154" y="17947"/>
                </a:lnTo>
                <a:lnTo>
                  <a:pt x="23438" y="18190"/>
                </a:lnTo>
                <a:lnTo>
                  <a:pt x="23763" y="18434"/>
                </a:lnTo>
                <a:lnTo>
                  <a:pt x="24098" y="18678"/>
                </a:lnTo>
                <a:lnTo>
                  <a:pt x="24281" y="18789"/>
                </a:lnTo>
                <a:lnTo>
                  <a:pt x="24463" y="18901"/>
                </a:lnTo>
                <a:lnTo>
                  <a:pt x="24656" y="19012"/>
                </a:lnTo>
                <a:lnTo>
                  <a:pt x="24849" y="19114"/>
                </a:lnTo>
                <a:lnTo>
                  <a:pt x="25052" y="19215"/>
                </a:lnTo>
                <a:lnTo>
                  <a:pt x="25255" y="19307"/>
                </a:lnTo>
                <a:lnTo>
                  <a:pt x="25468" y="19388"/>
                </a:lnTo>
                <a:lnTo>
                  <a:pt x="25681" y="19459"/>
                </a:lnTo>
                <a:lnTo>
                  <a:pt x="25894" y="19520"/>
                </a:lnTo>
                <a:lnTo>
                  <a:pt x="26118" y="19581"/>
                </a:lnTo>
                <a:lnTo>
                  <a:pt x="26341" y="19622"/>
                </a:lnTo>
                <a:lnTo>
                  <a:pt x="26564" y="19652"/>
                </a:lnTo>
                <a:lnTo>
                  <a:pt x="26778" y="19662"/>
                </a:lnTo>
                <a:lnTo>
                  <a:pt x="26981" y="19662"/>
                </a:lnTo>
                <a:lnTo>
                  <a:pt x="27173" y="19652"/>
                </a:lnTo>
                <a:lnTo>
                  <a:pt x="27356" y="19632"/>
                </a:lnTo>
                <a:lnTo>
                  <a:pt x="27519" y="19591"/>
                </a:lnTo>
                <a:lnTo>
                  <a:pt x="27671" y="19550"/>
                </a:lnTo>
                <a:lnTo>
                  <a:pt x="27803" y="19490"/>
                </a:lnTo>
                <a:lnTo>
                  <a:pt x="27935" y="19419"/>
                </a:lnTo>
                <a:lnTo>
                  <a:pt x="28046" y="19347"/>
                </a:lnTo>
                <a:lnTo>
                  <a:pt x="28158" y="19266"/>
                </a:lnTo>
                <a:lnTo>
                  <a:pt x="28249" y="19185"/>
                </a:lnTo>
                <a:lnTo>
                  <a:pt x="28341" y="19094"/>
                </a:lnTo>
                <a:lnTo>
                  <a:pt x="28422" y="18992"/>
                </a:lnTo>
                <a:lnTo>
                  <a:pt x="28493" y="18891"/>
                </a:lnTo>
                <a:lnTo>
                  <a:pt x="28554" y="18789"/>
                </a:lnTo>
                <a:lnTo>
                  <a:pt x="28605" y="18688"/>
                </a:lnTo>
                <a:lnTo>
                  <a:pt x="28655" y="18586"/>
                </a:lnTo>
                <a:lnTo>
                  <a:pt x="28696" y="18474"/>
                </a:lnTo>
                <a:lnTo>
                  <a:pt x="28757" y="18271"/>
                </a:lnTo>
                <a:lnTo>
                  <a:pt x="28798" y="18079"/>
                </a:lnTo>
                <a:lnTo>
                  <a:pt x="28828" y="17906"/>
                </a:lnTo>
                <a:lnTo>
                  <a:pt x="28838" y="17754"/>
                </a:lnTo>
                <a:lnTo>
                  <a:pt x="28838" y="17642"/>
                </a:lnTo>
                <a:lnTo>
                  <a:pt x="28838" y="17541"/>
                </a:lnTo>
                <a:lnTo>
                  <a:pt x="28909" y="17734"/>
                </a:lnTo>
                <a:lnTo>
                  <a:pt x="29112" y="18271"/>
                </a:lnTo>
                <a:lnTo>
                  <a:pt x="29264" y="18627"/>
                </a:lnTo>
                <a:lnTo>
                  <a:pt x="29437" y="19043"/>
                </a:lnTo>
                <a:lnTo>
                  <a:pt x="29650" y="19500"/>
                </a:lnTo>
                <a:lnTo>
                  <a:pt x="29884" y="19977"/>
                </a:lnTo>
                <a:lnTo>
                  <a:pt x="30148" y="20474"/>
                </a:lnTo>
                <a:lnTo>
                  <a:pt x="30432" y="20972"/>
                </a:lnTo>
                <a:lnTo>
                  <a:pt x="30584" y="21225"/>
                </a:lnTo>
                <a:lnTo>
                  <a:pt x="30746" y="21469"/>
                </a:lnTo>
                <a:lnTo>
                  <a:pt x="30909" y="21713"/>
                </a:lnTo>
                <a:lnTo>
                  <a:pt x="31081" y="21946"/>
                </a:lnTo>
                <a:lnTo>
                  <a:pt x="31254" y="22179"/>
                </a:lnTo>
                <a:lnTo>
                  <a:pt x="31437" y="22403"/>
                </a:lnTo>
                <a:lnTo>
                  <a:pt x="31630" y="22606"/>
                </a:lnTo>
                <a:lnTo>
                  <a:pt x="31822" y="22809"/>
                </a:lnTo>
                <a:lnTo>
                  <a:pt x="32015" y="22992"/>
                </a:lnTo>
                <a:lnTo>
                  <a:pt x="32218" y="23164"/>
                </a:lnTo>
                <a:lnTo>
                  <a:pt x="32431" y="23327"/>
                </a:lnTo>
                <a:lnTo>
                  <a:pt x="32634" y="23469"/>
                </a:lnTo>
                <a:lnTo>
                  <a:pt x="32777" y="23540"/>
                </a:lnTo>
                <a:lnTo>
                  <a:pt x="32919" y="23621"/>
                </a:lnTo>
                <a:lnTo>
                  <a:pt x="33051" y="23682"/>
                </a:lnTo>
                <a:lnTo>
                  <a:pt x="33193" y="23733"/>
                </a:lnTo>
                <a:lnTo>
                  <a:pt x="33345" y="23783"/>
                </a:lnTo>
                <a:lnTo>
                  <a:pt x="33487" y="23824"/>
                </a:lnTo>
                <a:lnTo>
                  <a:pt x="33629" y="23854"/>
                </a:lnTo>
                <a:lnTo>
                  <a:pt x="33782" y="23864"/>
                </a:lnTo>
                <a:lnTo>
                  <a:pt x="33883" y="23875"/>
                </a:lnTo>
                <a:lnTo>
                  <a:pt x="33985" y="23864"/>
                </a:lnTo>
                <a:lnTo>
                  <a:pt x="34076" y="23834"/>
                </a:lnTo>
                <a:lnTo>
                  <a:pt x="34167" y="23804"/>
                </a:lnTo>
                <a:lnTo>
                  <a:pt x="34259" y="23753"/>
                </a:lnTo>
                <a:lnTo>
                  <a:pt x="34340" y="23692"/>
                </a:lnTo>
                <a:lnTo>
                  <a:pt x="34411" y="23621"/>
                </a:lnTo>
                <a:lnTo>
                  <a:pt x="34492" y="23540"/>
                </a:lnTo>
                <a:lnTo>
                  <a:pt x="34553" y="23448"/>
                </a:lnTo>
                <a:lnTo>
                  <a:pt x="34624" y="23347"/>
                </a:lnTo>
                <a:lnTo>
                  <a:pt x="34675" y="23235"/>
                </a:lnTo>
                <a:lnTo>
                  <a:pt x="34736" y="23103"/>
                </a:lnTo>
                <a:lnTo>
                  <a:pt x="34786" y="22971"/>
                </a:lnTo>
                <a:lnTo>
                  <a:pt x="34827" y="22829"/>
                </a:lnTo>
                <a:lnTo>
                  <a:pt x="34868" y="22677"/>
                </a:lnTo>
                <a:lnTo>
                  <a:pt x="34908" y="22514"/>
                </a:lnTo>
                <a:lnTo>
                  <a:pt x="34939" y="22342"/>
                </a:lnTo>
                <a:lnTo>
                  <a:pt x="34969" y="22149"/>
                </a:lnTo>
                <a:lnTo>
                  <a:pt x="35010" y="21753"/>
                </a:lnTo>
                <a:lnTo>
                  <a:pt x="35030" y="21317"/>
                </a:lnTo>
                <a:lnTo>
                  <a:pt x="35030" y="20850"/>
                </a:lnTo>
                <a:lnTo>
                  <a:pt x="35020" y="20363"/>
                </a:lnTo>
                <a:lnTo>
                  <a:pt x="34979" y="19845"/>
                </a:lnTo>
                <a:lnTo>
                  <a:pt x="34918" y="19297"/>
                </a:lnTo>
                <a:lnTo>
                  <a:pt x="34837" y="18738"/>
                </a:lnTo>
                <a:lnTo>
                  <a:pt x="34736" y="18150"/>
                </a:lnTo>
                <a:lnTo>
                  <a:pt x="34614" y="17551"/>
                </a:lnTo>
                <a:lnTo>
                  <a:pt x="34462" y="16942"/>
                </a:lnTo>
                <a:lnTo>
                  <a:pt x="34299" y="16323"/>
                </a:lnTo>
                <a:lnTo>
                  <a:pt x="34116" y="15683"/>
                </a:lnTo>
                <a:lnTo>
                  <a:pt x="33903" y="15044"/>
                </a:lnTo>
                <a:lnTo>
                  <a:pt x="33680" y="14404"/>
                </a:lnTo>
                <a:lnTo>
                  <a:pt x="33426" y="13754"/>
                </a:lnTo>
                <a:lnTo>
                  <a:pt x="33152" y="13105"/>
                </a:lnTo>
                <a:lnTo>
                  <a:pt x="32858" y="12465"/>
                </a:lnTo>
                <a:lnTo>
                  <a:pt x="32533" y="11826"/>
                </a:lnTo>
                <a:lnTo>
                  <a:pt x="32198" y="11196"/>
                </a:lnTo>
                <a:lnTo>
                  <a:pt x="32015" y="10882"/>
                </a:lnTo>
                <a:lnTo>
                  <a:pt x="31833" y="10577"/>
                </a:lnTo>
                <a:lnTo>
                  <a:pt x="31640" y="10273"/>
                </a:lnTo>
                <a:lnTo>
                  <a:pt x="31447" y="9968"/>
                </a:lnTo>
                <a:lnTo>
                  <a:pt x="31244" y="9674"/>
                </a:lnTo>
                <a:lnTo>
                  <a:pt x="31041" y="9380"/>
                </a:lnTo>
                <a:lnTo>
                  <a:pt x="30828" y="9085"/>
                </a:lnTo>
                <a:lnTo>
                  <a:pt x="30604" y="8801"/>
                </a:lnTo>
                <a:lnTo>
                  <a:pt x="30381" y="8527"/>
                </a:lnTo>
                <a:lnTo>
                  <a:pt x="30148" y="8253"/>
                </a:lnTo>
                <a:lnTo>
                  <a:pt x="29914" y="7979"/>
                </a:lnTo>
                <a:lnTo>
                  <a:pt x="29671" y="7715"/>
                </a:lnTo>
                <a:lnTo>
                  <a:pt x="29427" y="7461"/>
                </a:lnTo>
                <a:lnTo>
                  <a:pt x="29173" y="7207"/>
                </a:lnTo>
                <a:lnTo>
                  <a:pt x="28909" y="6964"/>
                </a:lnTo>
                <a:lnTo>
                  <a:pt x="28645" y="6730"/>
                </a:lnTo>
                <a:lnTo>
                  <a:pt x="28371" y="6497"/>
                </a:lnTo>
                <a:lnTo>
                  <a:pt x="28097" y="6284"/>
                </a:lnTo>
                <a:lnTo>
                  <a:pt x="27813" y="6070"/>
                </a:lnTo>
                <a:lnTo>
                  <a:pt x="27529" y="5857"/>
                </a:lnTo>
                <a:lnTo>
                  <a:pt x="27234" y="5664"/>
                </a:lnTo>
                <a:lnTo>
                  <a:pt x="26930" y="5482"/>
                </a:lnTo>
                <a:lnTo>
                  <a:pt x="26625" y="5299"/>
                </a:lnTo>
                <a:lnTo>
                  <a:pt x="26311" y="5126"/>
                </a:lnTo>
                <a:lnTo>
                  <a:pt x="26453" y="5106"/>
                </a:lnTo>
                <a:lnTo>
                  <a:pt x="26615" y="5076"/>
                </a:lnTo>
                <a:lnTo>
                  <a:pt x="26818" y="5025"/>
                </a:lnTo>
                <a:lnTo>
                  <a:pt x="27062" y="4954"/>
                </a:lnTo>
                <a:lnTo>
                  <a:pt x="27336" y="4873"/>
                </a:lnTo>
                <a:lnTo>
                  <a:pt x="27630" y="4761"/>
                </a:lnTo>
                <a:lnTo>
                  <a:pt x="27925" y="4629"/>
                </a:lnTo>
                <a:lnTo>
                  <a:pt x="28077" y="4558"/>
                </a:lnTo>
                <a:lnTo>
                  <a:pt x="28219" y="4477"/>
                </a:lnTo>
                <a:lnTo>
                  <a:pt x="28361" y="4396"/>
                </a:lnTo>
                <a:lnTo>
                  <a:pt x="28503" y="4304"/>
                </a:lnTo>
                <a:lnTo>
                  <a:pt x="28635" y="4203"/>
                </a:lnTo>
                <a:lnTo>
                  <a:pt x="28757" y="4101"/>
                </a:lnTo>
                <a:lnTo>
                  <a:pt x="28869" y="3990"/>
                </a:lnTo>
                <a:lnTo>
                  <a:pt x="28980" y="3878"/>
                </a:lnTo>
                <a:lnTo>
                  <a:pt x="29082" y="3746"/>
                </a:lnTo>
                <a:lnTo>
                  <a:pt x="29163" y="3614"/>
                </a:lnTo>
                <a:lnTo>
                  <a:pt x="29234" y="3472"/>
                </a:lnTo>
                <a:lnTo>
                  <a:pt x="29295" y="3320"/>
                </a:lnTo>
                <a:lnTo>
                  <a:pt x="29336" y="3167"/>
                </a:lnTo>
                <a:lnTo>
                  <a:pt x="29356" y="3005"/>
                </a:lnTo>
                <a:lnTo>
                  <a:pt x="29366" y="2832"/>
                </a:lnTo>
                <a:lnTo>
                  <a:pt x="29346" y="2650"/>
                </a:lnTo>
                <a:lnTo>
                  <a:pt x="29325" y="2558"/>
                </a:lnTo>
                <a:lnTo>
                  <a:pt x="29285" y="2477"/>
                </a:lnTo>
                <a:lnTo>
                  <a:pt x="29224" y="2396"/>
                </a:lnTo>
                <a:lnTo>
                  <a:pt x="29143" y="2325"/>
                </a:lnTo>
                <a:lnTo>
                  <a:pt x="29041" y="2264"/>
                </a:lnTo>
                <a:lnTo>
                  <a:pt x="28919" y="2203"/>
                </a:lnTo>
                <a:lnTo>
                  <a:pt x="28777" y="2152"/>
                </a:lnTo>
                <a:lnTo>
                  <a:pt x="28625" y="2112"/>
                </a:lnTo>
                <a:lnTo>
                  <a:pt x="28463" y="2071"/>
                </a:lnTo>
                <a:lnTo>
                  <a:pt x="28280" y="2030"/>
                </a:lnTo>
                <a:lnTo>
                  <a:pt x="28077" y="2000"/>
                </a:lnTo>
                <a:lnTo>
                  <a:pt x="27864" y="1980"/>
                </a:lnTo>
                <a:lnTo>
                  <a:pt x="27397" y="1939"/>
                </a:lnTo>
                <a:lnTo>
                  <a:pt x="26889" y="1929"/>
                </a:lnTo>
                <a:lnTo>
                  <a:pt x="26331" y="1929"/>
                </a:lnTo>
                <a:lnTo>
                  <a:pt x="25742" y="1939"/>
                </a:lnTo>
                <a:lnTo>
                  <a:pt x="25113" y="1970"/>
                </a:lnTo>
                <a:lnTo>
                  <a:pt x="24463" y="2010"/>
                </a:lnTo>
                <a:lnTo>
                  <a:pt x="23793" y="2061"/>
                </a:lnTo>
                <a:lnTo>
                  <a:pt x="23113" y="2122"/>
                </a:lnTo>
                <a:lnTo>
                  <a:pt x="22413" y="2193"/>
                </a:lnTo>
                <a:lnTo>
                  <a:pt x="21712" y="2274"/>
                </a:lnTo>
                <a:lnTo>
                  <a:pt x="20322" y="2447"/>
                </a:lnTo>
                <a:lnTo>
                  <a:pt x="18982" y="2629"/>
                </a:lnTo>
                <a:lnTo>
                  <a:pt x="17723" y="2822"/>
                </a:lnTo>
                <a:lnTo>
                  <a:pt x="16597" y="2995"/>
                </a:lnTo>
                <a:lnTo>
                  <a:pt x="15642" y="3157"/>
                </a:lnTo>
                <a:lnTo>
                  <a:pt x="14912" y="3279"/>
                </a:lnTo>
                <a:lnTo>
                  <a:pt x="14272" y="3391"/>
                </a:lnTo>
                <a:lnTo>
                  <a:pt x="14363" y="3330"/>
                </a:lnTo>
                <a:lnTo>
                  <a:pt x="14455" y="3259"/>
                </a:lnTo>
                <a:lnTo>
                  <a:pt x="14577" y="3147"/>
                </a:lnTo>
                <a:lnTo>
                  <a:pt x="14719" y="3025"/>
                </a:lnTo>
                <a:lnTo>
                  <a:pt x="14871" y="2873"/>
                </a:lnTo>
                <a:lnTo>
                  <a:pt x="15023" y="2690"/>
                </a:lnTo>
                <a:lnTo>
                  <a:pt x="15175" y="2497"/>
                </a:lnTo>
                <a:lnTo>
                  <a:pt x="15318" y="2274"/>
                </a:lnTo>
                <a:lnTo>
                  <a:pt x="15378" y="2152"/>
                </a:lnTo>
                <a:lnTo>
                  <a:pt x="15439" y="2030"/>
                </a:lnTo>
                <a:lnTo>
                  <a:pt x="15500" y="1909"/>
                </a:lnTo>
                <a:lnTo>
                  <a:pt x="15541" y="1777"/>
                </a:lnTo>
                <a:lnTo>
                  <a:pt x="15581" y="1645"/>
                </a:lnTo>
                <a:lnTo>
                  <a:pt x="15612" y="1503"/>
                </a:lnTo>
                <a:lnTo>
                  <a:pt x="15632" y="1371"/>
                </a:lnTo>
                <a:lnTo>
                  <a:pt x="15642" y="1218"/>
                </a:lnTo>
                <a:lnTo>
                  <a:pt x="15632" y="1076"/>
                </a:lnTo>
                <a:lnTo>
                  <a:pt x="15622" y="924"/>
                </a:lnTo>
                <a:lnTo>
                  <a:pt x="15592" y="772"/>
                </a:lnTo>
                <a:lnTo>
                  <a:pt x="15551" y="609"/>
                </a:lnTo>
                <a:lnTo>
                  <a:pt x="15490" y="447"/>
                </a:lnTo>
                <a:lnTo>
                  <a:pt x="15409" y="295"/>
                </a:lnTo>
                <a:lnTo>
                  <a:pt x="15368" y="213"/>
                </a:lnTo>
                <a:lnTo>
                  <a:pt x="15307" y="153"/>
                </a:lnTo>
                <a:lnTo>
                  <a:pt x="15246" y="102"/>
                </a:lnTo>
                <a:lnTo>
                  <a:pt x="15175" y="61"/>
                </a:lnTo>
                <a:lnTo>
                  <a:pt x="15084" y="31"/>
                </a:lnTo>
                <a:lnTo>
                  <a:pt x="14993" y="10"/>
                </a:lnTo>
                <a:lnTo>
                  <a:pt x="14901"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7" name="Google Shape;240;p19">
            <a:extLst>
              <a:ext uri="{FF2B5EF4-FFF2-40B4-BE49-F238E27FC236}">
                <a16:creationId xmlns:a16="http://schemas.microsoft.com/office/drawing/2014/main" id="{C64F9A39-658C-5997-5C8D-F6F932CD951F}"/>
              </a:ext>
            </a:extLst>
          </p:cNvPr>
          <p:cNvSpPr/>
          <p:nvPr/>
        </p:nvSpPr>
        <p:spPr>
          <a:xfrm>
            <a:off x="7480638" y="3097525"/>
            <a:ext cx="268750" cy="88600"/>
          </a:xfrm>
          <a:custGeom>
            <a:avLst/>
            <a:gdLst/>
            <a:ahLst/>
            <a:cxnLst/>
            <a:rect l="l" t="t" r="r" b="b"/>
            <a:pathLst>
              <a:path w="10750" h="3544" extrusionOk="0">
                <a:moveTo>
                  <a:pt x="863" y="1"/>
                </a:moveTo>
                <a:lnTo>
                  <a:pt x="823" y="457"/>
                </a:lnTo>
                <a:lnTo>
                  <a:pt x="762" y="924"/>
                </a:lnTo>
                <a:lnTo>
                  <a:pt x="691" y="1391"/>
                </a:lnTo>
                <a:lnTo>
                  <a:pt x="599" y="1858"/>
                </a:lnTo>
                <a:lnTo>
                  <a:pt x="548" y="2082"/>
                </a:lnTo>
                <a:lnTo>
                  <a:pt x="488" y="2305"/>
                </a:lnTo>
                <a:lnTo>
                  <a:pt x="417" y="2528"/>
                </a:lnTo>
                <a:lnTo>
                  <a:pt x="345" y="2741"/>
                </a:lnTo>
                <a:lnTo>
                  <a:pt x="274" y="2944"/>
                </a:lnTo>
                <a:lnTo>
                  <a:pt x="183" y="3147"/>
                </a:lnTo>
                <a:lnTo>
                  <a:pt x="92" y="3340"/>
                </a:lnTo>
                <a:lnTo>
                  <a:pt x="0" y="3523"/>
                </a:lnTo>
                <a:lnTo>
                  <a:pt x="214" y="3533"/>
                </a:lnTo>
                <a:lnTo>
                  <a:pt x="437" y="3543"/>
                </a:lnTo>
                <a:lnTo>
                  <a:pt x="782" y="3543"/>
                </a:lnTo>
                <a:lnTo>
                  <a:pt x="1127" y="3533"/>
                </a:lnTo>
                <a:lnTo>
                  <a:pt x="1472" y="3523"/>
                </a:lnTo>
                <a:lnTo>
                  <a:pt x="1817" y="3503"/>
                </a:lnTo>
                <a:lnTo>
                  <a:pt x="2162" y="3472"/>
                </a:lnTo>
                <a:lnTo>
                  <a:pt x="2508" y="3432"/>
                </a:lnTo>
                <a:lnTo>
                  <a:pt x="2843" y="3391"/>
                </a:lnTo>
                <a:lnTo>
                  <a:pt x="3188" y="3340"/>
                </a:lnTo>
                <a:lnTo>
                  <a:pt x="3523" y="3279"/>
                </a:lnTo>
                <a:lnTo>
                  <a:pt x="3868" y="3218"/>
                </a:lnTo>
                <a:lnTo>
                  <a:pt x="4203" y="3147"/>
                </a:lnTo>
                <a:lnTo>
                  <a:pt x="4538" y="3066"/>
                </a:lnTo>
                <a:lnTo>
                  <a:pt x="4873" y="2985"/>
                </a:lnTo>
                <a:lnTo>
                  <a:pt x="5208" y="2894"/>
                </a:lnTo>
                <a:lnTo>
                  <a:pt x="5543" y="2792"/>
                </a:lnTo>
                <a:lnTo>
                  <a:pt x="5867" y="2691"/>
                </a:lnTo>
                <a:lnTo>
                  <a:pt x="6192" y="2579"/>
                </a:lnTo>
                <a:lnTo>
                  <a:pt x="6517" y="2467"/>
                </a:lnTo>
                <a:lnTo>
                  <a:pt x="6842" y="2335"/>
                </a:lnTo>
                <a:lnTo>
                  <a:pt x="7157" y="2213"/>
                </a:lnTo>
                <a:lnTo>
                  <a:pt x="7481" y="2071"/>
                </a:lnTo>
                <a:lnTo>
                  <a:pt x="7786" y="1929"/>
                </a:lnTo>
                <a:lnTo>
                  <a:pt x="8101" y="1777"/>
                </a:lnTo>
                <a:lnTo>
                  <a:pt x="8405" y="1625"/>
                </a:lnTo>
                <a:lnTo>
                  <a:pt x="8710" y="1462"/>
                </a:lnTo>
                <a:lnTo>
                  <a:pt x="9014" y="1290"/>
                </a:lnTo>
                <a:lnTo>
                  <a:pt x="9319" y="1117"/>
                </a:lnTo>
                <a:lnTo>
                  <a:pt x="9603" y="945"/>
                </a:lnTo>
                <a:lnTo>
                  <a:pt x="9897" y="752"/>
                </a:lnTo>
                <a:lnTo>
                  <a:pt x="10181" y="559"/>
                </a:lnTo>
                <a:lnTo>
                  <a:pt x="10466" y="366"/>
                </a:lnTo>
                <a:lnTo>
                  <a:pt x="10750" y="163"/>
                </a:lnTo>
                <a:lnTo>
                  <a:pt x="10740" y="82"/>
                </a:lnTo>
                <a:lnTo>
                  <a:pt x="10181" y="244"/>
                </a:lnTo>
                <a:lnTo>
                  <a:pt x="9613" y="397"/>
                </a:lnTo>
                <a:lnTo>
                  <a:pt x="9024" y="518"/>
                </a:lnTo>
                <a:lnTo>
                  <a:pt x="8436" y="620"/>
                </a:lnTo>
                <a:lnTo>
                  <a:pt x="7816" y="711"/>
                </a:lnTo>
                <a:lnTo>
                  <a:pt x="7512" y="742"/>
                </a:lnTo>
                <a:lnTo>
                  <a:pt x="7197" y="762"/>
                </a:lnTo>
                <a:lnTo>
                  <a:pt x="6872" y="792"/>
                </a:lnTo>
                <a:lnTo>
                  <a:pt x="6547" y="803"/>
                </a:lnTo>
                <a:lnTo>
                  <a:pt x="6223" y="813"/>
                </a:lnTo>
                <a:lnTo>
                  <a:pt x="5553" y="813"/>
                </a:lnTo>
                <a:lnTo>
                  <a:pt x="5208" y="803"/>
                </a:lnTo>
                <a:lnTo>
                  <a:pt x="4862" y="782"/>
                </a:lnTo>
                <a:lnTo>
                  <a:pt x="4528" y="762"/>
                </a:lnTo>
                <a:lnTo>
                  <a:pt x="4203" y="731"/>
                </a:lnTo>
                <a:lnTo>
                  <a:pt x="3878" y="691"/>
                </a:lnTo>
                <a:lnTo>
                  <a:pt x="3553" y="650"/>
                </a:lnTo>
                <a:lnTo>
                  <a:pt x="3238" y="600"/>
                </a:lnTo>
                <a:lnTo>
                  <a:pt x="2924" y="549"/>
                </a:lnTo>
                <a:lnTo>
                  <a:pt x="2619" y="488"/>
                </a:lnTo>
                <a:lnTo>
                  <a:pt x="2315" y="417"/>
                </a:lnTo>
                <a:lnTo>
                  <a:pt x="2020" y="346"/>
                </a:lnTo>
                <a:lnTo>
                  <a:pt x="1726" y="265"/>
                </a:lnTo>
                <a:lnTo>
                  <a:pt x="1432" y="183"/>
                </a:lnTo>
                <a:lnTo>
                  <a:pt x="1147" y="92"/>
                </a:lnTo>
                <a:lnTo>
                  <a:pt x="863"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8" name="Google Shape;241;p19">
            <a:extLst>
              <a:ext uri="{FF2B5EF4-FFF2-40B4-BE49-F238E27FC236}">
                <a16:creationId xmlns:a16="http://schemas.microsoft.com/office/drawing/2014/main" id="{E2489EEA-3B76-F8DE-C344-B98AC7522A49}"/>
              </a:ext>
            </a:extLst>
          </p:cNvPr>
          <p:cNvSpPr/>
          <p:nvPr/>
        </p:nvSpPr>
        <p:spPr>
          <a:xfrm>
            <a:off x="7266713" y="2456775"/>
            <a:ext cx="751925" cy="632400"/>
          </a:xfrm>
          <a:custGeom>
            <a:avLst/>
            <a:gdLst/>
            <a:ahLst/>
            <a:cxnLst/>
            <a:rect l="l" t="t" r="r" b="b"/>
            <a:pathLst>
              <a:path w="30077" h="25296" extrusionOk="0">
                <a:moveTo>
                  <a:pt x="9430" y="0"/>
                </a:moveTo>
                <a:lnTo>
                  <a:pt x="9095" y="71"/>
                </a:lnTo>
                <a:lnTo>
                  <a:pt x="8771" y="163"/>
                </a:lnTo>
                <a:lnTo>
                  <a:pt x="8466" y="254"/>
                </a:lnTo>
                <a:lnTo>
                  <a:pt x="8161" y="356"/>
                </a:lnTo>
                <a:lnTo>
                  <a:pt x="7877" y="467"/>
                </a:lnTo>
                <a:lnTo>
                  <a:pt x="7593" y="579"/>
                </a:lnTo>
                <a:lnTo>
                  <a:pt x="7319" y="701"/>
                </a:lnTo>
                <a:lnTo>
                  <a:pt x="7055" y="822"/>
                </a:lnTo>
                <a:lnTo>
                  <a:pt x="6801" y="954"/>
                </a:lnTo>
                <a:lnTo>
                  <a:pt x="6558" y="1097"/>
                </a:lnTo>
                <a:lnTo>
                  <a:pt x="6324" y="1239"/>
                </a:lnTo>
                <a:lnTo>
                  <a:pt x="6101" y="1381"/>
                </a:lnTo>
                <a:lnTo>
                  <a:pt x="5878" y="1533"/>
                </a:lnTo>
                <a:lnTo>
                  <a:pt x="5664" y="1685"/>
                </a:lnTo>
                <a:lnTo>
                  <a:pt x="5461" y="1848"/>
                </a:lnTo>
                <a:lnTo>
                  <a:pt x="5269" y="2010"/>
                </a:lnTo>
                <a:lnTo>
                  <a:pt x="5076" y="2183"/>
                </a:lnTo>
                <a:lnTo>
                  <a:pt x="4893" y="2345"/>
                </a:lnTo>
                <a:lnTo>
                  <a:pt x="4720" y="2518"/>
                </a:lnTo>
                <a:lnTo>
                  <a:pt x="4548" y="2700"/>
                </a:lnTo>
                <a:lnTo>
                  <a:pt x="4233" y="3056"/>
                </a:lnTo>
                <a:lnTo>
                  <a:pt x="3929" y="3421"/>
                </a:lnTo>
                <a:lnTo>
                  <a:pt x="3655" y="3786"/>
                </a:lnTo>
                <a:lnTo>
                  <a:pt x="3401" y="4162"/>
                </a:lnTo>
                <a:lnTo>
                  <a:pt x="3157" y="4538"/>
                </a:lnTo>
                <a:lnTo>
                  <a:pt x="2944" y="4903"/>
                </a:lnTo>
                <a:lnTo>
                  <a:pt x="2731" y="5279"/>
                </a:lnTo>
                <a:lnTo>
                  <a:pt x="2538" y="5634"/>
                </a:lnTo>
                <a:lnTo>
                  <a:pt x="2173" y="6334"/>
                </a:lnTo>
                <a:lnTo>
                  <a:pt x="1827" y="6994"/>
                </a:lnTo>
                <a:lnTo>
                  <a:pt x="1665" y="7299"/>
                </a:lnTo>
                <a:lnTo>
                  <a:pt x="1503" y="7583"/>
                </a:lnTo>
                <a:lnTo>
                  <a:pt x="1340" y="7847"/>
                </a:lnTo>
                <a:lnTo>
                  <a:pt x="1178" y="8090"/>
                </a:lnTo>
                <a:lnTo>
                  <a:pt x="1005" y="8303"/>
                </a:lnTo>
                <a:lnTo>
                  <a:pt x="914" y="8405"/>
                </a:lnTo>
                <a:lnTo>
                  <a:pt x="823" y="8496"/>
                </a:lnTo>
                <a:lnTo>
                  <a:pt x="731" y="8578"/>
                </a:lnTo>
                <a:lnTo>
                  <a:pt x="640" y="8659"/>
                </a:lnTo>
                <a:lnTo>
                  <a:pt x="549" y="8720"/>
                </a:lnTo>
                <a:lnTo>
                  <a:pt x="447" y="8781"/>
                </a:lnTo>
                <a:lnTo>
                  <a:pt x="346" y="8841"/>
                </a:lnTo>
                <a:lnTo>
                  <a:pt x="244" y="8882"/>
                </a:lnTo>
                <a:lnTo>
                  <a:pt x="132" y="8913"/>
                </a:lnTo>
                <a:lnTo>
                  <a:pt x="21" y="8943"/>
                </a:lnTo>
                <a:lnTo>
                  <a:pt x="0" y="9481"/>
                </a:lnTo>
                <a:lnTo>
                  <a:pt x="0" y="10019"/>
                </a:lnTo>
                <a:lnTo>
                  <a:pt x="11" y="10547"/>
                </a:lnTo>
                <a:lnTo>
                  <a:pt x="31" y="11085"/>
                </a:lnTo>
                <a:lnTo>
                  <a:pt x="61" y="11623"/>
                </a:lnTo>
                <a:lnTo>
                  <a:pt x="112" y="12151"/>
                </a:lnTo>
                <a:lnTo>
                  <a:pt x="163" y="12678"/>
                </a:lnTo>
                <a:lnTo>
                  <a:pt x="234" y="13196"/>
                </a:lnTo>
                <a:lnTo>
                  <a:pt x="295" y="13572"/>
                </a:lnTo>
                <a:lnTo>
                  <a:pt x="366" y="13947"/>
                </a:lnTo>
                <a:lnTo>
                  <a:pt x="437" y="14313"/>
                </a:lnTo>
                <a:lnTo>
                  <a:pt x="508" y="14678"/>
                </a:lnTo>
                <a:lnTo>
                  <a:pt x="599" y="15044"/>
                </a:lnTo>
                <a:lnTo>
                  <a:pt x="691" y="15409"/>
                </a:lnTo>
                <a:lnTo>
                  <a:pt x="782" y="15774"/>
                </a:lnTo>
                <a:lnTo>
                  <a:pt x="883" y="16130"/>
                </a:lnTo>
                <a:lnTo>
                  <a:pt x="995" y="16485"/>
                </a:lnTo>
                <a:lnTo>
                  <a:pt x="1117" y="16830"/>
                </a:lnTo>
                <a:lnTo>
                  <a:pt x="1239" y="17175"/>
                </a:lnTo>
                <a:lnTo>
                  <a:pt x="1371" y="17520"/>
                </a:lnTo>
                <a:lnTo>
                  <a:pt x="1503" y="17855"/>
                </a:lnTo>
                <a:lnTo>
                  <a:pt x="1655" y="18190"/>
                </a:lnTo>
                <a:lnTo>
                  <a:pt x="1807" y="18525"/>
                </a:lnTo>
                <a:lnTo>
                  <a:pt x="1959" y="18850"/>
                </a:lnTo>
                <a:lnTo>
                  <a:pt x="2234" y="19378"/>
                </a:lnTo>
                <a:lnTo>
                  <a:pt x="2528" y="19885"/>
                </a:lnTo>
                <a:lnTo>
                  <a:pt x="2843" y="20393"/>
                </a:lnTo>
                <a:lnTo>
                  <a:pt x="3167" y="20870"/>
                </a:lnTo>
                <a:lnTo>
                  <a:pt x="3340" y="21114"/>
                </a:lnTo>
                <a:lnTo>
                  <a:pt x="3523" y="21337"/>
                </a:lnTo>
                <a:lnTo>
                  <a:pt x="3695" y="21570"/>
                </a:lnTo>
                <a:lnTo>
                  <a:pt x="3888" y="21794"/>
                </a:lnTo>
                <a:lnTo>
                  <a:pt x="4081" y="22017"/>
                </a:lnTo>
                <a:lnTo>
                  <a:pt x="4274" y="22230"/>
                </a:lnTo>
                <a:lnTo>
                  <a:pt x="4477" y="22443"/>
                </a:lnTo>
                <a:lnTo>
                  <a:pt x="4680" y="22646"/>
                </a:lnTo>
                <a:lnTo>
                  <a:pt x="4883" y="22849"/>
                </a:lnTo>
                <a:lnTo>
                  <a:pt x="5106" y="23052"/>
                </a:lnTo>
                <a:lnTo>
                  <a:pt x="5319" y="23245"/>
                </a:lnTo>
                <a:lnTo>
                  <a:pt x="5543" y="23428"/>
                </a:lnTo>
                <a:lnTo>
                  <a:pt x="5776" y="23621"/>
                </a:lnTo>
                <a:lnTo>
                  <a:pt x="6010" y="23793"/>
                </a:lnTo>
                <a:lnTo>
                  <a:pt x="6243" y="23966"/>
                </a:lnTo>
                <a:lnTo>
                  <a:pt x="6487" y="24139"/>
                </a:lnTo>
                <a:lnTo>
                  <a:pt x="6730" y="24301"/>
                </a:lnTo>
                <a:lnTo>
                  <a:pt x="6984" y="24463"/>
                </a:lnTo>
                <a:lnTo>
                  <a:pt x="7248" y="24616"/>
                </a:lnTo>
                <a:lnTo>
                  <a:pt x="7502" y="24758"/>
                </a:lnTo>
                <a:lnTo>
                  <a:pt x="7776" y="24900"/>
                </a:lnTo>
                <a:lnTo>
                  <a:pt x="8040" y="25042"/>
                </a:lnTo>
                <a:lnTo>
                  <a:pt x="8324" y="25164"/>
                </a:lnTo>
                <a:lnTo>
                  <a:pt x="8598" y="25296"/>
                </a:lnTo>
                <a:lnTo>
                  <a:pt x="8202" y="24890"/>
                </a:lnTo>
                <a:lnTo>
                  <a:pt x="7806" y="24484"/>
                </a:lnTo>
                <a:lnTo>
                  <a:pt x="7420" y="24078"/>
                </a:lnTo>
                <a:lnTo>
                  <a:pt x="7045" y="23661"/>
                </a:lnTo>
                <a:lnTo>
                  <a:pt x="6669" y="23235"/>
                </a:lnTo>
                <a:lnTo>
                  <a:pt x="6314" y="22809"/>
                </a:lnTo>
                <a:lnTo>
                  <a:pt x="5959" y="22372"/>
                </a:lnTo>
                <a:lnTo>
                  <a:pt x="5614" y="21926"/>
                </a:lnTo>
                <a:lnTo>
                  <a:pt x="5289" y="21469"/>
                </a:lnTo>
                <a:lnTo>
                  <a:pt x="4964" y="21012"/>
                </a:lnTo>
                <a:lnTo>
                  <a:pt x="4660" y="20545"/>
                </a:lnTo>
                <a:lnTo>
                  <a:pt x="4365" y="20068"/>
                </a:lnTo>
                <a:lnTo>
                  <a:pt x="4091" y="19591"/>
                </a:lnTo>
                <a:lnTo>
                  <a:pt x="3827" y="19094"/>
                </a:lnTo>
                <a:lnTo>
                  <a:pt x="3573" y="18596"/>
                </a:lnTo>
                <a:lnTo>
                  <a:pt x="3340" y="18089"/>
                </a:lnTo>
                <a:lnTo>
                  <a:pt x="3198" y="17764"/>
                </a:lnTo>
                <a:lnTo>
                  <a:pt x="3076" y="17429"/>
                </a:lnTo>
                <a:lnTo>
                  <a:pt x="2954" y="17104"/>
                </a:lnTo>
                <a:lnTo>
                  <a:pt x="2843" y="16769"/>
                </a:lnTo>
                <a:lnTo>
                  <a:pt x="2731" y="16424"/>
                </a:lnTo>
                <a:lnTo>
                  <a:pt x="2640" y="16089"/>
                </a:lnTo>
                <a:lnTo>
                  <a:pt x="2548" y="15744"/>
                </a:lnTo>
                <a:lnTo>
                  <a:pt x="2467" y="15399"/>
                </a:lnTo>
                <a:lnTo>
                  <a:pt x="2396" y="15054"/>
                </a:lnTo>
                <a:lnTo>
                  <a:pt x="2335" y="14698"/>
                </a:lnTo>
                <a:lnTo>
                  <a:pt x="2274" y="14353"/>
                </a:lnTo>
                <a:lnTo>
                  <a:pt x="2234" y="13998"/>
                </a:lnTo>
                <a:lnTo>
                  <a:pt x="2203" y="13643"/>
                </a:lnTo>
                <a:lnTo>
                  <a:pt x="2173" y="13298"/>
                </a:lnTo>
                <a:lnTo>
                  <a:pt x="2152" y="12942"/>
                </a:lnTo>
                <a:lnTo>
                  <a:pt x="2152" y="12587"/>
                </a:lnTo>
                <a:lnTo>
                  <a:pt x="2152" y="12242"/>
                </a:lnTo>
                <a:lnTo>
                  <a:pt x="2173" y="11887"/>
                </a:lnTo>
                <a:lnTo>
                  <a:pt x="2193" y="11542"/>
                </a:lnTo>
                <a:lnTo>
                  <a:pt x="2223" y="11196"/>
                </a:lnTo>
                <a:lnTo>
                  <a:pt x="2274" y="10851"/>
                </a:lnTo>
                <a:lnTo>
                  <a:pt x="2335" y="10506"/>
                </a:lnTo>
                <a:lnTo>
                  <a:pt x="2396" y="10161"/>
                </a:lnTo>
                <a:lnTo>
                  <a:pt x="2477" y="9826"/>
                </a:lnTo>
                <a:lnTo>
                  <a:pt x="2568" y="9491"/>
                </a:lnTo>
                <a:lnTo>
                  <a:pt x="2670" y="9156"/>
                </a:lnTo>
                <a:lnTo>
                  <a:pt x="2782" y="8831"/>
                </a:lnTo>
                <a:lnTo>
                  <a:pt x="2903" y="8507"/>
                </a:lnTo>
                <a:lnTo>
                  <a:pt x="3035" y="8182"/>
                </a:lnTo>
                <a:lnTo>
                  <a:pt x="3188" y="7867"/>
                </a:lnTo>
                <a:lnTo>
                  <a:pt x="3350" y="7562"/>
                </a:lnTo>
                <a:lnTo>
                  <a:pt x="3523" y="7258"/>
                </a:lnTo>
                <a:lnTo>
                  <a:pt x="3726" y="6933"/>
                </a:lnTo>
                <a:lnTo>
                  <a:pt x="3929" y="6618"/>
                </a:lnTo>
                <a:lnTo>
                  <a:pt x="4162" y="6314"/>
                </a:lnTo>
                <a:lnTo>
                  <a:pt x="4396" y="6009"/>
                </a:lnTo>
                <a:lnTo>
                  <a:pt x="4639" y="5715"/>
                </a:lnTo>
                <a:lnTo>
                  <a:pt x="4893" y="5441"/>
                </a:lnTo>
                <a:lnTo>
                  <a:pt x="5157" y="5157"/>
                </a:lnTo>
                <a:lnTo>
                  <a:pt x="5421" y="4893"/>
                </a:lnTo>
                <a:lnTo>
                  <a:pt x="5705" y="4629"/>
                </a:lnTo>
                <a:lnTo>
                  <a:pt x="5989" y="4375"/>
                </a:lnTo>
                <a:lnTo>
                  <a:pt x="6273" y="4121"/>
                </a:lnTo>
                <a:lnTo>
                  <a:pt x="6578" y="3878"/>
                </a:lnTo>
                <a:lnTo>
                  <a:pt x="6872" y="3644"/>
                </a:lnTo>
                <a:lnTo>
                  <a:pt x="7177" y="3411"/>
                </a:lnTo>
                <a:lnTo>
                  <a:pt x="7796" y="2954"/>
                </a:lnTo>
                <a:lnTo>
                  <a:pt x="7969" y="2822"/>
                </a:lnTo>
                <a:lnTo>
                  <a:pt x="8161" y="2700"/>
                </a:lnTo>
                <a:lnTo>
                  <a:pt x="8344" y="2589"/>
                </a:lnTo>
                <a:lnTo>
                  <a:pt x="8537" y="2487"/>
                </a:lnTo>
                <a:lnTo>
                  <a:pt x="8740" y="2396"/>
                </a:lnTo>
                <a:lnTo>
                  <a:pt x="8943" y="2325"/>
                </a:lnTo>
                <a:lnTo>
                  <a:pt x="9045" y="2294"/>
                </a:lnTo>
                <a:lnTo>
                  <a:pt x="9156" y="2274"/>
                </a:lnTo>
                <a:lnTo>
                  <a:pt x="9258" y="2264"/>
                </a:lnTo>
                <a:lnTo>
                  <a:pt x="9369" y="2254"/>
                </a:lnTo>
                <a:lnTo>
                  <a:pt x="9522" y="2264"/>
                </a:lnTo>
                <a:lnTo>
                  <a:pt x="9664" y="2274"/>
                </a:lnTo>
                <a:lnTo>
                  <a:pt x="9806" y="2304"/>
                </a:lnTo>
                <a:lnTo>
                  <a:pt x="9948" y="2345"/>
                </a:lnTo>
                <a:lnTo>
                  <a:pt x="10090" y="2396"/>
                </a:lnTo>
                <a:lnTo>
                  <a:pt x="10222" y="2457"/>
                </a:lnTo>
                <a:lnTo>
                  <a:pt x="10354" y="2528"/>
                </a:lnTo>
                <a:lnTo>
                  <a:pt x="10486" y="2599"/>
                </a:lnTo>
                <a:lnTo>
                  <a:pt x="10750" y="2761"/>
                </a:lnTo>
                <a:lnTo>
                  <a:pt x="10993" y="2944"/>
                </a:lnTo>
                <a:lnTo>
                  <a:pt x="11481" y="3320"/>
                </a:lnTo>
                <a:lnTo>
                  <a:pt x="11724" y="3502"/>
                </a:lnTo>
                <a:lnTo>
                  <a:pt x="11978" y="3675"/>
                </a:lnTo>
                <a:lnTo>
                  <a:pt x="12232" y="3847"/>
                </a:lnTo>
                <a:lnTo>
                  <a:pt x="12486" y="4000"/>
                </a:lnTo>
                <a:lnTo>
                  <a:pt x="12750" y="4152"/>
                </a:lnTo>
                <a:lnTo>
                  <a:pt x="13024" y="4294"/>
                </a:lnTo>
                <a:lnTo>
                  <a:pt x="13288" y="4426"/>
                </a:lnTo>
                <a:lnTo>
                  <a:pt x="13572" y="4548"/>
                </a:lnTo>
                <a:lnTo>
                  <a:pt x="13846" y="4659"/>
                </a:lnTo>
                <a:lnTo>
                  <a:pt x="14130" y="4761"/>
                </a:lnTo>
                <a:lnTo>
                  <a:pt x="14424" y="4852"/>
                </a:lnTo>
                <a:lnTo>
                  <a:pt x="14719" y="4923"/>
                </a:lnTo>
                <a:lnTo>
                  <a:pt x="15003" y="4994"/>
                </a:lnTo>
                <a:lnTo>
                  <a:pt x="15308" y="5045"/>
                </a:lnTo>
                <a:lnTo>
                  <a:pt x="15602" y="5076"/>
                </a:lnTo>
                <a:lnTo>
                  <a:pt x="15906" y="5106"/>
                </a:lnTo>
                <a:lnTo>
                  <a:pt x="16211" y="5106"/>
                </a:lnTo>
                <a:lnTo>
                  <a:pt x="16515" y="5096"/>
                </a:lnTo>
                <a:lnTo>
                  <a:pt x="16810" y="5076"/>
                </a:lnTo>
                <a:lnTo>
                  <a:pt x="17114" y="5035"/>
                </a:lnTo>
                <a:lnTo>
                  <a:pt x="17409" y="4974"/>
                </a:lnTo>
                <a:lnTo>
                  <a:pt x="17713" y="4903"/>
                </a:lnTo>
                <a:lnTo>
                  <a:pt x="17997" y="4812"/>
                </a:lnTo>
                <a:lnTo>
                  <a:pt x="18282" y="4710"/>
                </a:lnTo>
                <a:lnTo>
                  <a:pt x="18556" y="4588"/>
                </a:lnTo>
                <a:lnTo>
                  <a:pt x="18830" y="4456"/>
                </a:lnTo>
                <a:lnTo>
                  <a:pt x="19084" y="4304"/>
                </a:lnTo>
                <a:lnTo>
                  <a:pt x="19337" y="4132"/>
                </a:lnTo>
                <a:lnTo>
                  <a:pt x="19571" y="3949"/>
                </a:lnTo>
                <a:lnTo>
                  <a:pt x="19794" y="3746"/>
                </a:lnTo>
                <a:lnTo>
                  <a:pt x="20007" y="3533"/>
                </a:lnTo>
                <a:lnTo>
                  <a:pt x="20200" y="3299"/>
                </a:lnTo>
                <a:lnTo>
                  <a:pt x="20332" y="3462"/>
                </a:lnTo>
                <a:lnTo>
                  <a:pt x="20474" y="3604"/>
                </a:lnTo>
                <a:lnTo>
                  <a:pt x="20616" y="3746"/>
                </a:lnTo>
                <a:lnTo>
                  <a:pt x="20769" y="3878"/>
                </a:lnTo>
                <a:lnTo>
                  <a:pt x="20931" y="4010"/>
                </a:lnTo>
                <a:lnTo>
                  <a:pt x="21093" y="4121"/>
                </a:lnTo>
                <a:lnTo>
                  <a:pt x="21266" y="4233"/>
                </a:lnTo>
                <a:lnTo>
                  <a:pt x="21438" y="4345"/>
                </a:lnTo>
                <a:lnTo>
                  <a:pt x="21611" y="4446"/>
                </a:lnTo>
                <a:lnTo>
                  <a:pt x="21794" y="4538"/>
                </a:lnTo>
                <a:lnTo>
                  <a:pt x="21976" y="4619"/>
                </a:lnTo>
                <a:lnTo>
                  <a:pt x="22169" y="4700"/>
                </a:lnTo>
                <a:lnTo>
                  <a:pt x="22352" y="4761"/>
                </a:lnTo>
                <a:lnTo>
                  <a:pt x="22545" y="4832"/>
                </a:lnTo>
                <a:lnTo>
                  <a:pt x="22748" y="4883"/>
                </a:lnTo>
                <a:lnTo>
                  <a:pt x="22941" y="4933"/>
                </a:lnTo>
                <a:lnTo>
                  <a:pt x="23144" y="4974"/>
                </a:lnTo>
                <a:lnTo>
                  <a:pt x="23347" y="5005"/>
                </a:lnTo>
                <a:lnTo>
                  <a:pt x="23540" y="5025"/>
                </a:lnTo>
                <a:lnTo>
                  <a:pt x="23743" y="5045"/>
                </a:lnTo>
                <a:lnTo>
                  <a:pt x="24352" y="5045"/>
                </a:lnTo>
                <a:lnTo>
                  <a:pt x="24555" y="5025"/>
                </a:lnTo>
                <a:lnTo>
                  <a:pt x="24758" y="5005"/>
                </a:lnTo>
                <a:lnTo>
                  <a:pt x="24961" y="4974"/>
                </a:lnTo>
                <a:lnTo>
                  <a:pt x="25154" y="4933"/>
                </a:lnTo>
                <a:lnTo>
                  <a:pt x="25357" y="4883"/>
                </a:lnTo>
                <a:lnTo>
                  <a:pt x="25549" y="4822"/>
                </a:lnTo>
                <a:lnTo>
                  <a:pt x="25742" y="4751"/>
                </a:lnTo>
                <a:lnTo>
                  <a:pt x="25925" y="4680"/>
                </a:lnTo>
                <a:lnTo>
                  <a:pt x="26108" y="4599"/>
                </a:lnTo>
                <a:lnTo>
                  <a:pt x="26260" y="4873"/>
                </a:lnTo>
                <a:lnTo>
                  <a:pt x="26422" y="5136"/>
                </a:lnTo>
                <a:lnTo>
                  <a:pt x="26605" y="5380"/>
                </a:lnTo>
                <a:lnTo>
                  <a:pt x="26808" y="5614"/>
                </a:lnTo>
                <a:lnTo>
                  <a:pt x="27021" y="5837"/>
                </a:lnTo>
                <a:lnTo>
                  <a:pt x="27245" y="6050"/>
                </a:lnTo>
                <a:lnTo>
                  <a:pt x="27488" y="6233"/>
                </a:lnTo>
                <a:lnTo>
                  <a:pt x="27742" y="6415"/>
                </a:lnTo>
                <a:lnTo>
                  <a:pt x="28016" y="6578"/>
                </a:lnTo>
                <a:lnTo>
                  <a:pt x="28290" y="6720"/>
                </a:lnTo>
                <a:lnTo>
                  <a:pt x="28574" y="6842"/>
                </a:lnTo>
                <a:lnTo>
                  <a:pt x="28859" y="6953"/>
                </a:lnTo>
                <a:lnTo>
                  <a:pt x="29153" y="7045"/>
                </a:lnTo>
                <a:lnTo>
                  <a:pt x="29457" y="7116"/>
                </a:lnTo>
                <a:lnTo>
                  <a:pt x="29762" y="7167"/>
                </a:lnTo>
                <a:lnTo>
                  <a:pt x="30077" y="7197"/>
                </a:lnTo>
                <a:lnTo>
                  <a:pt x="30066" y="7167"/>
                </a:lnTo>
                <a:lnTo>
                  <a:pt x="29863" y="7025"/>
                </a:lnTo>
                <a:lnTo>
                  <a:pt x="29650" y="6862"/>
                </a:lnTo>
                <a:lnTo>
                  <a:pt x="29447" y="6690"/>
                </a:lnTo>
                <a:lnTo>
                  <a:pt x="29254" y="6507"/>
                </a:lnTo>
                <a:lnTo>
                  <a:pt x="29062" y="6304"/>
                </a:lnTo>
                <a:lnTo>
                  <a:pt x="28869" y="6101"/>
                </a:lnTo>
                <a:lnTo>
                  <a:pt x="28686" y="5877"/>
                </a:lnTo>
                <a:lnTo>
                  <a:pt x="28513" y="5644"/>
                </a:lnTo>
                <a:lnTo>
                  <a:pt x="28341" y="5411"/>
                </a:lnTo>
                <a:lnTo>
                  <a:pt x="28178" y="5167"/>
                </a:lnTo>
                <a:lnTo>
                  <a:pt x="28016" y="4923"/>
                </a:lnTo>
                <a:lnTo>
                  <a:pt x="27864" y="4670"/>
                </a:lnTo>
                <a:lnTo>
                  <a:pt x="27580" y="4172"/>
                </a:lnTo>
                <a:lnTo>
                  <a:pt x="27316" y="3675"/>
                </a:lnTo>
                <a:lnTo>
                  <a:pt x="27082" y="3198"/>
                </a:lnTo>
                <a:lnTo>
                  <a:pt x="26869" y="2741"/>
                </a:lnTo>
                <a:lnTo>
                  <a:pt x="26696" y="2325"/>
                </a:lnTo>
                <a:lnTo>
                  <a:pt x="26544" y="1969"/>
                </a:lnTo>
                <a:lnTo>
                  <a:pt x="26341" y="1432"/>
                </a:lnTo>
                <a:lnTo>
                  <a:pt x="26270" y="1239"/>
                </a:lnTo>
                <a:lnTo>
                  <a:pt x="26270" y="1340"/>
                </a:lnTo>
                <a:lnTo>
                  <a:pt x="26270" y="1452"/>
                </a:lnTo>
                <a:lnTo>
                  <a:pt x="26260" y="1604"/>
                </a:lnTo>
                <a:lnTo>
                  <a:pt x="26230" y="1777"/>
                </a:lnTo>
                <a:lnTo>
                  <a:pt x="26189" y="1969"/>
                </a:lnTo>
                <a:lnTo>
                  <a:pt x="26128" y="2172"/>
                </a:lnTo>
                <a:lnTo>
                  <a:pt x="26087" y="2284"/>
                </a:lnTo>
                <a:lnTo>
                  <a:pt x="26037" y="2386"/>
                </a:lnTo>
                <a:lnTo>
                  <a:pt x="25986" y="2487"/>
                </a:lnTo>
                <a:lnTo>
                  <a:pt x="25925" y="2589"/>
                </a:lnTo>
                <a:lnTo>
                  <a:pt x="25854" y="2690"/>
                </a:lnTo>
                <a:lnTo>
                  <a:pt x="25773" y="2792"/>
                </a:lnTo>
                <a:lnTo>
                  <a:pt x="25681" y="2883"/>
                </a:lnTo>
                <a:lnTo>
                  <a:pt x="25590" y="2964"/>
                </a:lnTo>
                <a:lnTo>
                  <a:pt x="25478" y="3045"/>
                </a:lnTo>
                <a:lnTo>
                  <a:pt x="25367" y="3117"/>
                </a:lnTo>
                <a:lnTo>
                  <a:pt x="25235" y="3188"/>
                </a:lnTo>
                <a:lnTo>
                  <a:pt x="25103" y="3248"/>
                </a:lnTo>
                <a:lnTo>
                  <a:pt x="24951" y="3289"/>
                </a:lnTo>
                <a:lnTo>
                  <a:pt x="24788" y="3330"/>
                </a:lnTo>
                <a:lnTo>
                  <a:pt x="24605" y="3350"/>
                </a:lnTo>
                <a:lnTo>
                  <a:pt x="24413" y="3360"/>
                </a:lnTo>
                <a:lnTo>
                  <a:pt x="24210" y="3360"/>
                </a:lnTo>
                <a:lnTo>
                  <a:pt x="23996" y="3350"/>
                </a:lnTo>
                <a:lnTo>
                  <a:pt x="23773" y="3320"/>
                </a:lnTo>
                <a:lnTo>
                  <a:pt x="23550" y="3279"/>
                </a:lnTo>
                <a:lnTo>
                  <a:pt x="23326" y="3218"/>
                </a:lnTo>
                <a:lnTo>
                  <a:pt x="23113" y="3157"/>
                </a:lnTo>
                <a:lnTo>
                  <a:pt x="22900" y="3086"/>
                </a:lnTo>
                <a:lnTo>
                  <a:pt x="22687" y="3005"/>
                </a:lnTo>
                <a:lnTo>
                  <a:pt x="22484" y="2913"/>
                </a:lnTo>
                <a:lnTo>
                  <a:pt x="22281" y="2812"/>
                </a:lnTo>
                <a:lnTo>
                  <a:pt x="22088" y="2710"/>
                </a:lnTo>
                <a:lnTo>
                  <a:pt x="21895" y="2599"/>
                </a:lnTo>
                <a:lnTo>
                  <a:pt x="21713" y="2487"/>
                </a:lnTo>
                <a:lnTo>
                  <a:pt x="21530" y="2376"/>
                </a:lnTo>
                <a:lnTo>
                  <a:pt x="21195" y="2132"/>
                </a:lnTo>
                <a:lnTo>
                  <a:pt x="20870" y="1888"/>
                </a:lnTo>
                <a:lnTo>
                  <a:pt x="20586" y="1645"/>
                </a:lnTo>
                <a:lnTo>
                  <a:pt x="20332" y="1411"/>
                </a:lnTo>
                <a:lnTo>
                  <a:pt x="20109" y="1198"/>
                </a:lnTo>
                <a:lnTo>
                  <a:pt x="19916" y="1005"/>
                </a:lnTo>
                <a:lnTo>
                  <a:pt x="19652" y="721"/>
                </a:lnTo>
                <a:lnTo>
                  <a:pt x="19561" y="619"/>
                </a:lnTo>
                <a:lnTo>
                  <a:pt x="19540" y="711"/>
                </a:lnTo>
                <a:lnTo>
                  <a:pt x="19510" y="822"/>
                </a:lnTo>
                <a:lnTo>
                  <a:pt x="19459" y="975"/>
                </a:lnTo>
                <a:lnTo>
                  <a:pt x="19388" y="1147"/>
                </a:lnTo>
                <a:lnTo>
                  <a:pt x="19297" y="1340"/>
                </a:lnTo>
                <a:lnTo>
                  <a:pt x="19185" y="1553"/>
                </a:lnTo>
                <a:lnTo>
                  <a:pt x="19033" y="1777"/>
                </a:lnTo>
                <a:lnTo>
                  <a:pt x="18952" y="1898"/>
                </a:lnTo>
                <a:lnTo>
                  <a:pt x="18860" y="2010"/>
                </a:lnTo>
                <a:lnTo>
                  <a:pt x="18759" y="2122"/>
                </a:lnTo>
                <a:lnTo>
                  <a:pt x="18647" y="2233"/>
                </a:lnTo>
                <a:lnTo>
                  <a:pt x="18535" y="2345"/>
                </a:lnTo>
                <a:lnTo>
                  <a:pt x="18403" y="2457"/>
                </a:lnTo>
                <a:lnTo>
                  <a:pt x="18261" y="2558"/>
                </a:lnTo>
                <a:lnTo>
                  <a:pt x="18119" y="2660"/>
                </a:lnTo>
                <a:lnTo>
                  <a:pt x="17957" y="2751"/>
                </a:lnTo>
                <a:lnTo>
                  <a:pt x="17784" y="2842"/>
                </a:lnTo>
                <a:lnTo>
                  <a:pt x="17612" y="2924"/>
                </a:lnTo>
                <a:lnTo>
                  <a:pt x="17419" y="3005"/>
                </a:lnTo>
                <a:lnTo>
                  <a:pt x="17206" y="3076"/>
                </a:lnTo>
                <a:lnTo>
                  <a:pt x="16993" y="3127"/>
                </a:lnTo>
                <a:lnTo>
                  <a:pt x="16759" y="3177"/>
                </a:lnTo>
                <a:lnTo>
                  <a:pt x="16515" y="3218"/>
                </a:lnTo>
                <a:lnTo>
                  <a:pt x="16262" y="3248"/>
                </a:lnTo>
                <a:lnTo>
                  <a:pt x="15998" y="3248"/>
                </a:lnTo>
                <a:lnTo>
                  <a:pt x="15734" y="3228"/>
                </a:lnTo>
                <a:lnTo>
                  <a:pt x="15450" y="3188"/>
                </a:lnTo>
                <a:lnTo>
                  <a:pt x="15165" y="3137"/>
                </a:lnTo>
                <a:lnTo>
                  <a:pt x="14881" y="3066"/>
                </a:lnTo>
                <a:lnTo>
                  <a:pt x="14587" y="2974"/>
                </a:lnTo>
                <a:lnTo>
                  <a:pt x="14292" y="2873"/>
                </a:lnTo>
                <a:lnTo>
                  <a:pt x="13988" y="2761"/>
                </a:lnTo>
                <a:lnTo>
                  <a:pt x="13694" y="2639"/>
                </a:lnTo>
                <a:lnTo>
                  <a:pt x="13399" y="2507"/>
                </a:lnTo>
                <a:lnTo>
                  <a:pt x="13105" y="2365"/>
                </a:lnTo>
                <a:lnTo>
                  <a:pt x="12810" y="2213"/>
                </a:lnTo>
                <a:lnTo>
                  <a:pt x="12526" y="2061"/>
                </a:lnTo>
                <a:lnTo>
                  <a:pt x="11978" y="1746"/>
                </a:lnTo>
                <a:lnTo>
                  <a:pt x="11450" y="1432"/>
                </a:lnTo>
                <a:lnTo>
                  <a:pt x="10973" y="1117"/>
                </a:lnTo>
                <a:lnTo>
                  <a:pt x="10537" y="822"/>
                </a:lnTo>
                <a:lnTo>
                  <a:pt x="10161" y="548"/>
                </a:lnTo>
                <a:lnTo>
                  <a:pt x="9857" y="325"/>
                </a:lnTo>
                <a:lnTo>
                  <a:pt x="9623" y="153"/>
                </a:lnTo>
                <a:lnTo>
                  <a:pt x="9430"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9" name="Google Shape;242;p19">
            <a:extLst>
              <a:ext uri="{FF2B5EF4-FFF2-40B4-BE49-F238E27FC236}">
                <a16:creationId xmlns:a16="http://schemas.microsoft.com/office/drawing/2014/main" id="{BCB97E4D-A763-269F-19B3-ECDDEA5FF5D6}"/>
              </a:ext>
            </a:extLst>
          </p:cNvPr>
          <p:cNvSpPr/>
          <p:nvPr/>
        </p:nvSpPr>
        <p:spPr>
          <a:xfrm>
            <a:off x="7202513" y="2372000"/>
            <a:ext cx="875775" cy="308875"/>
          </a:xfrm>
          <a:custGeom>
            <a:avLst/>
            <a:gdLst/>
            <a:ahLst/>
            <a:cxnLst/>
            <a:rect l="l" t="t" r="r" b="b"/>
            <a:pathLst>
              <a:path w="35031" h="12355" extrusionOk="0">
                <a:moveTo>
                  <a:pt x="21246" y="1"/>
                </a:moveTo>
                <a:lnTo>
                  <a:pt x="21032" y="336"/>
                </a:lnTo>
                <a:lnTo>
                  <a:pt x="20819" y="681"/>
                </a:lnTo>
                <a:lnTo>
                  <a:pt x="20606" y="1016"/>
                </a:lnTo>
                <a:lnTo>
                  <a:pt x="20373" y="1341"/>
                </a:lnTo>
                <a:lnTo>
                  <a:pt x="20139" y="1655"/>
                </a:lnTo>
                <a:lnTo>
                  <a:pt x="20007" y="1808"/>
                </a:lnTo>
                <a:lnTo>
                  <a:pt x="19875" y="1960"/>
                </a:lnTo>
                <a:lnTo>
                  <a:pt x="19743" y="2102"/>
                </a:lnTo>
                <a:lnTo>
                  <a:pt x="19601" y="2244"/>
                </a:lnTo>
                <a:lnTo>
                  <a:pt x="19449" y="2376"/>
                </a:lnTo>
                <a:lnTo>
                  <a:pt x="19297" y="2498"/>
                </a:lnTo>
                <a:lnTo>
                  <a:pt x="19134" y="2620"/>
                </a:lnTo>
                <a:lnTo>
                  <a:pt x="18972" y="2731"/>
                </a:lnTo>
                <a:lnTo>
                  <a:pt x="18799" y="2833"/>
                </a:lnTo>
                <a:lnTo>
                  <a:pt x="18617" y="2934"/>
                </a:lnTo>
                <a:lnTo>
                  <a:pt x="18434" y="3016"/>
                </a:lnTo>
                <a:lnTo>
                  <a:pt x="18251" y="3087"/>
                </a:lnTo>
                <a:lnTo>
                  <a:pt x="18058" y="3148"/>
                </a:lnTo>
                <a:lnTo>
                  <a:pt x="17865" y="3198"/>
                </a:lnTo>
                <a:lnTo>
                  <a:pt x="17662" y="3239"/>
                </a:lnTo>
                <a:lnTo>
                  <a:pt x="17469" y="3259"/>
                </a:lnTo>
                <a:lnTo>
                  <a:pt x="17277" y="3269"/>
                </a:lnTo>
                <a:lnTo>
                  <a:pt x="17074" y="3269"/>
                </a:lnTo>
                <a:lnTo>
                  <a:pt x="16881" y="3249"/>
                </a:lnTo>
                <a:lnTo>
                  <a:pt x="16688" y="3209"/>
                </a:lnTo>
                <a:lnTo>
                  <a:pt x="16505" y="3158"/>
                </a:lnTo>
                <a:lnTo>
                  <a:pt x="16322" y="3087"/>
                </a:lnTo>
                <a:lnTo>
                  <a:pt x="16170" y="3016"/>
                </a:lnTo>
                <a:lnTo>
                  <a:pt x="16028" y="2934"/>
                </a:lnTo>
                <a:lnTo>
                  <a:pt x="15896" y="2853"/>
                </a:lnTo>
                <a:lnTo>
                  <a:pt x="15764" y="2762"/>
                </a:lnTo>
                <a:lnTo>
                  <a:pt x="15642" y="2660"/>
                </a:lnTo>
                <a:lnTo>
                  <a:pt x="15521" y="2559"/>
                </a:lnTo>
                <a:lnTo>
                  <a:pt x="15277" y="2336"/>
                </a:lnTo>
                <a:lnTo>
                  <a:pt x="14810" y="1879"/>
                </a:lnTo>
                <a:lnTo>
                  <a:pt x="14566" y="1655"/>
                </a:lnTo>
                <a:lnTo>
                  <a:pt x="14445" y="1554"/>
                </a:lnTo>
                <a:lnTo>
                  <a:pt x="14313" y="1452"/>
                </a:lnTo>
                <a:lnTo>
                  <a:pt x="14140" y="1331"/>
                </a:lnTo>
                <a:lnTo>
                  <a:pt x="13968" y="1219"/>
                </a:lnTo>
                <a:lnTo>
                  <a:pt x="13795" y="1118"/>
                </a:lnTo>
                <a:lnTo>
                  <a:pt x="13612" y="1026"/>
                </a:lnTo>
                <a:lnTo>
                  <a:pt x="13430" y="945"/>
                </a:lnTo>
                <a:lnTo>
                  <a:pt x="13237" y="874"/>
                </a:lnTo>
                <a:lnTo>
                  <a:pt x="13044" y="813"/>
                </a:lnTo>
                <a:lnTo>
                  <a:pt x="12851" y="762"/>
                </a:lnTo>
                <a:lnTo>
                  <a:pt x="12648" y="722"/>
                </a:lnTo>
                <a:lnTo>
                  <a:pt x="12455" y="691"/>
                </a:lnTo>
                <a:lnTo>
                  <a:pt x="12252" y="661"/>
                </a:lnTo>
                <a:lnTo>
                  <a:pt x="12049" y="651"/>
                </a:lnTo>
                <a:lnTo>
                  <a:pt x="11836" y="640"/>
                </a:lnTo>
                <a:lnTo>
                  <a:pt x="11633" y="640"/>
                </a:lnTo>
                <a:lnTo>
                  <a:pt x="11430" y="651"/>
                </a:lnTo>
                <a:lnTo>
                  <a:pt x="11217" y="661"/>
                </a:lnTo>
                <a:lnTo>
                  <a:pt x="11014" y="691"/>
                </a:lnTo>
                <a:lnTo>
                  <a:pt x="10801" y="722"/>
                </a:lnTo>
                <a:lnTo>
                  <a:pt x="10598" y="752"/>
                </a:lnTo>
                <a:lnTo>
                  <a:pt x="10384" y="803"/>
                </a:lnTo>
                <a:lnTo>
                  <a:pt x="10181" y="854"/>
                </a:lnTo>
                <a:lnTo>
                  <a:pt x="9978" y="915"/>
                </a:lnTo>
                <a:lnTo>
                  <a:pt x="9775" y="975"/>
                </a:lnTo>
                <a:lnTo>
                  <a:pt x="9572" y="1046"/>
                </a:lnTo>
                <a:lnTo>
                  <a:pt x="9369" y="1128"/>
                </a:lnTo>
                <a:lnTo>
                  <a:pt x="9176" y="1209"/>
                </a:lnTo>
                <a:lnTo>
                  <a:pt x="8984" y="1300"/>
                </a:lnTo>
                <a:lnTo>
                  <a:pt x="8791" y="1392"/>
                </a:lnTo>
                <a:lnTo>
                  <a:pt x="8608" y="1493"/>
                </a:lnTo>
                <a:lnTo>
                  <a:pt x="8425" y="1595"/>
                </a:lnTo>
                <a:lnTo>
                  <a:pt x="8243" y="1706"/>
                </a:lnTo>
                <a:lnTo>
                  <a:pt x="8070" y="1828"/>
                </a:lnTo>
                <a:lnTo>
                  <a:pt x="7725" y="2062"/>
                </a:lnTo>
                <a:lnTo>
                  <a:pt x="7400" y="2315"/>
                </a:lnTo>
                <a:lnTo>
                  <a:pt x="7075" y="2589"/>
                </a:lnTo>
                <a:lnTo>
                  <a:pt x="6771" y="2863"/>
                </a:lnTo>
                <a:lnTo>
                  <a:pt x="6466" y="3148"/>
                </a:lnTo>
                <a:lnTo>
                  <a:pt x="6172" y="3442"/>
                </a:lnTo>
                <a:lnTo>
                  <a:pt x="5888" y="3747"/>
                </a:lnTo>
                <a:lnTo>
                  <a:pt x="5603" y="4051"/>
                </a:lnTo>
                <a:lnTo>
                  <a:pt x="5045" y="4680"/>
                </a:lnTo>
                <a:lnTo>
                  <a:pt x="4487" y="5310"/>
                </a:lnTo>
                <a:lnTo>
                  <a:pt x="3939" y="5939"/>
                </a:lnTo>
                <a:lnTo>
                  <a:pt x="3654" y="6254"/>
                </a:lnTo>
                <a:lnTo>
                  <a:pt x="3370" y="6558"/>
                </a:lnTo>
                <a:lnTo>
                  <a:pt x="3086" y="6842"/>
                </a:lnTo>
                <a:lnTo>
                  <a:pt x="2792" y="7117"/>
                </a:lnTo>
                <a:lnTo>
                  <a:pt x="2639" y="7249"/>
                </a:lnTo>
                <a:lnTo>
                  <a:pt x="2487" y="7370"/>
                </a:lnTo>
                <a:lnTo>
                  <a:pt x="2325" y="7492"/>
                </a:lnTo>
                <a:lnTo>
                  <a:pt x="2152" y="7604"/>
                </a:lnTo>
                <a:lnTo>
                  <a:pt x="1990" y="7705"/>
                </a:lnTo>
                <a:lnTo>
                  <a:pt x="1817" y="7786"/>
                </a:lnTo>
                <a:lnTo>
                  <a:pt x="1635" y="7868"/>
                </a:lnTo>
                <a:lnTo>
                  <a:pt x="1462" y="7939"/>
                </a:lnTo>
                <a:lnTo>
                  <a:pt x="1269" y="7990"/>
                </a:lnTo>
                <a:lnTo>
                  <a:pt x="1086" y="8020"/>
                </a:lnTo>
                <a:lnTo>
                  <a:pt x="894" y="8040"/>
                </a:lnTo>
                <a:lnTo>
                  <a:pt x="609" y="8040"/>
                </a:lnTo>
                <a:lnTo>
                  <a:pt x="518" y="8030"/>
                </a:lnTo>
                <a:lnTo>
                  <a:pt x="345" y="7979"/>
                </a:lnTo>
                <a:lnTo>
                  <a:pt x="183" y="7918"/>
                </a:lnTo>
                <a:lnTo>
                  <a:pt x="21" y="7837"/>
                </a:lnTo>
                <a:lnTo>
                  <a:pt x="0" y="8396"/>
                </a:lnTo>
                <a:lnTo>
                  <a:pt x="10" y="8659"/>
                </a:lnTo>
                <a:lnTo>
                  <a:pt x="10" y="8923"/>
                </a:lnTo>
                <a:lnTo>
                  <a:pt x="31" y="9177"/>
                </a:lnTo>
                <a:lnTo>
                  <a:pt x="51" y="9431"/>
                </a:lnTo>
                <a:lnTo>
                  <a:pt x="81" y="9675"/>
                </a:lnTo>
                <a:lnTo>
                  <a:pt x="112" y="9908"/>
                </a:lnTo>
                <a:lnTo>
                  <a:pt x="163" y="10141"/>
                </a:lnTo>
                <a:lnTo>
                  <a:pt x="213" y="10375"/>
                </a:lnTo>
                <a:lnTo>
                  <a:pt x="274" y="10588"/>
                </a:lnTo>
                <a:lnTo>
                  <a:pt x="345" y="10791"/>
                </a:lnTo>
                <a:lnTo>
                  <a:pt x="427" y="10994"/>
                </a:lnTo>
                <a:lnTo>
                  <a:pt x="518" y="11177"/>
                </a:lnTo>
                <a:lnTo>
                  <a:pt x="609" y="11349"/>
                </a:lnTo>
                <a:lnTo>
                  <a:pt x="721" y="11512"/>
                </a:lnTo>
                <a:lnTo>
                  <a:pt x="843" y="11664"/>
                </a:lnTo>
                <a:lnTo>
                  <a:pt x="975" y="11796"/>
                </a:lnTo>
                <a:lnTo>
                  <a:pt x="1117" y="11918"/>
                </a:lnTo>
                <a:lnTo>
                  <a:pt x="1269" y="12029"/>
                </a:lnTo>
                <a:lnTo>
                  <a:pt x="1432" y="12121"/>
                </a:lnTo>
                <a:lnTo>
                  <a:pt x="1604" y="12202"/>
                </a:lnTo>
                <a:lnTo>
                  <a:pt x="1787" y="12273"/>
                </a:lnTo>
                <a:lnTo>
                  <a:pt x="1990" y="12324"/>
                </a:lnTo>
                <a:lnTo>
                  <a:pt x="2142" y="12344"/>
                </a:lnTo>
                <a:lnTo>
                  <a:pt x="2304" y="12354"/>
                </a:lnTo>
                <a:lnTo>
                  <a:pt x="2447" y="12354"/>
                </a:lnTo>
                <a:lnTo>
                  <a:pt x="2589" y="12334"/>
                </a:lnTo>
                <a:lnTo>
                  <a:pt x="2700" y="12304"/>
                </a:lnTo>
                <a:lnTo>
                  <a:pt x="2812" y="12273"/>
                </a:lnTo>
                <a:lnTo>
                  <a:pt x="2914" y="12232"/>
                </a:lnTo>
                <a:lnTo>
                  <a:pt x="3015" y="12172"/>
                </a:lnTo>
                <a:lnTo>
                  <a:pt x="3117" y="12111"/>
                </a:lnTo>
                <a:lnTo>
                  <a:pt x="3208" y="12050"/>
                </a:lnTo>
                <a:lnTo>
                  <a:pt x="3299" y="11969"/>
                </a:lnTo>
                <a:lnTo>
                  <a:pt x="3391" y="11887"/>
                </a:lnTo>
                <a:lnTo>
                  <a:pt x="3482" y="11796"/>
                </a:lnTo>
                <a:lnTo>
                  <a:pt x="3573" y="11694"/>
                </a:lnTo>
                <a:lnTo>
                  <a:pt x="3746" y="11481"/>
                </a:lnTo>
                <a:lnTo>
                  <a:pt x="3908" y="11238"/>
                </a:lnTo>
                <a:lnTo>
                  <a:pt x="4071" y="10974"/>
                </a:lnTo>
                <a:lnTo>
                  <a:pt x="4233" y="10690"/>
                </a:lnTo>
                <a:lnTo>
                  <a:pt x="4395" y="10385"/>
                </a:lnTo>
                <a:lnTo>
                  <a:pt x="4741" y="9725"/>
                </a:lnTo>
                <a:lnTo>
                  <a:pt x="5106" y="9025"/>
                </a:lnTo>
                <a:lnTo>
                  <a:pt x="5299" y="8670"/>
                </a:lnTo>
                <a:lnTo>
                  <a:pt x="5512" y="8294"/>
                </a:lnTo>
                <a:lnTo>
                  <a:pt x="5725" y="7929"/>
                </a:lnTo>
                <a:lnTo>
                  <a:pt x="5969" y="7553"/>
                </a:lnTo>
                <a:lnTo>
                  <a:pt x="6223" y="7177"/>
                </a:lnTo>
                <a:lnTo>
                  <a:pt x="6497" y="6812"/>
                </a:lnTo>
                <a:lnTo>
                  <a:pt x="6801" y="6447"/>
                </a:lnTo>
                <a:lnTo>
                  <a:pt x="7116" y="6091"/>
                </a:lnTo>
                <a:lnTo>
                  <a:pt x="7288" y="5909"/>
                </a:lnTo>
                <a:lnTo>
                  <a:pt x="7461" y="5736"/>
                </a:lnTo>
                <a:lnTo>
                  <a:pt x="7644" y="5574"/>
                </a:lnTo>
                <a:lnTo>
                  <a:pt x="7837" y="5401"/>
                </a:lnTo>
                <a:lnTo>
                  <a:pt x="8029" y="5239"/>
                </a:lnTo>
                <a:lnTo>
                  <a:pt x="8232" y="5076"/>
                </a:lnTo>
                <a:lnTo>
                  <a:pt x="8446" y="4924"/>
                </a:lnTo>
                <a:lnTo>
                  <a:pt x="8669" y="4772"/>
                </a:lnTo>
                <a:lnTo>
                  <a:pt x="8892" y="4630"/>
                </a:lnTo>
                <a:lnTo>
                  <a:pt x="9126" y="4488"/>
                </a:lnTo>
                <a:lnTo>
                  <a:pt x="9369" y="4345"/>
                </a:lnTo>
                <a:lnTo>
                  <a:pt x="9623" y="4213"/>
                </a:lnTo>
                <a:lnTo>
                  <a:pt x="9887" y="4092"/>
                </a:lnTo>
                <a:lnTo>
                  <a:pt x="10161" y="3970"/>
                </a:lnTo>
                <a:lnTo>
                  <a:pt x="10445" y="3858"/>
                </a:lnTo>
                <a:lnTo>
                  <a:pt x="10729" y="3747"/>
                </a:lnTo>
                <a:lnTo>
                  <a:pt x="11034" y="3645"/>
                </a:lnTo>
                <a:lnTo>
                  <a:pt x="11339" y="3554"/>
                </a:lnTo>
                <a:lnTo>
                  <a:pt x="11663" y="3462"/>
                </a:lnTo>
                <a:lnTo>
                  <a:pt x="11998" y="3391"/>
                </a:lnTo>
                <a:lnTo>
                  <a:pt x="12191" y="3544"/>
                </a:lnTo>
                <a:lnTo>
                  <a:pt x="12425" y="3716"/>
                </a:lnTo>
                <a:lnTo>
                  <a:pt x="12729" y="3939"/>
                </a:lnTo>
                <a:lnTo>
                  <a:pt x="13105" y="4213"/>
                </a:lnTo>
                <a:lnTo>
                  <a:pt x="13541" y="4508"/>
                </a:lnTo>
                <a:lnTo>
                  <a:pt x="14018" y="4823"/>
                </a:lnTo>
                <a:lnTo>
                  <a:pt x="14546" y="5137"/>
                </a:lnTo>
                <a:lnTo>
                  <a:pt x="15094" y="5452"/>
                </a:lnTo>
                <a:lnTo>
                  <a:pt x="15378" y="5604"/>
                </a:lnTo>
                <a:lnTo>
                  <a:pt x="15673" y="5756"/>
                </a:lnTo>
                <a:lnTo>
                  <a:pt x="15967" y="5898"/>
                </a:lnTo>
                <a:lnTo>
                  <a:pt x="16262" y="6030"/>
                </a:lnTo>
                <a:lnTo>
                  <a:pt x="16556" y="6152"/>
                </a:lnTo>
                <a:lnTo>
                  <a:pt x="16860" y="6264"/>
                </a:lnTo>
                <a:lnTo>
                  <a:pt x="17155" y="6365"/>
                </a:lnTo>
                <a:lnTo>
                  <a:pt x="17449" y="6457"/>
                </a:lnTo>
                <a:lnTo>
                  <a:pt x="17733" y="6528"/>
                </a:lnTo>
                <a:lnTo>
                  <a:pt x="18018" y="6579"/>
                </a:lnTo>
                <a:lnTo>
                  <a:pt x="18302" y="6619"/>
                </a:lnTo>
                <a:lnTo>
                  <a:pt x="18566" y="6639"/>
                </a:lnTo>
                <a:lnTo>
                  <a:pt x="18830" y="6639"/>
                </a:lnTo>
                <a:lnTo>
                  <a:pt x="19083" y="6609"/>
                </a:lnTo>
                <a:lnTo>
                  <a:pt x="19327" y="6568"/>
                </a:lnTo>
                <a:lnTo>
                  <a:pt x="19561" y="6518"/>
                </a:lnTo>
                <a:lnTo>
                  <a:pt x="19774" y="6467"/>
                </a:lnTo>
                <a:lnTo>
                  <a:pt x="19987" y="6396"/>
                </a:lnTo>
                <a:lnTo>
                  <a:pt x="20180" y="6315"/>
                </a:lnTo>
                <a:lnTo>
                  <a:pt x="20352" y="6233"/>
                </a:lnTo>
                <a:lnTo>
                  <a:pt x="20525" y="6142"/>
                </a:lnTo>
                <a:lnTo>
                  <a:pt x="20687" y="6051"/>
                </a:lnTo>
                <a:lnTo>
                  <a:pt x="20829" y="5949"/>
                </a:lnTo>
                <a:lnTo>
                  <a:pt x="20971" y="5848"/>
                </a:lnTo>
                <a:lnTo>
                  <a:pt x="21103" y="5736"/>
                </a:lnTo>
                <a:lnTo>
                  <a:pt x="21215" y="5624"/>
                </a:lnTo>
                <a:lnTo>
                  <a:pt x="21327" y="5513"/>
                </a:lnTo>
                <a:lnTo>
                  <a:pt x="21428" y="5401"/>
                </a:lnTo>
                <a:lnTo>
                  <a:pt x="21520" y="5289"/>
                </a:lnTo>
                <a:lnTo>
                  <a:pt x="21601" y="5168"/>
                </a:lnTo>
                <a:lnTo>
                  <a:pt x="21753" y="4944"/>
                </a:lnTo>
                <a:lnTo>
                  <a:pt x="21865" y="4731"/>
                </a:lnTo>
                <a:lnTo>
                  <a:pt x="21956" y="4538"/>
                </a:lnTo>
                <a:lnTo>
                  <a:pt x="22027" y="4366"/>
                </a:lnTo>
                <a:lnTo>
                  <a:pt x="22078" y="4213"/>
                </a:lnTo>
                <a:lnTo>
                  <a:pt x="22108" y="4102"/>
                </a:lnTo>
                <a:lnTo>
                  <a:pt x="22129" y="4010"/>
                </a:lnTo>
                <a:lnTo>
                  <a:pt x="22220" y="4112"/>
                </a:lnTo>
                <a:lnTo>
                  <a:pt x="22484" y="4396"/>
                </a:lnTo>
                <a:lnTo>
                  <a:pt x="22677" y="4589"/>
                </a:lnTo>
                <a:lnTo>
                  <a:pt x="22900" y="4802"/>
                </a:lnTo>
                <a:lnTo>
                  <a:pt x="23154" y="5036"/>
                </a:lnTo>
                <a:lnTo>
                  <a:pt x="23438" y="5279"/>
                </a:lnTo>
                <a:lnTo>
                  <a:pt x="23763" y="5523"/>
                </a:lnTo>
                <a:lnTo>
                  <a:pt x="24098" y="5767"/>
                </a:lnTo>
                <a:lnTo>
                  <a:pt x="24281" y="5878"/>
                </a:lnTo>
                <a:lnTo>
                  <a:pt x="24463" y="5990"/>
                </a:lnTo>
                <a:lnTo>
                  <a:pt x="24656" y="6101"/>
                </a:lnTo>
                <a:lnTo>
                  <a:pt x="24849" y="6203"/>
                </a:lnTo>
                <a:lnTo>
                  <a:pt x="25052" y="6304"/>
                </a:lnTo>
                <a:lnTo>
                  <a:pt x="25255" y="6396"/>
                </a:lnTo>
                <a:lnTo>
                  <a:pt x="25468" y="6477"/>
                </a:lnTo>
                <a:lnTo>
                  <a:pt x="25681" y="6548"/>
                </a:lnTo>
                <a:lnTo>
                  <a:pt x="25894" y="6609"/>
                </a:lnTo>
                <a:lnTo>
                  <a:pt x="26118" y="6670"/>
                </a:lnTo>
                <a:lnTo>
                  <a:pt x="26341" y="6711"/>
                </a:lnTo>
                <a:lnTo>
                  <a:pt x="26564" y="6741"/>
                </a:lnTo>
                <a:lnTo>
                  <a:pt x="26778" y="6751"/>
                </a:lnTo>
                <a:lnTo>
                  <a:pt x="26981" y="6751"/>
                </a:lnTo>
                <a:lnTo>
                  <a:pt x="27173" y="6741"/>
                </a:lnTo>
                <a:lnTo>
                  <a:pt x="27356" y="6721"/>
                </a:lnTo>
                <a:lnTo>
                  <a:pt x="27519" y="6680"/>
                </a:lnTo>
                <a:lnTo>
                  <a:pt x="27671" y="6639"/>
                </a:lnTo>
                <a:lnTo>
                  <a:pt x="27803" y="6579"/>
                </a:lnTo>
                <a:lnTo>
                  <a:pt x="27935" y="6508"/>
                </a:lnTo>
                <a:lnTo>
                  <a:pt x="28046" y="6436"/>
                </a:lnTo>
                <a:lnTo>
                  <a:pt x="28158" y="6355"/>
                </a:lnTo>
                <a:lnTo>
                  <a:pt x="28249" y="6274"/>
                </a:lnTo>
                <a:lnTo>
                  <a:pt x="28341" y="6183"/>
                </a:lnTo>
                <a:lnTo>
                  <a:pt x="28422" y="6081"/>
                </a:lnTo>
                <a:lnTo>
                  <a:pt x="28493" y="5980"/>
                </a:lnTo>
                <a:lnTo>
                  <a:pt x="28554" y="5878"/>
                </a:lnTo>
                <a:lnTo>
                  <a:pt x="28605" y="5777"/>
                </a:lnTo>
                <a:lnTo>
                  <a:pt x="28655" y="5675"/>
                </a:lnTo>
                <a:lnTo>
                  <a:pt x="28696" y="5563"/>
                </a:lnTo>
                <a:lnTo>
                  <a:pt x="28757" y="5360"/>
                </a:lnTo>
                <a:lnTo>
                  <a:pt x="28798" y="5168"/>
                </a:lnTo>
                <a:lnTo>
                  <a:pt x="28828" y="4995"/>
                </a:lnTo>
                <a:lnTo>
                  <a:pt x="28838" y="4843"/>
                </a:lnTo>
                <a:lnTo>
                  <a:pt x="28838" y="4731"/>
                </a:lnTo>
                <a:lnTo>
                  <a:pt x="28838" y="4630"/>
                </a:lnTo>
                <a:lnTo>
                  <a:pt x="28909" y="4823"/>
                </a:lnTo>
                <a:lnTo>
                  <a:pt x="29112" y="5360"/>
                </a:lnTo>
                <a:lnTo>
                  <a:pt x="29264" y="5716"/>
                </a:lnTo>
                <a:lnTo>
                  <a:pt x="29437" y="6132"/>
                </a:lnTo>
                <a:lnTo>
                  <a:pt x="29650" y="6589"/>
                </a:lnTo>
                <a:lnTo>
                  <a:pt x="29884" y="7066"/>
                </a:lnTo>
                <a:lnTo>
                  <a:pt x="30148" y="7563"/>
                </a:lnTo>
                <a:lnTo>
                  <a:pt x="30432" y="8061"/>
                </a:lnTo>
                <a:lnTo>
                  <a:pt x="30584" y="8314"/>
                </a:lnTo>
                <a:lnTo>
                  <a:pt x="30746" y="8558"/>
                </a:lnTo>
                <a:lnTo>
                  <a:pt x="30909" y="8802"/>
                </a:lnTo>
                <a:lnTo>
                  <a:pt x="31081" y="9035"/>
                </a:lnTo>
                <a:lnTo>
                  <a:pt x="31254" y="9268"/>
                </a:lnTo>
                <a:lnTo>
                  <a:pt x="31437" y="9492"/>
                </a:lnTo>
                <a:lnTo>
                  <a:pt x="31630" y="9695"/>
                </a:lnTo>
                <a:lnTo>
                  <a:pt x="31822" y="9898"/>
                </a:lnTo>
                <a:lnTo>
                  <a:pt x="32015" y="10081"/>
                </a:lnTo>
                <a:lnTo>
                  <a:pt x="32218" y="10253"/>
                </a:lnTo>
                <a:lnTo>
                  <a:pt x="32431" y="10416"/>
                </a:lnTo>
                <a:lnTo>
                  <a:pt x="32634" y="10558"/>
                </a:lnTo>
                <a:lnTo>
                  <a:pt x="32777" y="10629"/>
                </a:lnTo>
                <a:lnTo>
                  <a:pt x="32919" y="10710"/>
                </a:lnTo>
                <a:lnTo>
                  <a:pt x="33051" y="10771"/>
                </a:lnTo>
                <a:lnTo>
                  <a:pt x="33193" y="10822"/>
                </a:lnTo>
                <a:lnTo>
                  <a:pt x="33345" y="10872"/>
                </a:lnTo>
                <a:lnTo>
                  <a:pt x="33487" y="10913"/>
                </a:lnTo>
                <a:lnTo>
                  <a:pt x="33629" y="10943"/>
                </a:lnTo>
                <a:lnTo>
                  <a:pt x="33782" y="10953"/>
                </a:lnTo>
                <a:lnTo>
                  <a:pt x="33883" y="10964"/>
                </a:lnTo>
                <a:lnTo>
                  <a:pt x="33985" y="10953"/>
                </a:lnTo>
                <a:lnTo>
                  <a:pt x="34076" y="10923"/>
                </a:lnTo>
                <a:lnTo>
                  <a:pt x="34167" y="10893"/>
                </a:lnTo>
                <a:lnTo>
                  <a:pt x="34259" y="10842"/>
                </a:lnTo>
                <a:lnTo>
                  <a:pt x="34340" y="10781"/>
                </a:lnTo>
                <a:lnTo>
                  <a:pt x="34411" y="10710"/>
                </a:lnTo>
                <a:lnTo>
                  <a:pt x="34492" y="10629"/>
                </a:lnTo>
                <a:lnTo>
                  <a:pt x="34553" y="10537"/>
                </a:lnTo>
                <a:lnTo>
                  <a:pt x="34624" y="10436"/>
                </a:lnTo>
                <a:lnTo>
                  <a:pt x="34675" y="10324"/>
                </a:lnTo>
                <a:lnTo>
                  <a:pt x="34736" y="10192"/>
                </a:lnTo>
                <a:lnTo>
                  <a:pt x="34786" y="10060"/>
                </a:lnTo>
                <a:lnTo>
                  <a:pt x="34827" y="9918"/>
                </a:lnTo>
                <a:lnTo>
                  <a:pt x="34868" y="9766"/>
                </a:lnTo>
                <a:lnTo>
                  <a:pt x="34908" y="9603"/>
                </a:lnTo>
                <a:lnTo>
                  <a:pt x="34949" y="9390"/>
                </a:lnTo>
                <a:lnTo>
                  <a:pt x="34979" y="9167"/>
                </a:lnTo>
                <a:lnTo>
                  <a:pt x="35000" y="8934"/>
                </a:lnTo>
                <a:lnTo>
                  <a:pt x="35020" y="8690"/>
                </a:lnTo>
                <a:lnTo>
                  <a:pt x="35030" y="8426"/>
                </a:lnTo>
                <a:lnTo>
                  <a:pt x="35030" y="8162"/>
                </a:lnTo>
                <a:lnTo>
                  <a:pt x="35030" y="7878"/>
                </a:lnTo>
                <a:lnTo>
                  <a:pt x="35020" y="7583"/>
                </a:lnTo>
                <a:lnTo>
                  <a:pt x="35000" y="7289"/>
                </a:lnTo>
                <a:lnTo>
                  <a:pt x="34979" y="6974"/>
                </a:lnTo>
                <a:lnTo>
                  <a:pt x="34949" y="6660"/>
                </a:lnTo>
                <a:lnTo>
                  <a:pt x="34908" y="6335"/>
                </a:lnTo>
                <a:lnTo>
                  <a:pt x="34857" y="6010"/>
                </a:lnTo>
                <a:lnTo>
                  <a:pt x="34807" y="5665"/>
                </a:lnTo>
                <a:lnTo>
                  <a:pt x="34746" y="5320"/>
                </a:lnTo>
                <a:lnTo>
                  <a:pt x="34675" y="4975"/>
                </a:lnTo>
                <a:lnTo>
                  <a:pt x="34573" y="4965"/>
                </a:lnTo>
                <a:lnTo>
                  <a:pt x="34157" y="4924"/>
                </a:lnTo>
                <a:lnTo>
                  <a:pt x="33731" y="4853"/>
                </a:lnTo>
                <a:lnTo>
                  <a:pt x="33325" y="4762"/>
                </a:lnTo>
                <a:lnTo>
                  <a:pt x="32909" y="4650"/>
                </a:lnTo>
                <a:lnTo>
                  <a:pt x="32503" y="4518"/>
                </a:lnTo>
                <a:lnTo>
                  <a:pt x="32107" y="4366"/>
                </a:lnTo>
                <a:lnTo>
                  <a:pt x="31721" y="4193"/>
                </a:lnTo>
                <a:lnTo>
                  <a:pt x="31345" y="4000"/>
                </a:lnTo>
                <a:lnTo>
                  <a:pt x="30980" y="3787"/>
                </a:lnTo>
                <a:lnTo>
                  <a:pt x="30625" y="3554"/>
                </a:lnTo>
                <a:lnTo>
                  <a:pt x="30280" y="3300"/>
                </a:lnTo>
                <a:lnTo>
                  <a:pt x="29945" y="3036"/>
                </a:lnTo>
                <a:lnTo>
                  <a:pt x="29630" y="2752"/>
                </a:lnTo>
                <a:lnTo>
                  <a:pt x="29336" y="2447"/>
                </a:lnTo>
                <a:lnTo>
                  <a:pt x="29051" y="2133"/>
                </a:lnTo>
                <a:lnTo>
                  <a:pt x="28787" y="1798"/>
                </a:lnTo>
                <a:lnTo>
                  <a:pt x="28635" y="1605"/>
                </a:lnTo>
                <a:lnTo>
                  <a:pt x="28473" y="1412"/>
                </a:lnTo>
                <a:lnTo>
                  <a:pt x="28310" y="1219"/>
                </a:lnTo>
                <a:lnTo>
                  <a:pt x="28138" y="1046"/>
                </a:lnTo>
                <a:lnTo>
                  <a:pt x="28046" y="965"/>
                </a:lnTo>
                <a:lnTo>
                  <a:pt x="27955" y="894"/>
                </a:lnTo>
                <a:lnTo>
                  <a:pt x="27854" y="833"/>
                </a:lnTo>
                <a:lnTo>
                  <a:pt x="27752" y="783"/>
                </a:lnTo>
                <a:lnTo>
                  <a:pt x="27640" y="742"/>
                </a:lnTo>
                <a:lnTo>
                  <a:pt x="27539" y="722"/>
                </a:lnTo>
                <a:lnTo>
                  <a:pt x="27417" y="701"/>
                </a:lnTo>
                <a:lnTo>
                  <a:pt x="27305" y="701"/>
                </a:lnTo>
                <a:lnTo>
                  <a:pt x="27214" y="711"/>
                </a:lnTo>
                <a:lnTo>
                  <a:pt x="27123" y="732"/>
                </a:lnTo>
                <a:lnTo>
                  <a:pt x="27042" y="752"/>
                </a:lnTo>
                <a:lnTo>
                  <a:pt x="26960" y="783"/>
                </a:lnTo>
                <a:lnTo>
                  <a:pt x="26798" y="864"/>
                </a:lnTo>
                <a:lnTo>
                  <a:pt x="26646" y="965"/>
                </a:lnTo>
                <a:lnTo>
                  <a:pt x="26504" y="1077"/>
                </a:lnTo>
                <a:lnTo>
                  <a:pt x="26351" y="1199"/>
                </a:lnTo>
                <a:lnTo>
                  <a:pt x="26067" y="1432"/>
                </a:lnTo>
                <a:lnTo>
                  <a:pt x="25915" y="1534"/>
                </a:lnTo>
                <a:lnTo>
                  <a:pt x="25763" y="1635"/>
                </a:lnTo>
                <a:lnTo>
                  <a:pt x="25610" y="1716"/>
                </a:lnTo>
                <a:lnTo>
                  <a:pt x="25438" y="1787"/>
                </a:lnTo>
                <a:lnTo>
                  <a:pt x="25275" y="1848"/>
                </a:lnTo>
                <a:lnTo>
                  <a:pt x="25103" y="1899"/>
                </a:lnTo>
                <a:lnTo>
                  <a:pt x="24930" y="1940"/>
                </a:lnTo>
                <a:lnTo>
                  <a:pt x="24747" y="1970"/>
                </a:lnTo>
                <a:lnTo>
                  <a:pt x="24575" y="1990"/>
                </a:lnTo>
                <a:lnTo>
                  <a:pt x="24392" y="2001"/>
                </a:lnTo>
                <a:lnTo>
                  <a:pt x="24209" y="2001"/>
                </a:lnTo>
                <a:lnTo>
                  <a:pt x="24027" y="1990"/>
                </a:lnTo>
                <a:lnTo>
                  <a:pt x="23854" y="1970"/>
                </a:lnTo>
                <a:lnTo>
                  <a:pt x="23672" y="1940"/>
                </a:lnTo>
                <a:lnTo>
                  <a:pt x="23489" y="1899"/>
                </a:lnTo>
                <a:lnTo>
                  <a:pt x="23316" y="1848"/>
                </a:lnTo>
                <a:lnTo>
                  <a:pt x="23144" y="1798"/>
                </a:lnTo>
                <a:lnTo>
                  <a:pt x="22971" y="1727"/>
                </a:lnTo>
                <a:lnTo>
                  <a:pt x="22809" y="1655"/>
                </a:lnTo>
                <a:lnTo>
                  <a:pt x="22646" y="1574"/>
                </a:lnTo>
                <a:lnTo>
                  <a:pt x="22484" y="1483"/>
                </a:lnTo>
                <a:lnTo>
                  <a:pt x="22342" y="1381"/>
                </a:lnTo>
                <a:lnTo>
                  <a:pt x="22190" y="1280"/>
                </a:lnTo>
                <a:lnTo>
                  <a:pt x="22047" y="1168"/>
                </a:lnTo>
                <a:lnTo>
                  <a:pt x="21915" y="1046"/>
                </a:lnTo>
                <a:lnTo>
                  <a:pt x="21794" y="915"/>
                </a:lnTo>
                <a:lnTo>
                  <a:pt x="21682" y="783"/>
                </a:lnTo>
                <a:lnTo>
                  <a:pt x="21570" y="640"/>
                </a:lnTo>
                <a:lnTo>
                  <a:pt x="21479" y="488"/>
                </a:lnTo>
                <a:lnTo>
                  <a:pt x="21388" y="326"/>
                </a:lnTo>
                <a:lnTo>
                  <a:pt x="21306" y="163"/>
                </a:lnTo>
                <a:lnTo>
                  <a:pt x="2124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0" name="Google Shape;243;p19">
            <a:extLst>
              <a:ext uri="{FF2B5EF4-FFF2-40B4-BE49-F238E27FC236}">
                <a16:creationId xmlns:a16="http://schemas.microsoft.com/office/drawing/2014/main" id="{4813DC35-6127-C5F0-FE04-B88761F765AF}"/>
              </a:ext>
            </a:extLst>
          </p:cNvPr>
          <p:cNvSpPr/>
          <p:nvPr/>
        </p:nvSpPr>
        <p:spPr>
          <a:xfrm>
            <a:off x="7498138" y="2237775"/>
            <a:ext cx="189075" cy="118525"/>
          </a:xfrm>
          <a:custGeom>
            <a:avLst/>
            <a:gdLst/>
            <a:ahLst/>
            <a:cxnLst/>
            <a:rect l="l" t="t" r="r" b="b"/>
            <a:pathLst>
              <a:path w="7563" h="4741" extrusionOk="0">
                <a:moveTo>
                  <a:pt x="508" y="0"/>
                </a:moveTo>
                <a:lnTo>
                  <a:pt x="407" y="21"/>
                </a:lnTo>
                <a:lnTo>
                  <a:pt x="315" y="61"/>
                </a:lnTo>
                <a:lnTo>
                  <a:pt x="224" y="112"/>
                </a:lnTo>
                <a:lnTo>
                  <a:pt x="143" y="173"/>
                </a:lnTo>
                <a:lnTo>
                  <a:pt x="82" y="254"/>
                </a:lnTo>
                <a:lnTo>
                  <a:pt x="31" y="345"/>
                </a:lnTo>
                <a:lnTo>
                  <a:pt x="1" y="447"/>
                </a:lnTo>
                <a:lnTo>
                  <a:pt x="1" y="508"/>
                </a:lnTo>
                <a:lnTo>
                  <a:pt x="1" y="569"/>
                </a:lnTo>
                <a:lnTo>
                  <a:pt x="1" y="630"/>
                </a:lnTo>
                <a:lnTo>
                  <a:pt x="11" y="690"/>
                </a:lnTo>
                <a:lnTo>
                  <a:pt x="82" y="954"/>
                </a:lnTo>
                <a:lnTo>
                  <a:pt x="173" y="1218"/>
                </a:lnTo>
                <a:lnTo>
                  <a:pt x="285" y="1472"/>
                </a:lnTo>
                <a:lnTo>
                  <a:pt x="407" y="1726"/>
                </a:lnTo>
                <a:lnTo>
                  <a:pt x="549" y="1969"/>
                </a:lnTo>
                <a:lnTo>
                  <a:pt x="701" y="2203"/>
                </a:lnTo>
                <a:lnTo>
                  <a:pt x="874" y="2436"/>
                </a:lnTo>
                <a:lnTo>
                  <a:pt x="1056" y="2660"/>
                </a:lnTo>
                <a:lnTo>
                  <a:pt x="1249" y="2873"/>
                </a:lnTo>
                <a:lnTo>
                  <a:pt x="1462" y="3076"/>
                </a:lnTo>
                <a:lnTo>
                  <a:pt x="1676" y="3269"/>
                </a:lnTo>
                <a:lnTo>
                  <a:pt x="1909" y="3462"/>
                </a:lnTo>
                <a:lnTo>
                  <a:pt x="2143" y="3634"/>
                </a:lnTo>
                <a:lnTo>
                  <a:pt x="2396" y="3797"/>
                </a:lnTo>
                <a:lnTo>
                  <a:pt x="2650" y="3949"/>
                </a:lnTo>
                <a:lnTo>
                  <a:pt x="2904" y="4091"/>
                </a:lnTo>
                <a:lnTo>
                  <a:pt x="3178" y="4223"/>
                </a:lnTo>
                <a:lnTo>
                  <a:pt x="3452" y="4335"/>
                </a:lnTo>
                <a:lnTo>
                  <a:pt x="3726" y="4436"/>
                </a:lnTo>
                <a:lnTo>
                  <a:pt x="4010" y="4527"/>
                </a:lnTo>
                <a:lnTo>
                  <a:pt x="4284" y="4598"/>
                </a:lnTo>
                <a:lnTo>
                  <a:pt x="4569" y="4659"/>
                </a:lnTo>
                <a:lnTo>
                  <a:pt x="4863" y="4700"/>
                </a:lnTo>
                <a:lnTo>
                  <a:pt x="5147" y="4730"/>
                </a:lnTo>
                <a:lnTo>
                  <a:pt x="5431" y="4741"/>
                </a:lnTo>
                <a:lnTo>
                  <a:pt x="5716" y="4730"/>
                </a:lnTo>
                <a:lnTo>
                  <a:pt x="5990" y="4700"/>
                </a:lnTo>
                <a:lnTo>
                  <a:pt x="6274" y="4659"/>
                </a:lnTo>
                <a:lnTo>
                  <a:pt x="6538" y="4598"/>
                </a:lnTo>
                <a:lnTo>
                  <a:pt x="6812" y="4517"/>
                </a:lnTo>
                <a:lnTo>
                  <a:pt x="7076" y="4406"/>
                </a:lnTo>
                <a:lnTo>
                  <a:pt x="7329" y="4284"/>
                </a:lnTo>
                <a:lnTo>
                  <a:pt x="7380" y="4253"/>
                </a:lnTo>
                <a:lnTo>
                  <a:pt x="7431" y="4213"/>
                </a:lnTo>
                <a:lnTo>
                  <a:pt x="7472" y="4162"/>
                </a:lnTo>
                <a:lnTo>
                  <a:pt x="7502" y="4111"/>
                </a:lnTo>
                <a:lnTo>
                  <a:pt x="7522" y="4050"/>
                </a:lnTo>
                <a:lnTo>
                  <a:pt x="7543" y="3989"/>
                </a:lnTo>
                <a:lnTo>
                  <a:pt x="7563" y="3929"/>
                </a:lnTo>
                <a:lnTo>
                  <a:pt x="7563" y="3868"/>
                </a:lnTo>
                <a:lnTo>
                  <a:pt x="7563" y="3797"/>
                </a:lnTo>
                <a:lnTo>
                  <a:pt x="7553" y="3736"/>
                </a:lnTo>
                <a:lnTo>
                  <a:pt x="7532" y="3675"/>
                </a:lnTo>
                <a:lnTo>
                  <a:pt x="7512" y="3624"/>
                </a:lnTo>
                <a:lnTo>
                  <a:pt x="7482" y="3573"/>
                </a:lnTo>
                <a:lnTo>
                  <a:pt x="7441" y="3523"/>
                </a:lnTo>
                <a:lnTo>
                  <a:pt x="7390" y="3482"/>
                </a:lnTo>
                <a:lnTo>
                  <a:pt x="7329" y="3451"/>
                </a:lnTo>
                <a:lnTo>
                  <a:pt x="7126" y="3370"/>
                </a:lnTo>
                <a:lnTo>
                  <a:pt x="6913" y="3299"/>
                </a:lnTo>
                <a:lnTo>
                  <a:pt x="6710" y="3238"/>
                </a:lnTo>
                <a:lnTo>
                  <a:pt x="6507" y="3198"/>
                </a:lnTo>
                <a:lnTo>
                  <a:pt x="6304" y="3157"/>
                </a:lnTo>
                <a:lnTo>
                  <a:pt x="6091" y="3127"/>
                </a:lnTo>
                <a:lnTo>
                  <a:pt x="5675" y="3076"/>
                </a:lnTo>
                <a:lnTo>
                  <a:pt x="5259" y="3045"/>
                </a:lnTo>
                <a:lnTo>
                  <a:pt x="4832" y="2995"/>
                </a:lnTo>
                <a:lnTo>
                  <a:pt x="4629" y="2974"/>
                </a:lnTo>
                <a:lnTo>
                  <a:pt x="4416" y="2944"/>
                </a:lnTo>
                <a:lnTo>
                  <a:pt x="4203" y="2903"/>
                </a:lnTo>
                <a:lnTo>
                  <a:pt x="3990" y="2853"/>
                </a:lnTo>
                <a:lnTo>
                  <a:pt x="3746" y="2782"/>
                </a:lnTo>
                <a:lnTo>
                  <a:pt x="3513" y="2700"/>
                </a:lnTo>
                <a:lnTo>
                  <a:pt x="3279" y="2609"/>
                </a:lnTo>
                <a:lnTo>
                  <a:pt x="3046" y="2507"/>
                </a:lnTo>
                <a:lnTo>
                  <a:pt x="2833" y="2396"/>
                </a:lnTo>
                <a:lnTo>
                  <a:pt x="2620" y="2274"/>
                </a:lnTo>
                <a:lnTo>
                  <a:pt x="2417" y="2132"/>
                </a:lnTo>
                <a:lnTo>
                  <a:pt x="2224" y="1990"/>
                </a:lnTo>
                <a:lnTo>
                  <a:pt x="2041" y="1827"/>
                </a:lnTo>
                <a:lnTo>
                  <a:pt x="1868" y="1655"/>
                </a:lnTo>
                <a:lnTo>
                  <a:pt x="1706" y="1472"/>
                </a:lnTo>
                <a:lnTo>
                  <a:pt x="1554" y="1279"/>
                </a:lnTo>
                <a:lnTo>
                  <a:pt x="1422" y="1076"/>
                </a:lnTo>
                <a:lnTo>
                  <a:pt x="1300" y="863"/>
                </a:lnTo>
                <a:lnTo>
                  <a:pt x="1188" y="630"/>
                </a:lnTo>
                <a:lnTo>
                  <a:pt x="1097" y="396"/>
                </a:lnTo>
                <a:lnTo>
                  <a:pt x="1077" y="335"/>
                </a:lnTo>
                <a:lnTo>
                  <a:pt x="1046" y="274"/>
                </a:lnTo>
                <a:lnTo>
                  <a:pt x="975" y="183"/>
                </a:lnTo>
                <a:lnTo>
                  <a:pt x="894" y="112"/>
                </a:lnTo>
                <a:lnTo>
                  <a:pt x="803" y="51"/>
                </a:lnTo>
                <a:lnTo>
                  <a:pt x="711" y="21"/>
                </a:lnTo>
                <a:lnTo>
                  <a:pt x="610"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1" name="Google Shape;244;p19">
            <a:extLst>
              <a:ext uri="{FF2B5EF4-FFF2-40B4-BE49-F238E27FC236}">
                <a16:creationId xmlns:a16="http://schemas.microsoft.com/office/drawing/2014/main" id="{23F08552-CC0D-C8A7-8F25-8C8ACFB20D6E}"/>
              </a:ext>
            </a:extLst>
          </p:cNvPr>
          <p:cNvSpPr/>
          <p:nvPr/>
        </p:nvSpPr>
        <p:spPr>
          <a:xfrm>
            <a:off x="7631363" y="2197175"/>
            <a:ext cx="323075" cy="131725"/>
          </a:xfrm>
          <a:custGeom>
            <a:avLst/>
            <a:gdLst/>
            <a:ahLst/>
            <a:cxnLst/>
            <a:rect l="l" t="t" r="r" b="b"/>
            <a:pathLst>
              <a:path w="12923" h="5269" extrusionOk="0">
                <a:moveTo>
                  <a:pt x="407" y="0"/>
                </a:moveTo>
                <a:lnTo>
                  <a:pt x="346" y="10"/>
                </a:lnTo>
                <a:lnTo>
                  <a:pt x="285" y="31"/>
                </a:lnTo>
                <a:lnTo>
                  <a:pt x="224" y="51"/>
                </a:lnTo>
                <a:lnTo>
                  <a:pt x="163" y="92"/>
                </a:lnTo>
                <a:lnTo>
                  <a:pt x="112" y="132"/>
                </a:lnTo>
                <a:lnTo>
                  <a:pt x="72" y="193"/>
                </a:lnTo>
                <a:lnTo>
                  <a:pt x="41" y="244"/>
                </a:lnTo>
                <a:lnTo>
                  <a:pt x="21" y="315"/>
                </a:lnTo>
                <a:lnTo>
                  <a:pt x="1" y="376"/>
                </a:lnTo>
                <a:lnTo>
                  <a:pt x="1" y="447"/>
                </a:lnTo>
                <a:lnTo>
                  <a:pt x="21" y="508"/>
                </a:lnTo>
                <a:lnTo>
                  <a:pt x="52" y="579"/>
                </a:lnTo>
                <a:lnTo>
                  <a:pt x="153" y="741"/>
                </a:lnTo>
                <a:lnTo>
                  <a:pt x="265" y="904"/>
                </a:lnTo>
                <a:lnTo>
                  <a:pt x="387" y="1066"/>
                </a:lnTo>
                <a:lnTo>
                  <a:pt x="508" y="1228"/>
                </a:lnTo>
                <a:lnTo>
                  <a:pt x="772" y="1543"/>
                </a:lnTo>
                <a:lnTo>
                  <a:pt x="1056" y="1837"/>
                </a:lnTo>
                <a:lnTo>
                  <a:pt x="1361" y="2132"/>
                </a:lnTo>
                <a:lnTo>
                  <a:pt x="1686" y="2416"/>
                </a:lnTo>
                <a:lnTo>
                  <a:pt x="2041" y="2700"/>
                </a:lnTo>
                <a:lnTo>
                  <a:pt x="2396" y="2964"/>
                </a:lnTo>
                <a:lnTo>
                  <a:pt x="2782" y="3208"/>
                </a:lnTo>
                <a:lnTo>
                  <a:pt x="3178" y="3451"/>
                </a:lnTo>
                <a:lnTo>
                  <a:pt x="3584" y="3685"/>
                </a:lnTo>
                <a:lnTo>
                  <a:pt x="4000" y="3898"/>
                </a:lnTo>
                <a:lnTo>
                  <a:pt x="4437" y="4101"/>
                </a:lnTo>
                <a:lnTo>
                  <a:pt x="4873" y="4284"/>
                </a:lnTo>
                <a:lnTo>
                  <a:pt x="5320" y="4456"/>
                </a:lnTo>
                <a:lnTo>
                  <a:pt x="5777" y="4619"/>
                </a:lnTo>
                <a:lnTo>
                  <a:pt x="6233" y="4761"/>
                </a:lnTo>
                <a:lnTo>
                  <a:pt x="6690" y="4883"/>
                </a:lnTo>
                <a:lnTo>
                  <a:pt x="7157" y="4994"/>
                </a:lnTo>
                <a:lnTo>
                  <a:pt x="7624" y="5086"/>
                </a:lnTo>
                <a:lnTo>
                  <a:pt x="8081" y="5157"/>
                </a:lnTo>
                <a:lnTo>
                  <a:pt x="8548" y="5218"/>
                </a:lnTo>
                <a:lnTo>
                  <a:pt x="9004" y="5248"/>
                </a:lnTo>
                <a:lnTo>
                  <a:pt x="9451" y="5268"/>
                </a:lnTo>
                <a:lnTo>
                  <a:pt x="9898" y="5258"/>
                </a:lnTo>
                <a:lnTo>
                  <a:pt x="10334" y="5238"/>
                </a:lnTo>
                <a:lnTo>
                  <a:pt x="10760" y="5187"/>
                </a:lnTo>
                <a:lnTo>
                  <a:pt x="11177" y="5126"/>
                </a:lnTo>
                <a:lnTo>
                  <a:pt x="11390" y="5086"/>
                </a:lnTo>
                <a:lnTo>
                  <a:pt x="11583" y="5035"/>
                </a:lnTo>
                <a:lnTo>
                  <a:pt x="11786" y="4974"/>
                </a:lnTo>
                <a:lnTo>
                  <a:pt x="11979" y="4923"/>
                </a:lnTo>
                <a:lnTo>
                  <a:pt x="12171" y="4852"/>
                </a:lnTo>
                <a:lnTo>
                  <a:pt x="12354" y="4781"/>
                </a:lnTo>
                <a:lnTo>
                  <a:pt x="12537" y="4700"/>
                </a:lnTo>
                <a:lnTo>
                  <a:pt x="12720" y="4619"/>
                </a:lnTo>
                <a:lnTo>
                  <a:pt x="12770" y="4588"/>
                </a:lnTo>
                <a:lnTo>
                  <a:pt x="12821" y="4548"/>
                </a:lnTo>
                <a:lnTo>
                  <a:pt x="12862" y="4497"/>
                </a:lnTo>
                <a:lnTo>
                  <a:pt x="12882" y="4446"/>
                </a:lnTo>
                <a:lnTo>
                  <a:pt x="12902" y="4385"/>
                </a:lnTo>
                <a:lnTo>
                  <a:pt x="12912" y="4334"/>
                </a:lnTo>
                <a:lnTo>
                  <a:pt x="12923" y="4274"/>
                </a:lnTo>
                <a:lnTo>
                  <a:pt x="12912" y="4213"/>
                </a:lnTo>
                <a:lnTo>
                  <a:pt x="12902" y="4152"/>
                </a:lnTo>
                <a:lnTo>
                  <a:pt x="12882" y="4091"/>
                </a:lnTo>
                <a:lnTo>
                  <a:pt x="12851" y="4040"/>
                </a:lnTo>
                <a:lnTo>
                  <a:pt x="12811" y="3989"/>
                </a:lnTo>
                <a:lnTo>
                  <a:pt x="12770" y="3949"/>
                </a:lnTo>
                <a:lnTo>
                  <a:pt x="12730" y="3908"/>
                </a:lnTo>
                <a:lnTo>
                  <a:pt x="12669" y="3878"/>
                </a:lnTo>
                <a:lnTo>
                  <a:pt x="12618" y="3857"/>
                </a:lnTo>
                <a:lnTo>
                  <a:pt x="12242" y="3756"/>
                </a:lnTo>
                <a:lnTo>
                  <a:pt x="11857" y="3675"/>
                </a:lnTo>
                <a:lnTo>
                  <a:pt x="11481" y="3604"/>
                </a:lnTo>
                <a:lnTo>
                  <a:pt x="11095" y="3553"/>
                </a:lnTo>
                <a:lnTo>
                  <a:pt x="10710" y="3522"/>
                </a:lnTo>
                <a:lnTo>
                  <a:pt x="10314" y="3492"/>
                </a:lnTo>
                <a:lnTo>
                  <a:pt x="9532" y="3451"/>
                </a:lnTo>
                <a:lnTo>
                  <a:pt x="8740" y="3431"/>
                </a:lnTo>
                <a:lnTo>
                  <a:pt x="8345" y="3411"/>
                </a:lnTo>
                <a:lnTo>
                  <a:pt x="7949" y="3390"/>
                </a:lnTo>
                <a:lnTo>
                  <a:pt x="7563" y="3360"/>
                </a:lnTo>
                <a:lnTo>
                  <a:pt x="7167" y="3309"/>
                </a:lnTo>
                <a:lnTo>
                  <a:pt x="6781" y="3259"/>
                </a:lnTo>
                <a:lnTo>
                  <a:pt x="6396" y="3187"/>
                </a:lnTo>
                <a:lnTo>
                  <a:pt x="5980" y="3096"/>
                </a:lnTo>
                <a:lnTo>
                  <a:pt x="5573" y="2995"/>
                </a:lnTo>
                <a:lnTo>
                  <a:pt x="5167" y="2893"/>
                </a:lnTo>
                <a:lnTo>
                  <a:pt x="4772" y="2771"/>
                </a:lnTo>
                <a:lnTo>
                  <a:pt x="4376" y="2639"/>
                </a:lnTo>
                <a:lnTo>
                  <a:pt x="3980" y="2497"/>
                </a:lnTo>
                <a:lnTo>
                  <a:pt x="3604" y="2345"/>
                </a:lnTo>
                <a:lnTo>
                  <a:pt x="3229" y="2172"/>
                </a:lnTo>
                <a:lnTo>
                  <a:pt x="2863" y="1980"/>
                </a:lnTo>
                <a:lnTo>
                  <a:pt x="2508" y="1777"/>
                </a:lnTo>
                <a:lnTo>
                  <a:pt x="2163" y="1553"/>
                </a:lnTo>
                <a:lnTo>
                  <a:pt x="1828" y="1310"/>
                </a:lnTo>
                <a:lnTo>
                  <a:pt x="1666" y="1178"/>
                </a:lnTo>
                <a:lnTo>
                  <a:pt x="1513" y="1046"/>
                </a:lnTo>
                <a:lnTo>
                  <a:pt x="1361" y="904"/>
                </a:lnTo>
                <a:lnTo>
                  <a:pt x="1209" y="761"/>
                </a:lnTo>
                <a:lnTo>
                  <a:pt x="1056" y="609"/>
                </a:lnTo>
                <a:lnTo>
                  <a:pt x="914" y="457"/>
                </a:lnTo>
                <a:lnTo>
                  <a:pt x="772" y="295"/>
                </a:lnTo>
                <a:lnTo>
                  <a:pt x="640" y="122"/>
                </a:lnTo>
                <a:lnTo>
                  <a:pt x="590" y="71"/>
                </a:lnTo>
                <a:lnTo>
                  <a:pt x="529" y="31"/>
                </a:lnTo>
                <a:lnTo>
                  <a:pt x="468" y="10"/>
                </a:ln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2" name="Google Shape;245;p19">
            <a:extLst>
              <a:ext uri="{FF2B5EF4-FFF2-40B4-BE49-F238E27FC236}">
                <a16:creationId xmlns:a16="http://schemas.microsoft.com/office/drawing/2014/main" id="{F5397D89-29D5-6D0F-9F29-02EABB7318E4}"/>
              </a:ext>
            </a:extLst>
          </p:cNvPr>
          <p:cNvSpPr/>
          <p:nvPr/>
        </p:nvSpPr>
        <p:spPr>
          <a:xfrm>
            <a:off x="7322788" y="2268975"/>
            <a:ext cx="107875" cy="140875"/>
          </a:xfrm>
          <a:custGeom>
            <a:avLst/>
            <a:gdLst/>
            <a:ahLst/>
            <a:cxnLst/>
            <a:rect l="l" t="t" r="r" b="b"/>
            <a:pathLst>
              <a:path w="4315" h="5635" extrusionOk="0">
                <a:moveTo>
                  <a:pt x="3706" y="1"/>
                </a:moveTo>
                <a:lnTo>
                  <a:pt x="3594" y="21"/>
                </a:lnTo>
                <a:lnTo>
                  <a:pt x="3492" y="52"/>
                </a:lnTo>
                <a:lnTo>
                  <a:pt x="3391" y="102"/>
                </a:lnTo>
                <a:lnTo>
                  <a:pt x="3300" y="173"/>
                </a:lnTo>
                <a:lnTo>
                  <a:pt x="3269" y="224"/>
                </a:lnTo>
                <a:lnTo>
                  <a:pt x="3229" y="265"/>
                </a:lnTo>
                <a:lnTo>
                  <a:pt x="3198" y="326"/>
                </a:lnTo>
                <a:lnTo>
                  <a:pt x="3168" y="387"/>
                </a:lnTo>
                <a:lnTo>
                  <a:pt x="3015" y="742"/>
                </a:lnTo>
                <a:lnTo>
                  <a:pt x="2853" y="1087"/>
                </a:lnTo>
                <a:lnTo>
                  <a:pt x="2670" y="1432"/>
                </a:lnTo>
                <a:lnTo>
                  <a:pt x="2488" y="1767"/>
                </a:lnTo>
                <a:lnTo>
                  <a:pt x="2285" y="2102"/>
                </a:lnTo>
                <a:lnTo>
                  <a:pt x="2071" y="2417"/>
                </a:lnTo>
                <a:lnTo>
                  <a:pt x="1838" y="2731"/>
                </a:lnTo>
                <a:lnTo>
                  <a:pt x="1604" y="3036"/>
                </a:lnTo>
                <a:lnTo>
                  <a:pt x="1503" y="3147"/>
                </a:lnTo>
                <a:lnTo>
                  <a:pt x="1401" y="3259"/>
                </a:lnTo>
                <a:lnTo>
                  <a:pt x="1168" y="3482"/>
                </a:lnTo>
                <a:lnTo>
                  <a:pt x="935" y="3706"/>
                </a:lnTo>
                <a:lnTo>
                  <a:pt x="701" y="3939"/>
                </a:lnTo>
                <a:lnTo>
                  <a:pt x="478" y="4173"/>
                </a:lnTo>
                <a:lnTo>
                  <a:pt x="376" y="4295"/>
                </a:lnTo>
                <a:lnTo>
                  <a:pt x="285" y="4416"/>
                </a:lnTo>
                <a:lnTo>
                  <a:pt x="204" y="4538"/>
                </a:lnTo>
                <a:lnTo>
                  <a:pt x="122" y="4680"/>
                </a:lnTo>
                <a:lnTo>
                  <a:pt x="62" y="4812"/>
                </a:lnTo>
                <a:lnTo>
                  <a:pt x="21" y="4954"/>
                </a:lnTo>
                <a:lnTo>
                  <a:pt x="1" y="5015"/>
                </a:lnTo>
                <a:lnTo>
                  <a:pt x="1" y="5076"/>
                </a:lnTo>
                <a:lnTo>
                  <a:pt x="1" y="5137"/>
                </a:lnTo>
                <a:lnTo>
                  <a:pt x="11" y="5198"/>
                </a:lnTo>
                <a:lnTo>
                  <a:pt x="31" y="5259"/>
                </a:lnTo>
                <a:lnTo>
                  <a:pt x="51" y="5310"/>
                </a:lnTo>
                <a:lnTo>
                  <a:pt x="82" y="5370"/>
                </a:lnTo>
                <a:lnTo>
                  <a:pt x="112" y="5421"/>
                </a:lnTo>
                <a:lnTo>
                  <a:pt x="143" y="5472"/>
                </a:lnTo>
                <a:lnTo>
                  <a:pt x="194" y="5513"/>
                </a:lnTo>
                <a:lnTo>
                  <a:pt x="234" y="5553"/>
                </a:lnTo>
                <a:lnTo>
                  <a:pt x="285" y="5584"/>
                </a:lnTo>
                <a:lnTo>
                  <a:pt x="346" y="5604"/>
                </a:lnTo>
                <a:lnTo>
                  <a:pt x="397" y="5624"/>
                </a:lnTo>
                <a:lnTo>
                  <a:pt x="457" y="5634"/>
                </a:lnTo>
                <a:lnTo>
                  <a:pt x="528" y="5624"/>
                </a:lnTo>
                <a:lnTo>
                  <a:pt x="711" y="5594"/>
                </a:lnTo>
                <a:lnTo>
                  <a:pt x="884" y="5543"/>
                </a:lnTo>
                <a:lnTo>
                  <a:pt x="1056" y="5472"/>
                </a:lnTo>
                <a:lnTo>
                  <a:pt x="1209" y="5381"/>
                </a:lnTo>
                <a:lnTo>
                  <a:pt x="1361" y="5279"/>
                </a:lnTo>
                <a:lnTo>
                  <a:pt x="1513" y="5167"/>
                </a:lnTo>
                <a:lnTo>
                  <a:pt x="1655" y="5046"/>
                </a:lnTo>
                <a:lnTo>
                  <a:pt x="1787" y="4914"/>
                </a:lnTo>
                <a:lnTo>
                  <a:pt x="1919" y="4772"/>
                </a:lnTo>
                <a:lnTo>
                  <a:pt x="2041" y="4629"/>
                </a:lnTo>
                <a:lnTo>
                  <a:pt x="2285" y="4325"/>
                </a:lnTo>
                <a:lnTo>
                  <a:pt x="2508" y="4010"/>
                </a:lnTo>
                <a:lnTo>
                  <a:pt x="2721" y="3716"/>
                </a:lnTo>
                <a:lnTo>
                  <a:pt x="2965" y="3361"/>
                </a:lnTo>
                <a:lnTo>
                  <a:pt x="3198" y="3005"/>
                </a:lnTo>
                <a:lnTo>
                  <a:pt x="3411" y="2630"/>
                </a:lnTo>
                <a:lnTo>
                  <a:pt x="3604" y="2254"/>
                </a:lnTo>
                <a:lnTo>
                  <a:pt x="3797" y="1879"/>
                </a:lnTo>
                <a:lnTo>
                  <a:pt x="3970" y="1483"/>
                </a:lnTo>
                <a:lnTo>
                  <a:pt x="4122" y="1087"/>
                </a:lnTo>
                <a:lnTo>
                  <a:pt x="4274" y="691"/>
                </a:lnTo>
                <a:lnTo>
                  <a:pt x="4294" y="620"/>
                </a:lnTo>
                <a:lnTo>
                  <a:pt x="4305" y="559"/>
                </a:lnTo>
                <a:lnTo>
                  <a:pt x="4315" y="498"/>
                </a:lnTo>
                <a:lnTo>
                  <a:pt x="4305" y="447"/>
                </a:lnTo>
                <a:lnTo>
                  <a:pt x="4305" y="387"/>
                </a:lnTo>
                <a:lnTo>
                  <a:pt x="4284" y="336"/>
                </a:lnTo>
                <a:lnTo>
                  <a:pt x="4244" y="244"/>
                </a:lnTo>
                <a:lnTo>
                  <a:pt x="4183" y="173"/>
                </a:lnTo>
                <a:lnTo>
                  <a:pt x="4102" y="102"/>
                </a:lnTo>
                <a:lnTo>
                  <a:pt x="4020" y="52"/>
                </a:lnTo>
                <a:lnTo>
                  <a:pt x="3919" y="21"/>
                </a:lnTo>
                <a:lnTo>
                  <a:pt x="380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3" name="Google Shape;246;p19">
            <a:extLst>
              <a:ext uri="{FF2B5EF4-FFF2-40B4-BE49-F238E27FC236}">
                <a16:creationId xmlns:a16="http://schemas.microsoft.com/office/drawing/2014/main" id="{1B016F14-5AA4-8B4A-96D0-7310F29D6259}"/>
              </a:ext>
            </a:extLst>
          </p:cNvPr>
          <p:cNvSpPr/>
          <p:nvPr/>
        </p:nvSpPr>
        <p:spPr>
          <a:xfrm>
            <a:off x="7310613" y="2251725"/>
            <a:ext cx="61950" cy="58400"/>
          </a:xfrm>
          <a:custGeom>
            <a:avLst/>
            <a:gdLst/>
            <a:ahLst/>
            <a:cxnLst/>
            <a:rect l="l" t="t" r="r" b="b"/>
            <a:pathLst>
              <a:path w="2478" h="2336" extrusionOk="0">
                <a:moveTo>
                  <a:pt x="1909" y="1"/>
                </a:moveTo>
                <a:lnTo>
                  <a:pt x="1817" y="21"/>
                </a:lnTo>
                <a:lnTo>
                  <a:pt x="1726" y="61"/>
                </a:lnTo>
                <a:lnTo>
                  <a:pt x="1635" y="132"/>
                </a:lnTo>
                <a:lnTo>
                  <a:pt x="153" y="1493"/>
                </a:lnTo>
                <a:lnTo>
                  <a:pt x="71" y="1584"/>
                </a:lnTo>
                <a:lnTo>
                  <a:pt x="31" y="1665"/>
                </a:lnTo>
                <a:lnTo>
                  <a:pt x="0" y="1757"/>
                </a:lnTo>
                <a:lnTo>
                  <a:pt x="0" y="1848"/>
                </a:lnTo>
                <a:lnTo>
                  <a:pt x="11" y="1939"/>
                </a:lnTo>
                <a:lnTo>
                  <a:pt x="41" y="2021"/>
                </a:lnTo>
                <a:lnTo>
                  <a:pt x="92" y="2102"/>
                </a:lnTo>
                <a:lnTo>
                  <a:pt x="153" y="2173"/>
                </a:lnTo>
                <a:lnTo>
                  <a:pt x="224" y="2234"/>
                </a:lnTo>
                <a:lnTo>
                  <a:pt x="305" y="2284"/>
                </a:lnTo>
                <a:lnTo>
                  <a:pt x="386" y="2315"/>
                </a:lnTo>
                <a:lnTo>
                  <a:pt x="478" y="2335"/>
                </a:lnTo>
                <a:lnTo>
                  <a:pt x="569" y="2335"/>
                </a:lnTo>
                <a:lnTo>
                  <a:pt x="670" y="2305"/>
                </a:lnTo>
                <a:lnTo>
                  <a:pt x="762" y="2264"/>
                </a:lnTo>
                <a:lnTo>
                  <a:pt x="853" y="2193"/>
                </a:lnTo>
                <a:lnTo>
                  <a:pt x="2325" y="813"/>
                </a:lnTo>
                <a:lnTo>
                  <a:pt x="2396" y="731"/>
                </a:lnTo>
                <a:lnTo>
                  <a:pt x="2447" y="640"/>
                </a:lnTo>
                <a:lnTo>
                  <a:pt x="2467" y="559"/>
                </a:lnTo>
                <a:lnTo>
                  <a:pt x="2477" y="467"/>
                </a:lnTo>
                <a:lnTo>
                  <a:pt x="2457" y="376"/>
                </a:lnTo>
                <a:lnTo>
                  <a:pt x="2426" y="295"/>
                </a:lnTo>
                <a:lnTo>
                  <a:pt x="2386" y="224"/>
                </a:lnTo>
                <a:lnTo>
                  <a:pt x="2325" y="153"/>
                </a:lnTo>
                <a:lnTo>
                  <a:pt x="2254" y="92"/>
                </a:lnTo>
                <a:lnTo>
                  <a:pt x="2173" y="51"/>
                </a:lnTo>
                <a:lnTo>
                  <a:pt x="2091" y="11"/>
                </a:lnTo>
                <a:lnTo>
                  <a:pt x="2000"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4" name="Google Shape;247;p19">
            <a:extLst>
              <a:ext uri="{FF2B5EF4-FFF2-40B4-BE49-F238E27FC236}">
                <a16:creationId xmlns:a16="http://schemas.microsoft.com/office/drawing/2014/main" id="{B79F224A-09D0-6A8A-6691-55F86796709F}"/>
              </a:ext>
            </a:extLst>
          </p:cNvPr>
          <p:cNvSpPr/>
          <p:nvPr/>
        </p:nvSpPr>
        <p:spPr>
          <a:xfrm>
            <a:off x="7412613" y="3207150"/>
            <a:ext cx="427875" cy="193400"/>
          </a:xfrm>
          <a:custGeom>
            <a:avLst/>
            <a:gdLst/>
            <a:ahLst/>
            <a:cxnLst/>
            <a:rect l="l" t="t" r="r" b="b"/>
            <a:pathLst>
              <a:path w="17115" h="7736" extrusionOk="0">
                <a:moveTo>
                  <a:pt x="2031" y="1"/>
                </a:moveTo>
                <a:lnTo>
                  <a:pt x="1493" y="31"/>
                </a:lnTo>
                <a:lnTo>
                  <a:pt x="975" y="72"/>
                </a:lnTo>
                <a:lnTo>
                  <a:pt x="478" y="133"/>
                </a:lnTo>
                <a:lnTo>
                  <a:pt x="1" y="194"/>
                </a:lnTo>
                <a:lnTo>
                  <a:pt x="92" y="640"/>
                </a:lnTo>
                <a:lnTo>
                  <a:pt x="194" y="1077"/>
                </a:lnTo>
                <a:lnTo>
                  <a:pt x="316" y="1493"/>
                </a:lnTo>
                <a:lnTo>
                  <a:pt x="448" y="1909"/>
                </a:lnTo>
                <a:lnTo>
                  <a:pt x="590" y="2315"/>
                </a:lnTo>
                <a:lnTo>
                  <a:pt x="752" y="2711"/>
                </a:lnTo>
                <a:lnTo>
                  <a:pt x="915" y="3087"/>
                </a:lnTo>
                <a:lnTo>
                  <a:pt x="1097" y="3452"/>
                </a:lnTo>
                <a:lnTo>
                  <a:pt x="1300" y="3817"/>
                </a:lnTo>
                <a:lnTo>
                  <a:pt x="1503" y="4162"/>
                </a:lnTo>
                <a:lnTo>
                  <a:pt x="1727" y="4487"/>
                </a:lnTo>
                <a:lnTo>
                  <a:pt x="1960" y="4812"/>
                </a:lnTo>
                <a:lnTo>
                  <a:pt x="2204" y="5117"/>
                </a:lnTo>
                <a:lnTo>
                  <a:pt x="2468" y="5401"/>
                </a:lnTo>
                <a:lnTo>
                  <a:pt x="2742" y="5685"/>
                </a:lnTo>
                <a:lnTo>
                  <a:pt x="3026" y="5939"/>
                </a:lnTo>
                <a:lnTo>
                  <a:pt x="3330" y="6182"/>
                </a:lnTo>
                <a:lnTo>
                  <a:pt x="3635" y="6416"/>
                </a:lnTo>
                <a:lnTo>
                  <a:pt x="3960" y="6629"/>
                </a:lnTo>
                <a:lnTo>
                  <a:pt x="4305" y="6822"/>
                </a:lnTo>
                <a:lnTo>
                  <a:pt x="4650" y="6995"/>
                </a:lnTo>
                <a:lnTo>
                  <a:pt x="5015" y="7157"/>
                </a:lnTo>
                <a:lnTo>
                  <a:pt x="5391" y="7299"/>
                </a:lnTo>
                <a:lnTo>
                  <a:pt x="5787" y="7421"/>
                </a:lnTo>
                <a:lnTo>
                  <a:pt x="6193" y="7522"/>
                </a:lnTo>
                <a:lnTo>
                  <a:pt x="6609" y="7604"/>
                </a:lnTo>
                <a:lnTo>
                  <a:pt x="7035" y="7675"/>
                </a:lnTo>
                <a:lnTo>
                  <a:pt x="7482" y="7715"/>
                </a:lnTo>
                <a:lnTo>
                  <a:pt x="7939" y="7736"/>
                </a:lnTo>
                <a:lnTo>
                  <a:pt x="8406" y="7736"/>
                </a:lnTo>
                <a:lnTo>
                  <a:pt x="8883" y="7715"/>
                </a:lnTo>
                <a:lnTo>
                  <a:pt x="9380" y="7675"/>
                </a:lnTo>
                <a:lnTo>
                  <a:pt x="9806" y="7624"/>
                </a:lnTo>
                <a:lnTo>
                  <a:pt x="10213" y="7553"/>
                </a:lnTo>
                <a:lnTo>
                  <a:pt x="10608" y="7472"/>
                </a:lnTo>
                <a:lnTo>
                  <a:pt x="10994" y="7380"/>
                </a:lnTo>
                <a:lnTo>
                  <a:pt x="11360" y="7269"/>
                </a:lnTo>
                <a:lnTo>
                  <a:pt x="11725" y="7147"/>
                </a:lnTo>
                <a:lnTo>
                  <a:pt x="12070" y="7015"/>
                </a:lnTo>
                <a:lnTo>
                  <a:pt x="12405" y="6873"/>
                </a:lnTo>
                <a:lnTo>
                  <a:pt x="12730" y="6710"/>
                </a:lnTo>
                <a:lnTo>
                  <a:pt x="13045" y="6538"/>
                </a:lnTo>
                <a:lnTo>
                  <a:pt x="13349" y="6365"/>
                </a:lnTo>
                <a:lnTo>
                  <a:pt x="13633" y="6172"/>
                </a:lnTo>
                <a:lnTo>
                  <a:pt x="13917" y="5969"/>
                </a:lnTo>
                <a:lnTo>
                  <a:pt x="14181" y="5746"/>
                </a:lnTo>
                <a:lnTo>
                  <a:pt x="14435" y="5523"/>
                </a:lnTo>
                <a:lnTo>
                  <a:pt x="14679" y="5289"/>
                </a:lnTo>
                <a:lnTo>
                  <a:pt x="14912" y="5046"/>
                </a:lnTo>
                <a:lnTo>
                  <a:pt x="15136" y="4782"/>
                </a:lnTo>
                <a:lnTo>
                  <a:pt x="15349" y="4518"/>
                </a:lnTo>
                <a:lnTo>
                  <a:pt x="15552" y="4244"/>
                </a:lnTo>
                <a:lnTo>
                  <a:pt x="15734" y="3959"/>
                </a:lnTo>
                <a:lnTo>
                  <a:pt x="15917" y="3665"/>
                </a:lnTo>
                <a:lnTo>
                  <a:pt x="16080" y="3371"/>
                </a:lnTo>
                <a:lnTo>
                  <a:pt x="16242" y="3056"/>
                </a:lnTo>
                <a:lnTo>
                  <a:pt x="16384" y="2741"/>
                </a:lnTo>
                <a:lnTo>
                  <a:pt x="16526" y="2417"/>
                </a:lnTo>
                <a:lnTo>
                  <a:pt x="16648" y="2082"/>
                </a:lnTo>
                <a:lnTo>
                  <a:pt x="16760" y="1747"/>
                </a:lnTo>
                <a:lnTo>
                  <a:pt x="16871" y="1391"/>
                </a:lnTo>
                <a:lnTo>
                  <a:pt x="16963" y="1036"/>
                </a:lnTo>
                <a:lnTo>
                  <a:pt x="17044" y="681"/>
                </a:lnTo>
                <a:lnTo>
                  <a:pt x="17115" y="315"/>
                </a:lnTo>
                <a:lnTo>
                  <a:pt x="16638" y="265"/>
                </a:lnTo>
                <a:lnTo>
                  <a:pt x="16212" y="244"/>
                </a:lnTo>
                <a:lnTo>
                  <a:pt x="15816" y="224"/>
                </a:lnTo>
                <a:lnTo>
                  <a:pt x="15491" y="224"/>
                </a:lnTo>
                <a:lnTo>
                  <a:pt x="15014" y="234"/>
                </a:lnTo>
                <a:lnTo>
                  <a:pt x="14841" y="234"/>
                </a:lnTo>
                <a:lnTo>
                  <a:pt x="14770" y="417"/>
                </a:lnTo>
                <a:lnTo>
                  <a:pt x="14669" y="620"/>
                </a:lnTo>
                <a:lnTo>
                  <a:pt x="14527" y="884"/>
                </a:lnTo>
                <a:lnTo>
                  <a:pt x="14334" y="1209"/>
                </a:lnTo>
                <a:lnTo>
                  <a:pt x="14212" y="1381"/>
                </a:lnTo>
                <a:lnTo>
                  <a:pt x="14090" y="1564"/>
                </a:lnTo>
                <a:lnTo>
                  <a:pt x="13948" y="1757"/>
                </a:lnTo>
                <a:lnTo>
                  <a:pt x="13786" y="1950"/>
                </a:lnTo>
                <a:lnTo>
                  <a:pt x="13623" y="2153"/>
                </a:lnTo>
                <a:lnTo>
                  <a:pt x="13440" y="2356"/>
                </a:lnTo>
                <a:lnTo>
                  <a:pt x="13237" y="2559"/>
                </a:lnTo>
                <a:lnTo>
                  <a:pt x="13034" y="2762"/>
                </a:lnTo>
                <a:lnTo>
                  <a:pt x="12801" y="2965"/>
                </a:lnTo>
                <a:lnTo>
                  <a:pt x="12557" y="3168"/>
                </a:lnTo>
                <a:lnTo>
                  <a:pt x="12304" y="3361"/>
                </a:lnTo>
                <a:lnTo>
                  <a:pt x="12029" y="3553"/>
                </a:lnTo>
                <a:lnTo>
                  <a:pt x="11735" y="3736"/>
                </a:lnTo>
                <a:lnTo>
                  <a:pt x="11431" y="3909"/>
                </a:lnTo>
                <a:lnTo>
                  <a:pt x="11106" y="4081"/>
                </a:lnTo>
                <a:lnTo>
                  <a:pt x="10761" y="4234"/>
                </a:lnTo>
                <a:lnTo>
                  <a:pt x="10395" y="4376"/>
                </a:lnTo>
                <a:lnTo>
                  <a:pt x="10020" y="4497"/>
                </a:lnTo>
                <a:lnTo>
                  <a:pt x="9624" y="4609"/>
                </a:lnTo>
                <a:lnTo>
                  <a:pt x="9208" y="4700"/>
                </a:lnTo>
                <a:lnTo>
                  <a:pt x="8771" y="4782"/>
                </a:lnTo>
                <a:lnTo>
                  <a:pt x="8314" y="4832"/>
                </a:lnTo>
                <a:lnTo>
                  <a:pt x="8081" y="4853"/>
                </a:lnTo>
                <a:lnTo>
                  <a:pt x="7858" y="4863"/>
                </a:lnTo>
                <a:lnTo>
                  <a:pt x="7431" y="4863"/>
                </a:lnTo>
                <a:lnTo>
                  <a:pt x="7218" y="4843"/>
                </a:lnTo>
                <a:lnTo>
                  <a:pt x="7015" y="4822"/>
                </a:lnTo>
                <a:lnTo>
                  <a:pt x="6812" y="4802"/>
                </a:lnTo>
                <a:lnTo>
                  <a:pt x="6619" y="4761"/>
                </a:lnTo>
                <a:lnTo>
                  <a:pt x="6436" y="4721"/>
                </a:lnTo>
                <a:lnTo>
                  <a:pt x="6244" y="4680"/>
                </a:lnTo>
                <a:lnTo>
                  <a:pt x="6071" y="4629"/>
                </a:lnTo>
                <a:lnTo>
                  <a:pt x="5898" y="4569"/>
                </a:lnTo>
                <a:lnTo>
                  <a:pt x="5726" y="4508"/>
                </a:lnTo>
                <a:lnTo>
                  <a:pt x="5553" y="4437"/>
                </a:lnTo>
                <a:lnTo>
                  <a:pt x="5401" y="4355"/>
                </a:lnTo>
                <a:lnTo>
                  <a:pt x="5239" y="4284"/>
                </a:lnTo>
                <a:lnTo>
                  <a:pt x="4944" y="4112"/>
                </a:lnTo>
                <a:lnTo>
                  <a:pt x="4660" y="3929"/>
                </a:lnTo>
                <a:lnTo>
                  <a:pt x="4396" y="3726"/>
                </a:lnTo>
                <a:lnTo>
                  <a:pt x="4142" y="3513"/>
                </a:lnTo>
                <a:lnTo>
                  <a:pt x="3919" y="3300"/>
                </a:lnTo>
                <a:lnTo>
                  <a:pt x="3696" y="3066"/>
                </a:lnTo>
                <a:lnTo>
                  <a:pt x="3503" y="2833"/>
                </a:lnTo>
                <a:lnTo>
                  <a:pt x="3310" y="2599"/>
                </a:lnTo>
                <a:lnTo>
                  <a:pt x="3138" y="2356"/>
                </a:lnTo>
                <a:lnTo>
                  <a:pt x="2985" y="2122"/>
                </a:lnTo>
                <a:lnTo>
                  <a:pt x="2843" y="1889"/>
                </a:lnTo>
                <a:lnTo>
                  <a:pt x="2711" y="1655"/>
                </a:lnTo>
                <a:lnTo>
                  <a:pt x="2589" y="1432"/>
                </a:lnTo>
                <a:lnTo>
                  <a:pt x="2488" y="1219"/>
                </a:lnTo>
                <a:lnTo>
                  <a:pt x="2315" y="823"/>
                </a:lnTo>
                <a:lnTo>
                  <a:pt x="2183" y="488"/>
                </a:lnTo>
                <a:lnTo>
                  <a:pt x="2092" y="224"/>
                </a:lnTo>
                <a:lnTo>
                  <a:pt x="2031" y="1"/>
                </a:lnTo>
                <a:close/>
              </a:path>
            </a:pathLst>
          </a:custGeom>
          <a:solidFill>
            <a:srgbClr val="CB43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5" name="Google Shape;248;p19">
            <a:extLst>
              <a:ext uri="{FF2B5EF4-FFF2-40B4-BE49-F238E27FC236}">
                <a16:creationId xmlns:a16="http://schemas.microsoft.com/office/drawing/2014/main" id="{855361F5-50FC-3847-4525-3B27C1FAC912}"/>
              </a:ext>
            </a:extLst>
          </p:cNvPr>
          <p:cNvSpPr/>
          <p:nvPr/>
        </p:nvSpPr>
        <p:spPr>
          <a:xfrm>
            <a:off x="7771438" y="2687450"/>
            <a:ext cx="65750" cy="83250"/>
          </a:xfrm>
          <a:custGeom>
            <a:avLst/>
            <a:gdLst/>
            <a:ahLst/>
            <a:cxnLst/>
            <a:rect l="l" t="t" r="r" b="b"/>
            <a:pathLst>
              <a:path w="2630" h="3330" extrusionOk="0">
                <a:moveTo>
                  <a:pt x="1321" y="0"/>
                </a:moveTo>
                <a:lnTo>
                  <a:pt x="1219" y="10"/>
                </a:lnTo>
                <a:lnTo>
                  <a:pt x="1107" y="31"/>
                </a:lnTo>
                <a:lnTo>
                  <a:pt x="1006" y="51"/>
                </a:lnTo>
                <a:lnTo>
                  <a:pt x="915" y="81"/>
                </a:lnTo>
                <a:lnTo>
                  <a:pt x="813" y="122"/>
                </a:lnTo>
                <a:lnTo>
                  <a:pt x="722" y="173"/>
                </a:lnTo>
                <a:lnTo>
                  <a:pt x="630" y="224"/>
                </a:lnTo>
                <a:lnTo>
                  <a:pt x="549" y="284"/>
                </a:lnTo>
                <a:lnTo>
                  <a:pt x="468" y="355"/>
                </a:lnTo>
                <a:lnTo>
                  <a:pt x="397" y="427"/>
                </a:lnTo>
                <a:lnTo>
                  <a:pt x="326" y="508"/>
                </a:lnTo>
                <a:lnTo>
                  <a:pt x="265" y="589"/>
                </a:lnTo>
                <a:lnTo>
                  <a:pt x="214" y="680"/>
                </a:lnTo>
                <a:lnTo>
                  <a:pt x="163" y="782"/>
                </a:lnTo>
                <a:lnTo>
                  <a:pt x="123" y="883"/>
                </a:lnTo>
                <a:lnTo>
                  <a:pt x="92" y="985"/>
                </a:lnTo>
                <a:lnTo>
                  <a:pt x="52" y="1117"/>
                </a:lnTo>
                <a:lnTo>
                  <a:pt x="31" y="1259"/>
                </a:lnTo>
                <a:lnTo>
                  <a:pt x="11" y="1391"/>
                </a:lnTo>
                <a:lnTo>
                  <a:pt x="11" y="1523"/>
                </a:lnTo>
                <a:lnTo>
                  <a:pt x="1" y="1655"/>
                </a:lnTo>
                <a:lnTo>
                  <a:pt x="11" y="1787"/>
                </a:lnTo>
                <a:lnTo>
                  <a:pt x="31" y="1919"/>
                </a:lnTo>
                <a:lnTo>
                  <a:pt x="52" y="2051"/>
                </a:lnTo>
                <a:lnTo>
                  <a:pt x="82" y="2172"/>
                </a:lnTo>
                <a:lnTo>
                  <a:pt x="123" y="2294"/>
                </a:lnTo>
                <a:lnTo>
                  <a:pt x="163" y="2416"/>
                </a:lnTo>
                <a:lnTo>
                  <a:pt x="224" y="2538"/>
                </a:lnTo>
                <a:lnTo>
                  <a:pt x="285" y="2660"/>
                </a:lnTo>
                <a:lnTo>
                  <a:pt x="356" y="2771"/>
                </a:lnTo>
                <a:lnTo>
                  <a:pt x="437" y="2883"/>
                </a:lnTo>
                <a:lnTo>
                  <a:pt x="519" y="2984"/>
                </a:lnTo>
                <a:lnTo>
                  <a:pt x="600" y="3066"/>
                </a:lnTo>
                <a:lnTo>
                  <a:pt x="691" y="3137"/>
                </a:lnTo>
                <a:lnTo>
                  <a:pt x="783" y="3188"/>
                </a:lnTo>
                <a:lnTo>
                  <a:pt x="884" y="3238"/>
                </a:lnTo>
                <a:lnTo>
                  <a:pt x="986" y="3279"/>
                </a:lnTo>
                <a:lnTo>
                  <a:pt x="1097" y="3309"/>
                </a:lnTo>
                <a:lnTo>
                  <a:pt x="1209" y="3319"/>
                </a:lnTo>
                <a:lnTo>
                  <a:pt x="1321" y="3330"/>
                </a:lnTo>
                <a:lnTo>
                  <a:pt x="1432" y="3319"/>
                </a:lnTo>
                <a:lnTo>
                  <a:pt x="1544" y="3309"/>
                </a:lnTo>
                <a:lnTo>
                  <a:pt x="1645" y="3279"/>
                </a:lnTo>
                <a:lnTo>
                  <a:pt x="1757" y="3238"/>
                </a:lnTo>
                <a:lnTo>
                  <a:pt x="1859" y="3188"/>
                </a:lnTo>
                <a:lnTo>
                  <a:pt x="1950" y="3137"/>
                </a:lnTo>
                <a:lnTo>
                  <a:pt x="2041" y="3066"/>
                </a:lnTo>
                <a:lnTo>
                  <a:pt x="2112" y="2984"/>
                </a:lnTo>
                <a:lnTo>
                  <a:pt x="2204" y="2883"/>
                </a:lnTo>
                <a:lnTo>
                  <a:pt x="2285" y="2771"/>
                </a:lnTo>
                <a:lnTo>
                  <a:pt x="2356" y="2660"/>
                </a:lnTo>
                <a:lnTo>
                  <a:pt x="2417" y="2538"/>
                </a:lnTo>
                <a:lnTo>
                  <a:pt x="2478" y="2416"/>
                </a:lnTo>
                <a:lnTo>
                  <a:pt x="2518" y="2294"/>
                </a:lnTo>
                <a:lnTo>
                  <a:pt x="2559" y="2172"/>
                </a:lnTo>
                <a:lnTo>
                  <a:pt x="2589" y="2051"/>
                </a:lnTo>
                <a:lnTo>
                  <a:pt x="2610" y="1919"/>
                </a:lnTo>
                <a:lnTo>
                  <a:pt x="2630" y="1787"/>
                </a:lnTo>
                <a:lnTo>
                  <a:pt x="2630" y="1655"/>
                </a:lnTo>
                <a:lnTo>
                  <a:pt x="2630" y="1523"/>
                </a:lnTo>
                <a:lnTo>
                  <a:pt x="2620" y="1391"/>
                </a:lnTo>
                <a:lnTo>
                  <a:pt x="2610" y="1259"/>
                </a:lnTo>
                <a:lnTo>
                  <a:pt x="2579" y="1117"/>
                </a:lnTo>
                <a:lnTo>
                  <a:pt x="2549" y="985"/>
                </a:lnTo>
                <a:lnTo>
                  <a:pt x="2518" y="883"/>
                </a:lnTo>
                <a:lnTo>
                  <a:pt x="2478" y="782"/>
                </a:lnTo>
                <a:lnTo>
                  <a:pt x="2427" y="690"/>
                </a:lnTo>
                <a:lnTo>
                  <a:pt x="2376" y="599"/>
                </a:lnTo>
                <a:lnTo>
                  <a:pt x="2315" y="508"/>
                </a:lnTo>
                <a:lnTo>
                  <a:pt x="2244" y="427"/>
                </a:lnTo>
                <a:lnTo>
                  <a:pt x="2173" y="355"/>
                </a:lnTo>
                <a:lnTo>
                  <a:pt x="2092" y="284"/>
                </a:lnTo>
                <a:lnTo>
                  <a:pt x="2001" y="213"/>
                </a:lnTo>
                <a:lnTo>
                  <a:pt x="1919" y="163"/>
                </a:lnTo>
                <a:lnTo>
                  <a:pt x="1818" y="112"/>
                </a:lnTo>
                <a:lnTo>
                  <a:pt x="1727" y="71"/>
                </a:lnTo>
                <a:lnTo>
                  <a:pt x="1625" y="41"/>
                </a:lnTo>
                <a:lnTo>
                  <a:pt x="1524" y="21"/>
                </a:lnTo>
                <a:lnTo>
                  <a:pt x="142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6" name="Google Shape;249;p19">
            <a:extLst>
              <a:ext uri="{FF2B5EF4-FFF2-40B4-BE49-F238E27FC236}">
                <a16:creationId xmlns:a16="http://schemas.microsoft.com/office/drawing/2014/main" id="{2B739AD9-6EF4-DFC0-E18E-77F37EE4445F}"/>
              </a:ext>
            </a:extLst>
          </p:cNvPr>
          <p:cNvSpPr/>
          <p:nvPr/>
        </p:nvSpPr>
        <p:spPr>
          <a:xfrm>
            <a:off x="7781588" y="2698850"/>
            <a:ext cx="23625" cy="23375"/>
          </a:xfrm>
          <a:custGeom>
            <a:avLst/>
            <a:gdLst/>
            <a:ahLst/>
            <a:cxnLst/>
            <a:rect l="l" t="t" r="r" b="b"/>
            <a:pathLst>
              <a:path w="945" h="935" extrusionOk="0">
                <a:moveTo>
                  <a:pt x="407" y="1"/>
                </a:moveTo>
                <a:lnTo>
                  <a:pt x="346" y="11"/>
                </a:lnTo>
                <a:lnTo>
                  <a:pt x="295" y="31"/>
                </a:lnTo>
                <a:lnTo>
                  <a:pt x="234" y="52"/>
                </a:lnTo>
                <a:lnTo>
                  <a:pt x="184" y="92"/>
                </a:lnTo>
                <a:lnTo>
                  <a:pt x="133" y="133"/>
                </a:lnTo>
                <a:lnTo>
                  <a:pt x="92" y="184"/>
                </a:lnTo>
                <a:lnTo>
                  <a:pt x="62" y="234"/>
                </a:lnTo>
                <a:lnTo>
                  <a:pt x="31" y="295"/>
                </a:lnTo>
                <a:lnTo>
                  <a:pt x="11" y="346"/>
                </a:lnTo>
                <a:lnTo>
                  <a:pt x="1" y="407"/>
                </a:lnTo>
                <a:lnTo>
                  <a:pt x="1" y="458"/>
                </a:lnTo>
                <a:lnTo>
                  <a:pt x="11" y="519"/>
                </a:lnTo>
                <a:lnTo>
                  <a:pt x="21" y="569"/>
                </a:lnTo>
                <a:lnTo>
                  <a:pt x="42" y="620"/>
                </a:lnTo>
                <a:lnTo>
                  <a:pt x="72" y="671"/>
                </a:lnTo>
                <a:lnTo>
                  <a:pt x="102" y="722"/>
                </a:lnTo>
                <a:lnTo>
                  <a:pt x="133" y="762"/>
                </a:lnTo>
                <a:lnTo>
                  <a:pt x="184" y="803"/>
                </a:lnTo>
                <a:lnTo>
                  <a:pt x="224" y="843"/>
                </a:lnTo>
                <a:lnTo>
                  <a:pt x="285" y="874"/>
                </a:lnTo>
                <a:lnTo>
                  <a:pt x="336" y="894"/>
                </a:lnTo>
                <a:lnTo>
                  <a:pt x="387" y="915"/>
                </a:lnTo>
                <a:lnTo>
                  <a:pt x="448" y="935"/>
                </a:lnTo>
                <a:lnTo>
                  <a:pt x="559" y="935"/>
                </a:lnTo>
                <a:lnTo>
                  <a:pt x="610" y="925"/>
                </a:lnTo>
                <a:lnTo>
                  <a:pt x="671" y="904"/>
                </a:lnTo>
                <a:lnTo>
                  <a:pt x="722" y="874"/>
                </a:lnTo>
                <a:lnTo>
                  <a:pt x="762" y="843"/>
                </a:lnTo>
                <a:lnTo>
                  <a:pt x="803" y="803"/>
                </a:lnTo>
                <a:lnTo>
                  <a:pt x="843" y="762"/>
                </a:lnTo>
                <a:lnTo>
                  <a:pt x="884" y="712"/>
                </a:lnTo>
                <a:lnTo>
                  <a:pt x="904" y="661"/>
                </a:lnTo>
                <a:lnTo>
                  <a:pt x="925" y="610"/>
                </a:lnTo>
                <a:lnTo>
                  <a:pt x="935" y="559"/>
                </a:lnTo>
                <a:lnTo>
                  <a:pt x="945" y="498"/>
                </a:lnTo>
                <a:lnTo>
                  <a:pt x="935" y="448"/>
                </a:lnTo>
                <a:lnTo>
                  <a:pt x="925" y="387"/>
                </a:lnTo>
                <a:lnTo>
                  <a:pt x="904" y="336"/>
                </a:lnTo>
                <a:lnTo>
                  <a:pt x="874" y="275"/>
                </a:lnTo>
                <a:lnTo>
                  <a:pt x="843" y="224"/>
                </a:lnTo>
                <a:lnTo>
                  <a:pt x="813" y="174"/>
                </a:lnTo>
                <a:lnTo>
                  <a:pt x="772" y="133"/>
                </a:lnTo>
                <a:lnTo>
                  <a:pt x="722" y="102"/>
                </a:lnTo>
                <a:lnTo>
                  <a:pt x="671" y="62"/>
                </a:lnTo>
                <a:lnTo>
                  <a:pt x="620" y="42"/>
                </a:lnTo>
                <a:lnTo>
                  <a:pt x="569" y="21"/>
                </a:lnTo>
                <a:lnTo>
                  <a:pt x="519" y="11"/>
                </a:lnTo>
                <a:lnTo>
                  <a:pt x="458"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7" name="Google Shape;250;p19">
            <a:extLst>
              <a:ext uri="{FF2B5EF4-FFF2-40B4-BE49-F238E27FC236}">
                <a16:creationId xmlns:a16="http://schemas.microsoft.com/office/drawing/2014/main" id="{B7A366BC-2E40-D61A-A841-910A8878F49E}"/>
              </a:ext>
            </a:extLst>
          </p:cNvPr>
          <p:cNvSpPr/>
          <p:nvPr/>
        </p:nvSpPr>
        <p:spPr>
          <a:xfrm>
            <a:off x="7455013" y="2687450"/>
            <a:ext cx="65750" cy="83250"/>
          </a:xfrm>
          <a:custGeom>
            <a:avLst/>
            <a:gdLst/>
            <a:ahLst/>
            <a:cxnLst/>
            <a:rect l="l" t="t" r="r" b="b"/>
            <a:pathLst>
              <a:path w="2630" h="3330" extrusionOk="0">
                <a:moveTo>
                  <a:pt x="1310" y="0"/>
                </a:moveTo>
                <a:lnTo>
                  <a:pt x="1208" y="10"/>
                </a:lnTo>
                <a:lnTo>
                  <a:pt x="1107" y="31"/>
                </a:lnTo>
                <a:lnTo>
                  <a:pt x="1005" y="51"/>
                </a:lnTo>
                <a:lnTo>
                  <a:pt x="904" y="81"/>
                </a:lnTo>
                <a:lnTo>
                  <a:pt x="812" y="122"/>
                </a:lnTo>
                <a:lnTo>
                  <a:pt x="721" y="173"/>
                </a:lnTo>
                <a:lnTo>
                  <a:pt x="629" y="224"/>
                </a:lnTo>
                <a:lnTo>
                  <a:pt x="548" y="284"/>
                </a:lnTo>
                <a:lnTo>
                  <a:pt x="467" y="355"/>
                </a:lnTo>
                <a:lnTo>
                  <a:pt x="396" y="427"/>
                </a:lnTo>
                <a:lnTo>
                  <a:pt x="325" y="508"/>
                </a:lnTo>
                <a:lnTo>
                  <a:pt x="264" y="589"/>
                </a:lnTo>
                <a:lnTo>
                  <a:pt x="203" y="680"/>
                </a:lnTo>
                <a:lnTo>
                  <a:pt x="152" y="782"/>
                </a:lnTo>
                <a:lnTo>
                  <a:pt x="112" y="883"/>
                </a:lnTo>
                <a:lnTo>
                  <a:pt x="81" y="985"/>
                </a:lnTo>
                <a:lnTo>
                  <a:pt x="51" y="1117"/>
                </a:lnTo>
                <a:lnTo>
                  <a:pt x="31" y="1259"/>
                </a:lnTo>
                <a:lnTo>
                  <a:pt x="10" y="1391"/>
                </a:lnTo>
                <a:lnTo>
                  <a:pt x="0" y="1523"/>
                </a:lnTo>
                <a:lnTo>
                  <a:pt x="0" y="1655"/>
                </a:lnTo>
                <a:lnTo>
                  <a:pt x="10" y="1787"/>
                </a:lnTo>
                <a:lnTo>
                  <a:pt x="20" y="1919"/>
                </a:lnTo>
                <a:lnTo>
                  <a:pt x="41" y="2051"/>
                </a:lnTo>
                <a:lnTo>
                  <a:pt x="71" y="2172"/>
                </a:lnTo>
                <a:lnTo>
                  <a:pt x="112" y="2294"/>
                </a:lnTo>
                <a:lnTo>
                  <a:pt x="163" y="2416"/>
                </a:lnTo>
                <a:lnTo>
                  <a:pt x="213" y="2538"/>
                </a:lnTo>
                <a:lnTo>
                  <a:pt x="274" y="2660"/>
                </a:lnTo>
                <a:lnTo>
                  <a:pt x="345" y="2771"/>
                </a:lnTo>
                <a:lnTo>
                  <a:pt x="426" y="2883"/>
                </a:lnTo>
                <a:lnTo>
                  <a:pt x="518" y="2984"/>
                </a:lnTo>
                <a:lnTo>
                  <a:pt x="599" y="3066"/>
                </a:lnTo>
                <a:lnTo>
                  <a:pt x="680" y="3137"/>
                </a:lnTo>
                <a:lnTo>
                  <a:pt x="782" y="3188"/>
                </a:lnTo>
                <a:lnTo>
                  <a:pt x="883" y="3238"/>
                </a:lnTo>
                <a:lnTo>
                  <a:pt x="985" y="3279"/>
                </a:lnTo>
                <a:lnTo>
                  <a:pt x="1096" y="3309"/>
                </a:lnTo>
                <a:lnTo>
                  <a:pt x="1198" y="3319"/>
                </a:lnTo>
                <a:lnTo>
                  <a:pt x="1310" y="3330"/>
                </a:lnTo>
                <a:lnTo>
                  <a:pt x="1421" y="3319"/>
                </a:lnTo>
                <a:lnTo>
                  <a:pt x="1533" y="3309"/>
                </a:lnTo>
                <a:lnTo>
                  <a:pt x="1645" y="3279"/>
                </a:lnTo>
                <a:lnTo>
                  <a:pt x="1746" y="3238"/>
                </a:lnTo>
                <a:lnTo>
                  <a:pt x="1848" y="3188"/>
                </a:lnTo>
                <a:lnTo>
                  <a:pt x="1939" y="3137"/>
                </a:lnTo>
                <a:lnTo>
                  <a:pt x="2030" y="3066"/>
                </a:lnTo>
                <a:lnTo>
                  <a:pt x="2111" y="2984"/>
                </a:lnTo>
                <a:lnTo>
                  <a:pt x="2203" y="2883"/>
                </a:lnTo>
                <a:lnTo>
                  <a:pt x="2274" y="2771"/>
                </a:lnTo>
                <a:lnTo>
                  <a:pt x="2345" y="2660"/>
                </a:lnTo>
                <a:lnTo>
                  <a:pt x="2416" y="2538"/>
                </a:lnTo>
                <a:lnTo>
                  <a:pt x="2467" y="2416"/>
                </a:lnTo>
                <a:lnTo>
                  <a:pt x="2517" y="2294"/>
                </a:lnTo>
                <a:lnTo>
                  <a:pt x="2558" y="2172"/>
                </a:lnTo>
                <a:lnTo>
                  <a:pt x="2589" y="2051"/>
                </a:lnTo>
                <a:lnTo>
                  <a:pt x="2609" y="1919"/>
                </a:lnTo>
                <a:lnTo>
                  <a:pt x="2619" y="1787"/>
                </a:lnTo>
                <a:lnTo>
                  <a:pt x="2629" y="1655"/>
                </a:lnTo>
                <a:lnTo>
                  <a:pt x="2629" y="1523"/>
                </a:lnTo>
                <a:lnTo>
                  <a:pt x="2619" y="1391"/>
                </a:lnTo>
                <a:lnTo>
                  <a:pt x="2599" y="1259"/>
                </a:lnTo>
                <a:lnTo>
                  <a:pt x="2578" y="1117"/>
                </a:lnTo>
                <a:lnTo>
                  <a:pt x="2548" y="985"/>
                </a:lnTo>
                <a:lnTo>
                  <a:pt x="2517" y="883"/>
                </a:lnTo>
                <a:lnTo>
                  <a:pt x="2477" y="782"/>
                </a:lnTo>
                <a:lnTo>
                  <a:pt x="2426" y="690"/>
                </a:lnTo>
                <a:lnTo>
                  <a:pt x="2365" y="599"/>
                </a:lnTo>
                <a:lnTo>
                  <a:pt x="2304" y="508"/>
                </a:lnTo>
                <a:lnTo>
                  <a:pt x="2243" y="427"/>
                </a:lnTo>
                <a:lnTo>
                  <a:pt x="2162" y="355"/>
                </a:lnTo>
                <a:lnTo>
                  <a:pt x="2081" y="284"/>
                </a:lnTo>
                <a:lnTo>
                  <a:pt x="2000" y="213"/>
                </a:lnTo>
                <a:lnTo>
                  <a:pt x="1908" y="163"/>
                </a:lnTo>
                <a:lnTo>
                  <a:pt x="1817" y="112"/>
                </a:lnTo>
                <a:lnTo>
                  <a:pt x="1716" y="71"/>
                </a:lnTo>
                <a:lnTo>
                  <a:pt x="1624" y="41"/>
                </a:lnTo>
                <a:lnTo>
                  <a:pt x="1523" y="21"/>
                </a:lnTo>
                <a:lnTo>
                  <a:pt x="1421"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8" name="Google Shape;251;p19">
            <a:extLst>
              <a:ext uri="{FF2B5EF4-FFF2-40B4-BE49-F238E27FC236}">
                <a16:creationId xmlns:a16="http://schemas.microsoft.com/office/drawing/2014/main" id="{FF2C912B-1251-7843-ECAD-82EFBA838442}"/>
              </a:ext>
            </a:extLst>
          </p:cNvPr>
          <p:cNvSpPr/>
          <p:nvPr/>
        </p:nvSpPr>
        <p:spPr>
          <a:xfrm>
            <a:off x="7465163" y="2698850"/>
            <a:ext cx="23375" cy="23375"/>
          </a:xfrm>
          <a:custGeom>
            <a:avLst/>
            <a:gdLst/>
            <a:ahLst/>
            <a:cxnLst/>
            <a:rect l="l" t="t" r="r" b="b"/>
            <a:pathLst>
              <a:path w="935" h="935" extrusionOk="0">
                <a:moveTo>
                  <a:pt x="396" y="1"/>
                </a:moveTo>
                <a:lnTo>
                  <a:pt x="345" y="11"/>
                </a:lnTo>
                <a:lnTo>
                  <a:pt x="284" y="31"/>
                </a:lnTo>
                <a:lnTo>
                  <a:pt x="234" y="52"/>
                </a:lnTo>
                <a:lnTo>
                  <a:pt x="183" y="92"/>
                </a:lnTo>
                <a:lnTo>
                  <a:pt x="132" y="133"/>
                </a:lnTo>
                <a:lnTo>
                  <a:pt x="81" y="184"/>
                </a:lnTo>
                <a:lnTo>
                  <a:pt x="51" y="234"/>
                </a:lnTo>
                <a:lnTo>
                  <a:pt x="20" y="295"/>
                </a:lnTo>
                <a:lnTo>
                  <a:pt x="10" y="346"/>
                </a:lnTo>
                <a:lnTo>
                  <a:pt x="0" y="407"/>
                </a:lnTo>
                <a:lnTo>
                  <a:pt x="0" y="458"/>
                </a:lnTo>
                <a:lnTo>
                  <a:pt x="0" y="519"/>
                </a:lnTo>
                <a:lnTo>
                  <a:pt x="20" y="569"/>
                </a:lnTo>
                <a:lnTo>
                  <a:pt x="31" y="620"/>
                </a:lnTo>
                <a:lnTo>
                  <a:pt x="61" y="671"/>
                </a:lnTo>
                <a:lnTo>
                  <a:pt x="92" y="722"/>
                </a:lnTo>
                <a:lnTo>
                  <a:pt x="132" y="762"/>
                </a:lnTo>
                <a:lnTo>
                  <a:pt x="173" y="803"/>
                </a:lnTo>
                <a:lnTo>
                  <a:pt x="223" y="843"/>
                </a:lnTo>
                <a:lnTo>
                  <a:pt x="274" y="874"/>
                </a:lnTo>
                <a:lnTo>
                  <a:pt x="335" y="894"/>
                </a:lnTo>
                <a:lnTo>
                  <a:pt x="386" y="915"/>
                </a:lnTo>
                <a:lnTo>
                  <a:pt x="437" y="935"/>
                </a:lnTo>
                <a:lnTo>
                  <a:pt x="548" y="935"/>
                </a:lnTo>
                <a:lnTo>
                  <a:pt x="609" y="925"/>
                </a:lnTo>
                <a:lnTo>
                  <a:pt x="660" y="904"/>
                </a:lnTo>
                <a:lnTo>
                  <a:pt x="711" y="874"/>
                </a:lnTo>
                <a:lnTo>
                  <a:pt x="761" y="843"/>
                </a:lnTo>
                <a:lnTo>
                  <a:pt x="802" y="803"/>
                </a:lnTo>
                <a:lnTo>
                  <a:pt x="843" y="762"/>
                </a:lnTo>
                <a:lnTo>
                  <a:pt x="873" y="712"/>
                </a:lnTo>
                <a:lnTo>
                  <a:pt x="904" y="661"/>
                </a:lnTo>
                <a:lnTo>
                  <a:pt x="924" y="610"/>
                </a:lnTo>
                <a:lnTo>
                  <a:pt x="934" y="559"/>
                </a:lnTo>
                <a:lnTo>
                  <a:pt x="934" y="498"/>
                </a:lnTo>
                <a:lnTo>
                  <a:pt x="934" y="448"/>
                </a:lnTo>
                <a:lnTo>
                  <a:pt x="914" y="387"/>
                </a:lnTo>
                <a:lnTo>
                  <a:pt x="893" y="336"/>
                </a:lnTo>
                <a:lnTo>
                  <a:pt x="873" y="275"/>
                </a:lnTo>
                <a:lnTo>
                  <a:pt x="843" y="224"/>
                </a:lnTo>
                <a:lnTo>
                  <a:pt x="802" y="174"/>
                </a:lnTo>
                <a:lnTo>
                  <a:pt x="761" y="133"/>
                </a:lnTo>
                <a:lnTo>
                  <a:pt x="721" y="102"/>
                </a:lnTo>
                <a:lnTo>
                  <a:pt x="670" y="62"/>
                </a:lnTo>
                <a:lnTo>
                  <a:pt x="619" y="42"/>
                </a:lnTo>
                <a:lnTo>
                  <a:pt x="569" y="21"/>
                </a:lnTo>
                <a:lnTo>
                  <a:pt x="508" y="11"/>
                </a:lnTo>
                <a:lnTo>
                  <a:pt x="45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9" name="Google Shape;252;p19">
            <a:extLst>
              <a:ext uri="{FF2B5EF4-FFF2-40B4-BE49-F238E27FC236}">
                <a16:creationId xmlns:a16="http://schemas.microsoft.com/office/drawing/2014/main" id="{F27AE084-489E-02A5-5003-72D8AD0C4CA2}"/>
              </a:ext>
            </a:extLst>
          </p:cNvPr>
          <p:cNvSpPr/>
          <p:nvPr/>
        </p:nvSpPr>
        <p:spPr>
          <a:xfrm>
            <a:off x="7600413" y="2787925"/>
            <a:ext cx="83000" cy="39875"/>
          </a:xfrm>
          <a:custGeom>
            <a:avLst/>
            <a:gdLst/>
            <a:ahLst/>
            <a:cxnLst/>
            <a:rect l="l" t="t" r="r" b="b"/>
            <a:pathLst>
              <a:path w="3320" h="1595" extrusionOk="0">
                <a:moveTo>
                  <a:pt x="2792" y="1"/>
                </a:moveTo>
                <a:lnTo>
                  <a:pt x="2731" y="11"/>
                </a:lnTo>
                <a:lnTo>
                  <a:pt x="2599" y="52"/>
                </a:lnTo>
                <a:lnTo>
                  <a:pt x="2467" y="113"/>
                </a:lnTo>
                <a:lnTo>
                  <a:pt x="2345" y="184"/>
                </a:lnTo>
                <a:lnTo>
                  <a:pt x="2223" y="265"/>
                </a:lnTo>
                <a:lnTo>
                  <a:pt x="2102" y="336"/>
                </a:lnTo>
                <a:lnTo>
                  <a:pt x="1970" y="407"/>
                </a:lnTo>
                <a:lnTo>
                  <a:pt x="1848" y="478"/>
                </a:lnTo>
                <a:lnTo>
                  <a:pt x="1706" y="529"/>
                </a:lnTo>
                <a:lnTo>
                  <a:pt x="1553" y="559"/>
                </a:lnTo>
                <a:lnTo>
                  <a:pt x="1411" y="569"/>
                </a:lnTo>
                <a:lnTo>
                  <a:pt x="1269" y="569"/>
                </a:lnTo>
                <a:lnTo>
                  <a:pt x="1137" y="539"/>
                </a:lnTo>
                <a:lnTo>
                  <a:pt x="1015" y="498"/>
                </a:lnTo>
                <a:lnTo>
                  <a:pt x="894" y="427"/>
                </a:lnTo>
                <a:lnTo>
                  <a:pt x="782" y="336"/>
                </a:lnTo>
                <a:lnTo>
                  <a:pt x="681" y="224"/>
                </a:lnTo>
                <a:lnTo>
                  <a:pt x="620" y="163"/>
                </a:lnTo>
                <a:lnTo>
                  <a:pt x="559" y="123"/>
                </a:lnTo>
                <a:lnTo>
                  <a:pt x="498" y="102"/>
                </a:lnTo>
                <a:lnTo>
                  <a:pt x="427" y="92"/>
                </a:lnTo>
                <a:lnTo>
                  <a:pt x="366" y="102"/>
                </a:lnTo>
                <a:lnTo>
                  <a:pt x="295" y="123"/>
                </a:lnTo>
                <a:lnTo>
                  <a:pt x="234" y="143"/>
                </a:lnTo>
                <a:lnTo>
                  <a:pt x="173" y="184"/>
                </a:lnTo>
                <a:lnTo>
                  <a:pt x="122" y="234"/>
                </a:lnTo>
                <a:lnTo>
                  <a:pt x="82" y="295"/>
                </a:lnTo>
                <a:lnTo>
                  <a:pt x="41" y="356"/>
                </a:lnTo>
                <a:lnTo>
                  <a:pt x="21" y="417"/>
                </a:lnTo>
                <a:lnTo>
                  <a:pt x="0" y="488"/>
                </a:lnTo>
                <a:lnTo>
                  <a:pt x="11" y="559"/>
                </a:lnTo>
                <a:lnTo>
                  <a:pt x="21" y="630"/>
                </a:lnTo>
                <a:lnTo>
                  <a:pt x="51" y="711"/>
                </a:lnTo>
                <a:lnTo>
                  <a:pt x="112" y="813"/>
                </a:lnTo>
                <a:lnTo>
                  <a:pt x="183" y="904"/>
                </a:lnTo>
                <a:lnTo>
                  <a:pt x="264" y="996"/>
                </a:lnTo>
                <a:lnTo>
                  <a:pt x="346" y="1087"/>
                </a:lnTo>
                <a:lnTo>
                  <a:pt x="427" y="1158"/>
                </a:lnTo>
                <a:lnTo>
                  <a:pt x="518" y="1239"/>
                </a:lnTo>
                <a:lnTo>
                  <a:pt x="609" y="1300"/>
                </a:lnTo>
                <a:lnTo>
                  <a:pt x="711" y="1361"/>
                </a:lnTo>
                <a:lnTo>
                  <a:pt x="812" y="1412"/>
                </a:lnTo>
                <a:lnTo>
                  <a:pt x="924" y="1463"/>
                </a:lnTo>
                <a:lnTo>
                  <a:pt x="1036" y="1503"/>
                </a:lnTo>
                <a:lnTo>
                  <a:pt x="1147" y="1534"/>
                </a:lnTo>
                <a:lnTo>
                  <a:pt x="1259" y="1564"/>
                </a:lnTo>
                <a:lnTo>
                  <a:pt x="1371" y="1584"/>
                </a:lnTo>
                <a:lnTo>
                  <a:pt x="1493" y="1595"/>
                </a:lnTo>
                <a:lnTo>
                  <a:pt x="1736" y="1595"/>
                </a:lnTo>
                <a:lnTo>
                  <a:pt x="1858" y="1584"/>
                </a:lnTo>
                <a:lnTo>
                  <a:pt x="1990" y="1554"/>
                </a:lnTo>
                <a:lnTo>
                  <a:pt x="2122" y="1523"/>
                </a:lnTo>
                <a:lnTo>
                  <a:pt x="2244" y="1493"/>
                </a:lnTo>
                <a:lnTo>
                  <a:pt x="2376" y="1442"/>
                </a:lnTo>
                <a:lnTo>
                  <a:pt x="2497" y="1391"/>
                </a:lnTo>
                <a:lnTo>
                  <a:pt x="2619" y="1320"/>
                </a:lnTo>
                <a:lnTo>
                  <a:pt x="2731" y="1260"/>
                </a:lnTo>
                <a:lnTo>
                  <a:pt x="2843" y="1178"/>
                </a:lnTo>
                <a:lnTo>
                  <a:pt x="2944" y="1097"/>
                </a:lnTo>
                <a:lnTo>
                  <a:pt x="3035" y="1006"/>
                </a:lnTo>
                <a:lnTo>
                  <a:pt x="3117" y="904"/>
                </a:lnTo>
                <a:lnTo>
                  <a:pt x="3188" y="803"/>
                </a:lnTo>
                <a:lnTo>
                  <a:pt x="3249" y="691"/>
                </a:lnTo>
                <a:lnTo>
                  <a:pt x="3299" y="569"/>
                </a:lnTo>
                <a:lnTo>
                  <a:pt x="3310" y="508"/>
                </a:lnTo>
                <a:lnTo>
                  <a:pt x="3320" y="447"/>
                </a:lnTo>
                <a:lnTo>
                  <a:pt x="3310" y="387"/>
                </a:lnTo>
                <a:lnTo>
                  <a:pt x="3299" y="326"/>
                </a:lnTo>
                <a:lnTo>
                  <a:pt x="3279" y="275"/>
                </a:lnTo>
                <a:lnTo>
                  <a:pt x="3249" y="224"/>
                </a:lnTo>
                <a:lnTo>
                  <a:pt x="3218" y="173"/>
                </a:lnTo>
                <a:lnTo>
                  <a:pt x="3178" y="133"/>
                </a:lnTo>
                <a:lnTo>
                  <a:pt x="3137" y="92"/>
                </a:lnTo>
                <a:lnTo>
                  <a:pt x="3086" y="62"/>
                </a:lnTo>
                <a:lnTo>
                  <a:pt x="3025" y="31"/>
                </a:lnTo>
                <a:lnTo>
                  <a:pt x="2975" y="21"/>
                </a:lnTo>
                <a:lnTo>
                  <a:pt x="2914"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0" name="Google Shape;253;p19">
            <a:extLst>
              <a:ext uri="{FF2B5EF4-FFF2-40B4-BE49-F238E27FC236}">
                <a16:creationId xmlns:a16="http://schemas.microsoft.com/office/drawing/2014/main" id="{0FE47745-485F-0B22-2012-56577DC3924F}"/>
              </a:ext>
            </a:extLst>
          </p:cNvPr>
          <p:cNvSpPr/>
          <p:nvPr/>
        </p:nvSpPr>
        <p:spPr>
          <a:xfrm>
            <a:off x="7429363" y="2564375"/>
            <a:ext cx="103325" cy="79950"/>
          </a:xfrm>
          <a:custGeom>
            <a:avLst/>
            <a:gdLst/>
            <a:ahLst/>
            <a:cxnLst/>
            <a:rect l="l" t="t" r="r" b="b"/>
            <a:pathLst>
              <a:path w="4133" h="3198" extrusionOk="0">
                <a:moveTo>
                  <a:pt x="2955" y="0"/>
                </a:moveTo>
                <a:lnTo>
                  <a:pt x="2792" y="10"/>
                </a:lnTo>
                <a:lnTo>
                  <a:pt x="2630" y="31"/>
                </a:lnTo>
                <a:lnTo>
                  <a:pt x="2457" y="71"/>
                </a:lnTo>
                <a:lnTo>
                  <a:pt x="2295" y="122"/>
                </a:lnTo>
                <a:lnTo>
                  <a:pt x="2133" y="183"/>
                </a:lnTo>
                <a:lnTo>
                  <a:pt x="1980" y="244"/>
                </a:lnTo>
                <a:lnTo>
                  <a:pt x="1818" y="325"/>
                </a:lnTo>
                <a:lnTo>
                  <a:pt x="1666" y="406"/>
                </a:lnTo>
                <a:lnTo>
                  <a:pt x="1381" y="579"/>
                </a:lnTo>
                <a:lnTo>
                  <a:pt x="1107" y="761"/>
                </a:lnTo>
                <a:lnTo>
                  <a:pt x="843" y="964"/>
                </a:lnTo>
                <a:lnTo>
                  <a:pt x="722" y="1076"/>
                </a:lnTo>
                <a:lnTo>
                  <a:pt x="600" y="1188"/>
                </a:lnTo>
                <a:lnTo>
                  <a:pt x="488" y="1310"/>
                </a:lnTo>
                <a:lnTo>
                  <a:pt x="376" y="1442"/>
                </a:lnTo>
                <a:lnTo>
                  <a:pt x="285" y="1563"/>
                </a:lnTo>
                <a:lnTo>
                  <a:pt x="204" y="1705"/>
                </a:lnTo>
                <a:lnTo>
                  <a:pt x="133" y="1848"/>
                </a:lnTo>
                <a:lnTo>
                  <a:pt x="72" y="1990"/>
                </a:lnTo>
                <a:lnTo>
                  <a:pt x="31" y="2142"/>
                </a:lnTo>
                <a:lnTo>
                  <a:pt x="11" y="2304"/>
                </a:lnTo>
                <a:lnTo>
                  <a:pt x="1" y="2467"/>
                </a:lnTo>
                <a:lnTo>
                  <a:pt x="21" y="2639"/>
                </a:lnTo>
                <a:lnTo>
                  <a:pt x="31" y="2721"/>
                </a:lnTo>
                <a:lnTo>
                  <a:pt x="62" y="2792"/>
                </a:lnTo>
                <a:lnTo>
                  <a:pt x="92" y="2863"/>
                </a:lnTo>
                <a:lnTo>
                  <a:pt x="143" y="2924"/>
                </a:lnTo>
                <a:lnTo>
                  <a:pt x="194" y="2974"/>
                </a:lnTo>
                <a:lnTo>
                  <a:pt x="255" y="3025"/>
                </a:lnTo>
                <a:lnTo>
                  <a:pt x="316" y="3066"/>
                </a:lnTo>
                <a:lnTo>
                  <a:pt x="387" y="3106"/>
                </a:lnTo>
                <a:lnTo>
                  <a:pt x="458" y="3137"/>
                </a:lnTo>
                <a:lnTo>
                  <a:pt x="529" y="3157"/>
                </a:lnTo>
                <a:lnTo>
                  <a:pt x="681" y="3198"/>
                </a:lnTo>
                <a:lnTo>
                  <a:pt x="833" y="3198"/>
                </a:lnTo>
                <a:lnTo>
                  <a:pt x="975" y="3187"/>
                </a:lnTo>
                <a:lnTo>
                  <a:pt x="1087" y="3157"/>
                </a:lnTo>
                <a:lnTo>
                  <a:pt x="1189" y="3127"/>
                </a:lnTo>
                <a:lnTo>
                  <a:pt x="1280" y="3076"/>
                </a:lnTo>
                <a:lnTo>
                  <a:pt x="1371" y="3025"/>
                </a:lnTo>
                <a:lnTo>
                  <a:pt x="1463" y="2964"/>
                </a:lnTo>
                <a:lnTo>
                  <a:pt x="1554" y="2893"/>
                </a:lnTo>
                <a:lnTo>
                  <a:pt x="1716" y="2751"/>
                </a:lnTo>
                <a:lnTo>
                  <a:pt x="1889" y="2599"/>
                </a:lnTo>
                <a:lnTo>
                  <a:pt x="2061" y="2446"/>
                </a:lnTo>
                <a:lnTo>
                  <a:pt x="2234" y="2304"/>
                </a:lnTo>
                <a:lnTo>
                  <a:pt x="2325" y="2243"/>
                </a:lnTo>
                <a:lnTo>
                  <a:pt x="2417" y="2193"/>
                </a:lnTo>
                <a:lnTo>
                  <a:pt x="2528" y="2142"/>
                </a:lnTo>
                <a:lnTo>
                  <a:pt x="2640" y="2091"/>
                </a:lnTo>
                <a:lnTo>
                  <a:pt x="2853" y="2010"/>
                </a:lnTo>
                <a:lnTo>
                  <a:pt x="3066" y="1949"/>
                </a:lnTo>
                <a:lnTo>
                  <a:pt x="3280" y="1878"/>
                </a:lnTo>
                <a:lnTo>
                  <a:pt x="3483" y="1787"/>
                </a:lnTo>
                <a:lnTo>
                  <a:pt x="3584" y="1736"/>
                </a:lnTo>
                <a:lnTo>
                  <a:pt x="3675" y="1685"/>
                </a:lnTo>
                <a:lnTo>
                  <a:pt x="3767" y="1614"/>
                </a:lnTo>
                <a:lnTo>
                  <a:pt x="3858" y="1533"/>
                </a:lnTo>
                <a:lnTo>
                  <a:pt x="3939" y="1442"/>
                </a:lnTo>
                <a:lnTo>
                  <a:pt x="4010" y="1340"/>
                </a:lnTo>
                <a:lnTo>
                  <a:pt x="4051" y="1289"/>
                </a:lnTo>
                <a:lnTo>
                  <a:pt x="4071" y="1228"/>
                </a:lnTo>
                <a:lnTo>
                  <a:pt x="4092" y="1157"/>
                </a:lnTo>
                <a:lnTo>
                  <a:pt x="4112" y="1096"/>
                </a:lnTo>
                <a:lnTo>
                  <a:pt x="4132" y="954"/>
                </a:lnTo>
                <a:lnTo>
                  <a:pt x="4122" y="802"/>
                </a:lnTo>
                <a:lnTo>
                  <a:pt x="4092" y="660"/>
                </a:lnTo>
                <a:lnTo>
                  <a:pt x="4071" y="599"/>
                </a:lnTo>
                <a:lnTo>
                  <a:pt x="4041" y="528"/>
                </a:lnTo>
                <a:lnTo>
                  <a:pt x="4010" y="467"/>
                </a:lnTo>
                <a:lnTo>
                  <a:pt x="3970" y="416"/>
                </a:lnTo>
                <a:lnTo>
                  <a:pt x="3929" y="366"/>
                </a:lnTo>
                <a:lnTo>
                  <a:pt x="3878" y="315"/>
                </a:lnTo>
                <a:lnTo>
                  <a:pt x="3736" y="213"/>
                </a:lnTo>
                <a:lnTo>
                  <a:pt x="3584" y="132"/>
                </a:lnTo>
                <a:lnTo>
                  <a:pt x="3432" y="71"/>
                </a:lnTo>
                <a:lnTo>
                  <a:pt x="3280" y="20"/>
                </a:lnTo>
                <a:lnTo>
                  <a:pt x="311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3" name="Google Shape;254;p19">
            <a:extLst>
              <a:ext uri="{FF2B5EF4-FFF2-40B4-BE49-F238E27FC236}">
                <a16:creationId xmlns:a16="http://schemas.microsoft.com/office/drawing/2014/main" id="{D82111A3-F77F-3614-8041-FB50DA639831}"/>
              </a:ext>
            </a:extLst>
          </p:cNvPr>
          <p:cNvSpPr/>
          <p:nvPr/>
        </p:nvSpPr>
        <p:spPr>
          <a:xfrm>
            <a:off x="7778038" y="2570700"/>
            <a:ext cx="78700" cy="74125"/>
          </a:xfrm>
          <a:custGeom>
            <a:avLst/>
            <a:gdLst/>
            <a:ahLst/>
            <a:cxnLst/>
            <a:rect l="l" t="t" r="r" b="b"/>
            <a:pathLst>
              <a:path w="3148" h="2965" extrusionOk="0">
                <a:moveTo>
                  <a:pt x="519" y="1"/>
                </a:moveTo>
                <a:lnTo>
                  <a:pt x="458" y="11"/>
                </a:lnTo>
                <a:lnTo>
                  <a:pt x="407" y="31"/>
                </a:lnTo>
                <a:lnTo>
                  <a:pt x="346" y="52"/>
                </a:lnTo>
                <a:lnTo>
                  <a:pt x="295" y="82"/>
                </a:lnTo>
                <a:lnTo>
                  <a:pt x="255" y="113"/>
                </a:lnTo>
                <a:lnTo>
                  <a:pt x="214" y="153"/>
                </a:lnTo>
                <a:lnTo>
                  <a:pt x="133" y="234"/>
                </a:lnTo>
                <a:lnTo>
                  <a:pt x="82" y="336"/>
                </a:lnTo>
                <a:lnTo>
                  <a:pt x="41" y="458"/>
                </a:lnTo>
                <a:lnTo>
                  <a:pt x="11" y="569"/>
                </a:lnTo>
                <a:lnTo>
                  <a:pt x="1" y="691"/>
                </a:lnTo>
                <a:lnTo>
                  <a:pt x="11" y="813"/>
                </a:lnTo>
                <a:lnTo>
                  <a:pt x="41" y="925"/>
                </a:lnTo>
                <a:lnTo>
                  <a:pt x="92" y="1036"/>
                </a:lnTo>
                <a:lnTo>
                  <a:pt x="123" y="1087"/>
                </a:lnTo>
                <a:lnTo>
                  <a:pt x="153" y="1128"/>
                </a:lnTo>
                <a:lnTo>
                  <a:pt x="194" y="1168"/>
                </a:lnTo>
                <a:lnTo>
                  <a:pt x="244" y="1209"/>
                </a:lnTo>
                <a:lnTo>
                  <a:pt x="295" y="1239"/>
                </a:lnTo>
                <a:lnTo>
                  <a:pt x="346" y="1270"/>
                </a:lnTo>
                <a:lnTo>
                  <a:pt x="407" y="1290"/>
                </a:lnTo>
                <a:lnTo>
                  <a:pt x="478" y="1300"/>
                </a:lnTo>
                <a:lnTo>
                  <a:pt x="600" y="1331"/>
                </a:lnTo>
                <a:lnTo>
                  <a:pt x="711" y="1361"/>
                </a:lnTo>
                <a:lnTo>
                  <a:pt x="823" y="1402"/>
                </a:lnTo>
                <a:lnTo>
                  <a:pt x="935" y="1442"/>
                </a:lnTo>
                <a:lnTo>
                  <a:pt x="1036" y="1493"/>
                </a:lnTo>
                <a:lnTo>
                  <a:pt x="1128" y="1554"/>
                </a:lnTo>
                <a:lnTo>
                  <a:pt x="1219" y="1625"/>
                </a:lnTo>
                <a:lnTo>
                  <a:pt x="1300" y="1696"/>
                </a:lnTo>
                <a:lnTo>
                  <a:pt x="1381" y="1767"/>
                </a:lnTo>
                <a:lnTo>
                  <a:pt x="1452" y="1858"/>
                </a:lnTo>
                <a:lnTo>
                  <a:pt x="1523" y="1940"/>
                </a:lnTo>
                <a:lnTo>
                  <a:pt x="1584" y="2041"/>
                </a:lnTo>
                <a:lnTo>
                  <a:pt x="1645" y="2143"/>
                </a:lnTo>
                <a:lnTo>
                  <a:pt x="1696" y="2244"/>
                </a:lnTo>
                <a:lnTo>
                  <a:pt x="1737" y="2356"/>
                </a:lnTo>
                <a:lnTo>
                  <a:pt x="1787" y="2468"/>
                </a:lnTo>
                <a:lnTo>
                  <a:pt x="1808" y="2549"/>
                </a:lnTo>
                <a:lnTo>
                  <a:pt x="1848" y="2620"/>
                </a:lnTo>
                <a:lnTo>
                  <a:pt x="1889" y="2681"/>
                </a:lnTo>
                <a:lnTo>
                  <a:pt x="1929" y="2742"/>
                </a:lnTo>
                <a:lnTo>
                  <a:pt x="1970" y="2792"/>
                </a:lnTo>
                <a:lnTo>
                  <a:pt x="2021" y="2833"/>
                </a:lnTo>
                <a:lnTo>
                  <a:pt x="2082" y="2863"/>
                </a:lnTo>
                <a:lnTo>
                  <a:pt x="2132" y="2894"/>
                </a:lnTo>
                <a:lnTo>
                  <a:pt x="2193" y="2924"/>
                </a:lnTo>
                <a:lnTo>
                  <a:pt x="2254" y="2945"/>
                </a:lnTo>
                <a:lnTo>
                  <a:pt x="2376" y="2965"/>
                </a:lnTo>
                <a:lnTo>
                  <a:pt x="2508" y="2965"/>
                </a:lnTo>
                <a:lnTo>
                  <a:pt x="2630" y="2934"/>
                </a:lnTo>
                <a:lnTo>
                  <a:pt x="2752" y="2894"/>
                </a:lnTo>
                <a:lnTo>
                  <a:pt x="2853" y="2833"/>
                </a:lnTo>
                <a:lnTo>
                  <a:pt x="2955" y="2752"/>
                </a:lnTo>
                <a:lnTo>
                  <a:pt x="2995" y="2701"/>
                </a:lnTo>
                <a:lnTo>
                  <a:pt x="3036" y="2650"/>
                </a:lnTo>
                <a:lnTo>
                  <a:pt x="3066" y="2599"/>
                </a:lnTo>
                <a:lnTo>
                  <a:pt x="3097" y="2539"/>
                </a:lnTo>
                <a:lnTo>
                  <a:pt x="3117" y="2468"/>
                </a:lnTo>
                <a:lnTo>
                  <a:pt x="3137" y="2407"/>
                </a:lnTo>
                <a:lnTo>
                  <a:pt x="3148" y="2336"/>
                </a:lnTo>
                <a:lnTo>
                  <a:pt x="3148" y="2264"/>
                </a:lnTo>
                <a:lnTo>
                  <a:pt x="3137" y="2183"/>
                </a:lnTo>
                <a:lnTo>
                  <a:pt x="3127" y="2102"/>
                </a:lnTo>
                <a:lnTo>
                  <a:pt x="3066" y="1889"/>
                </a:lnTo>
                <a:lnTo>
                  <a:pt x="2995" y="1676"/>
                </a:lnTo>
                <a:lnTo>
                  <a:pt x="2904" y="1483"/>
                </a:lnTo>
                <a:lnTo>
                  <a:pt x="2792" y="1300"/>
                </a:lnTo>
                <a:lnTo>
                  <a:pt x="2670" y="1128"/>
                </a:lnTo>
                <a:lnTo>
                  <a:pt x="2528" y="965"/>
                </a:lnTo>
                <a:lnTo>
                  <a:pt x="2386" y="813"/>
                </a:lnTo>
                <a:lnTo>
                  <a:pt x="2224" y="671"/>
                </a:lnTo>
                <a:lnTo>
                  <a:pt x="2051" y="539"/>
                </a:lnTo>
                <a:lnTo>
                  <a:pt x="1869" y="427"/>
                </a:lnTo>
                <a:lnTo>
                  <a:pt x="1676" y="326"/>
                </a:lnTo>
                <a:lnTo>
                  <a:pt x="1483" y="234"/>
                </a:lnTo>
                <a:lnTo>
                  <a:pt x="1280" y="153"/>
                </a:lnTo>
                <a:lnTo>
                  <a:pt x="1077" y="92"/>
                </a:lnTo>
                <a:lnTo>
                  <a:pt x="864" y="42"/>
                </a:lnTo>
                <a:lnTo>
                  <a:pt x="65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4" name="Google Shape;255;p19">
            <a:extLst>
              <a:ext uri="{FF2B5EF4-FFF2-40B4-BE49-F238E27FC236}">
                <a16:creationId xmlns:a16="http://schemas.microsoft.com/office/drawing/2014/main" id="{16DF4208-1769-BBDD-FDE1-7EDBCBB77C48}"/>
              </a:ext>
            </a:extLst>
          </p:cNvPr>
          <p:cNvSpPr/>
          <p:nvPr/>
        </p:nvSpPr>
        <p:spPr>
          <a:xfrm>
            <a:off x="7595088" y="2915825"/>
            <a:ext cx="116500" cy="45200"/>
          </a:xfrm>
          <a:custGeom>
            <a:avLst/>
            <a:gdLst/>
            <a:ahLst/>
            <a:cxnLst/>
            <a:rect l="l" t="t" r="r" b="b"/>
            <a:pathLst>
              <a:path w="4660" h="1808" extrusionOk="0">
                <a:moveTo>
                  <a:pt x="2304" y="1"/>
                </a:moveTo>
                <a:lnTo>
                  <a:pt x="2101" y="11"/>
                </a:lnTo>
                <a:lnTo>
                  <a:pt x="1919" y="21"/>
                </a:lnTo>
                <a:lnTo>
                  <a:pt x="1736" y="52"/>
                </a:lnTo>
                <a:lnTo>
                  <a:pt x="1574" y="92"/>
                </a:lnTo>
                <a:lnTo>
                  <a:pt x="1411" y="143"/>
                </a:lnTo>
                <a:lnTo>
                  <a:pt x="1249" y="214"/>
                </a:lnTo>
                <a:lnTo>
                  <a:pt x="1107" y="285"/>
                </a:lnTo>
                <a:lnTo>
                  <a:pt x="954" y="366"/>
                </a:lnTo>
                <a:lnTo>
                  <a:pt x="822" y="468"/>
                </a:lnTo>
                <a:lnTo>
                  <a:pt x="680" y="569"/>
                </a:lnTo>
                <a:lnTo>
                  <a:pt x="548" y="691"/>
                </a:lnTo>
                <a:lnTo>
                  <a:pt x="427" y="813"/>
                </a:lnTo>
                <a:lnTo>
                  <a:pt x="295" y="955"/>
                </a:lnTo>
                <a:lnTo>
                  <a:pt x="173" y="1097"/>
                </a:lnTo>
                <a:lnTo>
                  <a:pt x="51" y="1249"/>
                </a:lnTo>
                <a:lnTo>
                  <a:pt x="31" y="1290"/>
                </a:lnTo>
                <a:lnTo>
                  <a:pt x="10" y="1320"/>
                </a:lnTo>
                <a:lnTo>
                  <a:pt x="0" y="1371"/>
                </a:lnTo>
                <a:lnTo>
                  <a:pt x="0" y="1412"/>
                </a:lnTo>
                <a:lnTo>
                  <a:pt x="10" y="1493"/>
                </a:lnTo>
                <a:lnTo>
                  <a:pt x="51" y="1564"/>
                </a:lnTo>
                <a:lnTo>
                  <a:pt x="71" y="1594"/>
                </a:lnTo>
                <a:lnTo>
                  <a:pt x="102" y="1625"/>
                </a:lnTo>
                <a:lnTo>
                  <a:pt x="132" y="1645"/>
                </a:lnTo>
                <a:lnTo>
                  <a:pt x="173" y="1655"/>
                </a:lnTo>
                <a:lnTo>
                  <a:pt x="244" y="1655"/>
                </a:lnTo>
                <a:lnTo>
                  <a:pt x="284" y="1635"/>
                </a:lnTo>
                <a:lnTo>
                  <a:pt x="335" y="1615"/>
                </a:lnTo>
                <a:lnTo>
                  <a:pt x="427" y="1544"/>
                </a:lnTo>
                <a:lnTo>
                  <a:pt x="538" y="1483"/>
                </a:lnTo>
                <a:lnTo>
                  <a:pt x="650" y="1412"/>
                </a:lnTo>
                <a:lnTo>
                  <a:pt x="772" y="1361"/>
                </a:lnTo>
                <a:lnTo>
                  <a:pt x="1036" y="1259"/>
                </a:lnTo>
                <a:lnTo>
                  <a:pt x="1310" y="1178"/>
                </a:lnTo>
                <a:lnTo>
                  <a:pt x="1584" y="1107"/>
                </a:lnTo>
                <a:lnTo>
                  <a:pt x="1868" y="1067"/>
                </a:lnTo>
                <a:lnTo>
                  <a:pt x="2132" y="1046"/>
                </a:lnTo>
                <a:lnTo>
                  <a:pt x="2264" y="1046"/>
                </a:lnTo>
                <a:lnTo>
                  <a:pt x="2376" y="1056"/>
                </a:lnTo>
                <a:lnTo>
                  <a:pt x="2518" y="1077"/>
                </a:lnTo>
                <a:lnTo>
                  <a:pt x="2639" y="1097"/>
                </a:lnTo>
                <a:lnTo>
                  <a:pt x="2761" y="1128"/>
                </a:lnTo>
                <a:lnTo>
                  <a:pt x="2883" y="1168"/>
                </a:lnTo>
                <a:lnTo>
                  <a:pt x="3096" y="1270"/>
                </a:lnTo>
                <a:lnTo>
                  <a:pt x="3309" y="1371"/>
                </a:lnTo>
                <a:lnTo>
                  <a:pt x="3523" y="1493"/>
                </a:lnTo>
                <a:lnTo>
                  <a:pt x="3726" y="1605"/>
                </a:lnTo>
                <a:lnTo>
                  <a:pt x="3949" y="1706"/>
                </a:lnTo>
                <a:lnTo>
                  <a:pt x="4061" y="1757"/>
                </a:lnTo>
                <a:lnTo>
                  <a:pt x="4182" y="1797"/>
                </a:lnTo>
                <a:lnTo>
                  <a:pt x="4233" y="1808"/>
                </a:lnTo>
                <a:lnTo>
                  <a:pt x="4335" y="1808"/>
                </a:lnTo>
                <a:lnTo>
                  <a:pt x="4385" y="1797"/>
                </a:lnTo>
                <a:lnTo>
                  <a:pt x="4426" y="1777"/>
                </a:lnTo>
                <a:lnTo>
                  <a:pt x="4467" y="1757"/>
                </a:lnTo>
                <a:lnTo>
                  <a:pt x="4548" y="1696"/>
                </a:lnTo>
                <a:lnTo>
                  <a:pt x="4609" y="1615"/>
                </a:lnTo>
                <a:lnTo>
                  <a:pt x="4629" y="1574"/>
                </a:lnTo>
                <a:lnTo>
                  <a:pt x="4649" y="1534"/>
                </a:lnTo>
                <a:lnTo>
                  <a:pt x="4659" y="1483"/>
                </a:lnTo>
                <a:lnTo>
                  <a:pt x="4659" y="1432"/>
                </a:lnTo>
                <a:lnTo>
                  <a:pt x="4659" y="1381"/>
                </a:lnTo>
                <a:lnTo>
                  <a:pt x="4649" y="1331"/>
                </a:lnTo>
                <a:lnTo>
                  <a:pt x="4588" y="1178"/>
                </a:lnTo>
                <a:lnTo>
                  <a:pt x="4517" y="1046"/>
                </a:lnTo>
                <a:lnTo>
                  <a:pt x="4426" y="914"/>
                </a:lnTo>
                <a:lnTo>
                  <a:pt x="4324" y="793"/>
                </a:lnTo>
                <a:lnTo>
                  <a:pt x="4203" y="671"/>
                </a:lnTo>
                <a:lnTo>
                  <a:pt x="4071" y="569"/>
                </a:lnTo>
                <a:lnTo>
                  <a:pt x="3929" y="468"/>
                </a:lnTo>
                <a:lnTo>
                  <a:pt x="3786" y="387"/>
                </a:lnTo>
                <a:lnTo>
                  <a:pt x="3634" y="305"/>
                </a:lnTo>
                <a:lnTo>
                  <a:pt x="3472" y="234"/>
                </a:lnTo>
                <a:lnTo>
                  <a:pt x="3309" y="173"/>
                </a:lnTo>
                <a:lnTo>
                  <a:pt x="3147" y="123"/>
                </a:lnTo>
                <a:lnTo>
                  <a:pt x="2974" y="82"/>
                </a:lnTo>
                <a:lnTo>
                  <a:pt x="2822" y="52"/>
                </a:lnTo>
                <a:lnTo>
                  <a:pt x="2660" y="21"/>
                </a:lnTo>
                <a:lnTo>
                  <a:pt x="2507" y="11"/>
                </a:lnTo>
                <a:lnTo>
                  <a:pt x="2304" y="1"/>
                </a:lnTo>
                <a:close/>
              </a:path>
            </a:pathLst>
          </a:custGeom>
          <a:solidFill>
            <a:srgbClr val="F279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5" name="Google Shape;256;p19">
            <a:extLst>
              <a:ext uri="{FF2B5EF4-FFF2-40B4-BE49-F238E27FC236}">
                <a16:creationId xmlns:a16="http://schemas.microsoft.com/office/drawing/2014/main" id="{254ABF83-B169-52FD-49E6-7D04745A6DE5}"/>
              </a:ext>
            </a:extLst>
          </p:cNvPr>
          <p:cNvSpPr/>
          <p:nvPr/>
        </p:nvSpPr>
        <p:spPr>
          <a:xfrm>
            <a:off x="7639238" y="2965825"/>
            <a:ext cx="35550" cy="26675"/>
          </a:xfrm>
          <a:custGeom>
            <a:avLst/>
            <a:gdLst/>
            <a:ahLst/>
            <a:cxnLst/>
            <a:rect l="l" t="t" r="r" b="b"/>
            <a:pathLst>
              <a:path w="1422" h="1067" extrusionOk="0">
                <a:moveTo>
                  <a:pt x="599" y="0"/>
                </a:moveTo>
                <a:lnTo>
                  <a:pt x="508" y="11"/>
                </a:lnTo>
                <a:lnTo>
                  <a:pt x="427" y="21"/>
                </a:lnTo>
                <a:lnTo>
                  <a:pt x="346" y="51"/>
                </a:lnTo>
                <a:lnTo>
                  <a:pt x="234" y="102"/>
                </a:lnTo>
                <a:lnTo>
                  <a:pt x="183" y="132"/>
                </a:lnTo>
                <a:lnTo>
                  <a:pt x="143" y="163"/>
                </a:lnTo>
                <a:lnTo>
                  <a:pt x="102" y="203"/>
                </a:lnTo>
                <a:lnTo>
                  <a:pt x="61" y="254"/>
                </a:lnTo>
                <a:lnTo>
                  <a:pt x="41" y="305"/>
                </a:lnTo>
                <a:lnTo>
                  <a:pt x="21" y="366"/>
                </a:lnTo>
                <a:lnTo>
                  <a:pt x="0" y="508"/>
                </a:lnTo>
                <a:lnTo>
                  <a:pt x="11" y="569"/>
                </a:lnTo>
                <a:lnTo>
                  <a:pt x="21" y="610"/>
                </a:lnTo>
                <a:lnTo>
                  <a:pt x="31" y="640"/>
                </a:lnTo>
                <a:lnTo>
                  <a:pt x="82" y="721"/>
                </a:lnTo>
                <a:lnTo>
                  <a:pt x="132" y="782"/>
                </a:lnTo>
                <a:lnTo>
                  <a:pt x="193" y="833"/>
                </a:lnTo>
                <a:lnTo>
                  <a:pt x="254" y="873"/>
                </a:lnTo>
                <a:lnTo>
                  <a:pt x="325" y="904"/>
                </a:lnTo>
                <a:lnTo>
                  <a:pt x="396" y="934"/>
                </a:lnTo>
                <a:lnTo>
                  <a:pt x="569" y="975"/>
                </a:lnTo>
                <a:lnTo>
                  <a:pt x="711" y="1005"/>
                </a:lnTo>
                <a:lnTo>
                  <a:pt x="843" y="1046"/>
                </a:lnTo>
                <a:lnTo>
                  <a:pt x="914" y="1066"/>
                </a:lnTo>
                <a:lnTo>
                  <a:pt x="975" y="1066"/>
                </a:lnTo>
                <a:lnTo>
                  <a:pt x="1046" y="1056"/>
                </a:lnTo>
                <a:lnTo>
                  <a:pt x="1127" y="1036"/>
                </a:lnTo>
                <a:lnTo>
                  <a:pt x="1188" y="1016"/>
                </a:lnTo>
                <a:lnTo>
                  <a:pt x="1239" y="975"/>
                </a:lnTo>
                <a:lnTo>
                  <a:pt x="1290" y="944"/>
                </a:lnTo>
                <a:lnTo>
                  <a:pt x="1340" y="894"/>
                </a:lnTo>
                <a:lnTo>
                  <a:pt x="1371" y="843"/>
                </a:lnTo>
                <a:lnTo>
                  <a:pt x="1401" y="782"/>
                </a:lnTo>
                <a:lnTo>
                  <a:pt x="1411" y="721"/>
                </a:lnTo>
                <a:lnTo>
                  <a:pt x="1422" y="660"/>
                </a:lnTo>
                <a:lnTo>
                  <a:pt x="1411" y="569"/>
                </a:lnTo>
                <a:lnTo>
                  <a:pt x="1381" y="488"/>
                </a:lnTo>
                <a:lnTo>
                  <a:pt x="1351" y="406"/>
                </a:lnTo>
                <a:lnTo>
                  <a:pt x="1300" y="335"/>
                </a:lnTo>
                <a:lnTo>
                  <a:pt x="1249" y="275"/>
                </a:lnTo>
                <a:lnTo>
                  <a:pt x="1178" y="214"/>
                </a:lnTo>
                <a:lnTo>
                  <a:pt x="1107" y="163"/>
                </a:lnTo>
                <a:lnTo>
                  <a:pt x="1036" y="112"/>
                </a:lnTo>
                <a:lnTo>
                  <a:pt x="944" y="72"/>
                </a:lnTo>
                <a:lnTo>
                  <a:pt x="863" y="41"/>
                </a:lnTo>
                <a:lnTo>
                  <a:pt x="772" y="21"/>
                </a:lnTo>
                <a:lnTo>
                  <a:pt x="681" y="11"/>
                </a:lnTo>
                <a:lnTo>
                  <a:pt x="599"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7" name="Google Shape;258;p19">
            <a:extLst>
              <a:ext uri="{FF2B5EF4-FFF2-40B4-BE49-F238E27FC236}">
                <a16:creationId xmlns:a16="http://schemas.microsoft.com/office/drawing/2014/main" id="{710324BC-11A5-55B3-653C-1B2876259355}"/>
              </a:ext>
            </a:extLst>
          </p:cNvPr>
          <p:cNvSpPr/>
          <p:nvPr/>
        </p:nvSpPr>
        <p:spPr>
          <a:xfrm>
            <a:off x="1813175" y="2776775"/>
            <a:ext cx="106350" cy="157350"/>
          </a:xfrm>
          <a:custGeom>
            <a:avLst/>
            <a:gdLst/>
            <a:ahLst/>
            <a:cxnLst/>
            <a:rect l="l" t="t" r="r" b="b"/>
            <a:pathLst>
              <a:path w="4254" h="6294" extrusionOk="0">
                <a:moveTo>
                  <a:pt x="4253" y="0"/>
                </a:moveTo>
                <a:lnTo>
                  <a:pt x="4071" y="92"/>
                </a:lnTo>
                <a:lnTo>
                  <a:pt x="3898" y="173"/>
                </a:lnTo>
                <a:lnTo>
                  <a:pt x="3705" y="244"/>
                </a:lnTo>
                <a:lnTo>
                  <a:pt x="3512" y="295"/>
                </a:lnTo>
                <a:lnTo>
                  <a:pt x="3320" y="345"/>
                </a:lnTo>
                <a:lnTo>
                  <a:pt x="3127" y="376"/>
                </a:lnTo>
                <a:lnTo>
                  <a:pt x="2924" y="396"/>
                </a:lnTo>
                <a:lnTo>
                  <a:pt x="2711" y="406"/>
                </a:lnTo>
                <a:lnTo>
                  <a:pt x="2487" y="396"/>
                </a:lnTo>
                <a:lnTo>
                  <a:pt x="2264" y="366"/>
                </a:lnTo>
                <a:lnTo>
                  <a:pt x="2173" y="762"/>
                </a:lnTo>
                <a:lnTo>
                  <a:pt x="2081" y="1157"/>
                </a:lnTo>
                <a:lnTo>
                  <a:pt x="1980" y="1543"/>
                </a:lnTo>
                <a:lnTo>
                  <a:pt x="1868" y="1929"/>
                </a:lnTo>
                <a:lnTo>
                  <a:pt x="1756" y="2315"/>
                </a:lnTo>
                <a:lnTo>
                  <a:pt x="1624" y="2700"/>
                </a:lnTo>
                <a:lnTo>
                  <a:pt x="1493" y="3076"/>
                </a:lnTo>
                <a:lnTo>
                  <a:pt x="1361" y="3451"/>
                </a:lnTo>
                <a:lnTo>
                  <a:pt x="1218" y="3817"/>
                </a:lnTo>
                <a:lnTo>
                  <a:pt x="1066" y="4182"/>
                </a:lnTo>
                <a:lnTo>
                  <a:pt x="904" y="4548"/>
                </a:lnTo>
                <a:lnTo>
                  <a:pt x="741" y="4903"/>
                </a:lnTo>
                <a:lnTo>
                  <a:pt x="569" y="5258"/>
                </a:lnTo>
                <a:lnTo>
                  <a:pt x="386" y="5614"/>
                </a:lnTo>
                <a:lnTo>
                  <a:pt x="193" y="5959"/>
                </a:lnTo>
                <a:lnTo>
                  <a:pt x="0" y="6294"/>
                </a:lnTo>
                <a:lnTo>
                  <a:pt x="0" y="6294"/>
                </a:lnTo>
                <a:lnTo>
                  <a:pt x="244" y="6091"/>
                </a:lnTo>
                <a:lnTo>
                  <a:pt x="477" y="5888"/>
                </a:lnTo>
                <a:lnTo>
                  <a:pt x="691" y="5674"/>
                </a:lnTo>
                <a:lnTo>
                  <a:pt x="914" y="5471"/>
                </a:lnTo>
                <a:lnTo>
                  <a:pt x="1117" y="5258"/>
                </a:lnTo>
                <a:lnTo>
                  <a:pt x="1320" y="5045"/>
                </a:lnTo>
                <a:lnTo>
                  <a:pt x="1696" y="4629"/>
                </a:lnTo>
                <a:lnTo>
                  <a:pt x="2041" y="4203"/>
                </a:lnTo>
                <a:lnTo>
                  <a:pt x="2355" y="3776"/>
                </a:lnTo>
                <a:lnTo>
                  <a:pt x="2650" y="3350"/>
                </a:lnTo>
                <a:lnTo>
                  <a:pt x="2914" y="2934"/>
                </a:lnTo>
                <a:lnTo>
                  <a:pt x="3157" y="2518"/>
                </a:lnTo>
                <a:lnTo>
                  <a:pt x="3370" y="2122"/>
                </a:lnTo>
                <a:lnTo>
                  <a:pt x="3573" y="1726"/>
                </a:lnTo>
                <a:lnTo>
                  <a:pt x="3746" y="1350"/>
                </a:lnTo>
                <a:lnTo>
                  <a:pt x="3898" y="985"/>
                </a:lnTo>
                <a:lnTo>
                  <a:pt x="4030" y="640"/>
                </a:lnTo>
                <a:lnTo>
                  <a:pt x="4152" y="305"/>
                </a:lnTo>
                <a:lnTo>
                  <a:pt x="425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8" name="Google Shape;259;p19">
            <a:extLst>
              <a:ext uri="{FF2B5EF4-FFF2-40B4-BE49-F238E27FC236}">
                <a16:creationId xmlns:a16="http://schemas.microsoft.com/office/drawing/2014/main" id="{72CB36AA-F937-F577-EABD-E659447A3309}"/>
              </a:ext>
            </a:extLst>
          </p:cNvPr>
          <p:cNvSpPr/>
          <p:nvPr/>
        </p:nvSpPr>
        <p:spPr>
          <a:xfrm>
            <a:off x="1099325" y="2779050"/>
            <a:ext cx="79975" cy="149000"/>
          </a:xfrm>
          <a:custGeom>
            <a:avLst/>
            <a:gdLst/>
            <a:ahLst/>
            <a:cxnLst/>
            <a:rect l="l" t="t" r="r" b="b"/>
            <a:pathLst>
              <a:path w="3199" h="5960" extrusionOk="0">
                <a:moveTo>
                  <a:pt x="1" y="1"/>
                </a:moveTo>
                <a:lnTo>
                  <a:pt x="72" y="305"/>
                </a:lnTo>
                <a:lnTo>
                  <a:pt x="153" y="630"/>
                </a:lnTo>
                <a:lnTo>
                  <a:pt x="244" y="965"/>
                </a:lnTo>
                <a:lnTo>
                  <a:pt x="356" y="1320"/>
                </a:lnTo>
                <a:lnTo>
                  <a:pt x="478" y="1675"/>
                </a:lnTo>
                <a:lnTo>
                  <a:pt x="620" y="2051"/>
                </a:lnTo>
                <a:lnTo>
                  <a:pt x="782" y="2427"/>
                </a:lnTo>
                <a:lnTo>
                  <a:pt x="955" y="2812"/>
                </a:lnTo>
                <a:lnTo>
                  <a:pt x="1158" y="3208"/>
                </a:lnTo>
                <a:lnTo>
                  <a:pt x="1371" y="3604"/>
                </a:lnTo>
                <a:lnTo>
                  <a:pt x="1615" y="4000"/>
                </a:lnTo>
                <a:lnTo>
                  <a:pt x="1879" y="4396"/>
                </a:lnTo>
                <a:lnTo>
                  <a:pt x="2173" y="4792"/>
                </a:lnTo>
                <a:lnTo>
                  <a:pt x="2488" y="5188"/>
                </a:lnTo>
                <a:lnTo>
                  <a:pt x="2833" y="5573"/>
                </a:lnTo>
                <a:lnTo>
                  <a:pt x="3005" y="5766"/>
                </a:lnTo>
                <a:lnTo>
                  <a:pt x="3198" y="5959"/>
                </a:lnTo>
                <a:lnTo>
                  <a:pt x="3036" y="5634"/>
                </a:lnTo>
                <a:lnTo>
                  <a:pt x="2894" y="5299"/>
                </a:lnTo>
                <a:lnTo>
                  <a:pt x="2741" y="4964"/>
                </a:lnTo>
                <a:lnTo>
                  <a:pt x="2609" y="4629"/>
                </a:lnTo>
                <a:lnTo>
                  <a:pt x="2477" y="4284"/>
                </a:lnTo>
                <a:lnTo>
                  <a:pt x="2356" y="3939"/>
                </a:lnTo>
                <a:lnTo>
                  <a:pt x="2234" y="3594"/>
                </a:lnTo>
                <a:lnTo>
                  <a:pt x="2122" y="3239"/>
                </a:lnTo>
                <a:lnTo>
                  <a:pt x="2021" y="2883"/>
                </a:lnTo>
                <a:lnTo>
                  <a:pt x="1919" y="2518"/>
                </a:lnTo>
                <a:lnTo>
                  <a:pt x="1838" y="2153"/>
                </a:lnTo>
                <a:lnTo>
                  <a:pt x="1747" y="1787"/>
                </a:lnTo>
                <a:lnTo>
                  <a:pt x="1676" y="1422"/>
                </a:lnTo>
                <a:lnTo>
                  <a:pt x="1604" y="1056"/>
                </a:lnTo>
                <a:lnTo>
                  <a:pt x="1533" y="681"/>
                </a:lnTo>
                <a:lnTo>
                  <a:pt x="1473" y="305"/>
                </a:lnTo>
                <a:lnTo>
                  <a:pt x="1361" y="315"/>
                </a:lnTo>
                <a:lnTo>
                  <a:pt x="1178" y="305"/>
                </a:lnTo>
                <a:lnTo>
                  <a:pt x="1006" y="295"/>
                </a:lnTo>
                <a:lnTo>
                  <a:pt x="833" y="265"/>
                </a:lnTo>
                <a:lnTo>
                  <a:pt x="660" y="234"/>
                </a:lnTo>
                <a:lnTo>
                  <a:pt x="488" y="193"/>
                </a:lnTo>
                <a:lnTo>
                  <a:pt x="326" y="133"/>
                </a:lnTo>
                <a:lnTo>
                  <a:pt x="163" y="72"/>
                </a:lnTo>
                <a:lnTo>
                  <a:pt x="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9" name="Google Shape;260;p19">
            <a:extLst>
              <a:ext uri="{FF2B5EF4-FFF2-40B4-BE49-F238E27FC236}">
                <a16:creationId xmlns:a16="http://schemas.microsoft.com/office/drawing/2014/main" id="{7F779640-3527-1DBB-42ED-C79DA506606C}"/>
              </a:ext>
            </a:extLst>
          </p:cNvPr>
          <p:cNvSpPr/>
          <p:nvPr/>
        </p:nvSpPr>
        <p:spPr>
          <a:xfrm>
            <a:off x="1045775" y="2619675"/>
            <a:ext cx="90375" cy="167275"/>
          </a:xfrm>
          <a:custGeom>
            <a:avLst/>
            <a:gdLst/>
            <a:ahLst/>
            <a:cxnLst/>
            <a:rect l="l" t="t" r="r" b="b"/>
            <a:pathLst>
              <a:path w="3615" h="6691" extrusionOk="0">
                <a:moveTo>
                  <a:pt x="925" y="1"/>
                </a:moveTo>
                <a:lnTo>
                  <a:pt x="823" y="133"/>
                </a:lnTo>
                <a:lnTo>
                  <a:pt x="722" y="275"/>
                </a:lnTo>
                <a:lnTo>
                  <a:pt x="630" y="427"/>
                </a:lnTo>
                <a:lnTo>
                  <a:pt x="539" y="580"/>
                </a:lnTo>
                <a:lnTo>
                  <a:pt x="458" y="732"/>
                </a:lnTo>
                <a:lnTo>
                  <a:pt x="376" y="894"/>
                </a:lnTo>
                <a:lnTo>
                  <a:pt x="305" y="1057"/>
                </a:lnTo>
                <a:lnTo>
                  <a:pt x="245" y="1229"/>
                </a:lnTo>
                <a:lnTo>
                  <a:pt x="194" y="1402"/>
                </a:lnTo>
                <a:lnTo>
                  <a:pt x="143" y="1574"/>
                </a:lnTo>
                <a:lnTo>
                  <a:pt x="92" y="1757"/>
                </a:lnTo>
                <a:lnTo>
                  <a:pt x="62" y="1940"/>
                </a:lnTo>
                <a:lnTo>
                  <a:pt x="31" y="2122"/>
                </a:lnTo>
                <a:lnTo>
                  <a:pt x="11" y="2315"/>
                </a:lnTo>
                <a:lnTo>
                  <a:pt x="1" y="2508"/>
                </a:lnTo>
                <a:lnTo>
                  <a:pt x="1" y="2701"/>
                </a:lnTo>
                <a:lnTo>
                  <a:pt x="11" y="3006"/>
                </a:lnTo>
                <a:lnTo>
                  <a:pt x="42" y="3310"/>
                </a:lnTo>
                <a:lnTo>
                  <a:pt x="92" y="3604"/>
                </a:lnTo>
                <a:lnTo>
                  <a:pt x="153" y="3889"/>
                </a:lnTo>
                <a:lnTo>
                  <a:pt x="245" y="4163"/>
                </a:lnTo>
                <a:lnTo>
                  <a:pt x="346" y="4427"/>
                </a:lnTo>
                <a:lnTo>
                  <a:pt x="468" y="4691"/>
                </a:lnTo>
                <a:lnTo>
                  <a:pt x="600" y="4934"/>
                </a:lnTo>
                <a:lnTo>
                  <a:pt x="752" y="5168"/>
                </a:lnTo>
                <a:lnTo>
                  <a:pt x="914" y="5381"/>
                </a:lnTo>
                <a:lnTo>
                  <a:pt x="1087" y="5594"/>
                </a:lnTo>
                <a:lnTo>
                  <a:pt x="1280" y="5777"/>
                </a:lnTo>
                <a:lnTo>
                  <a:pt x="1483" y="5959"/>
                </a:lnTo>
                <a:lnTo>
                  <a:pt x="1696" y="6112"/>
                </a:lnTo>
                <a:lnTo>
                  <a:pt x="1919" y="6254"/>
                </a:lnTo>
                <a:lnTo>
                  <a:pt x="2143" y="6376"/>
                </a:lnTo>
                <a:lnTo>
                  <a:pt x="2305" y="6447"/>
                </a:lnTo>
                <a:lnTo>
                  <a:pt x="2468" y="6508"/>
                </a:lnTo>
                <a:lnTo>
                  <a:pt x="2630" y="6568"/>
                </a:lnTo>
                <a:lnTo>
                  <a:pt x="2802" y="6609"/>
                </a:lnTo>
                <a:lnTo>
                  <a:pt x="2975" y="6640"/>
                </a:lnTo>
                <a:lnTo>
                  <a:pt x="3148" y="6670"/>
                </a:lnTo>
                <a:lnTo>
                  <a:pt x="3320" y="6680"/>
                </a:lnTo>
                <a:lnTo>
                  <a:pt x="3503" y="6690"/>
                </a:lnTo>
                <a:lnTo>
                  <a:pt x="3615" y="6680"/>
                </a:lnTo>
                <a:lnTo>
                  <a:pt x="3543" y="6162"/>
                </a:lnTo>
                <a:lnTo>
                  <a:pt x="3493" y="5635"/>
                </a:lnTo>
                <a:lnTo>
                  <a:pt x="3442" y="5107"/>
                </a:lnTo>
                <a:lnTo>
                  <a:pt x="3412" y="4569"/>
                </a:lnTo>
                <a:lnTo>
                  <a:pt x="3391" y="4031"/>
                </a:lnTo>
                <a:lnTo>
                  <a:pt x="3381" y="3503"/>
                </a:lnTo>
                <a:lnTo>
                  <a:pt x="3381" y="2965"/>
                </a:lnTo>
                <a:lnTo>
                  <a:pt x="3401" y="2427"/>
                </a:lnTo>
                <a:lnTo>
                  <a:pt x="3259" y="2447"/>
                </a:lnTo>
                <a:lnTo>
                  <a:pt x="3107" y="2447"/>
                </a:lnTo>
                <a:lnTo>
                  <a:pt x="2955" y="2437"/>
                </a:lnTo>
                <a:lnTo>
                  <a:pt x="2792" y="2417"/>
                </a:lnTo>
                <a:lnTo>
                  <a:pt x="2599" y="2366"/>
                </a:lnTo>
                <a:lnTo>
                  <a:pt x="2417" y="2295"/>
                </a:lnTo>
                <a:lnTo>
                  <a:pt x="2234" y="2214"/>
                </a:lnTo>
                <a:lnTo>
                  <a:pt x="2072" y="2122"/>
                </a:lnTo>
                <a:lnTo>
                  <a:pt x="1930" y="2011"/>
                </a:lnTo>
                <a:lnTo>
                  <a:pt x="1787" y="1889"/>
                </a:lnTo>
                <a:lnTo>
                  <a:pt x="1655" y="1757"/>
                </a:lnTo>
                <a:lnTo>
                  <a:pt x="1534" y="1605"/>
                </a:lnTo>
                <a:lnTo>
                  <a:pt x="1422" y="1442"/>
                </a:lnTo>
                <a:lnTo>
                  <a:pt x="1331" y="1270"/>
                </a:lnTo>
                <a:lnTo>
                  <a:pt x="1239" y="1087"/>
                </a:lnTo>
                <a:lnTo>
                  <a:pt x="1158" y="884"/>
                </a:lnTo>
                <a:lnTo>
                  <a:pt x="1087" y="681"/>
                </a:lnTo>
                <a:lnTo>
                  <a:pt x="1026" y="468"/>
                </a:lnTo>
                <a:lnTo>
                  <a:pt x="975" y="234"/>
                </a:lnTo>
                <a:lnTo>
                  <a:pt x="925"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0" name="Google Shape;261;p19">
            <a:extLst>
              <a:ext uri="{FF2B5EF4-FFF2-40B4-BE49-F238E27FC236}">
                <a16:creationId xmlns:a16="http://schemas.microsoft.com/office/drawing/2014/main" id="{2C9FC3FD-B95C-9243-5F8F-54F12E8ADD16}"/>
              </a:ext>
            </a:extLst>
          </p:cNvPr>
          <p:cNvSpPr/>
          <p:nvPr/>
        </p:nvSpPr>
        <p:spPr>
          <a:xfrm>
            <a:off x="1869750" y="2612075"/>
            <a:ext cx="99000" cy="174875"/>
          </a:xfrm>
          <a:custGeom>
            <a:avLst/>
            <a:gdLst/>
            <a:ahLst/>
            <a:cxnLst/>
            <a:rect l="l" t="t" r="r" b="b"/>
            <a:pathLst>
              <a:path w="3960" h="6995" extrusionOk="0">
                <a:moveTo>
                  <a:pt x="2762" y="0"/>
                </a:moveTo>
                <a:lnTo>
                  <a:pt x="2721" y="163"/>
                </a:lnTo>
                <a:lnTo>
                  <a:pt x="2681" y="315"/>
                </a:lnTo>
                <a:lnTo>
                  <a:pt x="2640" y="457"/>
                </a:lnTo>
                <a:lnTo>
                  <a:pt x="2589" y="589"/>
                </a:lnTo>
                <a:lnTo>
                  <a:pt x="2528" y="721"/>
                </a:lnTo>
                <a:lnTo>
                  <a:pt x="2468" y="833"/>
                </a:lnTo>
                <a:lnTo>
                  <a:pt x="2407" y="934"/>
                </a:lnTo>
                <a:lnTo>
                  <a:pt x="2336" y="1026"/>
                </a:lnTo>
                <a:lnTo>
                  <a:pt x="2265" y="1107"/>
                </a:lnTo>
                <a:lnTo>
                  <a:pt x="2193" y="1178"/>
                </a:lnTo>
                <a:lnTo>
                  <a:pt x="2112" y="1239"/>
                </a:lnTo>
                <a:lnTo>
                  <a:pt x="2021" y="1290"/>
                </a:lnTo>
                <a:lnTo>
                  <a:pt x="1930" y="1320"/>
                </a:lnTo>
                <a:lnTo>
                  <a:pt x="1838" y="1350"/>
                </a:lnTo>
                <a:lnTo>
                  <a:pt x="1737" y="1361"/>
                </a:lnTo>
                <a:lnTo>
                  <a:pt x="1635" y="1350"/>
                </a:lnTo>
                <a:lnTo>
                  <a:pt x="1483" y="1340"/>
                </a:lnTo>
                <a:lnTo>
                  <a:pt x="1341" y="1310"/>
                </a:lnTo>
                <a:lnTo>
                  <a:pt x="1199" y="1269"/>
                </a:lnTo>
                <a:lnTo>
                  <a:pt x="1046" y="1219"/>
                </a:lnTo>
                <a:lnTo>
                  <a:pt x="904" y="1168"/>
                </a:lnTo>
                <a:lnTo>
                  <a:pt x="772" y="1107"/>
                </a:lnTo>
                <a:lnTo>
                  <a:pt x="630" y="1026"/>
                </a:lnTo>
                <a:lnTo>
                  <a:pt x="488" y="955"/>
                </a:lnTo>
                <a:lnTo>
                  <a:pt x="519" y="1706"/>
                </a:lnTo>
                <a:lnTo>
                  <a:pt x="508" y="2467"/>
                </a:lnTo>
                <a:lnTo>
                  <a:pt x="488" y="3218"/>
                </a:lnTo>
                <a:lnTo>
                  <a:pt x="437" y="3969"/>
                </a:lnTo>
                <a:lnTo>
                  <a:pt x="366" y="4731"/>
                </a:lnTo>
                <a:lnTo>
                  <a:pt x="316" y="5096"/>
                </a:lnTo>
                <a:lnTo>
                  <a:pt x="265" y="5472"/>
                </a:lnTo>
                <a:lnTo>
                  <a:pt x="214" y="5847"/>
                </a:lnTo>
                <a:lnTo>
                  <a:pt x="143" y="6223"/>
                </a:lnTo>
                <a:lnTo>
                  <a:pt x="72" y="6588"/>
                </a:lnTo>
                <a:lnTo>
                  <a:pt x="1" y="6954"/>
                </a:lnTo>
                <a:lnTo>
                  <a:pt x="224" y="6984"/>
                </a:lnTo>
                <a:lnTo>
                  <a:pt x="448" y="6994"/>
                </a:lnTo>
                <a:lnTo>
                  <a:pt x="661" y="6984"/>
                </a:lnTo>
                <a:lnTo>
                  <a:pt x="864" y="6964"/>
                </a:lnTo>
                <a:lnTo>
                  <a:pt x="1057" y="6933"/>
                </a:lnTo>
                <a:lnTo>
                  <a:pt x="1249" y="6883"/>
                </a:lnTo>
                <a:lnTo>
                  <a:pt x="1442" y="6832"/>
                </a:lnTo>
                <a:lnTo>
                  <a:pt x="1635" y="6761"/>
                </a:lnTo>
                <a:lnTo>
                  <a:pt x="1808" y="6680"/>
                </a:lnTo>
                <a:lnTo>
                  <a:pt x="1990" y="6588"/>
                </a:lnTo>
                <a:lnTo>
                  <a:pt x="2204" y="6456"/>
                </a:lnTo>
                <a:lnTo>
                  <a:pt x="2407" y="6314"/>
                </a:lnTo>
                <a:lnTo>
                  <a:pt x="2600" y="6152"/>
                </a:lnTo>
                <a:lnTo>
                  <a:pt x="2792" y="5969"/>
                </a:lnTo>
                <a:lnTo>
                  <a:pt x="2965" y="5786"/>
                </a:lnTo>
                <a:lnTo>
                  <a:pt x="3127" y="5583"/>
                </a:lnTo>
                <a:lnTo>
                  <a:pt x="3269" y="5370"/>
                </a:lnTo>
                <a:lnTo>
                  <a:pt x="3412" y="5137"/>
                </a:lnTo>
                <a:lnTo>
                  <a:pt x="3533" y="4903"/>
                </a:lnTo>
                <a:lnTo>
                  <a:pt x="3645" y="4660"/>
                </a:lnTo>
                <a:lnTo>
                  <a:pt x="3736" y="4396"/>
                </a:lnTo>
                <a:lnTo>
                  <a:pt x="3818" y="4132"/>
                </a:lnTo>
                <a:lnTo>
                  <a:pt x="3878" y="3858"/>
                </a:lnTo>
                <a:lnTo>
                  <a:pt x="3919" y="3584"/>
                </a:lnTo>
                <a:lnTo>
                  <a:pt x="3950" y="3299"/>
                </a:lnTo>
                <a:lnTo>
                  <a:pt x="3960" y="3005"/>
                </a:lnTo>
                <a:lnTo>
                  <a:pt x="3950" y="2782"/>
                </a:lnTo>
                <a:lnTo>
                  <a:pt x="3939" y="2558"/>
                </a:lnTo>
                <a:lnTo>
                  <a:pt x="3909" y="2345"/>
                </a:lnTo>
                <a:lnTo>
                  <a:pt x="3878" y="2132"/>
                </a:lnTo>
                <a:lnTo>
                  <a:pt x="3828" y="1919"/>
                </a:lnTo>
                <a:lnTo>
                  <a:pt x="3777" y="1716"/>
                </a:lnTo>
                <a:lnTo>
                  <a:pt x="3706" y="1523"/>
                </a:lnTo>
                <a:lnTo>
                  <a:pt x="3635" y="1330"/>
                </a:lnTo>
                <a:lnTo>
                  <a:pt x="3554" y="1137"/>
                </a:lnTo>
                <a:lnTo>
                  <a:pt x="3462" y="955"/>
                </a:lnTo>
                <a:lnTo>
                  <a:pt x="3361" y="782"/>
                </a:lnTo>
                <a:lnTo>
                  <a:pt x="3259" y="609"/>
                </a:lnTo>
                <a:lnTo>
                  <a:pt x="3148" y="447"/>
                </a:lnTo>
                <a:lnTo>
                  <a:pt x="3026" y="295"/>
                </a:lnTo>
                <a:lnTo>
                  <a:pt x="2894" y="143"/>
                </a:lnTo>
                <a:lnTo>
                  <a:pt x="2762"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1" name="Google Shape;262;p19">
            <a:extLst>
              <a:ext uri="{FF2B5EF4-FFF2-40B4-BE49-F238E27FC236}">
                <a16:creationId xmlns:a16="http://schemas.microsoft.com/office/drawing/2014/main" id="{0716414C-CAD7-D82E-5B6D-CDCE96350C99}"/>
              </a:ext>
            </a:extLst>
          </p:cNvPr>
          <p:cNvSpPr/>
          <p:nvPr/>
        </p:nvSpPr>
        <p:spPr>
          <a:xfrm>
            <a:off x="1326950" y="3097525"/>
            <a:ext cx="320275" cy="231200"/>
          </a:xfrm>
          <a:custGeom>
            <a:avLst/>
            <a:gdLst/>
            <a:ahLst/>
            <a:cxnLst/>
            <a:rect l="l" t="t" r="r" b="b"/>
            <a:pathLst>
              <a:path w="12811" h="9248" extrusionOk="0">
                <a:moveTo>
                  <a:pt x="1554" y="1"/>
                </a:moveTo>
                <a:lnTo>
                  <a:pt x="1523" y="305"/>
                </a:lnTo>
                <a:lnTo>
                  <a:pt x="1493" y="620"/>
                </a:lnTo>
                <a:lnTo>
                  <a:pt x="1452" y="945"/>
                </a:lnTo>
                <a:lnTo>
                  <a:pt x="1412" y="1259"/>
                </a:lnTo>
                <a:lnTo>
                  <a:pt x="1351" y="1574"/>
                </a:lnTo>
                <a:lnTo>
                  <a:pt x="1290" y="1879"/>
                </a:lnTo>
                <a:lnTo>
                  <a:pt x="1209" y="2183"/>
                </a:lnTo>
                <a:lnTo>
                  <a:pt x="1128" y="2488"/>
                </a:lnTo>
                <a:lnTo>
                  <a:pt x="1026" y="2772"/>
                </a:lnTo>
                <a:lnTo>
                  <a:pt x="924" y="3046"/>
                </a:lnTo>
                <a:lnTo>
                  <a:pt x="803" y="3310"/>
                </a:lnTo>
                <a:lnTo>
                  <a:pt x="671" y="3564"/>
                </a:lnTo>
                <a:lnTo>
                  <a:pt x="518" y="3797"/>
                </a:lnTo>
                <a:lnTo>
                  <a:pt x="356" y="4010"/>
                </a:lnTo>
                <a:lnTo>
                  <a:pt x="275" y="4112"/>
                </a:lnTo>
                <a:lnTo>
                  <a:pt x="183" y="4213"/>
                </a:lnTo>
                <a:lnTo>
                  <a:pt x="92" y="4294"/>
                </a:lnTo>
                <a:lnTo>
                  <a:pt x="1" y="4386"/>
                </a:lnTo>
                <a:lnTo>
                  <a:pt x="62" y="4609"/>
                </a:lnTo>
                <a:lnTo>
                  <a:pt x="153" y="4873"/>
                </a:lnTo>
                <a:lnTo>
                  <a:pt x="285" y="5208"/>
                </a:lnTo>
                <a:lnTo>
                  <a:pt x="458" y="5604"/>
                </a:lnTo>
                <a:lnTo>
                  <a:pt x="559" y="5817"/>
                </a:lnTo>
                <a:lnTo>
                  <a:pt x="681" y="6040"/>
                </a:lnTo>
                <a:lnTo>
                  <a:pt x="813" y="6274"/>
                </a:lnTo>
                <a:lnTo>
                  <a:pt x="955" y="6507"/>
                </a:lnTo>
                <a:lnTo>
                  <a:pt x="1107" y="6741"/>
                </a:lnTo>
                <a:lnTo>
                  <a:pt x="1280" y="6984"/>
                </a:lnTo>
                <a:lnTo>
                  <a:pt x="1462" y="7218"/>
                </a:lnTo>
                <a:lnTo>
                  <a:pt x="1665" y="7451"/>
                </a:lnTo>
                <a:lnTo>
                  <a:pt x="1889" y="7685"/>
                </a:lnTo>
                <a:lnTo>
                  <a:pt x="2112" y="7898"/>
                </a:lnTo>
                <a:lnTo>
                  <a:pt x="2366" y="8111"/>
                </a:lnTo>
                <a:lnTo>
                  <a:pt x="2630" y="8314"/>
                </a:lnTo>
                <a:lnTo>
                  <a:pt x="2914" y="8497"/>
                </a:lnTo>
                <a:lnTo>
                  <a:pt x="3208" y="8669"/>
                </a:lnTo>
                <a:lnTo>
                  <a:pt x="3371" y="8740"/>
                </a:lnTo>
                <a:lnTo>
                  <a:pt x="3523" y="8822"/>
                </a:lnTo>
                <a:lnTo>
                  <a:pt x="3696" y="8893"/>
                </a:lnTo>
                <a:lnTo>
                  <a:pt x="3858" y="8954"/>
                </a:lnTo>
                <a:lnTo>
                  <a:pt x="4041" y="9014"/>
                </a:lnTo>
                <a:lnTo>
                  <a:pt x="4213" y="9065"/>
                </a:lnTo>
                <a:lnTo>
                  <a:pt x="4406" y="9106"/>
                </a:lnTo>
                <a:lnTo>
                  <a:pt x="4589" y="9146"/>
                </a:lnTo>
                <a:lnTo>
                  <a:pt x="4782" y="9187"/>
                </a:lnTo>
                <a:lnTo>
                  <a:pt x="4985" y="9207"/>
                </a:lnTo>
                <a:lnTo>
                  <a:pt x="5188" y="9228"/>
                </a:lnTo>
                <a:lnTo>
                  <a:pt x="5401" y="9248"/>
                </a:lnTo>
                <a:lnTo>
                  <a:pt x="5827" y="9248"/>
                </a:lnTo>
                <a:lnTo>
                  <a:pt x="6051" y="9238"/>
                </a:lnTo>
                <a:lnTo>
                  <a:pt x="6284" y="9217"/>
                </a:lnTo>
                <a:lnTo>
                  <a:pt x="6741" y="9167"/>
                </a:lnTo>
                <a:lnTo>
                  <a:pt x="7177" y="9085"/>
                </a:lnTo>
                <a:lnTo>
                  <a:pt x="7593" y="8994"/>
                </a:lnTo>
                <a:lnTo>
                  <a:pt x="7989" y="8882"/>
                </a:lnTo>
                <a:lnTo>
                  <a:pt x="8365" y="8761"/>
                </a:lnTo>
                <a:lnTo>
                  <a:pt x="8730" y="8619"/>
                </a:lnTo>
                <a:lnTo>
                  <a:pt x="9065" y="8466"/>
                </a:lnTo>
                <a:lnTo>
                  <a:pt x="9400" y="8294"/>
                </a:lnTo>
                <a:lnTo>
                  <a:pt x="9705" y="8121"/>
                </a:lnTo>
                <a:lnTo>
                  <a:pt x="9999" y="7938"/>
                </a:lnTo>
                <a:lnTo>
                  <a:pt x="10273" y="7746"/>
                </a:lnTo>
                <a:lnTo>
                  <a:pt x="10527" y="7553"/>
                </a:lnTo>
                <a:lnTo>
                  <a:pt x="10771" y="7350"/>
                </a:lnTo>
                <a:lnTo>
                  <a:pt x="10994" y="7147"/>
                </a:lnTo>
                <a:lnTo>
                  <a:pt x="11207" y="6944"/>
                </a:lnTo>
                <a:lnTo>
                  <a:pt x="11410" y="6741"/>
                </a:lnTo>
                <a:lnTo>
                  <a:pt x="11593" y="6538"/>
                </a:lnTo>
                <a:lnTo>
                  <a:pt x="11755" y="6335"/>
                </a:lnTo>
                <a:lnTo>
                  <a:pt x="11918" y="6142"/>
                </a:lnTo>
                <a:lnTo>
                  <a:pt x="12060" y="5949"/>
                </a:lnTo>
                <a:lnTo>
                  <a:pt x="12182" y="5766"/>
                </a:lnTo>
                <a:lnTo>
                  <a:pt x="12293" y="5594"/>
                </a:lnTo>
                <a:lnTo>
                  <a:pt x="12486" y="5269"/>
                </a:lnTo>
                <a:lnTo>
                  <a:pt x="12638" y="5005"/>
                </a:lnTo>
                <a:lnTo>
                  <a:pt x="12740" y="4802"/>
                </a:lnTo>
                <a:lnTo>
                  <a:pt x="12811" y="4619"/>
                </a:lnTo>
                <a:lnTo>
                  <a:pt x="12770" y="4579"/>
                </a:lnTo>
                <a:lnTo>
                  <a:pt x="12709" y="4518"/>
                </a:lnTo>
                <a:lnTo>
                  <a:pt x="12638" y="4426"/>
                </a:lnTo>
                <a:lnTo>
                  <a:pt x="12547" y="4305"/>
                </a:lnTo>
                <a:lnTo>
                  <a:pt x="12456" y="4142"/>
                </a:lnTo>
                <a:lnTo>
                  <a:pt x="12344" y="3949"/>
                </a:lnTo>
                <a:lnTo>
                  <a:pt x="12232" y="3716"/>
                </a:lnTo>
                <a:lnTo>
                  <a:pt x="12110" y="3442"/>
                </a:lnTo>
                <a:lnTo>
                  <a:pt x="11999" y="3117"/>
                </a:lnTo>
                <a:lnTo>
                  <a:pt x="11877" y="2751"/>
                </a:lnTo>
                <a:lnTo>
                  <a:pt x="11765" y="2325"/>
                </a:lnTo>
                <a:lnTo>
                  <a:pt x="11664" y="1848"/>
                </a:lnTo>
                <a:lnTo>
                  <a:pt x="11572" y="1320"/>
                </a:lnTo>
                <a:lnTo>
                  <a:pt x="11491" y="731"/>
                </a:lnTo>
                <a:lnTo>
                  <a:pt x="11430" y="82"/>
                </a:lnTo>
                <a:lnTo>
                  <a:pt x="10872" y="244"/>
                </a:lnTo>
                <a:lnTo>
                  <a:pt x="10304" y="397"/>
                </a:lnTo>
                <a:lnTo>
                  <a:pt x="9715" y="518"/>
                </a:lnTo>
                <a:lnTo>
                  <a:pt x="9116" y="620"/>
                </a:lnTo>
                <a:lnTo>
                  <a:pt x="8507" y="711"/>
                </a:lnTo>
                <a:lnTo>
                  <a:pt x="8192" y="742"/>
                </a:lnTo>
                <a:lnTo>
                  <a:pt x="7878" y="762"/>
                </a:lnTo>
                <a:lnTo>
                  <a:pt x="7563" y="792"/>
                </a:lnTo>
                <a:lnTo>
                  <a:pt x="7238" y="803"/>
                </a:lnTo>
                <a:lnTo>
                  <a:pt x="6913" y="813"/>
                </a:lnTo>
                <a:lnTo>
                  <a:pt x="6243" y="813"/>
                </a:lnTo>
                <a:lnTo>
                  <a:pt x="5898" y="803"/>
                </a:lnTo>
                <a:lnTo>
                  <a:pt x="5553" y="782"/>
                </a:lnTo>
                <a:lnTo>
                  <a:pt x="5218" y="762"/>
                </a:lnTo>
                <a:lnTo>
                  <a:pt x="4893" y="731"/>
                </a:lnTo>
                <a:lnTo>
                  <a:pt x="4569" y="691"/>
                </a:lnTo>
                <a:lnTo>
                  <a:pt x="4244" y="650"/>
                </a:lnTo>
                <a:lnTo>
                  <a:pt x="3929" y="600"/>
                </a:lnTo>
                <a:lnTo>
                  <a:pt x="3614" y="549"/>
                </a:lnTo>
                <a:lnTo>
                  <a:pt x="3310" y="488"/>
                </a:lnTo>
                <a:lnTo>
                  <a:pt x="3005" y="417"/>
                </a:lnTo>
                <a:lnTo>
                  <a:pt x="2711" y="346"/>
                </a:lnTo>
                <a:lnTo>
                  <a:pt x="2417" y="265"/>
                </a:lnTo>
                <a:lnTo>
                  <a:pt x="2122" y="183"/>
                </a:lnTo>
                <a:lnTo>
                  <a:pt x="1838" y="92"/>
                </a:lnTo>
                <a:lnTo>
                  <a:pt x="1554" y="1"/>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2" name="Google Shape;263;p19">
            <a:extLst>
              <a:ext uri="{FF2B5EF4-FFF2-40B4-BE49-F238E27FC236}">
                <a16:creationId xmlns:a16="http://schemas.microsoft.com/office/drawing/2014/main" id="{28A646CA-E46A-AEF0-BEB6-93891DB5C721}"/>
              </a:ext>
            </a:extLst>
          </p:cNvPr>
          <p:cNvSpPr/>
          <p:nvPr/>
        </p:nvSpPr>
        <p:spPr>
          <a:xfrm>
            <a:off x="1130300" y="2456775"/>
            <a:ext cx="752425" cy="661075"/>
          </a:xfrm>
          <a:custGeom>
            <a:avLst/>
            <a:gdLst/>
            <a:ahLst/>
            <a:cxnLst/>
            <a:rect l="l" t="t" r="r" b="b"/>
            <a:pathLst>
              <a:path w="30097" h="26443" extrusionOk="0">
                <a:moveTo>
                  <a:pt x="9420" y="0"/>
                </a:moveTo>
                <a:lnTo>
                  <a:pt x="9095" y="71"/>
                </a:lnTo>
                <a:lnTo>
                  <a:pt x="8770" y="163"/>
                </a:lnTo>
                <a:lnTo>
                  <a:pt x="8466" y="254"/>
                </a:lnTo>
                <a:lnTo>
                  <a:pt x="8161" y="356"/>
                </a:lnTo>
                <a:lnTo>
                  <a:pt x="7867" y="467"/>
                </a:lnTo>
                <a:lnTo>
                  <a:pt x="7593" y="579"/>
                </a:lnTo>
                <a:lnTo>
                  <a:pt x="7319" y="701"/>
                </a:lnTo>
                <a:lnTo>
                  <a:pt x="7055" y="822"/>
                </a:lnTo>
                <a:lnTo>
                  <a:pt x="6801" y="954"/>
                </a:lnTo>
                <a:lnTo>
                  <a:pt x="6557" y="1097"/>
                </a:lnTo>
                <a:lnTo>
                  <a:pt x="6324" y="1239"/>
                </a:lnTo>
                <a:lnTo>
                  <a:pt x="6101" y="1381"/>
                </a:lnTo>
                <a:lnTo>
                  <a:pt x="5877" y="1533"/>
                </a:lnTo>
                <a:lnTo>
                  <a:pt x="5664" y="1685"/>
                </a:lnTo>
                <a:lnTo>
                  <a:pt x="5461" y="1848"/>
                </a:lnTo>
                <a:lnTo>
                  <a:pt x="5268" y="2010"/>
                </a:lnTo>
                <a:lnTo>
                  <a:pt x="5075" y="2183"/>
                </a:lnTo>
                <a:lnTo>
                  <a:pt x="4893" y="2345"/>
                </a:lnTo>
                <a:lnTo>
                  <a:pt x="4720" y="2518"/>
                </a:lnTo>
                <a:lnTo>
                  <a:pt x="4548" y="2700"/>
                </a:lnTo>
                <a:lnTo>
                  <a:pt x="4233" y="3056"/>
                </a:lnTo>
                <a:lnTo>
                  <a:pt x="3928" y="3421"/>
                </a:lnTo>
                <a:lnTo>
                  <a:pt x="3654" y="3786"/>
                </a:lnTo>
                <a:lnTo>
                  <a:pt x="3401" y="4162"/>
                </a:lnTo>
                <a:lnTo>
                  <a:pt x="3157" y="4538"/>
                </a:lnTo>
                <a:lnTo>
                  <a:pt x="2934" y="4903"/>
                </a:lnTo>
                <a:lnTo>
                  <a:pt x="2731" y="5279"/>
                </a:lnTo>
                <a:lnTo>
                  <a:pt x="2528" y="5634"/>
                </a:lnTo>
                <a:lnTo>
                  <a:pt x="2162" y="6334"/>
                </a:lnTo>
                <a:lnTo>
                  <a:pt x="1827" y="6994"/>
                </a:lnTo>
                <a:lnTo>
                  <a:pt x="1665" y="7299"/>
                </a:lnTo>
                <a:lnTo>
                  <a:pt x="1502" y="7583"/>
                </a:lnTo>
                <a:lnTo>
                  <a:pt x="1340" y="7847"/>
                </a:lnTo>
                <a:lnTo>
                  <a:pt x="1167" y="8090"/>
                </a:lnTo>
                <a:lnTo>
                  <a:pt x="1005" y="8303"/>
                </a:lnTo>
                <a:lnTo>
                  <a:pt x="914" y="8405"/>
                </a:lnTo>
                <a:lnTo>
                  <a:pt x="822" y="8496"/>
                </a:lnTo>
                <a:lnTo>
                  <a:pt x="731" y="8578"/>
                </a:lnTo>
                <a:lnTo>
                  <a:pt x="640" y="8659"/>
                </a:lnTo>
                <a:lnTo>
                  <a:pt x="548" y="8720"/>
                </a:lnTo>
                <a:lnTo>
                  <a:pt x="447" y="8781"/>
                </a:lnTo>
                <a:lnTo>
                  <a:pt x="345" y="8841"/>
                </a:lnTo>
                <a:lnTo>
                  <a:pt x="244" y="8882"/>
                </a:lnTo>
                <a:lnTo>
                  <a:pt x="132" y="8913"/>
                </a:lnTo>
                <a:lnTo>
                  <a:pt x="20" y="8943"/>
                </a:lnTo>
                <a:lnTo>
                  <a:pt x="0" y="9481"/>
                </a:lnTo>
                <a:lnTo>
                  <a:pt x="0" y="10019"/>
                </a:lnTo>
                <a:lnTo>
                  <a:pt x="10" y="10547"/>
                </a:lnTo>
                <a:lnTo>
                  <a:pt x="31" y="11085"/>
                </a:lnTo>
                <a:lnTo>
                  <a:pt x="61" y="11623"/>
                </a:lnTo>
                <a:lnTo>
                  <a:pt x="112" y="12151"/>
                </a:lnTo>
                <a:lnTo>
                  <a:pt x="162" y="12678"/>
                </a:lnTo>
                <a:lnTo>
                  <a:pt x="234" y="13196"/>
                </a:lnTo>
                <a:lnTo>
                  <a:pt x="294" y="13572"/>
                </a:lnTo>
                <a:lnTo>
                  <a:pt x="365" y="13947"/>
                </a:lnTo>
                <a:lnTo>
                  <a:pt x="437" y="14313"/>
                </a:lnTo>
                <a:lnTo>
                  <a:pt x="508" y="14678"/>
                </a:lnTo>
                <a:lnTo>
                  <a:pt x="599" y="15044"/>
                </a:lnTo>
                <a:lnTo>
                  <a:pt x="680" y="15409"/>
                </a:lnTo>
                <a:lnTo>
                  <a:pt x="782" y="15774"/>
                </a:lnTo>
                <a:lnTo>
                  <a:pt x="883" y="16130"/>
                </a:lnTo>
                <a:lnTo>
                  <a:pt x="995" y="16485"/>
                </a:lnTo>
                <a:lnTo>
                  <a:pt x="1117" y="16830"/>
                </a:lnTo>
                <a:lnTo>
                  <a:pt x="1238" y="17175"/>
                </a:lnTo>
                <a:lnTo>
                  <a:pt x="1370" y="17520"/>
                </a:lnTo>
                <a:lnTo>
                  <a:pt x="1502" y="17855"/>
                </a:lnTo>
                <a:lnTo>
                  <a:pt x="1655" y="18190"/>
                </a:lnTo>
                <a:lnTo>
                  <a:pt x="1797" y="18525"/>
                </a:lnTo>
                <a:lnTo>
                  <a:pt x="1959" y="18850"/>
                </a:lnTo>
                <a:lnTo>
                  <a:pt x="2101" y="19134"/>
                </a:lnTo>
                <a:lnTo>
                  <a:pt x="2253" y="19418"/>
                </a:lnTo>
                <a:lnTo>
                  <a:pt x="2416" y="19703"/>
                </a:lnTo>
                <a:lnTo>
                  <a:pt x="2578" y="19977"/>
                </a:lnTo>
                <a:lnTo>
                  <a:pt x="2751" y="20251"/>
                </a:lnTo>
                <a:lnTo>
                  <a:pt x="2923" y="20525"/>
                </a:lnTo>
                <a:lnTo>
                  <a:pt x="3106" y="20789"/>
                </a:lnTo>
                <a:lnTo>
                  <a:pt x="3289" y="21043"/>
                </a:lnTo>
                <a:lnTo>
                  <a:pt x="3482" y="21296"/>
                </a:lnTo>
                <a:lnTo>
                  <a:pt x="3675" y="21550"/>
                </a:lnTo>
                <a:lnTo>
                  <a:pt x="3878" y="21794"/>
                </a:lnTo>
                <a:lnTo>
                  <a:pt x="4091" y="22037"/>
                </a:lnTo>
                <a:lnTo>
                  <a:pt x="4304" y="22271"/>
                </a:lnTo>
                <a:lnTo>
                  <a:pt x="4517" y="22504"/>
                </a:lnTo>
                <a:lnTo>
                  <a:pt x="4740" y="22728"/>
                </a:lnTo>
                <a:lnTo>
                  <a:pt x="4974" y="22951"/>
                </a:lnTo>
                <a:lnTo>
                  <a:pt x="5207" y="23164"/>
                </a:lnTo>
                <a:lnTo>
                  <a:pt x="5451" y="23367"/>
                </a:lnTo>
                <a:lnTo>
                  <a:pt x="5695" y="23570"/>
                </a:lnTo>
                <a:lnTo>
                  <a:pt x="5948" y="23773"/>
                </a:lnTo>
                <a:lnTo>
                  <a:pt x="6202" y="23956"/>
                </a:lnTo>
                <a:lnTo>
                  <a:pt x="6466" y="24139"/>
                </a:lnTo>
                <a:lnTo>
                  <a:pt x="6740" y="24321"/>
                </a:lnTo>
                <a:lnTo>
                  <a:pt x="7014" y="24494"/>
                </a:lnTo>
                <a:lnTo>
                  <a:pt x="7298" y="24656"/>
                </a:lnTo>
                <a:lnTo>
                  <a:pt x="7583" y="24819"/>
                </a:lnTo>
                <a:lnTo>
                  <a:pt x="7877" y="24971"/>
                </a:lnTo>
                <a:lnTo>
                  <a:pt x="8171" y="25113"/>
                </a:lnTo>
                <a:lnTo>
                  <a:pt x="8476" y="25255"/>
                </a:lnTo>
                <a:lnTo>
                  <a:pt x="8780" y="25387"/>
                </a:lnTo>
                <a:lnTo>
                  <a:pt x="9095" y="25509"/>
                </a:lnTo>
                <a:lnTo>
                  <a:pt x="9420" y="25631"/>
                </a:lnTo>
                <a:lnTo>
                  <a:pt x="9704" y="25722"/>
                </a:lnTo>
                <a:lnTo>
                  <a:pt x="9988" y="25813"/>
                </a:lnTo>
                <a:lnTo>
                  <a:pt x="10283" y="25895"/>
                </a:lnTo>
                <a:lnTo>
                  <a:pt x="10577" y="25976"/>
                </a:lnTo>
                <a:lnTo>
                  <a:pt x="10871" y="26047"/>
                </a:lnTo>
                <a:lnTo>
                  <a:pt x="11176" y="26118"/>
                </a:lnTo>
                <a:lnTo>
                  <a:pt x="11480" y="26179"/>
                </a:lnTo>
                <a:lnTo>
                  <a:pt x="11795" y="26230"/>
                </a:lnTo>
                <a:lnTo>
                  <a:pt x="12110" y="26280"/>
                </a:lnTo>
                <a:lnTo>
                  <a:pt x="12435" y="26321"/>
                </a:lnTo>
                <a:lnTo>
                  <a:pt x="12759" y="26361"/>
                </a:lnTo>
                <a:lnTo>
                  <a:pt x="13084" y="26392"/>
                </a:lnTo>
                <a:lnTo>
                  <a:pt x="13419" y="26412"/>
                </a:lnTo>
                <a:lnTo>
                  <a:pt x="13764" y="26433"/>
                </a:lnTo>
                <a:lnTo>
                  <a:pt x="14109" y="26443"/>
                </a:lnTo>
                <a:lnTo>
                  <a:pt x="14779" y="26443"/>
                </a:lnTo>
                <a:lnTo>
                  <a:pt x="15104" y="26433"/>
                </a:lnTo>
                <a:lnTo>
                  <a:pt x="15429" y="26422"/>
                </a:lnTo>
                <a:lnTo>
                  <a:pt x="15744" y="26392"/>
                </a:lnTo>
                <a:lnTo>
                  <a:pt x="16058" y="26372"/>
                </a:lnTo>
                <a:lnTo>
                  <a:pt x="16373" y="26341"/>
                </a:lnTo>
                <a:lnTo>
                  <a:pt x="16982" y="26250"/>
                </a:lnTo>
                <a:lnTo>
                  <a:pt x="17581" y="26148"/>
                </a:lnTo>
                <a:lnTo>
                  <a:pt x="18170" y="26027"/>
                </a:lnTo>
                <a:lnTo>
                  <a:pt x="18738" y="25874"/>
                </a:lnTo>
                <a:lnTo>
                  <a:pt x="19296" y="25712"/>
                </a:lnTo>
                <a:lnTo>
                  <a:pt x="19621" y="25600"/>
                </a:lnTo>
                <a:lnTo>
                  <a:pt x="19956" y="25478"/>
                </a:lnTo>
                <a:lnTo>
                  <a:pt x="20271" y="25357"/>
                </a:lnTo>
                <a:lnTo>
                  <a:pt x="20586" y="25225"/>
                </a:lnTo>
                <a:lnTo>
                  <a:pt x="20900" y="25083"/>
                </a:lnTo>
                <a:lnTo>
                  <a:pt x="21205" y="24930"/>
                </a:lnTo>
                <a:lnTo>
                  <a:pt x="21499" y="24778"/>
                </a:lnTo>
                <a:lnTo>
                  <a:pt x="21793" y="24616"/>
                </a:lnTo>
                <a:lnTo>
                  <a:pt x="22088" y="24453"/>
                </a:lnTo>
                <a:lnTo>
                  <a:pt x="22372" y="24281"/>
                </a:lnTo>
                <a:lnTo>
                  <a:pt x="22646" y="24098"/>
                </a:lnTo>
                <a:lnTo>
                  <a:pt x="22920" y="23915"/>
                </a:lnTo>
                <a:lnTo>
                  <a:pt x="23194" y="23722"/>
                </a:lnTo>
                <a:lnTo>
                  <a:pt x="23458" y="23529"/>
                </a:lnTo>
                <a:lnTo>
                  <a:pt x="23712" y="23326"/>
                </a:lnTo>
                <a:lnTo>
                  <a:pt x="23966" y="23113"/>
                </a:lnTo>
                <a:lnTo>
                  <a:pt x="24219" y="22900"/>
                </a:lnTo>
                <a:lnTo>
                  <a:pt x="24463" y="22677"/>
                </a:lnTo>
                <a:lnTo>
                  <a:pt x="24697" y="22453"/>
                </a:lnTo>
                <a:lnTo>
                  <a:pt x="24930" y="22230"/>
                </a:lnTo>
                <a:lnTo>
                  <a:pt x="25153" y="21987"/>
                </a:lnTo>
                <a:lnTo>
                  <a:pt x="25377" y="21753"/>
                </a:lnTo>
                <a:lnTo>
                  <a:pt x="25600" y="21509"/>
                </a:lnTo>
                <a:lnTo>
                  <a:pt x="25813" y="21256"/>
                </a:lnTo>
                <a:lnTo>
                  <a:pt x="26016" y="21002"/>
                </a:lnTo>
                <a:lnTo>
                  <a:pt x="26219" y="20738"/>
                </a:lnTo>
                <a:lnTo>
                  <a:pt x="26412" y="20474"/>
                </a:lnTo>
                <a:lnTo>
                  <a:pt x="26605" y="20210"/>
                </a:lnTo>
                <a:lnTo>
                  <a:pt x="26788" y="19936"/>
                </a:lnTo>
                <a:lnTo>
                  <a:pt x="26970" y="19662"/>
                </a:lnTo>
                <a:lnTo>
                  <a:pt x="27143" y="19378"/>
                </a:lnTo>
                <a:lnTo>
                  <a:pt x="27315" y="19094"/>
                </a:lnTo>
                <a:lnTo>
                  <a:pt x="27508" y="18759"/>
                </a:lnTo>
                <a:lnTo>
                  <a:pt x="27701" y="18414"/>
                </a:lnTo>
                <a:lnTo>
                  <a:pt x="27884" y="18058"/>
                </a:lnTo>
                <a:lnTo>
                  <a:pt x="28056" y="17703"/>
                </a:lnTo>
                <a:lnTo>
                  <a:pt x="28219" y="17348"/>
                </a:lnTo>
                <a:lnTo>
                  <a:pt x="28381" y="16982"/>
                </a:lnTo>
                <a:lnTo>
                  <a:pt x="28533" y="16617"/>
                </a:lnTo>
                <a:lnTo>
                  <a:pt x="28676" y="16251"/>
                </a:lnTo>
                <a:lnTo>
                  <a:pt x="28808" y="15876"/>
                </a:lnTo>
                <a:lnTo>
                  <a:pt x="28939" y="15500"/>
                </a:lnTo>
                <a:lnTo>
                  <a:pt x="29071" y="15115"/>
                </a:lnTo>
                <a:lnTo>
                  <a:pt x="29183" y="14729"/>
                </a:lnTo>
                <a:lnTo>
                  <a:pt x="29295" y="14343"/>
                </a:lnTo>
                <a:lnTo>
                  <a:pt x="29396" y="13957"/>
                </a:lnTo>
                <a:lnTo>
                  <a:pt x="29488" y="13562"/>
                </a:lnTo>
                <a:lnTo>
                  <a:pt x="29579" y="13166"/>
                </a:lnTo>
                <a:lnTo>
                  <a:pt x="29650" y="12800"/>
                </a:lnTo>
                <a:lnTo>
                  <a:pt x="29721" y="12435"/>
                </a:lnTo>
                <a:lnTo>
                  <a:pt x="29792" y="12059"/>
                </a:lnTo>
                <a:lnTo>
                  <a:pt x="29843" y="11684"/>
                </a:lnTo>
                <a:lnTo>
                  <a:pt x="29894" y="11308"/>
                </a:lnTo>
                <a:lnTo>
                  <a:pt x="29944" y="10943"/>
                </a:lnTo>
                <a:lnTo>
                  <a:pt x="30015" y="10181"/>
                </a:lnTo>
                <a:lnTo>
                  <a:pt x="30066" y="9430"/>
                </a:lnTo>
                <a:lnTo>
                  <a:pt x="30086" y="8679"/>
                </a:lnTo>
                <a:lnTo>
                  <a:pt x="30097" y="7918"/>
                </a:lnTo>
                <a:lnTo>
                  <a:pt x="30066" y="7167"/>
                </a:lnTo>
                <a:lnTo>
                  <a:pt x="29853" y="7025"/>
                </a:lnTo>
                <a:lnTo>
                  <a:pt x="29650" y="6862"/>
                </a:lnTo>
                <a:lnTo>
                  <a:pt x="29447" y="6690"/>
                </a:lnTo>
                <a:lnTo>
                  <a:pt x="29254" y="6507"/>
                </a:lnTo>
                <a:lnTo>
                  <a:pt x="29061" y="6304"/>
                </a:lnTo>
                <a:lnTo>
                  <a:pt x="28868" y="6101"/>
                </a:lnTo>
                <a:lnTo>
                  <a:pt x="28686" y="5877"/>
                </a:lnTo>
                <a:lnTo>
                  <a:pt x="28513" y="5644"/>
                </a:lnTo>
                <a:lnTo>
                  <a:pt x="28341" y="5411"/>
                </a:lnTo>
                <a:lnTo>
                  <a:pt x="28178" y="5167"/>
                </a:lnTo>
                <a:lnTo>
                  <a:pt x="28016" y="4923"/>
                </a:lnTo>
                <a:lnTo>
                  <a:pt x="27863" y="4670"/>
                </a:lnTo>
                <a:lnTo>
                  <a:pt x="27579" y="4172"/>
                </a:lnTo>
                <a:lnTo>
                  <a:pt x="27315" y="3675"/>
                </a:lnTo>
                <a:lnTo>
                  <a:pt x="27082" y="3198"/>
                </a:lnTo>
                <a:lnTo>
                  <a:pt x="26869" y="2741"/>
                </a:lnTo>
                <a:lnTo>
                  <a:pt x="26696" y="2325"/>
                </a:lnTo>
                <a:lnTo>
                  <a:pt x="26544" y="1969"/>
                </a:lnTo>
                <a:lnTo>
                  <a:pt x="26341" y="1432"/>
                </a:lnTo>
                <a:lnTo>
                  <a:pt x="26270" y="1239"/>
                </a:lnTo>
                <a:lnTo>
                  <a:pt x="26270" y="1340"/>
                </a:lnTo>
                <a:lnTo>
                  <a:pt x="26270" y="1452"/>
                </a:lnTo>
                <a:lnTo>
                  <a:pt x="26260" y="1604"/>
                </a:lnTo>
                <a:lnTo>
                  <a:pt x="26229" y="1777"/>
                </a:lnTo>
                <a:lnTo>
                  <a:pt x="26189" y="1969"/>
                </a:lnTo>
                <a:lnTo>
                  <a:pt x="26128" y="2172"/>
                </a:lnTo>
                <a:lnTo>
                  <a:pt x="26087" y="2284"/>
                </a:lnTo>
                <a:lnTo>
                  <a:pt x="26036" y="2386"/>
                </a:lnTo>
                <a:lnTo>
                  <a:pt x="25986" y="2487"/>
                </a:lnTo>
                <a:lnTo>
                  <a:pt x="25925" y="2589"/>
                </a:lnTo>
                <a:lnTo>
                  <a:pt x="25854" y="2690"/>
                </a:lnTo>
                <a:lnTo>
                  <a:pt x="25772" y="2792"/>
                </a:lnTo>
                <a:lnTo>
                  <a:pt x="25681" y="2883"/>
                </a:lnTo>
                <a:lnTo>
                  <a:pt x="25590" y="2964"/>
                </a:lnTo>
                <a:lnTo>
                  <a:pt x="25478" y="3045"/>
                </a:lnTo>
                <a:lnTo>
                  <a:pt x="25366" y="3117"/>
                </a:lnTo>
                <a:lnTo>
                  <a:pt x="25234" y="3188"/>
                </a:lnTo>
                <a:lnTo>
                  <a:pt x="25092" y="3248"/>
                </a:lnTo>
                <a:lnTo>
                  <a:pt x="24950" y="3289"/>
                </a:lnTo>
                <a:lnTo>
                  <a:pt x="24778" y="3330"/>
                </a:lnTo>
                <a:lnTo>
                  <a:pt x="24605" y="3350"/>
                </a:lnTo>
                <a:lnTo>
                  <a:pt x="24412" y="3360"/>
                </a:lnTo>
                <a:lnTo>
                  <a:pt x="24209" y="3360"/>
                </a:lnTo>
                <a:lnTo>
                  <a:pt x="23996" y="3350"/>
                </a:lnTo>
                <a:lnTo>
                  <a:pt x="23773" y="3320"/>
                </a:lnTo>
                <a:lnTo>
                  <a:pt x="23549" y="3279"/>
                </a:lnTo>
                <a:lnTo>
                  <a:pt x="23326" y="3218"/>
                </a:lnTo>
                <a:lnTo>
                  <a:pt x="23113" y="3157"/>
                </a:lnTo>
                <a:lnTo>
                  <a:pt x="22900" y="3086"/>
                </a:lnTo>
                <a:lnTo>
                  <a:pt x="22687" y="3005"/>
                </a:lnTo>
                <a:lnTo>
                  <a:pt x="22484" y="2913"/>
                </a:lnTo>
                <a:lnTo>
                  <a:pt x="22281" y="2812"/>
                </a:lnTo>
                <a:lnTo>
                  <a:pt x="22088" y="2710"/>
                </a:lnTo>
                <a:lnTo>
                  <a:pt x="21895" y="2599"/>
                </a:lnTo>
                <a:lnTo>
                  <a:pt x="21712" y="2487"/>
                </a:lnTo>
                <a:lnTo>
                  <a:pt x="21530" y="2376"/>
                </a:lnTo>
                <a:lnTo>
                  <a:pt x="21195" y="2132"/>
                </a:lnTo>
                <a:lnTo>
                  <a:pt x="20870" y="1888"/>
                </a:lnTo>
                <a:lnTo>
                  <a:pt x="20586" y="1645"/>
                </a:lnTo>
                <a:lnTo>
                  <a:pt x="20332" y="1411"/>
                </a:lnTo>
                <a:lnTo>
                  <a:pt x="20098" y="1198"/>
                </a:lnTo>
                <a:lnTo>
                  <a:pt x="19916" y="1005"/>
                </a:lnTo>
                <a:lnTo>
                  <a:pt x="19652" y="721"/>
                </a:lnTo>
                <a:lnTo>
                  <a:pt x="19560" y="619"/>
                </a:lnTo>
                <a:lnTo>
                  <a:pt x="19540" y="711"/>
                </a:lnTo>
                <a:lnTo>
                  <a:pt x="19510" y="822"/>
                </a:lnTo>
                <a:lnTo>
                  <a:pt x="19459" y="975"/>
                </a:lnTo>
                <a:lnTo>
                  <a:pt x="19388" y="1147"/>
                </a:lnTo>
                <a:lnTo>
                  <a:pt x="19296" y="1340"/>
                </a:lnTo>
                <a:lnTo>
                  <a:pt x="19185" y="1553"/>
                </a:lnTo>
                <a:lnTo>
                  <a:pt x="19032" y="1777"/>
                </a:lnTo>
                <a:lnTo>
                  <a:pt x="18951" y="1898"/>
                </a:lnTo>
                <a:lnTo>
                  <a:pt x="18860" y="2010"/>
                </a:lnTo>
                <a:lnTo>
                  <a:pt x="18758" y="2122"/>
                </a:lnTo>
                <a:lnTo>
                  <a:pt x="18647" y="2233"/>
                </a:lnTo>
                <a:lnTo>
                  <a:pt x="18535" y="2345"/>
                </a:lnTo>
                <a:lnTo>
                  <a:pt x="18403" y="2457"/>
                </a:lnTo>
                <a:lnTo>
                  <a:pt x="18261" y="2558"/>
                </a:lnTo>
                <a:lnTo>
                  <a:pt x="18119" y="2660"/>
                </a:lnTo>
                <a:lnTo>
                  <a:pt x="17956" y="2751"/>
                </a:lnTo>
                <a:lnTo>
                  <a:pt x="17784" y="2842"/>
                </a:lnTo>
                <a:lnTo>
                  <a:pt x="17601" y="2924"/>
                </a:lnTo>
                <a:lnTo>
                  <a:pt x="17408" y="3005"/>
                </a:lnTo>
                <a:lnTo>
                  <a:pt x="17205" y="3076"/>
                </a:lnTo>
                <a:lnTo>
                  <a:pt x="16992" y="3127"/>
                </a:lnTo>
                <a:lnTo>
                  <a:pt x="16759" y="3177"/>
                </a:lnTo>
                <a:lnTo>
                  <a:pt x="16515" y="3218"/>
                </a:lnTo>
                <a:lnTo>
                  <a:pt x="16261" y="3248"/>
                </a:lnTo>
                <a:lnTo>
                  <a:pt x="15997" y="3248"/>
                </a:lnTo>
                <a:lnTo>
                  <a:pt x="15734" y="3228"/>
                </a:lnTo>
                <a:lnTo>
                  <a:pt x="15449" y="3188"/>
                </a:lnTo>
                <a:lnTo>
                  <a:pt x="15165" y="3137"/>
                </a:lnTo>
                <a:lnTo>
                  <a:pt x="14881" y="3066"/>
                </a:lnTo>
                <a:lnTo>
                  <a:pt x="14586" y="2974"/>
                </a:lnTo>
                <a:lnTo>
                  <a:pt x="14292" y="2873"/>
                </a:lnTo>
                <a:lnTo>
                  <a:pt x="13988" y="2761"/>
                </a:lnTo>
                <a:lnTo>
                  <a:pt x="13693" y="2639"/>
                </a:lnTo>
                <a:lnTo>
                  <a:pt x="13399" y="2507"/>
                </a:lnTo>
                <a:lnTo>
                  <a:pt x="13105" y="2365"/>
                </a:lnTo>
                <a:lnTo>
                  <a:pt x="12810" y="2213"/>
                </a:lnTo>
                <a:lnTo>
                  <a:pt x="12526" y="2061"/>
                </a:lnTo>
                <a:lnTo>
                  <a:pt x="11978" y="1746"/>
                </a:lnTo>
                <a:lnTo>
                  <a:pt x="11450" y="1432"/>
                </a:lnTo>
                <a:lnTo>
                  <a:pt x="10963" y="1117"/>
                </a:lnTo>
                <a:lnTo>
                  <a:pt x="10536" y="822"/>
                </a:lnTo>
                <a:lnTo>
                  <a:pt x="10161" y="548"/>
                </a:lnTo>
                <a:lnTo>
                  <a:pt x="9846" y="325"/>
                </a:lnTo>
                <a:lnTo>
                  <a:pt x="9623" y="153"/>
                </a:lnTo>
                <a:lnTo>
                  <a:pt x="9420" y="0"/>
                </a:lnTo>
                <a:close/>
              </a:path>
            </a:pathLst>
          </a:custGeom>
          <a:solidFill>
            <a:srgbClr val="F7A28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3" name="Google Shape;264;p19">
            <a:extLst>
              <a:ext uri="{FF2B5EF4-FFF2-40B4-BE49-F238E27FC236}">
                <a16:creationId xmlns:a16="http://schemas.microsoft.com/office/drawing/2014/main" id="{8F140790-CF36-9BA5-9724-FB36C14E5B8F}"/>
              </a:ext>
            </a:extLst>
          </p:cNvPr>
          <p:cNvSpPr/>
          <p:nvPr/>
        </p:nvSpPr>
        <p:spPr>
          <a:xfrm>
            <a:off x="1044275" y="3207150"/>
            <a:ext cx="853925" cy="362650"/>
          </a:xfrm>
          <a:custGeom>
            <a:avLst/>
            <a:gdLst/>
            <a:ahLst/>
            <a:cxnLst/>
            <a:rect l="l" t="t" r="r" b="b"/>
            <a:pathLst>
              <a:path w="34157" h="14506" extrusionOk="0">
                <a:moveTo>
                  <a:pt x="11308" y="1"/>
                </a:moveTo>
                <a:lnTo>
                  <a:pt x="10821" y="21"/>
                </a:lnTo>
                <a:lnTo>
                  <a:pt x="10364" y="62"/>
                </a:lnTo>
                <a:lnTo>
                  <a:pt x="9907" y="112"/>
                </a:lnTo>
                <a:lnTo>
                  <a:pt x="9471" y="163"/>
                </a:lnTo>
                <a:lnTo>
                  <a:pt x="9044" y="224"/>
                </a:lnTo>
                <a:lnTo>
                  <a:pt x="8638" y="295"/>
                </a:lnTo>
                <a:lnTo>
                  <a:pt x="8232" y="376"/>
                </a:lnTo>
                <a:lnTo>
                  <a:pt x="7846" y="468"/>
                </a:lnTo>
                <a:lnTo>
                  <a:pt x="7471" y="559"/>
                </a:lnTo>
                <a:lnTo>
                  <a:pt x="7116" y="671"/>
                </a:lnTo>
                <a:lnTo>
                  <a:pt x="6760" y="772"/>
                </a:lnTo>
                <a:lnTo>
                  <a:pt x="6425" y="894"/>
                </a:lnTo>
                <a:lnTo>
                  <a:pt x="6090" y="1016"/>
                </a:lnTo>
                <a:lnTo>
                  <a:pt x="5776" y="1138"/>
                </a:lnTo>
                <a:lnTo>
                  <a:pt x="5471" y="1270"/>
                </a:lnTo>
                <a:lnTo>
                  <a:pt x="5177" y="1412"/>
                </a:lnTo>
                <a:lnTo>
                  <a:pt x="4893" y="1554"/>
                </a:lnTo>
                <a:lnTo>
                  <a:pt x="4619" y="1696"/>
                </a:lnTo>
                <a:lnTo>
                  <a:pt x="4355" y="1848"/>
                </a:lnTo>
                <a:lnTo>
                  <a:pt x="4101" y="2011"/>
                </a:lnTo>
                <a:lnTo>
                  <a:pt x="3857" y="2163"/>
                </a:lnTo>
                <a:lnTo>
                  <a:pt x="3624" y="2325"/>
                </a:lnTo>
                <a:lnTo>
                  <a:pt x="3400" y="2488"/>
                </a:lnTo>
                <a:lnTo>
                  <a:pt x="3187" y="2660"/>
                </a:lnTo>
                <a:lnTo>
                  <a:pt x="2974" y="2823"/>
                </a:lnTo>
                <a:lnTo>
                  <a:pt x="2781" y="2995"/>
                </a:lnTo>
                <a:lnTo>
                  <a:pt x="2588" y="3168"/>
                </a:lnTo>
                <a:lnTo>
                  <a:pt x="2416" y="3350"/>
                </a:lnTo>
                <a:lnTo>
                  <a:pt x="2243" y="3523"/>
                </a:lnTo>
                <a:lnTo>
                  <a:pt x="2081" y="3696"/>
                </a:lnTo>
                <a:lnTo>
                  <a:pt x="1776" y="4051"/>
                </a:lnTo>
                <a:lnTo>
                  <a:pt x="1502" y="4396"/>
                </a:lnTo>
                <a:lnTo>
                  <a:pt x="1259" y="4741"/>
                </a:lnTo>
                <a:lnTo>
                  <a:pt x="1035" y="5086"/>
                </a:lnTo>
                <a:lnTo>
                  <a:pt x="853" y="5411"/>
                </a:lnTo>
                <a:lnTo>
                  <a:pt x="680" y="5736"/>
                </a:lnTo>
                <a:lnTo>
                  <a:pt x="538" y="6040"/>
                </a:lnTo>
                <a:lnTo>
                  <a:pt x="416" y="6325"/>
                </a:lnTo>
                <a:lnTo>
                  <a:pt x="315" y="6599"/>
                </a:lnTo>
                <a:lnTo>
                  <a:pt x="223" y="6842"/>
                </a:lnTo>
                <a:lnTo>
                  <a:pt x="152" y="7066"/>
                </a:lnTo>
                <a:lnTo>
                  <a:pt x="61" y="7421"/>
                </a:lnTo>
                <a:lnTo>
                  <a:pt x="10" y="7654"/>
                </a:lnTo>
                <a:lnTo>
                  <a:pt x="0" y="7736"/>
                </a:lnTo>
                <a:lnTo>
                  <a:pt x="20" y="7817"/>
                </a:lnTo>
                <a:lnTo>
                  <a:pt x="122" y="8030"/>
                </a:lnTo>
                <a:lnTo>
                  <a:pt x="193" y="8182"/>
                </a:lnTo>
                <a:lnTo>
                  <a:pt x="294" y="8365"/>
                </a:lnTo>
                <a:lnTo>
                  <a:pt x="416" y="8568"/>
                </a:lnTo>
                <a:lnTo>
                  <a:pt x="568" y="8791"/>
                </a:lnTo>
                <a:lnTo>
                  <a:pt x="751" y="9045"/>
                </a:lnTo>
                <a:lnTo>
                  <a:pt x="964" y="9309"/>
                </a:lnTo>
                <a:lnTo>
                  <a:pt x="1208" y="9583"/>
                </a:lnTo>
                <a:lnTo>
                  <a:pt x="1492" y="9877"/>
                </a:lnTo>
                <a:lnTo>
                  <a:pt x="1807" y="10182"/>
                </a:lnTo>
                <a:lnTo>
                  <a:pt x="2162" y="10486"/>
                </a:lnTo>
                <a:lnTo>
                  <a:pt x="2558" y="10801"/>
                </a:lnTo>
                <a:lnTo>
                  <a:pt x="2781" y="10963"/>
                </a:lnTo>
                <a:lnTo>
                  <a:pt x="3005" y="11126"/>
                </a:lnTo>
                <a:lnTo>
                  <a:pt x="3248" y="11278"/>
                </a:lnTo>
                <a:lnTo>
                  <a:pt x="3492" y="11441"/>
                </a:lnTo>
                <a:lnTo>
                  <a:pt x="3756" y="11593"/>
                </a:lnTo>
                <a:lnTo>
                  <a:pt x="4030" y="11755"/>
                </a:lnTo>
                <a:lnTo>
                  <a:pt x="4314" y="11907"/>
                </a:lnTo>
                <a:lnTo>
                  <a:pt x="4619" y="12060"/>
                </a:lnTo>
                <a:lnTo>
                  <a:pt x="4923" y="12212"/>
                </a:lnTo>
                <a:lnTo>
                  <a:pt x="5248" y="12364"/>
                </a:lnTo>
                <a:lnTo>
                  <a:pt x="5593" y="12516"/>
                </a:lnTo>
                <a:lnTo>
                  <a:pt x="5948" y="12659"/>
                </a:lnTo>
                <a:lnTo>
                  <a:pt x="6314" y="12801"/>
                </a:lnTo>
                <a:lnTo>
                  <a:pt x="6689" y="12933"/>
                </a:lnTo>
                <a:lnTo>
                  <a:pt x="7085" y="13075"/>
                </a:lnTo>
                <a:lnTo>
                  <a:pt x="7501" y="13197"/>
                </a:lnTo>
                <a:lnTo>
                  <a:pt x="7928" y="13329"/>
                </a:lnTo>
                <a:lnTo>
                  <a:pt x="8364" y="13450"/>
                </a:lnTo>
                <a:lnTo>
                  <a:pt x="8821" y="13562"/>
                </a:lnTo>
                <a:lnTo>
                  <a:pt x="9288" y="13674"/>
                </a:lnTo>
                <a:lnTo>
                  <a:pt x="9775" y="13785"/>
                </a:lnTo>
                <a:lnTo>
                  <a:pt x="10283" y="13887"/>
                </a:lnTo>
                <a:lnTo>
                  <a:pt x="10810" y="13978"/>
                </a:lnTo>
                <a:lnTo>
                  <a:pt x="11348" y="14059"/>
                </a:lnTo>
                <a:lnTo>
                  <a:pt x="11897" y="14141"/>
                </a:lnTo>
                <a:lnTo>
                  <a:pt x="12475" y="14212"/>
                </a:lnTo>
                <a:lnTo>
                  <a:pt x="13064" y="14283"/>
                </a:lnTo>
                <a:lnTo>
                  <a:pt x="13673" y="14344"/>
                </a:lnTo>
                <a:lnTo>
                  <a:pt x="14302" y="14394"/>
                </a:lnTo>
                <a:lnTo>
                  <a:pt x="14942" y="14435"/>
                </a:lnTo>
                <a:lnTo>
                  <a:pt x="15601" y="14465"/>
                </a:lnTo>
                <a:lnTo>
                  <a:pt x="16292" y="14486"/>
                </a:lnTo>
                <a:lnTo>
                  <a:pt x="16992" y="14506"/>
                </a:lnTo>
                <a:lnTo>
                  <a:pt x="18434" y="14506"/>
                </a:lnTo>
                <a:lnTo>
                  <a:pt x="19134" y="14486"/>
                </a:lnTo>
                <a:lnTo>
                  <a:pt x="19814" y="14455"/>
                </a:lnTo>
                <a:lnTo>
                  <a:pt x="20464" y="14425"/>
                </a:lnTo>
                <a:lnTo>
                  <a:pt x="21103" y="14374"/>
                </a:lnTo>
                <a:lnTo>
                  <a:pt x="21722" y="14323"/>
                </a:lnTo>
                <a:lnTo>
                  <a:pt x="22321" y="14252"/>
                </a:lnTo>
                <a:lnTo>
                  <a:pt x="22900" y="14181"/>
                </a:lnTo>
                <a:lnTo>
                  <a:pt x="23458" y="14100"/>
                </a:lnTo>
                <a:lnTo>
                  <a:pt x="23996" y="14009"/>
                </a:lnTo>
                <a:lnTo>
                  <a:pt x="24514" y="13907"/>
                </a:lnTo>
                <a:lnTo>
                  <a:pt x="25021" y="13806"/>
                </a:lnTo>
                <a:lnTo>
                  <a:pt x="25508" y="13694"/>
                </a:lnTo>
                <a:lnTo>
                  <a:pt x="25975" y="13572"/>
                </a:lnTo>
                <a:lnTo>
                  <a:pt x="26432" y="13450"/>
                </a:lnTo>
                <a:lnTo>
                  <a:pt x="26859" y="13318"/>
                </a:lnTo>
                <a:lnTo>
                  <a:pt x="27285" y="13176"/>
                </a:lnTo>
                <a:lnTo>
                  <a:pt x="27681" y="13034"/>
                </a:lnTo>
                <a:lnTo>
                  <a:pt x="28066" y="12892"/>
                </a:lnTo>
                <a:lnTo>
                  <a:pt x="28442" y="12740"/>
                </a:lnTo>
                <a:lnTo>
                  <a:pt x="28797" y="12588"/>
                </a:lnTo>
                <a:lnTo>
                  <a:pt x="29132" y="12425"/>
                </a:lnTo>
                <a:lnTo>
                  <a:pt x="29457" y="12263"/>
                </a:lnTo>
                <a:lnTo>
                  <a:pt x="29772" y="12100"/>
                </a:lnTo>
                <a:lnTo>
                  <a:pt x="30066" y="11928"/>
                </a:lnTo>
                <a:lnTo>
                  <a:pt x="30350" y="11755"/>
                </a:lnTo>
                <a:lnTo>
                  <a:pt x="30624" y="11583"/>
                </a:lnTo>
                <a:lnTo>
                  <a:pt x="30878" y="11410"/>
                </a:lnTo>
                <a:lnTo>
                  <a:pt x="31122" y="11227"/>
                </a:lnTo>
                <a:lnTo>
                  <a:pt x="31355" y="11055"/>
                </a:lnTo>
                <a:lnTo>
                  <a:pt x="31579" y="10872"/>
                </a:lnTo>
                <a:lnTo>
                  <a:pt x="31782" y="10700"/>
                </a:lnTo>
                <a:lnTo>
                  <a:pt x="31985" y="10517"/>
                </a:lnTo>
                <a:lnTo>
                  <a:pt x="32167" y="10344"/>
                </a:lnTo>
                <a:lnTo>
                  <a:pt x="32340" y="10162"/>
                </a:lnTo>
                <a:lnTo>
                  <a:pt x="32502" y="9989"/>
                </a:lnTo>
                <a:lnTo>
                  <a:pt x="32665" y="9816"/>
                </a:lnTo>
                <a:lnTo>
                  <a:pt x="32807" y="9644"/>
                </a:lnTo>
                <a:lnTo>
                  <a:pt x="33071" y="9299"/>
                </a:lnTo>
                <a:lnTo>
                  <a:pt x="33294" y="8974"/>
                </a:lnTo>
                <a:lnTo>
                  <a:pt x="33487" y="8659"/>
                </a:lnTo>
                <a:lnTo>
                  <a:pt x="33649" y="8355"/>
                </a:lnTo>
                <a:lnTo>
                  <a:pt x="33781" y="8081"/>
                </a:lnTo>
                <a:lnTo>
                  <a:pt x="33893" y="7827"/>
                </a:lnTo>
                <a:lnTo>
                  <a:pt x="33974" y="7593"/>
                </a:lnTo>
                <a:lnTo>
                  <a:pt x="34045" y="7390"/>
                </a:lnTo>
                <a:lnTo>
                  <a:pt x="34086" y="7218"/>
                </a:lnTo>
                <a:lnTo>
                  <a:pt x="34147" y="6974"/>
                </a:lnTo>
                <a:lnTo>
                  <a:pt x="34157" y="6893"/>
                </a:lnTo>
                <a:lnTo>
                  <a:pt x="34126" y="6548"/>
                </a:lnTo>
                <a:lnTo>
                  <a:pt x="34086" y="6223"/>
                </a:lnTo>
                <a:lnTo>
                  <a:pt x="34035" y="5908"/>
                </a:lnTo>
                <a:lnTo>
                  <a:pt x="33964" y="5614"/>
                </a:lnTo>
                <a:lnTo>
                  <a:pt x="33883" y="5320"/>
                </a:lnTo>
                <a:lnTo>
                  <a:pt x="33802" y="5035"/>
                </a:lnTo>
                <a:lnTo>
                  <a:pt x="33700" y="4761"/>
                </a:lnTo>
                <a:lnTo>
                  <a:pt x="33588" y="4508"/>
                </a:lnTo>
                <a:lnTo>
                  <a:pt x="33467" y="4254"/>
                </a:lnTo>
                <a:lnTo>
                  <a:pt x="33335" y="4010"/>
                </a:lnTo>
                <a:lnTo>
                  <a:pt x="33203" y="3777"/>
                </a:lnTo>
                <a:lnTo>
                  <a:pt x="33050" y="3564"/>
                </a:lnTo>
                <a:lnTo>
                  <a:pt x="32898" y="3350"/>
                </a:lnTo>
                <a:lnTo>
                  <a:pt x="32736" y="3147"/>
                </a:lnTo>
                <a:lnTo>
                  <a:pt x="32563" y="2944"/>
                </a:lnTo>
                <a:lnTo>
                  <a:pt x="32380" y="2762"/>
                </a:lnTo>
                <a:lnTo>
                  <a:pt x="32198" y="2589"/>
                </a:lnTo>
                <a:lnTo>
                  <a:pt x="32015" y="2417"/>
                </a:lnTo>
                <a:lnTo>
                  <a:pt x="31812" y="2254"/>
                </a:lnTo>
                <a:lnTo>
                  <a:pt x="31619" y="2102"/>
                </a:lnTo>
                <a:lnTo>
                  <a:pt x="31406" y="1960"/>
                </a:lnTo>
                <a:lnTo>
                  <a:pt x="31203" y="1828"/>
                </a:lnTo>
                <a:lnTo>
                  <a:pt x="30990" y="1696"/>
                </a:lnTo>
                <a:lnTo>
                  <a:pt x="30767" y="1574"/>
                </a:lnTo>
                <a:lnTo>
                  <a:pt x="30553" y="1452"/>
                </a:lnTo>
                <a:lnTo>
                  <a:pt x="30330" y="1341"/>
                </a:lnTo>
                <a:lnTo>
                  <a:pt x="30097" y="1239"/>
                </a:lnTo>
                <a:lnTo>
                  <a:pt x="29873" y="1148"/>
                </a:lnTo>
                <a:lnTo>
                  <a:pt x="29416" y="975"/>
                </a:lnTo>
                <a:lnTo>
                  <a:pt x="28960" y="823"/>
                </a:lnTo>
                <a:lnTo>
                  <a:pt x="28503" y="691"/>
                </a:lnTo>
                <a:lnTo>
                  <a:pt x="28046" y="579"/>
                </a:lnTo>
                <a:lnTo>
                  <a:pt x="27600" y="488"/>
                </a:lnTo>
                <a:lnTo>
                  <a:pt x="27173" y="417"/>
                </a:lnTo>
                <a:lnTo>
                  <a:pt x="26747" y="356"/>
                </a:lnTo>
                <a:lnTo>
                  <a:pt x="26351" y="305"/>
                </a:lnTo>
                <a:lnTo>
                  <a:pt x="25975" y="275"/>
                </a:lnTo>
                <a:lnTo>
                  <a:pt x="25620" y="244"/>
                </a:lnTo>
                <a:lnTo>
                  <a:pt x="25295" y="234"/>
                </a:lnTo>
                <a:lnTo>
                  <a:pt x="25001" y="224"/>
                </a:lnTo>
                <a:lnTo>
                  <a:pt x="24534" y="224"/>
                </a:lnTo>
                <a:lnTo>
                  <a:pt x="24230" y="234"/>
                </a:lnTo>
                <a:lnTo>
                  <a:pt x="24118" y="234"/>
                </a:lnTo>
                <a:lnTo>
                  <a:pt x="24047" y="417"/>
                </a:lnTo>
                <a:lnTo>
                  <a:pt x="23945" y="620"/>
                </a:lnTo>
                <a:lnTo>
                  <a:pt x="23793" y="884"/>
                </a:lnTo>
                <a:lnTo>
                  <a:pt x="23600" y="1209"/>
                </a:lnTo>
                <a:lnTo>
                  <a:pt x="23489" y="1381"/>
                </a:lnTo>
                <a:lnTo>
                  <a:pt x="23367" y="1564"/>
                </a:lnTo>
                <a:lnTo>
                  <a:pt x="23225" y="1757"/>
                </a:lnTo>
                <a:lnTo>
                  <a:pt x="23062" y="1950"/>
                </a:lnTo>
                <a:lnTo>
                  <a:pt x="22900" y="2153"/>
                </a:lnTo>
                <a:lnTo>
                  <a:pt x="22717" y="2356"/>
                </a:lnTo>
                <a:lnTo>
                  <a:pt x="22514" y="2559"/>
                </a:lnTo>
                <a:lnTo>
                  <a:pt x="22301" y="2762"/>
                </a:lnTo>
                <a:lnTo>
                  <a:pt x="22078" y="2965"/>
                </a:lnTo>
                <a:lnTo>
                  <a:pt x="21834" y="3168"/>
                </a:lnTo>
                <a:lnTo>
                  <a:pt x="21580" y="3361"/>
                </a:lnTo>
                <a:lnTo>
                  <a:pt x="21306" y="3553"/>
                </a:lnTo>
                <a:lnTo>
                  <a:pt x="21012" y="3736"/>
                </a:lnTo>
                <a:lnTo>
                  <a:pt x="20707" y="3909"/>
                </a:lnTo>
                <a:lnTo>
                  <a:pt x="20372" y="4081"/>
                </a:lnTo>
                <a:lnTo>
                  <a:pt x="20037" y="4234"/>
                </a:lnTo>
                <a:lnTo>
                  <a:pt x="19672" y="4376"/>
                </a:lnTo>
                <a:lnTo>
                  <a:pt x="19296" y="4497"/>
                </a:lnTo>
                <a:lnTo>
                  <a:pt x="18900" y="4609"/>
                </a:lnTo>
                <a:lnTo>
                  <a:pt x="18484" y="4700"/>
                </a:lnTo>
                <a:lnTo>
                  <a:pt x="18048" y="4782"/>
                </a:lnTo>
                <a:lnTo>
                  <a:pt x="17591" y="4832"/>
                </a:lnTo>
                <a:lnTo>
                  <a:pt x="17358" y="4853"/>
                </a:lnTo>
                <a:lnTo>
                  <a:pt x="17134" y="4863"/>
                </a:lnTo>
                <a:lnTo>
                  <a:pt x="16708" y="4863"/>
                </a:lnTo>
                <a:lnTo>
                  <a:pt x="16495" y="4843"/>
                </a:lnTo>
                <a:lnTo>
                  <a:pt x="16292" y="4822"/>
                </a:lnTo>
                <a:lnTo>
                  <a:pt x="16089" y="4802"/>
                </a:lnTo>
                <a:lnTo>
                  <a:pt x="15896" y="4761"/>
                </a:lnTo>
                <a:lnTo>
                  <a:pt x="15713" y="4721"/>
                </a:lnTo>
                <a:lnTo>
                  <a:pt x="15520" y="4680"/>
                </a:lnTo>
                <a:lnTo>
                  <a:pt x="15348" y="4629"/>
                </a:lnTo>
                <a:lnTo>
                  <a:pt x="15165" y="4569"/>
                </a:lnTo>
                <a:lnTo>
                  <a:pt x="15003" y="4508"/>
                </a:lnTo>
                <a:lnTo>
                  <a:pt x="14830" y="4437"/>
                </a:lnTo>
                <a:lnTo>
                  <a:pt x="14678" y="4355"/>
                </a:lnTo>
                <a:lnTo>
                  <a:pt x="14515" y="4284"/>
                </a:lnTo>
                <a:lnTo>
                  <a:pt x="14221" y="4112"/>
                </a:lnTo>
                <a:lnTo>
                  <a:pt x="13937" y="3929"/>
                </a:lnTo>
                <a:lnTo>
                  <a:pt x="13673" y="3726"/>
                </a:lnTo>
                <a:lnTo>
                  <a:pt x="13419" y="3513"/>
                </a:lnTo>
                <a:lnTo>
                  <a:pt x="13196" y="3300"/>
                </a:lnTo>
                <a:lnTo>
                  <a:pt x="12972" y="3066"/>
                </a:lnTo>
                <a:lnTo>
                  <a:pt x="12769" y="2833"/>
                </a:lnTo>
                <a:lnTo>
                  <a:pt x="12587" y="2599"/>
                </a:lnTo>
                <a:lnTo>
                  <a:pt x="12414" y="2356"/>
                </a:lnTo>
                <a:lnTo>
                  <a:pt x="12262" y="2122"/>
                </a:lnTo>
                <a:lnTo>
                  <a:pt x="12120" y="1889"/>
                </a:lnTo>
                <a:lnTo>
                  <a:pt x="11988" y="1655"/>
                </a:lnTo>
                <a:lnTo>
                  <a:pt x="11866" y="1432"/>
                </a:lnTo>
                <a:lnTo>
                  <a:pt x="11765" y="1219"/>
                </a:lnTo>
                <a:lnTo>
                  <a:pt x="11592" y="823"/>
                </a:lnTo>
                <a:lnTo>
                  <a:pt x="11460" y="488"/>
                </a:lnTo>
                <a:lnTo>
                  <a:pt x="11369" y="224"/>
                </a:lnTo>
                <a:lnTo>
                  <a:pt x="11308" y="1"/>
                </a:lnTo>
                <a:close/>
              </a:path>
            </a:pathLst>
          </a:custGeom>
          <a:solidFill>
            <a:srgbClr val="F3D6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4" name="Google Shape;265;p19">
            <a:extLst>
              <a:ext uri="{FF2B5EF4-FFF2-40B4-BE49-F238E27FC236}">
                <a16:creationId xmlns:a16="http://schemas.microsoft.com/office/drawing/2014/main" id="{7887DF03-FF86-CB9D-C8FE-6E61949A6F1A}"/>
              </a:ext>
            </a:extLst>
          </p:cNvPr>
          <p:cNvSpPr/>
          <p:nvPr/>
        </p:nvSpPr>
        <p:spPr>
          <a:xfrm>
            <a:off x="1066075" y="2049225"/>
            <a:ext cx="875775" cy="631650"/>
          </a:xfrm>
          <a:custGeom>
            <a:avLst/>
            <a:gdLst/>
            <a:ahLst/>
            <a:cxnLst/>
            <a:rect l="l" t="t" r="r" b="b"/>
            <a:pathLst>
              <a:path w="35031" h="25266" extrusionOk="0">
                <a:moveTo>
                  <a:pt x="14790" y="0"/>
                </a:moveTo>
                <a:lnTo>
                  <a:pt x="14679" y="10"/>
                </a:lnTo>
                <a:lnTo>
                  <a:pt x="14557" y="31"/>
                </a:lnTo>
                <a:lnTo>
                  <a:pt x="14425" y="61"/>
                </a:lnTo>
                <a:lnTo>
                  <a:pt x="14293" y="102"/>
                </a:lnTo>
                <a:lnTo>
                  <a:pt x="13999" y="203"/>
                </a:lnTo>
                <a:lnTo>
                  <a:pt x="13694" y="335"/>
                </a:lnTo>
                <a:lnTo>
                  <a:pt x="13369" y="488"/>
                </a:lnTo>
                <a:lnTo>
                  <a:pt x="13024" y="670"/>
                </a:lnTo>
                <a:lnTo>
                  <a:pt x="12669" y="873"/>
                </a:lnTo>
                <a:lnTo>
                  <a:pt x="12293" y="1097"/>
                </a:lnTo>
                <a:lnTo>
                  <a:pt x="11918" y="1340"/>
                </a:lnTo>
                <a:lnTo>
                  <a:pt x="11542" y="1584"/>
                </a:lnTo>
                <a:lnTo>
                  <a:pt x="11156" y="1848"/>
                </a:lnTo>
                <a:lnTo>
                  <a:pt x="10771" y="2122"/>
                </a:lnTo>
                <a:lnTo>
                  <a:pt x="10020" y="2670"/>
                </a:lnTo>
                <a:lnTo>
                  <a:pt x="9289" y="3228"/>
                </a:lnTo>
                <a:lnTo>
                  <a:pt x="8619" y="3756"/>
                </a:lnTo>
                <a:lnTo>
                  <a:pt x="8020" y="4233"/>
                </a:lnTo>
                <a:lnTo>
                  <a:pt x="7523" y="4649"/>
                </a:lnTo>
                <a:lnTo>
                  <a:pt x="7137" y="4964"/>
                </a:lnTo>
                <a:lnTo>
                  <a:pt x="6802" y="5258"/>
                </a:lnTo>
                <a:lnTo>
                  <a:pt x="6548" y="5258"/>
                </a:lnTo>
                <a:lnTo>
                  <a:pt x="5868" y="5279"/>
                </a:lnTo>
                <a:lnTo>
                  <a:pt x="5421" y="5299"/>
                </a:lnTo>
                <a:lnTo>
                  <a:pt x="4914" y="5340"/>
                </a:lnTo>
                <a:lnTo>
                  <a:pt x="4376" y="5390"/>
                </a:lnTo>
                <a:lnTo>
                  <a:pt x="3818" y="5451"/>
                </a:lnTo>
                <a:lnTo>
                  <a:pt x="3269" y="5543"/>
                </a:lnTo>
                <a:lnTo>
                  <a:pt x="2995" y="5593"/>
                </a:lnTo>
                <a:lnTo>
                  <a:pt x="2731" y="5644"/>
                </a:lnTo>
                <a:lnTo>
                  <a:pt x="2468" y="5705"/>
                </a:lnTo>
                <a:lnTo>
                  <a:pt x="2224" y="5776"/>
                </a:lnTo>
                <a:lnTo>
                  <a:pt x="1990" y="5857"/>
                </a:lnTo>
                <a:lnTo>
                  <a:pt x="1777" y="5938"/>
                </a:lnTo>
                <a:lnTo>
                  <a:pt x="1574" y="6020"/>
                </a:lnTo>
                <a:lnTo>
                  <a:pt x="1392" y="6121"/>
                </a:lnTo>
                <a:lnTo>
                  <a:pt x="1239" y="6223"/>
                </a:lnTo>
                <a:lnTo>
                  <a:pt x="1097" y="6334"/>
                </a:lnTo>
                <a:lnTo>
                  <a:pt x="1046" y="6395"/>
                </a:lnTo>
                <a:lnTo>
                  <a:pt x="996" y="6456"/>
                </a:lnTo>
                <a:lnTo>
                  <a:pt x="945" y="6517"/>
                </a:lnTo>
                <a:lnTo>
                  <a:pt x="915" y="6578"/>
                </a:lnTo>
                <a:lnTo>
                  <a:pt x="884" y="6649"/>
                </a:lnTo>
                <a:lnTo>
                  <a:pt x="864" y="6720"/>
                </a:lnTo>
                <a:lnTo>
                  <a:pt x="854" y="6791"/>
                </a:lnTo>
                <a:lnTo>
                  <a:pt x="843" y="6862"/>
                </a:lnTo>
                <a:lnTo>
                  <a:pt x="854" y="7014"/>
                </a:lnTo>
                <a:lnTo>
                  <a:pt x="874" y="7157"/>
                </a:lnTo>
                <a:lnTo>
                  <a:pt x="894" y="7288"/>
                </a:lnTo>
                <a:lnTo>
                  <a:pt x="935" y="7410"/>
                </a:lnTo>
                <a:lnTo>
                  <a:pt x="986" y="7532"/>
                </a:lnTo>
                <a:lnTo>
                  <a:pt x="1046" y="7654"/>
                </a:lnTo>
                <a:lnTo>
                  <a:pt x="1107" y="7755"/>
                </a:lnTo>
                <a:lnTo>
                  <a:pt x="1178" y="7857"/>
                </a:lnTo>
                <a:lnTo>
                  <a:pt x="1260" y="7948"/>
                </a:lnTo>
                <a:lnTo>
                  <a:pt x="1341" y="8040"/>
                </a:lnTo>
                <a:lnTo>
                  <a:pt x="1432" y="8121"/>
                </a:lnTo>
                <a:lnTo>
                  <a:pt x="1524" y="8202"/>
                </a:lnTo>
                <a:lnTo>
                  <a:pt x="1716" y="8344"/>
                </a:lnTo>
                <a:lnTo>
                  <a:pt x="1919" y="8466"/>
                </a:lnTo>
                <a:lnTo>
                  <a:pt x="2122" y="8567"/>
                </a:lnTo>
                <a:lnTo>
                  <a:pt x="2315" y="8649"/>
                </a:lnTo>
                <a:lnTo>
                  <a:pt x="2498" y="8720"/>
                </a:lnTo>
                <a:lnTo>
                  <a:pt x="2660" y="8770"/>
                </a:lnTo>
                <a:lnTo>
                  <a:pt x="2904" y="8831"/>
                </a:lnTo>
                <a:lnTo>
                  <a:pt x="2995" y="8852"/>
                </a:lnTo>
                <a:lnTo>
                  <a:pt x="2843" y="9268"/>
                </a:lnTo>
                <a:lnTo>
                  <a:pt x="2660" y="9745"/>
                </a:lnTo>
                <a:lnTo>
                  <a:pt x="2437" y="10384"/>
                </a:lnTo>
                <a:lnTo>
                  <a:pt x="2173" y="11166"/>
                </a:lnTo>
                <a:lnTo>
                  <a:pt x="1879" y="12059"/>
                </a:lnTo>
                <a:lnTo>
                  <a:pt x="1574" y="13054"/>
                </a:lnTo>
                <a:lnTo>
                  <a:pt x="1260" y="14120"/>
                </a:lnTo>
                <a:lnTo>
                  <a:pt x="1107" y="14668"/>
                </a:lnTo>
                <a:lnTo>
                  <a:pt x="965" y="15236"/>
                </a:lnTo>
                <a:lnTo>
                  <a:pt x="813" y="15805"/>
                </a:lnTo>
                <a:lnTo>
                  <a:pt x="681" y="16383"/>
                </a:lnTo>
                <a:lnTo>
                  <a:pt x="549" y="16962"/>
                </a:lnTo>
                <a:lnTo>
                  <a:pt x="437" y="17551"/>
                </a:lnTo>
                <a:lnTo>
                  <a:pt x="326" y="18129"/>
                </a:lnTo>
                <a:lnTo>
                  <a:pt x="234" y="18698"/>
                </a:lnTo>
                <a:lnTo>
                  <a:pt x="153" y="19266"/>
                </a:lnTo>
                <a:lnTo>
                  <a:pt x="92" y="19825"/>
                </a:lnTo>
                <a:lnTo>
                  <a:pt x="42" y="20373"/>
                </a:lnTo>
                <a:lnTo>
                  <a:pt x="11" y="20901"/>
                </a:lnTo>
                <a:lnTo>
                  <a:pt x="1" y="21418"/>
                </a:lnTo>
                <a:lnTo>
                  <a:pt x="21" y="21905"/>
                </a:lnTo>
                <a:lnTo>
                  <a:pt x="31" y="22139"/>
                </a:lnTo>
                <a:lnTo>
                  <a:pt x="52" y="22372"/>
                </a:lnTo>
                <a:lnTo>
                  <a:pt x="82" y="22596"/>
                </a:lnTo>
                <a:lnTo>
                  <a:pt x="113" y="22819"/>
                </a:lnTo>
                <a:lnTo>
                  <a:pt x="163" y="23052"/>
                </a:lnTo>
                <a:lnTo>
                  <a:pt x="214" y="23286"/>
                </a:lnTo>
                <a:lnTo>
                  <a:pt x="275" y="23499"/>
                </a:lnTo>
                <a:lnTo>
                  <a:pt x="346" y="23702"/>
                </a:lnTo>
                <a:lnTo>
                  <a:pt x="427" y="23905"/>
                </a:lnTo>
                <a:lnTo>
                  <a:pt x="519" y="24088"/>
                </a:lnTo>
                <a:lnTo>
                  <a:pt x="610" y="24260"/>
                </a:lnTo>
                <a:lnTo>
                  <a:pt x="722" y="24423"/>
                </a:lnTo>
                <a:lnTo>
                  <a:pt x="843" y="24575"/>
                </a:lnTo>
                <a:lnTo>
                  <a:pt x="975" y="24707"/>
                </a:lnTo>
                <a:lnTo>
                  <a:pt x="1118" y="24829"/>
                </a:lnTo>
                <a:lnTo>
                  <a:pt x="1260" y="24940"/>
                </a:lnTo>
                <a:lnTo>
                  <a:pt x="1422" y="25032"/>
                </a:lnTo>
                <a:lnTo>
                  <a:pt x="1605" y="25113"/>
                </a:lnTo>
                <a:lnTo>
                  <a:pt x="1787" y="25184"/>
                </a:lnTo>
                <a:lnTo>
                  <a:pt x="1980" y="25235"/>
                </a:lnTo>
                <a:lnTo>
                  <a:pt x="2143" y="25255"/>
                </a:lnTo>
                <a:lnTo>
                  <a:pt x="2295" y="25265"/>
                </a:lnTo>
                <a:lnTo>
                  <a:pt x="2447" y="25265"/>
                </a:lnTo>
                <a:lnTo>
                  <a:pt x="2589" y="25245"/>
                </a:lnTo>
                <a:lnTo>
                  <a:pt x="2701" y="25215"/>
                </a:lnTo>
                <a:lnTo>
                  <a:pt x="2813" y="25184"/>
                </a:lnTo>
                <a:lnTo>
                  <a:pt x="2914" y="25143"/>
                </a:lnTo>
                <a:lnTo>
                  <a:pt x="3016" y="25083"/>
                </a:lnTo>
                <a:lnTo>
                  <a:pt x="3117" y="25022"/>
                </a:lnTo>
                <a:lnTo>
                  <a:pt x="3209" y="24961"/>
                </a:lnTo>
                <a:lnTo>
                  <a:pt x="3300" y="24880"/>
                </a:lnTo>
                <a:lnTo>
                  <a:pt x="3391" y="24798"/>
                </a:lnTo>
                <a:lnTo>
                  <a:pt x="3483" y="24707"/>
                </a:lnTo>
                <a:lnTo>
                  <a:pt x="3574" y="24605"/>
                </a:lnTo>
                <a:lnTo>
                  <a:pt x="3736" y="24392"/>
                </a:lnTo>
                <a:lnTo>
                  <a:pt x="3909" y="24149"/>
                </a:lnTo>
                <a:lnTo>
                  <a:pt x="4071" y="23885"/>
                </a:lnTo>
                <a:lnTo>
                  <a:pt x="4234" y="23601"/>
                </a:lnTo>
                <a:lnTo>
                  <a:pt x="4396" y="23296"/>
                </a:lnTo>
                <a:lnTo>
                  <a:pt x="4731" y="22636"/>
                </a:lnTo>
                <a:lnTo>
                  <a:pt x="5097" y="21936"/>
                </a:lnTo>
                <a:lnTo>
                  <a:pt x="5300" y="21581"/>
                </a:lnTo>
                <a:lnTo>
                  <a:pt x="5503" y="21205"/>
                </a:lnTo>
                <a:lnTo>
                  <a:pt x="5726" y="20840"/>
                </a:lnTo>
                <a:lnTo>
                  <a:pt x="5970" y="20464"/>
                </a:lnTo>
                <a:lnTo>
                  <a:pt x="6223" y="20088"/>
                </a:lnTo>
                <a:lnTo>
                  <a:pt x="6497" y="19723"/>
                </a:lnTo>
                <a:lnTo>
                  <a:pt x="6802" y="19358"/>
                </a:lnTo>
                <a:lnTo>
                  <a:pt x="7117" y="19002"/>
                </a:lnTo>
                <a:lnTo>
                  <a:pt x="7289" y="18820"/>
                </a:lnTo>
                <a:lnTo>
                  <a:pt x="7462" y="18647"/>
                </a:lnTo>
                <a:lnTo>
                  <a:pt x="7644" y="18485"/>
                </a:lnTo>
                <a:lnTo>
                  <a:pt x="7837" y="18312"/>
                </a:lnTo>
                <a:lnTo>
                  <a:pt x="8030" y="18150"/>
                </a:lnTo>
                <a:lnTo>
                  <a:pt x="8233" y="17987"/>
                </a:lnTo>
                <a:lnTo>
                  <a:pt x="8446" y="17835"/>
                </a:lnTo>
                <a:lnTo>
                  <a:pt x="8670" y="17683"/>
                </a:lnTo>
                <a:lnTo>
                  <a:pt x="8893" y="17541"/>
                </a:lnTo>
                <a:lnTo>
                  <a:pt x="9126" y="17399"/>
                </a:lnTo>
                <a:lnTo>
                  <a:pt x="9370" y="17256"/>
                </a:lnTo>
                <a:lnTo>
                  <a:pt x="9624" y="17124"/>
                </a:lnTo>
                <a:lnTo>
                  <a:pt x="9888" y="17003"/>
                </a:lnTo>
                <a:lnTo>
                  <a:pt x="10162" y="16881"/>
                </a:lnTo>
                <a:lnTo>
                  <a:pt x="10436" y="16769"/>
                </a:lnTo>
                <a:lnTo>
                  <a:pt x="10730" y="16658"/>
                </a:lnTo>
                <a:lnTo>
                  <a:pt x="11035" y="16556"/>
                </a:lnTo>
                <a:lnTo>
                  <a:pt x="11339" y="16465"/>
                </a:lnTo>
                <a:lnTo>
                  <a:pt x="11664" y="16373"/>
                </a:lnTo>
                <a:lnTo>
                  <a:pt x="11989" y="16302"/>
                </a:lnTo>
                <a:lnTo>
                  <a:pt x="12192" y="16455"/>
                </a:lnTo>
                <a:lnTo>
                  <a:pt x="12415" y="16627"/>
                </a:lnTo>
                <a:lnTo>
                  <a:pt x="12730" y="16850"/>
                </a:lnTo>
                <a:lnTo>
                  <a:pt x="13105" y="17124"/>
                </a:lnTo>
                <a:lnTo>
                  <a:pt x="13532" y="17419"/>
                </a:lnTo>
                <a:lnTo>
                  <a:pt x="14019" y="17734"/>
                </a:lnTo>
                <a:lnTo>
                  <a:pt x="14547" y="18048"/>
                </a:lnTo>
                <a:lnTo>
                  <a:pt x="15095" y="18363"/>
                </a:lnTo>
                <a:lnTo>
                  <a:pt x="15379" y="18515"/>
                </a:lnTo>
                <a:lnTo>
                  <a:pt x="15674" y="18667"/>
                </a:lnTo>
                <a:lnTo>
                  <a:pt x="15968" y="18809"/>
                </a:lnTo>
                <a:lnTo>
                  <a:pt x="16262" y="18941"/>
                </a:lnTo>
                <a:lnTo>
                  <a:pt x="16557" y="19063"/>
                </a:lnTo>
                <a:lnTo>
                  <a:pt x="16861" y="19175"/>
                </a:lnTo>
                <a:lnTo>
                  <a:pt x="17155" y="19276"/>
                </a:lnTo>
                <a:lnTo>
                  <a:pt x="17450" y="19368"/>
                </a:lnTo>
                <a:lnTo>
                  <a:pt x="17734" y="19439"/>
                </a:lnTo>
                <a:lnTo>
                  <a:pt x="18018" y="19490"/>
                </a:lnTo>
                <a:lnTo>
                  <a:pt x="18303" y="19530"/>
                </a:lnTo>
                <a:lnTo>
                  <a:pt x="18566" y="19550"/>
                </a:lnTo>
                <a:lnTo>
                  <a:pt x="18830" y="19550"/>
                </a:lnTo>
                <a:lnTo>
                  <a:pt x="19084" y="19520"/>
                </a:lnTo>
                <a:lnTo>
                  <a:pt x="19328" y="19479"/>
                </a:lnTo>
                <a:lnTo>
                  <a:pt x="19561" y="19429"/>
                </a:lnTo>
                <a:lnTo>
                  <a:pt x="19774" y="19378"/>
                </a:lnTo>
                <a:lnTo>
                  <a:pt x="19977" y="19307"/>
                </a:lnTo>
                <a:lnTo>
                  <a:pt x="20170" y="19226"/>
                </a:lnTo>
                <a:lnTo>
                  <a:pt x="20353" y="19144"/>
                </a:lnTo>
                <a:lnTo>
                  <a:pt x="20525" y="19053"/>
                </a:lnTo>
                <a:lnTo>
                  <a:pt x="20688" y="18962"/>
                </a:lnTo>
                <a:lnTo>
                  <a:pt x="20830" y="18860"/>
                </a:lnTo>
                <a:lnTo>
                  <a:pt x="20972" y="18759"/>
                </a:lnTo>
                <a:lnTo>
                  <a:pt x="21104" y="18647"/>
                </a:lnTo>
                <a:lnTo>
                  <a:pt x="21216" y="18535"/>
                </a:lnTo>
                <a:lnTo>
                  <a:pt x="21327" y="18424"/>
                </a:lnTo>
                <a:lnTo>
                  <a:pt x="21429" y="18312"/>
                </a:lnTo>
                <a:lnTo>
                  <a:pt x="21520" y="18200"/>
                </a:lnTo>
                <a:lnTo>
                  <a:pt x="21601" y="18079"/>
                </a:lnTo>
                <a:lnTo>
                  <a:pt x="21754" y="17855"/>
                </a:lnTo>
                <a:lnTo>
                  <a:pt x="21865" y="17642"/>
                </a:lnTo>
                <a:lnTo>
                  <a:pt x="21957" y="17449"/>
                </a:lnTo>
                <a:lnTo>
                  <a:pt x="22028" y="17277"/>
                </a:lnTo>
                <a:lnTo>
                  <a:pt x="22079" y="17124"/>
                </a:lnTo>
                <a:lnTo>
                  <a:pt x="22109" y="17013"/>
                </a:lnTo>
                <a:lnTo>
                  <a:pt x="22129" y="16921"/>
                </a:lnTo>
                <a:lnTo>
                  <a:pt x="22221" y="17023"/>
                </a:lnTo>
                <a:lnTo>
                  <a:pt x="22485" y="17307"/>
                </a:lnTo>
                <a:lnTo>
                  <a:pt x="22667" y="17500"/>
                </a:lnTo>
                <a:lnTo>
                  <a:pt x="22901" y="17713"/>
                </a:lnTo>
                <a:lnTo>
                  <a:pt x="23155" y="17947"/>
                </a:lnTo>
                <a:lnTo>
                  <a:pt x="23439" y="18190"/>
                </a:lnTo>
                <a:lnTo>
                  <a:pt x="23764" y="18434"/>
                </a:lnTo>
                <a:lnTo>
                  <a:pt x="24099" y="18678"/>
                </a:lnTo>
                <a:lnTo>
                  <a:pt x="24281" y="18789"/>
                </a:lnTo>
                <a:lnTo>
                  <a:pt x="24464" y="18901"/>
                </a:lnTo>
                <a:lnTo>
                  <a:pt x="24657" y="19012"/>
                </a:lnTo>
                <a:lnTo>
                  <a:pt x="24850" y="19114"/>
                </a:lnTo>
                <a:lnTo>
                  <a:pt x="25053" y="19215"/>
                </a:lnTo>
                <a:lnTo>
                  <a:pt x="25256" y="19307"/>
                </a:lnTo>
                <a:lnTo>
                  <a:pt x="25469" y="19388"/>
                </a:lnTo>
                <a:lnTo>
                  <a:pt x="25682" y="19459"/>
                </a:lnTo>
                <a:lnTo>
                  <a:pt x="25895" y="19520"/>
                </a:lnTo>
                <a:lnTo>
                  <a:pt x="26118" y="19581"/>
                </a:lnTo>
                <a:lnTo>
                  <a:pt x="26342" y="19622"/>
                </a:lnTo>
                <a:lnTo>
                  <a:pt x="26565" y="19652"/>
                </a:lnTo>
                <a:lnTo>
                  <a:pt x="26778" y="19662"/>
                </a:lnTo>
                <a:lnTo>
                  <a:pt x="26981" y="19662"/>
                </a:lnTo>
                <a:lnTo>
                  <a:pt x="27174" y="19652"/>
                </a:lnTo>
                <a:lnTo>
                  <a:pt x="27347" y="19632"/>
                </a:lnTo>
                <a:lnTo>
                  <a:pt x="27519" y="19591"/>
                </a:lnTo>
                <a:lnTo>
                  <a:pt x="27661" y="19550"/>
                </a:lnTo>
                <a:lnTo>
                  <a:pt x="27803" y="19490"/>
                </a:lnTo>
                <a:lnTo>
                  <a:pt x="27935" y="19419"/>
                </a:lnTo>
                <a:lnTo>
                  <a:pt x="28047" y="19347"/>
                </a:lnTo>
                <a:lnTo>
                  <a:pt x="28159" y="19266"/>
                </a:lnTo>
                <a:lnTo>
                  <a:pt x="28250" y="19185"/>
                </a:lnTo>
                <a:lnTo>
                  <a:pt x="28341" y="19094"/>
                </a:lnTo>
                <a:lnTo>
                  <a:pt x="28423" y="18992"/>
                </a:lnTo>
                <a:lnTo>
                  <a:pt x="28494" y="18891"/>
                </a:lnTo>
                <a:lnTo>
                  <a:pt x="28555" y="18789"/>
                </a:lnTo>
                <a:lnTo>
                  <a:pt x="28605" y="18688"/>
                </a:lnTo>
                <a:lnTo>
                  <a:pt x="28656" y="18586"/>
                </a:lnTo>
                <a:lnTo>
                  <a:pt x="28697" y="18474"/>
                </a:lnTo>
                <a:lnTo>
                  <a:pt x="28758" y="18271"/>
                </a:lnTo>
                <a:lnTo>
                  <a:pt x="28798" y="18079"/>
                </a:lnTo>
                <a:lnTo>
                  <a:pt x="28829" y="17906"/>
                </a:lnTo>
                <a:lnTo>
                  <a:pt x="28839" y="17754"/>
                </a:lnTo>
                <a:lnTo>
                  <a:pt x="28839" y="17642"/>
                </a:lnTo>
                <a:lnTo>
                  <a:pt x="28839" y="17541"/>
                </a:lnTo>
                <a:lnTo>
                  <a:pt x="28910" y="17734"/>
                </a:lnTo>
                <a:lnTo>
                  <a:pt x="29113" y="18271"/>
                </a:lnTo>
                <a:lnTo>
                  <a:pt x="29265" y="18627"/>
                </a:lnTo>
                <a:lnTo>
                  <a:pt x="29438" y="19043"/>
                </a:lnTo>
                <a:lnTo>
                  <a:pt x="29651" y="19500"/>
                </a:lnTo>
                <a:lnTo>
                  <a:pt x="29884" y="19977"/>
                </a:lnTo>
                <a:lnTo>
                  <a:pt x="30148" y="20474"/>
                </a:lnTo>
                <a:lnTo>
                  <a:pt x="30432" y="20972"/>
                </a:lnTo>
                <a:lnTo>
                  <a:pt x="30585" y="21225"/>
                </a:lnTo>
                <a:lnTo>
                  <a:pt x="30747" y="21469"/>
                </a:lnTo>
                <a:lnTo>
                  <a:pt x="30910" y="21713"/>
                </a:lnTo>
                <a:lnTo>
                  <a:pt x="31082" y="21946"/>
                </a:lnTo>
                <a:lnTo>
                  <a:pt x="31255" y="22179"/>
                </a:lnTo>
                <a:lnTo>
                  <a:pt x="31437" y="22403"/>
                </a:lnTo>
                <a:lnTo>
                  <a:pt x="31630" y="22606"/>
                </a:lnTo>
                <a:lnTo>
                  <a:pt x="31823" y="22809"/>
                </a:lnTo>
                <a:lnTo>
                  <a:pt x="32016" y="22992"/>
                </a:lnTo>
                <a:lnTo>
                  <a:pt x="32219" y="23164"/>
                </a:lnTo>
                <a:lnTo>
                  <a:pt x="32422" y="23327"/>
                </a:lnTo>
                <a:lnTo>
                  <a:pt x="32635" y="23469"/>
                </a:lnTo>
                <a:lnTo>
                  <a:pt x="32777" y="23540"/>
                </a:lnTo>
                <a:lnTo>
                  <a:pt x="32919" y="23621"/>
                </a:lnTo>
                <a:lnTo>
                  <a:pt x="33051" y="23682"/>
                </a:lnTo>
                <a:lnTo>
                  <a:pt x="33193" y="23733"/>
                </a:lnTo>
                <a:lnTo>
                  <a:pt x="33346" y="23783"/>
                </a:lnTo>
                <a:lnTo>
                  <a:pt x="33488" y="23824"/>
                </a:lnTo>
                <a:lnTo>
                  <a:pt x="33630" y="23854"/>
                </a:lnTo>
                <a:lnTo>
                  <a:pt x="33782" y="23864"/>
                </a:lnTo>
                <a:lnTo>
                  <a:pt x="33884" y="23875"/>
                </a:lnTo>
                <a:lnTo>
                  <a:pt x="33985" y="23864"/>
                </a:lnTo>
                <a:lnTo>
                  <a:pt x="34077" y="23834"/>
                </a:lnTo>
                <a:lnTo>
                  <a:pt x="34168" y="23804"/>
                </a:lnTo>
                <a:lnTo>
                  <a:pt x="34259" y="23753"/>
                </a:lnTo>
                <a:lnTo>
                  <a:pt x="34340" y="23692"/>
                </a:lnTo>
                <a:lnTo>
                  <a:pt x="34412" y="23621"/>
                </a:lnTo>
                <a:lnTo>
                  <a:pt x="34483" y="23540"/>
                </a:lnTo>
                <a:lnTo>
                  <a:pt x="34554" y="23448"/>
                </a:lnTo>
                <a:lnTo>
                  <a:pt x="34615" y="23347"/>
                </a:lnTo>
                <a:lnTo>
                  <a:pt x="34675" y="23235"/>
                </a:lnTo>
                <a:lnTo>
                  <a:pt x="34736" y="23103"/>
                </a:lnTo>
                <a:lnTo>
                  <a:pt x="34787" y="22971"/>
                </a:lnTo>
                <a:lnTo>
                  <a:pt x="34828" y="22829"/>
                </a:lnTo>
                <a:lnTo>
                  <a:pt x="34868" y="22677"/>
                </a:lnTo>
                <a:lnTo>
                  <a:pt x="34909" y="22514"/>
                </a:lnTo>
                <a:lnTo>
                  <a:pt x="34939" y="22342"/>
                </a:lnTo>
                <a:lnTo>
                  <a:pt x="34970" y="22149"/>
                </a:lnTo>
                <a:lnTo>
                  <a:pt x="35010" y="21753"/>
                </a:lnTo>
                <a:lnTo>
                  <a:pt x="35031" y="21317"/>
                </a:lnTo>
                <a:lnTo>
                  <a:pt x="35031" y="20850"/>
                </a:lnTo>
                <a:lnTo>
                  <a:pt x="35010" y="20363"/>
                </a:lnTo>
                <a:lnTo>
                  <a:pt x="34980" y="19845"/>
                </a:lnTo>
                <a:lnTo>
                  <a:pt x="34919" y="19297"/>
                </a:lnTo>
                <a:lnTo>
                  <a:pt x="34838" y="18738"/>
                </a:lnTo>
                <a:lnTo>
                  <a:pt x="34736" y="18150"/>
                </a:lnTo>
                <a:lnTo>
                  <a:pt x="34615" y="17551"/>
                </a:lnTo>
                <a:lnTo>
                  <a:pt x="34462" y="16942"/>
                </a:lnTo>
                <a:lnTo>
                  <a:pt x="34300" y="16323"/>
                </a:lnTo>
                <a:lnTo>
                  <a:pt x="34117" y="15683"/>
                </a:lnTo>
                <a:lnTo>
                  <a:pt x="33904" y="15044"/>
                </a:lnTo>
                <a:lnTo>
                  <a:pt x="33671" y="14404"/>
                </a:lnTo>
                <a:lnTo>
                  <a:pt x="33427" y="13754"/>
                </a:lnTo>
                <a:lnTo>
                  <a:pt x="33153" y="13105"/>
                </a:lnTo>
                <a:lnTo>
                  <a:pt x="32848" y="12465"/>
                </a:lnTo>
                <a:lnTo>
                  <a:pt x="32534" y="11826"/>
                </a:lnTo>
                <a:lnTo>
                  <a:pt x="32199" y="11196"/>
                </a:lnTo>
                <a:lnTo>
                  <a:pt x="32016" y="10882"/>
                </a:lnTo>
                <a:lnTo>
                  <a:pt x="31833" y="10577"/>
                </a:lnTo>
                <a:lnTo>
                  <a:pt x="31640" y="10273"/>
                </a:lnTo>
                <a:lnTo>
                  <a:pt x="31448" y="9968"/>
                </a:lnTo>
                <a:lnTo>
                  <a:pt x="31245" y="9674"/>
                </a:lnTo>
                <a:lnTo>
                  <a:pt x="31031" y="9380"/>
                </a:lnTo>
                <a:lnTo>
                  <a:pt x="30818" y="9085"/>
                </a:lnTo>
                <a:lnTo>
                  <a:pt x="30605" y="8801"/>
                </a:lnTo>
                <a:lnTo>
                  <a:pt x="30382" y="8527"/>
                </a:lnTo>
                <a:lnTo>
                  <a:pt x="30148" y="8253"/>
                </a:lnTo>
                <a:lnTo>
                  <a:pt x="29915" y="7979"/>
                </a:lnTo>
                <a:lnTo>
                  <a:pt x="29671" y="7715"/>
                </a:lnTo>
                <a:lnTo>
                  <a:pt x="29428" y="7461"/>
                </a:lnTo>
                <a:lnTo>
                  <a:pt x="29174" y="7207"/>
                </a:lnTo>
                <a:lnTo>
                  <a:pt x="28910" y="6964"/>
                </a:lnTo>
                <a:lnTo>
                  <a:pt x="28646" y="6730"/>
                </a:lnTo>
                <a:lnTo>
                  <a:pt x="28372" y="6497"/>
                </a:lnTo>
                <a:lnTo>
                  <a:pt x="28098" y="6284"/>
                </a:lnTo>
                <a:lnTo>
                  <a:pt x="27814" y="6070"/>
                </a:lnTo>
                <a:lnTo>
                  <a:pt x="27529" y="5857"/>
                </a:lnTo>
                <a:lnTo>
                  <a:pt x="27225" y="5664"/>
                </a:lnTo>
                <a:lnTo>
                  <a:pt x="26931" y="5482"/>
                </a:lnTo>
                <a:lnTo>
                  <a:pt x="26626" y="5299"/>
                </a:lnTo>
                <a:lnTo>
                  <a:pt x="26311" y="5126"/>
                </a:lnTo>
                <a:lnTo>
                  <a:pt x="26453" y="5106"/>
                </a:lnTo>
                <a:lnTo>
                  <a:pt x="26616" y="5076"/>
                </a:lnTo>
                <a:lnTo>
                  <a:pt x="26819" y="5025"/>
                </a:lnTo>
                <a:lnTo>
                  <a:pt x="27062" y="4954"/>
                </a:lnTo>
                <a:lnTo>
                  <a:pt x="27337" y="4873"/>
                </a:lnTo>
                <a:lnTo>
                  <a:pt x="27631" y="4761"/>
                </a:lnTo>
                <a:lnTo>
                  <a:pt x="27925" y="4629"/>
                </a:lnTo>
                <a:lnTo>
                  <a:pt x="28067" y="4558"/>
                </a:lnTo>
                <a:lnTo>
                  <a:pt x="28220" y="4477"/>
                </a:lnTo>
                <a:lnTo>
                  <a:pt x="28362" y="4396"/>
                </a:lnTo>
                <a:lnTo>
                  <a:pt x="28494" y="4304"/>
                </a:lnTo>
                <a:lnTo>
                  <a:pt x="28626" y="4203"/>
                </a:lnTo>
                <a:lnTo>
                  <a:pt x="28758" y="4101"/>
                </a:lnTo>
                <a:lnTo>
                  <a:pt x="28869" y="3990"/>
                </a:lnTo>
                <a:lnTo>
                  <a:pt x="28981" y="3878"/>
                </a:lnTo>
                <a:lnTo>
                  <a:pt x="29082" y="3746"/>
                </a:lnTo>
                <a:lnTo>
                  <a:pt x="29164" y="3614"/>
                </a:lnTo>
                <a:lnTo>
                  <a:pt x="29235" y="3472"/>
                </a:lnTo>
                <a:lnTo>
                  <a:pt x="29296" y="3320"/>
                </a:lnTo>
                <a:lnTo>
                  <a:pt x="29336" y="3167"/>
                </a:lnTo>
                <a:lnTo>
                  <a:pt x="29357" y="3005"/>
                </a:lnTo>
                <a:lnTo>
                  <a:pt x="29367" y="2832"/>
                </a:lnTo>
                <a:lnTo>
                  <a:pt x="29346" y="2650"/>
                </a:lnTo>
                <a:lnTo>
                  <a:pt x="29326" y="2558"/>
                </a:lnTo>
                <a:lnTo>
                  <a:pt x="29285" y="2477"/>
                </a:lnTo>
                <a:lnTo>
                  <a:pt x="29225" y="2396"/>
                </a:lnTo>
                <a:lnTo>
                  <a:pt x="29133" y="2325"/>
                </a:lnTo>
                <a:lnTo>
                  <a:pt x="29032" y="2264"/>
                </a:lnTo>
                <a:lnTo>
                  <a:pt x="28920" y="2203"/>
                </a:lnTo>
                <a:lnTo>
                  <a:pt x="28778" y="2152"/>
                </a:lnTo>
                <a:lnTo>
                  <a:pt x="28626" y="2112"/>
                </a:lnTo>
                <a:lnTo>
                  <a:pt x="28463" y="2071"/>
                </a:lnTo>
                <a:lnTo>
                  <a:pt x="28270" y="2030"/>
                </a:lnTo>
                <a:lnTo>
                  <a:pt x="28078" y="2000"/>
                </a:lnTo>
                <a:lnTo>
                  <a:pt x="27864" y="1980"/>
                </a:lnTo>
                <a:lnTo>
                  <a:pt x="27397" y="1939"/>
                </a:lnTo>
                <a:lnTo>
                  <a:pt x="26890" y="1929"/>
                </a:lnTo>
                <a:lnTo>
                  <a:pt x="26332" y="1929"/>
                </a:lnTo>
                <a:lnTo>
                  <a:pt x="25743" y="1939"/>
                </a:lnTo>
                <a:lnTo>
                  <a:pt x="25114" y="1970"/>
                </a:lnTo>
                <a:lnTo>
                  <a:pt x="24464" y="2010"/>
                </a:lnTo>
                <a:lnTo>
                  <a:pt x="23794" y="2061"/>
                </a:lnTo>
                <a:lnTo>
                  <a:pt x="23114" y="2122"/>
                </a:lnTo>
                <a:lnTo>
                  <a:pt x="22414" y="2193"/>
                </a:lnTo>
                <a:lnTo>
                  <a:pt x="21713" y="2274"/>
                </a:lnTo>
                <a:lnTo>
                  <a:pt x="20322" y="2447"/>
                </a:lnTo>
                <a:lnTo>
                  <a:pt x="18972" y="2629"/>
                </a:lnTo>
                <a:lnTo>
                  <a:pt x="17724" y="2822"/>
                </a:lnTo>
                <a:lnTo>
                  <a:pt x="16597" y="2995"/>
                </a:lnTo>
                <a:lnTo>
                  <a:pt x="15643" y="3157"/>
                </a:lnTo>
                <a:lnTo>
                  <a:pt x="14912" y="3279"/>
                </a:lnTo>
                <a:lnTo>
                  <a:pt x="14273" y="3391"/>
                </a:lnTo>
                <a:lnTo>
                  <a:pt x="14273" y="3391"/>
                </a:lnTo>
                <a:lnTo>
                  <a:pt x="14354" y="3330"/>
                </a:lnTo>
                <a:lnTo>
                  <a:pt x="14455" y="3259"/>
                </a:lnTo>
                <a:lnTo>
                  <a:pt x="14577" y="3147"/>
                </a:lnTo>
                <a:lnTo>
                  <a:pt x="14719" y="3025"/>
                </a:lnTo>
                <a:lnTo>
                  <a:pt x="14872" y="2873"/>
                </a:lnTo>
                <a:lnTo>
                  <a:pt x="15024" y="2690"/>
                </a:lnTo>
                <a:lnTo>
                  <a:pt x="15176" y="2497"/>
                </a:lnTo>
                <a:lnTo>
                  <a:pt x="15318" y="2274"/>
                </a:lnTo>
                <a:lnTo>
                  <a:pt x="15379" y="2152"/>
                </a:lnTo>
                <a:lnTo>
                  <a:pt x="15440" y="2030"/>
                </a:lnTo>
                <a:lnTo>
                  <a:pt x="15501" y="1909"/>
                </a:lnTo>
                <a:lnTo>
                  <a:pt x="15542" y="1777"/>
                </a:lnTo>
                <a:lnTo>
                  <a:pt x="15582" y="1645"/>
                </a:lnTo>
                <a:lnTo>
                  <a:pt x="15613" y="1503"/>
                </a:lnTo>
                <a:lnTo>
                  <a:pt x="15633" y="1371"/>
                </a:lnTo>
                <a:lnTo>
                  <a:pt x="15633" y="1218"/>
                </a:lnTo>
                <a:lnTo>
                  <a:pt x="15633" y="1076"/>
                </a:lnTo>
                <a:lnTo>
                  <a:pt x="15623" y="924"/>
                </a:lnTo>
                <a:lnTo>
                  <a:pt x="15592" y="772"/>
                </a:lnTo>
                <a:lnTo>
                  <a:pt x="15552" y="609"/>
                </a:lnTo>
                <a:lnTo>
                  <a:pt x="15491" y="447"/>
                </a:lnTo>
                <a:lnTo>
                  <a:pt x="15410" y="295"/>
                </a:lnTo>
                <a:lnTo>
                  <a:pt x="15369" y="213"/>
                </a:lnTo>
                <a:lnTo>
                  <a:pt x="15308" y="153"/>
                </a:lnTo>
                <a:lnTo>
                  <a:pt x="15247" y="102"/>
                </a:lnTo>
                <a:lnTo>
                  <a:pt x="15166" y="61"/>
                </a:lnTo>
                <a:lnTo>
                  <a:pt x="15085" y="31"/>
                </a:lnTo>
                <a:lnTo>
                  <a:pt x="14993" y="10"/>
                </a:lnTo>
                <a:lnTo>
                  <a:pt x="14892"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5" name="Google Shape;266;p19">
            <a:extLst>
              <a:ext uri="{FF2B5EF4-FFF2-40B4-BE49-F238E27FC236}">
                <a16:creationId xmlns:a16="http://schemas.microsoft.com/office/drawing/2014/main" id="{F9B1337D-710A-4393-F6BD-A36B2453529D}"/>
              </a:ext>
            </a:extLst>
          </p:cNvPr>
          <p:cNvSpPr/>
          <p:nvPr/>
        </p:nvSpPr>
        <p:spPr>
          <a:xfrm>
            <a:off x="1344225" y="3097525"/>
            <a:ext cx="268750" cy="88600"/>
          </a:xfrm>
          <a:custGeom>
            <a:avLst/>
            <a:gdLst/>
            <a:ahLst/>
            <a:cxnLst/>
            <a:rect l="l" t="t" r="r" b="b"/>
            <a:pathLst>
              <a:path w="10750" h="3544" extrusionOk="0">
                <a:moveTo>
                  <a:pt x="863" y="1"/>
                </a:moveTo>
                <a:lnTo>
                  <a:pt x="822" y="457"/>
                </a:lnTo>
                <a:lnTo>
                  <a:pt x="761" y="924"/>
                </a:lnTo>
                <a:lnTo>
                  <a:pt x="690" y="1391"/>
                </a:lnTo>
                <a:lnTo>
                  <a:pt x="599" y="1858"/>
                </a:lnTo>
                <a:lnTo>
                  <a:pt x="548" y="2082"/>
                </a:lnTo>
                <a:lnTo>
                  <a:pt x="487" y="2305"/>
                </a:lnTo>
                <a:lnTo>
                  <a:pt x="416" y="2528"/>
                </a:lnTo>
                <a:lnTo>
                  <a:pt x="345" y="2741"/>
                </a:lnTo>
                <a:lnTo>
                  <a:pt x="274" y="2944"/>
                </a:lnTo>
                <a:lnTo>
                  <a:pt x="183" y="3147"/>
                </a:lnTo>
                <a:lnTo>
                  <a:pt x="91" y="3340"/>
                </a:lnTo>
                <a:lnTo>
                  <a:pt x="0" y="3523"/>
                </a:lnTo>
                <a:lnTo>
                  <a:pt x="213" y="3533"/>
                </a:lnTo>
                <a:lnTo>
                  <a:pt x="437" y="3543"/>
                </a:lnTo>
                <a:lnTo>
                  <a:pt x="782" y="3543"/>
                </a:lnTo>
                <a:lnTo>
                  <a:pt x="1127" y="3533"/>
                </a:lnTo>
                <a:lnTo>
                  <a:pt x="1472" y="3523"/>
                </a:lnTo>
                <a:lnTo>
                  <a:pt x="1817" y="3503"/>
                </a:lnTo>
                <a:lnTo>
                  <a:pt x="2162" y="3472"/>
                </a:lnTo>
                <a:lnTo>
                  <a:pt x="2497" y="3432"/>
                </a:lnTo>
                <a:lnTo>
                  <a:pt x="2842" y="3391"/>
                </a:lnTo>
                <a:lnTo>
                  <a:pt x="3187" y="3340"/>
                </a:lnTo>
                <a:lnTo>
                  <a:pt x="3522" y="3279"/>
                </a:lnTo>
                <a:lnTo>
                  <a:pt x="3867" y="3218"/>
                </a:lnTo>
                <a:lnTo>
                  <a:pt x="4202" y="3147"/>
                </a:lnTo>
                <a:lnTo>
                  <a:pt x="4537" y="3066"/>
                </a:lnTo>
                <a:lnTo>
                  <a:pt x="4872" y="2985"/>
                </a:lnTo>
                <a:lnTo>
                  <a:pt x="5207" y="2894"/>
                </a:lnTo>
                <a:lnTo>
                  <a:pt x="5532" y="2792"/>
                </a:lnTo>
                <a:lnTo>
                  <a:pt x="5867" y="2691"/>
                </a:lnTo>
                <a:lnTo>
                  <a:pt x="6192" y="2579"/>
                </a:lnTo>
                <a:lnTo>
                  <a:pt x="6517" y="2467"/>
                </a:lnTo>
                <a:lnTo>
                  <a:pt x="6842" y="2335"/>
                </a:lnTo>
                <a:lnTo>
                  <a:pt x="7156" y="2213"/>
                </a:lnTo>
                <a:lnTo>
                  <a:pt x="7471" y="2071"/>
                </a:lnTo>
                <a:lnTo>
                  <a:pt x="7786" y="1929"/>
                </a:lnTo>
                <a:lnTo>
                  <a:pt x="8100" y="1777"/>
                </a:lnTo>
                <a:lnTo>
                  <a:pt x="8405" y="1625"/>
                </a:lnTo>
                <a:lnTo>
                  <a:pt x="8709" y="1462"/>
                </a:lnTo>
                <a:lnTo>
                  <a:pt x="9014" y="1290"/>
                </a:lnTo>
                <a:lnTo>
                  <a:pt x="9308" y="1117"/>
                </a:lnTo>
                <a:lnTo>
                  <a:pt x="9603" y="945"/>
                </a:lnTo>
                <a:lnTo>
                  <a:pt x="9897" y="752"/>
                </a:lnTo>
                <a:lnTo>
                  <a:pt x="10181" y="559"/>
                </a:lnTo>
                <a:lnTo>
                  <a:pt x="10465" y="366"/>
                </a:lnTo>
                <a:lnTo>
                  <a:pt x="10750" y="163"/>
                </a:lnTo>
                <a:lnTo>
                  <a:pt x="10739" y="82"/>
                </a:lnTo>
                <a:lnTo>
                  <a:pt x="10181" y="244"/>
                </a:lnTo>
                <a:lnTo>
                  <a:pt x="9613" y="397"/>
                </a:lnTo>
                <a:lnTo>
                  <a:pt x="9024" y="518"/>
                </a:lnTo>
                <a:lnTo>
                  <a:pt x="8425" y="620"/>
                </a:lnTo>
                <a:lnTo>
                  <a:pt x="7816" y="711"/>
                </a:lnTo>
                <a:lnTo>
                  <a:pt x="7501" y="742"/>
                </a:lnTo>
                <a:lnTo>
                  <a:pt x="7187" y="762"/>
                </a:lnTo>
                <a:lnTo>
                  <a:pt x="6872" y="792"/>
                </a:lnTo>
                <a:lnTo>
                  <a:pt x="6547" y="803"/>
                </a:lnTo>
                <a:lnTo>
                  <a:pt x="6222" y="813"/>
                </a:lnTo>
                <a:lnTo>
                  <a:pt x="5552" y="813"/>
                </a:lnTo>
                <a:lnTo>
                  <a:pt x="5207" y="803"/>
                </a:lnTo>
                <a:lnTo>
                  <a:pt x="4862" y="782"/>
                </a:lnTo>
                <a:lnTo>
                  <a:pt x="4527" y="762"/>
                </a:lnTo>
                <a:lnTo>
                  <a:pt x="4202" y="731"/>
                </a:lnTo>
                <a:lnTo>
                  <a:pt x="3878" y="691"/>
                </a:lnTo>
                <a:lnTo>
                  <a:pt x="3553" y="650"/>
                </a:lnTo>
                <a:lnTo>
                  <a:pt x="3238" y="600"/>
                </a:lnTo>
                <a:lnTo>
                  <a:pt x="2923" y="549"/>
                </a:lnTo>
                <a:lnTo>
                  <a:pt x="2619" y="488"/>
                </a:lnTo>
                <a:lnTo>
                  <a:pt x="2314" y="417"/>
                </a:lnTo>
                <a:lnTo>
                  <a:pt x="2020" y="346"/>
                </a:lnTo>
                <a:lnTo>
                  <a:pt x="1726" y="265"/>
                </a:lnTo>
                <a:lnTo>
                  <a:pt x="1431" y="183"/>
                </a:lnTo>
                <a:lnTo>
                  <a:pt x="1147" y="92"/>
                </a:lnTo>
                <a:lnTo>
                  <a:pt x="863"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6" name="Google Shape;267;p19">
            <a:extLst>
              <a:ext uri="{FF2B5EF4-FFF2-40B4-BE49-F238E27FC236}">
                <a16:creationId xmlns:a16="http://schemas.microsoft.com/office/drawing/2014/main" id="{8C4EF16F-8119-704A-723F-5F14646963A1}"/>
              </a:ext>
            </a:extLst>
          </p:cNvPr>
          <p:cNvSpPr/>
          <p:nvPr/>
        </p:nvSpPr>
        <p:spPr>
          <a:xfrm>
            <a:off x="1130300" y="2456775"/>
            <a:ext cx="751675" cy="632400"/>
          </a:xfrm>
          <a:custGeom>
            <a:avLst/>
            <a:gdLst/>
            <a:ahLst/>
            <a:cxnLst/>
            <a:rect l="l" t="t" r="r" b="b"/>
            <a:pathLst>
              <a:path w="30067" h="25296" extrusionOk="0">
                <a:moveTo>
                  <a:pt x="9420" y="0"/>
                </a:moveTo>
                <a:lnTo>
                  <a:pt x="9095" y="71"/>
                </a:lnTo>
                <a:lnTo>
                  <a:pt x="8770" y="163"/>
                </a:lnTo>
                <a:lnTo>
                  <a:pt x="8466" y="254"/>
                </a:lnTo>
                <a:lnTo>
                  <a:pt x="8161" y="356"/>
                </a:lnTo>
                <a:lnTo>
                  <a:pt x="7867" y="467"/>
                </a:lnTo>
                <a:lnTo>
                  <a:pt x="7593" y="579"/>
                </a:lnTo>
                <a:lnTo>
                  <a:pt x="7319" y="701"/>
                </a:lnTo>
                <a:lnTo>
                  <a:pt x="7055" y="822"/>
                </a:lnTo>
                <a:lnTo>
                  <a:pt x="6801" y="954"/>
                </a:lnTo>
                <a:lnTo>
                  <a:pt x="6557" y="1097"/>
                </a:lnTo>
                <a:lnTo>
                  <a:pt x="6324" y="1239"/>
                </a:lnTo>
                <a:lnTo>
                  <a:pt x="6101" y="1381"/>
                </a:lnTo>
                <a:lnTo>
                  <a:pt x="5877" y="1533"/>
                </a:lnTo>
                <a:lnTo>
                  <a:pt x="5664" y="1685"/>
                </a:lnTo>
                <a:lnTo>
                  <a:pt x="5461" y="1848"/>
                </a:lnTo>
                <a:lnTo>
                  <a:pt x="5268" y="2010"/>
                </a:lnTo>
                <a:lnTo>
                  <a:pt x="5075" y="2183"/>
                </a:lnTo>
                <a:lnTo>
                  <a:pt x="4893" y="2345"/>
                </a:lnTo>
                <a:lnTo>
                  <a:pt x="4720" y="2518"/>
                </a:lnTo>
                <a:lnTo>
                  <a:pt x="4548" y="2700"/>
                </a:lnTo>
                <a:lnTo>
                  <a:pt x="4233" y="3056"/>
                </a:lnTo>
                <a:lnTo>
                  <a:pt x="3928" y="3421"/>
                </a:lnTo>
                <a:lnTo>
                  <a:pt x="3654" y="3786"/>
                </a:lnTo>
                <a:lnTo>
                  <a:pt x="3401" y="4162"/>
                </a:lnTo>
                <a:lnTo>
                  <a:pt x="3157" y="4538"/>
                </a:lnTo>
                <a:lnTo>
                  <a:pt x="2934" y="4903"/>
                </a:lnTo>
                <a:lnTo>
                  <a:pt x="2731" y="5279"/>
                </a:lnTo>
                <a:lnTo>
                  <a:pt x="2528" y="5634"/>
                </a:lnTo>
                <a:lnTo>
                  <a:pt x="2162" y="6334"/>
                </a:lnTo>
                <a:lnTo>
                  <a:pt x="1827" y="6994"/>
                </a:lnTo>
                <a:lnTo>
                  <a:pt x="1665" y="7299"/>
                </a:lnTo>
                <a:lnTo>
                  <a:pt x="1502" y="7583"/>
                </a:lnTo>
                <a:lnTo>
                  <a:pt x="1340" y="7847"/>
                </a:lnTo>
                <a:lnTo>
                  <a:pt x="1167" y="8090"/>
                </a:lnTo>
                <a:lnTo>
                  <a:pt x="1005" y="8303"/>
                </a:lnTo>
                <a:lnTo>
                  <a:pt x="914" y="8405"/>
                </a:lnTo>
                <a:lnTo>
                  <a:pt x="822" y="8496"/>
                </a:lnTo>
                <a:lnTo>
                  <a:pt x="731" y="8578"/>
                </a:lnTo>
                <a:lnTo>
                  <a:pt x="640" y="8659"/>
                </a:lnTo>
                <a:lnTo>
                  <a:pt x="548" y="8720"/>
                </a:lnTo>
                <a:lnTo>
                  <a:pt x="447" y="8781"/>
                </a:lnTo>
                <a:lnTo>
                  <a:pt x="345" y="8841"/>
                </a:lnTo>
                <a:lnTo>
                  <a:pt x="244" y="8882"/>
                </a:lnTo>
                <a:lnTo>
                  <a:pt x="132" y="8913"/>
                </a:lnTo>
                <a:lnTo>
                  <a:pt x="20" y="8943"/>
                </a:lnTo>
                <a:lnTo>
                  <a:pt x="0" y="9481"/>
                </a:lnTo>
                <a:lnTo>
                  <a:pt x="0" y="10019"/>
                </a:lnTo>
                <a:lnTo>
                  <a:pt x="10" y="10547"/>
                </a:lnTo>
                <a:lnTo>
                  <a:pt x="31" y="11085"/>
                </a:lnTo>
                <a:lnTo>
                  <a:pt x="61" y="11623"/>
                </a:lnTo>
                <a:lnTo>
                  <a:pt x="112" y="12151"/>
                </a:lnTo>
                <a:lnTo>
                  <a:pt x="162" y="12678"/>
                </a:lnTo>
                <a:lnTo>
                  <a:pt x="234" y="13196"/>
                </a:lnTo>
                <a:lnTo>
                  <a:pt x="294" y="13572"/>
                </a:lnTo>
                <a:lnTo>
                  <a:pt x="365" y="13947"/>
                </a:lnTo>
                <a:lnTo>
                  <a:pt x="437" y="14313"/>
                </a:lnTo>
                <a:lnTo>
                  <a:pt x="508" y="14678"/>
                </a:lnTo>
                <a:lnTo>
                  <a:pt x="599" y="15044"/>
                </a:lnTo>
                <a:lnTo>
                  <a:pt x="680" y="15409"/>
                </a:lnTo>
                <a:lnTo>
                  <a:pt x="782" y="15774"/>
                </a:lnTo>
                <a:lnTo>
                  <a:pt x="883" y="16130"/>
                </a:lnTo>
                <a:lnTo>
                  <a:pt x="995" y="16485"/>
                </a:lnTo>
                <a:lnTo>
                  <a:pt x="1117" y="16830"/>
                </a:lnTo>
                <a:lnTo>
                  <a:pt x="1238" y="17175"/>
                </a:lnTo>
                <a:lnTo>
                  <a:pt x="1370" y="17520"/>
                </a:lnTo>
                <a:lnTo>
                  <a:pt x="1502" y="17855"/>
                </a:lnTo>
                <a:lnTo>
                  <a:pt x="1655" y="18190"/>
                </a:lnTo>
                <a:lnTo>
                  <a:pt x="1797" y="18525"/>
                </a:lnTo>
                <a:lnTo>
                  <a:pt x="1959" y="18850"/>
                </a:lnTo>
                <a:lnTo>
                  <a:pt x="2233" y="19378"/>
                </a:lnTo>
                <a:lnTo>
                  <a:pt x="2528" y="19885"/>
                </a:lnTo>
                <a:lnTo>
                  <a:pt x="2842" y="20393"/>
                </a:lnTo>
                <a:lnTo>
                  <a:pt x="3167" y="20870"/>
                </a:lnTo>
                <a:lnTo>
                  <a:pt x="3340" y="21114"/>
                </a:lnTo>
                <a:lnTo>
                  <a:pt x="3512" y="21337"/>
                </a:lnTo>
                <a:lnTo>
                  <a:pt x="3695" y="21570"/>
                </a:lnTo>
                <a:lnTo>
                  <a:pt x="3888" y="21794"/>
                </a:lnTo>
                <a:lnTo>
                  <a:pt x="4070" y="22017"/>
                </a:lnTo>
                <a:lnTo>
                  <a:pt x="4273" y="22230"/>
                </a:lnTo>
                <a:lnTo>
                  <a:pt x="4466" y="22443"/>
                </a:lnTo>
                <a:lnTo>
                  <a:pt x="4679" y="22646"/>
                </a:lnTo>
                <a:lnTo>
                  <a:pt x="4883" y="22849"/>
                </a:lnTo>
                <a:lnTo>
                  <a:pt x="5096" y="23052"/>
                </a:lnTo>
                <a:lnTo>
                  <a:pt x="5319" y="23245"/>
                </a:lnTo>
                <a:lnTo>
                  <a:pt x="5542" y="23428"/>
                </a:lnTo>
                <a:lnTo>
                  <a:pt x="5776" y="23621"/>
                </a:lnTo>
                <a:lnTo>
                  <a:pt x="6009" y="23793"/>
                </a:lnTo>
                <a:lnTo>
                  <a:pt x="6243" y="23966"/>
                </a:lnTo>
                <a:lnTo>
                  <a:pt x="6486" y="24139"/>
                </a:lnTo>
                <a:lnTo>
                  <a:pt x="6730" y="24301"/>
                </a:lnTo>
                <a:lnTo>
                  <a:pt x="6984" y="24463"/>
                </a:lnTo>
                <a:lnTo>
                  <a:pt x="7237" y="24616"/>
                </a:lnTo>
                <a:lnTo>
                  <a:pt x="7501" y="24758"/>
                </a:lnTo>
                <a:lnTo>
                  <a:pt x="7775" y="24900"/>
                </a:lnTo>
                <a:lnTo>
                  <a:pt x="8039" y="25042"/>
                </a:lnTo>
                <a:lnTo>
                  <a:pt x="8313" y="25164"/>
                </a:lnTo>
                <a:lnTo>
                  <a:pt x="8598" y="25296"/>
                </a:lnTo>
                <a:lnTo>
                  <a:pt x="8202" y="24890"/>
                </a:lnTo>
                <a:lnTo>
                  <a:pt x="7806" y="24484"/>
                </a:lnTo>
                <a:lnTo>
                  <a:pt x="7420" y="24078"/>
                </a:lnTo>
                <a:lnTo>
                  <a:pt x="7045" y="23661"/>
                </a:lnTo>
                <a:lnTo>
                  <a:pt x="6669" y="23235"/>
                </a:lnTo>
                <a:lnTo>
                  <a:pt x="6314" y="22809"/>
                </a:lnTo>
                <a:lnTo>
                  <a:pt x="5958" y="22372"/>
                </a:lnTo>
                <a:lnTo>
                  <a:pt x="5613" y="21926"/>
                </a:lnTo>
                <a:lnTo>
                  <a:pt x="5289" y="21469"/>
                </a:lnTo>
                <a:lnTo>
                  <a:pt x="4964" y="21012"/>
                </a:lnTo>
                <a:lnTo>
                  <a:pt x="4659" y="20545"/>
                </a:lnTo>
                <a:lnTo>
                  <a:pt x="4365" y="20068"/>
                </a:lnTo>
                <a:lnTo>
                  <a:pt x="4091" y="19591"/>
                </a:lnTo>
                <a:lnTo>
                  <a:pt x="3817" y="19094"/>
                </a:lnTo>
                <a:lnTo>
                  <a:pt x="3573" y="18596"/>
                </a:lnTo>
                <a:lnTo>
                  <a:pt x="3340" y="18089"/>
                </a:lnTo>
                <a:lnTo>
                  <a:pt x="3198" y="17764"/>
                </a:lnTo>
                <a:lnTo>
                  <a:pt x="3076" y="17429"/>
                </a:lnTo>
                <a:lnTo>
                  <a:pt x="2954" y="17104"/>
                </a:lnTo>
                <a:lnTo>
                  <a:pt x="2832" y="16769"/>
                </a:lnTo>
                <a:lnTo>
                  <a:pt x="2731" y="16424"/>
                </a:lnTo>
                <a:lnTo>
                  <a:pt x="2629" y="16089"/>
                </a:lnTo>
                <a:lnTo>
                  <a:pt x="2548" y="15744"/>
                </a:lnTo>
                <a:lnTo>
                  <a:pt x="2467" y="15399"/>
                </a:lnTo>
                <a:lnTo>
                  <a:pt x="2396" y="15054"/>
                </a:lnTo>
                <a:lnTo>
                  <a:pt x="2335" y="14698"/>
                </a:lnTo>
                <a:lnTo>
                  <a:pt x="2274" y="14353"/>
                </a:lnTo>
                <a:lnTo>
                  <a:pt x="2233" y="13998"/>
                </a:lnTo>
                <a:lnTo>
                  <a:pt x="2193" y="13643"/>
                </a:lnTo>
                <a:lnTo>
                  <a:pt x="2172" y="13298"/>
                </a:lnTo>
                <a:lnTo>
                  <a:pt x="2152" y="12942"/>
                </a:lnTo>
                <a:lnTo>
                  <a:pt x="2152" y="12587"/>
                </a:lnTo>
                <a:lnTo>
                  <a:pt x="2152" y="12242"/>
                </a:lnTo>
                <a:lnTo>
                  <a:pt x="2172" y="11887"/>
                </a:lnTo>
                <a:lnTo>
                  <a:pt x="2193" y="11542"/>
                </a:lnTo>
                <a:lnTo>
                  <a:pt x="2223" y="11196"/>
                </a:lnTo>
                <a:lnTo>
                  <a:pt x="2274" y="10851"/>
                </a:lnTo>
                <a:lnTo>
                  <a:pt x="2325" y="10506"/>
                </a:lnTo>
                <a:lnTo>
                  <a:pt x="2396" y="10161"/>
                </a:lnTo>
                <a:lnTo>
                  <a:pt x="2477" y="9826"/>
                </a:lnTo>
                <a:lnTo>
                  <a:pt x="2568" y="9491"/>
                </a:lnTo>
                <a:lnTo>
                  <a:pt x="2670" y="9156"/>
                </a:lnTo>
                <a:lnTo>
                  <a:pt x="2781" y="8831"/>
                </a:lnTo>
                <a:lnTo>
                  <a:pt x="2903" y="8507"/>
                </a:lnTo>
                <a:lnTo>
                  <a:pt x="3035" y="8182"/>
                </a:lnTo>
                <a:lnTo>
                  <a:pt x="3187" y="7867"/>
                </a:lnTo>
                <a:lnTo>
                  <a:pt x="3350" y="7562"/>
                </a:lnTo>
                <a:lnTo>
                  <a:pt x="3522" y="7258"/>
                </a:lnTo>
                <a:lnTo>
                  <a:pt x="3715" y="6933"/>
                </a:lnTo>
                <a:lnTo>
                  <a:pt x="3928" y="6618"/>
                </a:lnTo>
                <a:lnTo>
                  <a:pt x="4152" y="6314"/>
                </a:lnTo>
                <a:lnTo>
                  <a:pt x="4395" y="6009"/>
                </a:lnTo>
                <a:lnTo>
                  <a:pt x="4639" y="5715"/>
                </a:lnTo>
                <a:lnTo>
                  <a:pt x="4893" y="5441"/>
                </a:lnTo>
                <a:lnTo>
                  <a:pt x="5157" y="5157"/>
                </a:lnTo>
                <a:lnTo>
                  <a:pt x="5420" y="4893"/>
                </a:lnTo>
                <a:lnTo>
                  <a:pt x="5705" y="4629"/>
                </a:lnTo>
                <a:lnTo>
                  <a:pt x="5989" y="4375"/>
                </a:lnTo>
                <a:lnTo>
                  <a:pt x="6273" y="4121"/>
                </a:lnTo>
                <a:lnTo>
                  <a:pt x="6568" y="3878"/>
                </a:lnTo>
                <a:lnTo>
                  <a:pt x="6872" y="3644"/>
                </a:lnTo>
                <a:lnTo>
                  <a:pt x="7177" y="3411"/>
                </a:lnTo>
                <a:lnTo>
                  <a:pt x="7796" y="2954"/>
                </a:lnTo>
                <a:lnTo>
                  <a:pt x="7968" y="2822"/>
                </a:lnTo>
                <a:lnTo>
                  <a:pt x="8151" y="2700"/>
                </a:lnTo>
                <a:lnTo>
                  <a:pt x="8344" y="2589"/>
                </a:lnTo>
                <a:lnTo>
                  <a:pt x="8537" y="2487"/>
                </a:lnTo>
                <a:lnTo>
                  <a:pt x="8740" y="2396"/>
                </a:lnTo>
                <a:lnTo>
                  <a:pt x="8943" y="2325"/>
                </a:lnTo>
                <a:lnTo>
                  <a:pt x="9044" y="2294"/>
                </a:lnTo>
                <a:lnTo>
                  <a:pt x="9146" y="2274"/>
                </a:lnTo>
                <a:lnTo>
                  <a:pt x="9257" y="2264"/>
                </a:lnTo>
                <a:lnTo>
                  <a:pt x="9369" y="2254"/>
                </a:lnTo>
                <a:lnTo>
                  <a:pt x="9511" y="2264"/>
                </a:lnTo>
                <a:lnTo>
                  <a:pt x="9663" y="2274"/>
                </a:lnTo>
                <a:lnTo>
                  <a:pt x="9806" y="2304"/>
                </a:lnTo>
                <a:lnTo>
                  <a:pt x="9948" y="2345"/>
                </a:lnTo>
                <a:lnTo>
                  <a:pt x="10090" y="2396"/>
                </a:lnTo>
                <a:lnTo>
                  <a:pt x="10222" y="2457"/>
                </a:lnTo>
                <a:lnTo>
                  <a:pt x="10354" y="2528"/>
                </a:lnTo>
                <a:lnTo>
                  <a:pt x="10486" y="2599"/>
                </a:lnTo>
                <a:lnTo>
                  <a:pt x="10739" y="2761"/>
                </a:lnTo>
                <a:lnTo>
                  <a:pt x="10993" y="2944"/>
                </a:lnTo>
                <a:lnTo>
                  <a:pt x="11480" y="3320"/>
                </a:lnTo>
                <a:lnTo>
                  <a:pt x="11724" y="3502"/>
                </a:lnTo>
                <a:lnTo>
                  <a:pt x="11978" y="3675"/>
                </a:lnTo>
                <a:lnTo>
                  <a:pt x="12232" y="3847"/>
                </a:lnTo>
                <a:lnTo>
                  <a:pt x="12485" y="4000"/>
                </a:lnTo>
                <a:lnTo>
                  <a:pt x="12749" y="4152"/>
                </a:lnTo>
                <a:lnTo>
                  <a:pt x="13023" y="4294"/>
                </a:lnTo>
                <a:lnTo>
                  <a:pt x="13287" y="4426"/>
                </a:lnTo>
                <a:lnTo>
                  <a:pt x="13571" y="4548"/>
                </a:lnTo>
                <a:lnTo>
                  <a:pt x="13845" y="4659"/>
                </a:lnTo>
                <a:lnTo>
                  <a:pt x="14130" y="4761"/>
                </a:lnTo>
                <a:lnTo>
                  <a:pt x="14424" y="4852"/>
                </a:lnTo>
                <a:lnTo>
                  <a:pt x="14708" y="4923"/>
                </a:lnTo>
                <a:lnTo>
                  <a:pt x="15003" y="4994"/>
                </a:lnTo>
                <a:lnTo>
                  <a:pt x="15307" y="5045"/>
                </a:lnTo>
                <a:lnTo>
                  <a:pt x="15602" y="5076"/>
                </a:lnTo>
                <a:lnTo>
                  <a:pt x="15906" y="5106"/>
                </a:lnTo>
                <a:lnTo>
                  <a:pt x="16211" y="5106"/>
                </a:lnTo>
                <a:lnTo>
                  <a:pt x="16505" y="5096"/>
                </a:lnTo>
                <a:lnTo>
                  <a:pt x="16809" y="5076"/>
                </a:lnTo>
                <a:lnTo>
                  <a:pt x="17114" y="5035"/>
                </a:lnTo>
                <a:lnTo>
                  <a:pt x="17408" y="4974"/>
                </a:lnTo>
                <a:lnTo>
                  <a:pt x="17703" y="4903"/>
                </a:lnTo>
                <a:lnTo>
                  <a:pt x="17997" y="4812"/>
                </a:lnTo>
                <a:lnTo>
                  <a:pt x="18281" y="4710"/>
                </a:lnTo>
                <a:lnTo>
                  <a:pt x="18555" y="4588"/>
                </a:lnTo>
                <a:lnTo>
                  <a:pt x="18829" y="4456"/>
                </a:lnTo>
                <a:lnTo>
                  <a:pt x="19083" y="4304"/>
                </a:lnTo>
                <a:lnTo>
                  <a:pt x="19337" y="4132"/>
                </a:lnTo>
                <a:lnTo>
                  <a:pt x="19570" y="3949"/>
                </a:lnTo>
                <a:lnTo>
                  <a:pt x="19794" y="3746"/>
                </a:lnTo>
                <a:lnTo>
                  <a:pt x="20007" y="3533"/>
                </a:lnTo>
                <a:lnTo>
                  <a:pt x="20200" y="3299"/>
                </a:lnTo>
                <a:lnTo>
                  <a:pt x="20332" y="3462"/>
                </a:lnTo>
                <a:lnTo>
                  <a:pt x="20474" y="3604"/>
                </a:lnTo>
                <a:lnTo>
                  <a:pt x="20616" y="3746"/>
                </a:lnTo>
                <a:lnTo>
                  <a:pt x="20768" y="3878"/>
                </a:lnTo>
                <a:lnTo>
                  <a:pt x="20931" y="4010"/>
                </a:lnTo>
                <a:lnTo>
                  <a:pt x="21093" y="4121"/>
                </a:lnTo>
                <a:lnTo>
                  <a:pt x="21266" y="4233"/>
                </a:lnTo>
                <a:lnTo>
                  <a:pt x="21438" y="4345"/>
                </a:lnTo>
                <a:lnTo>
                  <a:pt x="21611" y="4446"/>
                </a:lnTo>
                <a:lnTo>
                  <a:pt x="21793" y="4538"/>
                </a:lnTo>
                <a:lnTo>
                  <a:pt x="21976" y="4619"/>
                </a:lnTo>
                <a:lnTo>
                  <a:pt x="22159" y="4700"/>
                </a:lnTo>
                <a:lnTo>
                  <a:pt x="22352" y="4761"/>
                </a:lnTo>
                <a:lnTo>
                  <a:pt x="22545" y="4832"/>
                </a:lnTo>
                <a:lnTo>
                  <a:pt x="22748" y="4883"/>
                </a:lnTo>
                <a:lnTo>
                  <a:pt x="22940" y="4933"/>
                </a:lnTo>
                <a:lnTo>
                  <a:pt x="23143" y="4974"/>
                </a:lnTo>
                <a:lnTo>
                  <a:pt x="23346" y="5005"/>
                </a:lnTo>
                <a:lnTo>
                  <a:pt x="23539" y="5025"/>
                </a:lnTo>
                <a:lnTo>
                  <a:pt x="23742" y="5045"/>
                </a:lnTo>
                <a:lnTo>
                  <a:pt x="24351" y="5045"/>
                </a:lnTo>
                <a:lnTo>
                  <a:pt x="24554" y="5025"/>
                </a:lnTo>
                <a:lnTo>
                  <a:pt x="24757" y="5005"/>
                </a:lnTo>
                <a:lnTo>
                  <a:pt x="24960" y="4974"/>
                </a:lnTo>
                <a:lnTo>
                  <a:pt x="25153" y="4933"/>
                </a:lnTo>
                <a:lnTo>
                  <a:pt x="25356" y="4883"/>
                </a:lnTo>
                <a:lnTo>
                  <a:pt x="25549" y="4822"/>
                </a:lnTo>
                <a:lnTo>
                  <a:pt x="25732" y="4751"/>
                </a:lnTo>
                <a:lnTo>
                  <a:pt x="25925" y="4680"/>
                </a:lnTo>
                <a:lnTo>
                  <a:pt x="26107" y="4599"/>
                </a:lnTo>
                <a:lnTo>
                  <a:pt x="26260" y="4873"/>
                </a:lnTo>
                <a:lnTo>
                  <a:pt x="26422" y="5136"/>
                </a:lnTo>
                <a:lnTo>
                  <a:pt x="26605" y="5380"/>
                </a:lnTo>
                <a:lnTo>
                  <a:pt x="26798" y="5614"/>
                </a:lnTo>
                <a:lnTo>
                  <a:pt x="27021" y="5837"/>
                </a:lnTo>
                <a:lnTo>
                  <a:pt x="27244" y="6050"/>
                </a:lnTo>
                <a:lnTo>
                  <a:pt x="27488" y="6233"/>
                </a:lnTo>
                <a:lnTo>
                  <a:pt x="27742" y="6415"/>
                </a:lnTo>
                <a:lnTo>
                  <a:pt x="28006" y="6578"/>
                </a:lnTo>
                <a:lnTo>
                  <a:pt x="28290" y="6720"/>
                </a:lnTo>
                <a:lnTo>
                  <a:pt x="28564" y="6842"/>
                </a:lnTo>
                <a:lnTo>
                  <a:pt x="28858" y="6953"/>
                </a:lnTo>
                <a:lnTo>
                  <a:pt x="29153" y="7045"/>
                </a:lnTo>
                <a:lnTo>
                  <a:pt x="29457" y="7116"/>
                </a:lnTo>
                <a:lnTo>
                  <a:pt x="29762" y="7167"/>
                </a:lnTo>
                <a:lnTo>
                  <a:pt x="30066" y="7197"/>
                </a:lnTo>
                <a:lnTo>
                  <a:pt x="30066" y="7167"/>
                </a:lnTo>
                <a:lnTo>
                  <a:pt x="29853" y="7025"/>
                </a:lnTo>
                <a:lnTo>
                  <a:pt x="29650" y="6862"/>
                </a:lnTo>
                <a:lnTo>
                  <a:pt x="29447" y="6690"/>
                </a:lnTo>
                <a:lnTo>
                  <a:pt x="29254" y="6507"/>
                </a:lnTo>
                <a:lnTo>
                  <a:pt x="29061" y="6304"/>
                </a:lnTo>
                <a:lnTo>
                  <a:pt x="28868" y="6101"/>
                </a:lnTo>
                <a:lnTo>
                  <a:pt x="28686" y="5877"/>
                </a:lnTo>
                <a:lnTo>
                  <a:pt x="28513" y="5644"/>
                </a:lnTo>
                <a:lnTo>
                  <a:pt x="28341" y="5411"/>
                </a:lnTo>
                <a:lnTo>
                  <a:pt x="28178" y="5167"/>
                </a:lnTo>
                <a:lnTo>
                  <a:pt x="28016" y="4923"/>
                </a:lnTo>
                <a:lnTo>
                  <a:pt x="27863" y="4670"/>
                </a:lnTo>
                <a:lnTo>
                  <a:pt x="27579" y="4172"/>
                </a:lnTo>
                <a:lnTo>
                  <a:pt x="27315" y="3675"/>
                </a:lnTo>
                <a:lnTo>
                  <a:pt x="27082" y="3198"/>
                </a:lnTo>
                <a:lnTo>
                  <a:pt x="26869" y="2741"/>
                </a:lnTo>
                <a:lnTo>
                  <a:pt x="26696" y="2325"/>
                </a:lnTo>
                <a:lnTo>
                  <a:pt x="26544" y="1969"/>
                </a:lnTo>
                <a:lnTo>
                  <a:pt x="26341" y="1432"/>
                </a:lnTo>
                <a:lnTo>
                  <a:pt x="26270" y="1239"/>
                </a:lnTo>
                <a:lnTo>
                  <a:pt x="26270" y="1340"/>
                </a:lnTo>
                <a:lnTo>
                  <a:pt x="26270" y="1452"/>
                </a:lnTo>
                <a:lnTo>
                  <a:pt x="26260" y="1604"/>
                </a:lnTo>
                <a:lnTo>
                  <a:pt x="26229" y="1777"/>
                </a:lnTo>
                <a:lnTo>
                  <a:pt x="26189" y="1969"/>
                </a:lnTo>
                <a:lnTo>
                  <a:pt x="26128" y="2172"/>
                </a:lnTo>
                <a:lnTo>
                  <a:pt x="26087" y="2284"/>
                </a:lnTo>
                <a:lnTo>
                  <a:pt x="26036" y="2386"/>
                </a:lnTo>
                <a:lnTo>
                  <a:pt x="25986" y="2487"/>
                </a:lnTo>
                <a:lnTo>
                  <a:pt x="25925" y="2589"/>
                </a:lnTo>
                <a:lnTo>
                  <a:pt x="25854" y="2690"/>
                </a:lnTo>
                <a:lnTo>
                  <a:pt x="25772" y="2792"/>
                </a:lnTo>
                <a:lnTo>
                  <a:pt x="25681" y="2883"/>
                </a:lnTo>
                <a:lnTo>
                  <a:pt x="25590" y="2964"/>
                </a:lnTo>
                <a:lnTo>
                  <a:pt x="25478" y="3045"/>
                </a:lnTo>
                <a:lnTo>
                  <a:pt x="25366" y="3117"/>
                </a:lnTo>
                <a:lnTo>
                  <a:pt x="25234" y="3188"/>
                </a:lnTo>
                <a:lnTo>
                  <a:pt x="25092" y="3248"/>
                </a:lnTo>
                <a:lnTo>
                  <a:pt x="24950" y="3289"/>
                </a:lnTo>
                <a:lnTo>
                  <a:pt x="24778" y="3330"/>
                </a:lnTo>
                <a:lnTo>
                  <a:pt x="24605" y="3350"/>
                </a:lnTo>
                <a:lnTo>
                  <a:pt x="24412" y="3360"/>
                </a:lnTo>
                <a:lnTo>
                  <a:pt x="24209" y="3360"/>
                </a:lnTo>
                <a:lnTo>
                  <a:pt x="23996" y="3350"/>
                </a:lnTo>
                <a:lnTo>
                  <a:pt x="23773" y="3320"/>
                </a:lnTo>
                <a:lnTo>
                  <a:pt x="23549" y="3279"/>
                </a:lnTo>
                <a:lnTo>
                  <a:pt x="23326" y="3218"/>
                </a:lnTo>
                <a:lnTo>
                  <a:pt x="23113" y="3157"/>
                </a:lnTo>
                <a:lnTo>
                  <a:pt x="22900" y="3086"/>
                </a:lnTo>
                <a:lnTo>
                  <a:pt x="22687" y="3005"/>
                </a:lnTo>
                <a:lnTo>
                  <a:pt x="22484" y="2913"/>
                </a:lnTo>
                <a:lnTo>
                  <a:pt x="22281" y="2812"/>
                </a:lnTo>
                <a:lnTo>
                  <a:pt x="22088" y="2710"/>
                </a:lnTo>
                <a:lnTo>
                  <a:pt x="21895" y="2599"/>
                </a:lnTo>
                <a:lnTo>
                  <a:pt x="21712" y="2487"/>
                </a:lnTo>
                <a:lnTo>
                  <a:pt x="21530" y="2376"/>
                </a:lnTo>
                <a:lnTo>
                  <a:pt x="21195" y="2132"/>
                </a:lnTo>
                <a:lnTo>
                  <a:pt x="20870" y="1888"/>
                </a:lnTo>
                <a:lnTo>
                  <a:pt x="20586" y="1645"/>
                </a:lnTo>
                <a:lnTo>
                  <a:pt x="20332" y="1411"/>
                </a:lnTo>
                <a:lnTo>
                  <a:pt x="20098" y="1198"/>
                </a:lnTo>
                <a:lnTo>
                  <a:pt x="19916" y="1005"/>
                </a:lnTo>
                <a:lnTo>
                  <a:pt x="19652" y="721"/>
                </a:lnTo>
                <a:lnTo>
                  <a:pt x="19560" y="619"/>
                </a:lnTo>
                <a:lnTo>
                  <a:pt x="19540" y="711"/>
                </a:lnTo>
                <a:lnTo>
                  <a:pt x="19510" y="822"/>
                </a:lnTo>
                <a:lnTo>
                  <a:pt x="19459" y="975"/>
                </a:lnTo>
                <a:lnTo>
                  <a:pt x="19388" y="1147"/>
                </a:lnTo>
                <a:lnTo>
                  <a:pt x="19296" y="1340"/>
                </a:lnTo>
                <a:lnTo>
                  <a:pt x="19185" y="1553"/>
                </a:lnTo>
                <a:lnTo>
                  <a:pt x="19032" y="1777"/>
                </a:lnTo>
                <a:lnTo>
                  <a:pt x="18951" y="1898"/>
                </a:lnTo>
                <a:lnTo>
                  <a:pt x="18860" y="2010"/>
                </a:lnTo>
                <a:lnTo>
                  <a:pt x="18758" y="2122"/>
                </a:lnTo>
                <a:lnTo>
                  <a:pt x="18647" y="2233"/>
                </a:lnTo>
                <a:lnTo>
                  <a:pt x="18535" y="2345"/>
                </a:lnTo>
                <a:lnTo>
                  <a:pt x="18403" y="2457"/>
                </a:lnTo>
                <a:lnTo>
                  <a:pt x="18261" y="2558"/>
                </a:lnTo>
                <a:lnTo>
                  <a:pt x="18119" y="2660"/>
                </a:lnTo>
                <a:lnTo>
                  <a:pt x="17956" y="2751"/>
                </a:lnTo>
                <a:lnTo>
                  <a:pt x="17784" y="2842"/>
                </a:lnTo>
                <a:lnTo>
                  <a:pt x="17601" y="2924"/>
                </a:lnTo>
                <a:lnTo>
                  <a:pt x="17408" y="3005"/>
                </a:lnTo>
                <a:lnTo>
                  <a:pt x="17205" y="3076"/>
                </a:lnTo>
                <a:lnTo>
                  <a:pt x="16992" y="3127"/>
                </a:lnTo>
                <a:lnTo>
                  <a:pt x="16759" y="3177"/>
                </a:lnTo>
                <a:lnTo>
                  <a:pt x="16515" y="3218"/>
                </a:lnTo>
                <a:lnTo>
                  <a:pt x="16261" y="3248"/>
                </a:lnTo>
                <a:lnTo>
                  <a:pt x="15997" y="3248"/>
                </a:lnTo>
                <a:lnTo>
                  <a:pt x="15734" y="3228"/>
                </a:lnTo>
                <a:lnTo>
                  <a:pt x="15449" y="3188"/>
                </a:lnTo>
                <a:lnTo>
                  <a:pt x="15165" y="3137"/>
                </a:lnTo>
                <a:lnTo>
                  <a:pt x="14881" y="3066"/>
                </a:lnTo>
                <a:lnTo>
                  <a:pt x="14586" y="2974"/>
                </a:lnTo>
                <a:lnTo>
                  <a:pt x="14292" y="2873"/>
                </a:lnTo>
                <a:lnTo>
                  <a:pt x="13988" y="2761"/>
                </a:lnTo>
                <a:lnTo>
                  <a:pt x="13693" y="2639"/>
                </a:lnTo>
                <a:lnTo>
                  <a:pt x="13399" y="2507"/>
                </a:lnTo>
                <a:lnTo>
                  <a:pt x="13105" y="2365"/>
                </a:lnTo>
                <a:lnTo>
                  <a:pt x="12810" y="2213"/>
                </a:lnTo>
                <a:lnTo>
                  <a:pt x="12526" y="2061"/>
                </a:lnTo>
                <a:lnTo>
                  <a:pt x="11978" y="1746"/>
                </a:lnTo>
                <a:lnTo>
                  <a:pt x="11450" y="1432"/>
                </a:lnTo>
                <a:lnTo>
                  <a:pt x="10963" y="1117"/>
                </a:lnTo>
                <a:lnTo>
                  <a:pt x="10536" y="822"/>
                </a:lnTo>
                <a:lnTo>
                  <a:pt x="10161" y="548"/>
                </a:lnTo>
                <a:lnTo>
                  <a:pt x="9846" y="325"/>
                </a:lnTo>
                <a:lnTo>
                  <a:pt x="9623" y="153"/>
                </a:lnTo>
                <a:lnTo>
                  <a:pt x="9420"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7" name="Google Shape;268;p19">
            <a:extLst>
              <a:ext uri="{FF2B5EF4-FFF2-40B4-BE49-F238E27FC236}">
                <a16:creationId xmlns:a16="http://schemas.microsoft.com/office/drawing/2014/main" id="{7F830FBB-4F23-0BEF-FE62-0A5501DE1E9C}"/>
              </a:ext>
            </a:extLst>
          </p:cNvPr>
          <p:cNvSpPr/>
          <p:nvPr/>
        </p:nvSpPr>
        <p:spPr>
          <a:xfrm>
            <a:off x="1066075" y="2372000"/>
            <a:ext cx="875775" cy="308875"/>
          </a:xfrm>
          <a:custGeom>
            <a:avLst/>
            <a:gdLst/>
            <a:ahLst/>
            <a:cxnLst/>
            <a:rect l="l" t="t" r="r" b="b"/>
            <a:pathLst>
              <a:path w="35031" h="12355" extrusionOk="0">
                <a:moveTo>
                  <a:pt x="21246" y="1"/>
                </a:moveTo>
                <a:lnTo>
                  <a:pt x="21033" y="336"/>
                </a:lnTo>
                <a:lnTo>
                  <a:pt x="20820" y="681"/>
                </a:lnTo>
                <a:lnTo>
                  <a:pt x="20607" y="1016"/>
                </a:lnTo>
                <a:lnTo>
                  <a:pt x="20373" y="1341"/>
                </a:lnTo>
                <a:lnTo>
                  <a:pt x="20130" y="1655"/>
                </a:lnTo>
                <a:lnTo>
                  <a:pt x="20008" y="1808"/>
                </a:lnTo>
                <a:lnTo>
                  <a:pt x="19876" y="1960"/>
                </a:lnTo>
                <a:lnTo>
                  <a:pt x="19734" y="2102"/>
                </a:lnTo>
                <a:lnTo>
                  <a:pt x="19602" y="2244"/>
                </a:lnTo>
                <a:lnTo>
                  <a:pt x="19450" y="2376"/>
                </a:lnTo>
                <a:lnTo>
                  <a:pt x="19297" y="2498"/>
                </a:lnTo>
                <a:lnTo>
                  <a:pt x="19135" y="2620"/>
                </a:lnTo>
                <a:lnTo>
                  <a:pt x="18972" y="2731"/>
                </a:lnTo>
                <a:lnTo>
                  <a:pt x="18800" y="2833"/>
                </a:lnTo>
                <a:lnTo>
                  <a:pt x="18617" y="2934"/>
                </a:lnTo>
                <a:lnTo>
                  <a:pt x="18434" y="3016"/>
                </a:lnTo>
                <a:lnTo>
                  <a:pt x="18242" y="3087"/>
                </a:lnTo>
                <a:lnTo>
                  <a:pt x="18059" y="3148"/>
                </a:lnTo>
                <a:lnTo>
                  <a:pt x="17866" y="3198"/>
                </a:lnTo>
                <a:lnTo>
                  <a:pt x="17663" y="3239"/>
                </a:lnTo>
                <a:lnTo>
                  <a:pt x="17470" y="3259"/>
                </a:lnTo>
                <a:lnTo>
                  <a:pt x="17277" y="3269"/>
                </a:lnTo>
                <a:lnTo>
                  <a:pt x="17074" y="3269"/>
                </a:lnTo>
                <a:lnTo>
                  <a:pt x="16881" y="3249"/>
                </a:lnTo>
                <a:lnTo>
                  <a:pt x="16689" y="3209"/>
                </a:lnTo>
                <a:lnTo>
                  <a:pt x="16506" y="3158"/>
                </a:lnTo>
                <a:lnTo>
                  <a:pt x="16313" y="3087"/>
                </a:lnTo>
                <a:lnTo>
                  <a:pt x="16171" y="3016"/>
                </a:lnTo>
                <a:lnTo>
                  <a:pt x="16029" y="2934"/>
                </a:lnTo>
                <a:lnTo>
                  <a:pt x="15897" y="2853"/>
                </a:lnTo>
                <a:lnTo>
                  <a:pt x="15765" y="2762"/>
                </a:lnTo>
                <a:lnTo>
                  <a:pt x="15643" y="2660"/>
                </a:lnTo>
                <a:lnTo>
                  <a:pt x="15511" y="2559"/>
                </a:lnTo>
                <a:lnTo>
                  <a:pt x="15278" y="2336"/>
                </a:lnTo>
                <a:lnTo>
                  <a:pt x="14801" y="1879"/>
                </a:lnTo>
                <a:lnTo>
                  <a:pt x="14567" y="1655"/>
                </a:lnTo>
                <a:lnTo>
                  <a:pt x="14445" y="1554"/>
                </a:lnTo>
                <a:lnTo>
                  <a:pt x="14313" y="1452"/>
                </a:lnTo>
                <a:lnTo>
                  <a:pt x="14141" y="1331"/>
                </a:lnTo>
                <a:lnTo>
                  <a:pt x="13968" y="1219"/>
                </a:lnTo>
                <a:lnTo>
                  <a:pt x="13796" y="1118"/>
                </a:lnTo>
                <a:lnTo>
                  <a:pt x="13613" y="1026"/>
                </a:lnTo>
                <a:lnTo>
                  <a:pt x="13430" y="945"/>
                </a:lnTo>
                <a:lnTo>
                  <a:pt x="13237" y="874"/>
                </a:lnTo>
                <a:lnTo>
                  <a:pt x="13044" y="813"/>
                </a:lnTo>
                <a:lnTo>
                  <a:pt x="12852" y="762"/>
                </a:lnTo>
                <a:lnTo>
                  <a:pt x="12649" y="722"/>
                </a:lnTo>
                <a:lnTo>
                  <a:pt x="12446" y="691"/>
                </a:lnTo>
                <a:lnTo>
                  <a:pt x="12253" y="661"/>
                </a:lnTo>
                <a:lnTo>
                  <a:pt x="12040" y="651"/>
                </a:lnTo>
                <a:lnTo>
                  <a:pt x="11837" y="640"/>
                </a:lnTo>
                <a:lnTo>
                  <a:pt x="11634" y="640"/>
                </a:lnTo>
                <a:lnTo>
                  <a:pt x="11420" y="651"/>
                </a:lnTo>
                <a:lnTo>
                  <a:pt x="11217" y="661"/>
                </a:lnTo>
                <a:lnTo>
                  <a:pt x="11004" y="691"/>
                </a:lnTo>
                <a:lnTo>
                  <a:pt x="10801" y="722"/>
                </a:lnTo>
                <a:lnTo>
                  <a:pt x="10598" y="752"/>
                </a:lnTo>
                <a:lnTo>
                  <a:pt x="10385" y="803"/>
                </a:lnTo>
                <a:lnTo>
                  <a:pt x="10182" y="854"/>
                </a:lnTo>
                <a:lnTo>
                  <a:pt x="9979" y="915"/>
                </a:lnTo>
                <a:lnTo>
                  <a:pt x="9776" y="975"/>
                </a:lnTo>
                <a:lnTo>
                  <a:pt x="9573" y="1046"/>
                </a:lnTo>
                <a:lnTo>
                  <a:pt x="9370" y="1128"/>
                </a:lnTo>
                <a:lnTo>
                  <a:pt x="9177" y="1209"/>
                </a:lnTo>
                <a:lnTo>
                  <a:pt x="8984" y="1300"/>
                </a:lnTo>
                <a:lnTo>
                  <a:pt x="8791" y="1392"/>
                </a:lnTo>
                <a:lnTo>
                  <a:pt x="8609" y="1493"/>
                </a:lnTo>
                <a:lnTo>
                  <a:pt x="8426" y="1595"/>
                </a:lnTo>
                <a:lnTo>
                  <a:pt x="8243" y="1706"/>
                </a:lnTo>
                <a:lnTo>
                  <a:pt x="8071" y="1828"/>
                </a:lnTo>
                <a:lnTo>
                  <a:pt x="7726" y="2062"/>
                </a:lnTo>
                <a:lnTo>
                  <a:pt x="7401" y="2315"/>
                </a:lnTo>
                <a:lnTo>
                  <a:pt x="7076" y="2589"/>
                </a:lnTo>
                <a:lnTo>
                  <a:pt x="6771" y="2863"/>
                </a:lnTo>
                <a:lnTo>
                  <a:pt x="6467" y="3148"/>
                </a:lnTo>
                <a:lnTo>
                  <a:pt x="6173" y="3442"/>
                </a:lnTo>
                <a:lnTo>
                  <a:pt x="5878" y="3747"/>
                </a:lnTo>
                <a:lnTo>
                  <a:pt x="5604" y="4051"/>
                </a:lnTo>
                <a:lnTo>
                  <a:pt x="5046" y="4680"/>
                </a:lnTo>
                <a:lnTo>
                  <a:pt x="4488" y="5310"/>
                </a:lnTo>
                <a:lnTo>
                  <a:pt x="3939" y="5939"/>
                </a:lnTo>
                <a:lnTo>
                  <a:pt x="3655" y="6254"/>
                </a:lnTo>
                <a:lnTo>
                  <a:pt x="3371" y="6558"/>
                </a:lnTo>
                <a:lnTo>
                  <a:pt x="3087" y="6842"/>
                </a:lnTo>
                <a:lnTo>
                  <a:pt x="2792" y="7117"/>
                </a:lnTo>
                <a:lnTo>
                  <a:pt x="2640" y="7249"/>
                </a:lnTo>
                <a:lnTo>
                  <a:pt x="2488" y="7370"/>
                </a:lnTo>
                <a:lnTo>
                  <a:pt x="2325" y="7492"/>
                </a:lnTo>
                <a:lnTo>
                  <a:pt x="2153" y="7604"/>
                </a:lnTo>
                <a:lnTo>
                  <a:pt x="1990" y="7705"/>
                </a:lnTo>
                <a:lnTo>
                  <a:pt x="1818" y="7786"/>
                </a:lnTo>
                <a:lnTo>
                  <a:pt x="1635" y="7868"/>
                </a:lnTo>
                <a:lnTo>
                  <a:pt x="1463" y="7939"/>
                </a:lnTo>
                <a:lnTo>
                  <a:pt x="1270" y="7990"/>
                </a:lnTo>
                <a:lnTo>
                  <a:pt x="1087" y="8020"/>
                </a:lnTo>
                <a:lnTo>
                  <a:pt x="894" y="8040"/>
                </a:lnTo>
                <a:lnTo>
                  <a:pt x="610" y="8040"/>
                </a:lnTo>
                <a:lnTo>
                  <a:pt x="519" y="8030"/>
                </a:lnTo>
                <a:lnTo>
                  <a:pt x="346" y="7979"/>
                </a:lnTo>
                <a:lnTo>
                  <a:pt x="184" y="7918"/>
                </a:lnTo>
                <a:lnTo>
                  <a:pt x="21" y="7837"/>
                </a:lnTo>
                <a:lnTo>
                  <a:pt x="1" y="8396"/>
                </a:lnTo>
                <a:lnTo>
                  <a:pt x="11" y="8659"/>
                </a:lnTo>
                <a:lnTo>
                  <a:pt x="11" y="8923"/>
                </a:lnTo>
                <a:lnTo>
                  <a:pt x="31" y="9177"/>
                </a:lnTo>
                <a:lnTo>
                  <a:pt x="52" y="9431"/>
                </a:lnTo>
                <a:lnTo>
                  <a:pt x="82" y="9675"/>
                </a:lnTo>
                <a:lnTo>
                  <a:pt x="113" y="9908"/>
                </a:lnTo>
                <a:lnTo>
                  <a:pt x="163" y="10141"/>
                </a:lnTo>
                <a:lnTo>
                  <a:pt x="214" y="10375"/>
                </a:lnTo>
                <a:lnTo>
                  <a:pt x="275" y="10588"/>
                </a:lnTo>
                <a:lnTo>
                  <a:pt x="346" y="10791"/>
                </a:lnTo>
                <a:lnTo>
                  <a:pt x="427" y="10994"/>
                </a:lnTo>
                <a:lnTo>
                  <a:pt x="519" y="11177"/>
                </a:lnTo>
                <a:lnTo>
                  <a:pt x="610" y="11349"/>
                </a:lnTo>
                <a:lnTo>
                  <a:pt x="722" y="11512"/>
                </a:lnTo>
                <a:lnTo>
                  <a:pt x="843" y="11664"/>
                </a:lnTo>
                <a:lnTo>
                  <a:pt x="975" y="11796"/>
                </a:lnTo>
                <a:lnTo>
                  <a:pt x="1118" y="11918"/>
                </a:lnTo>
                <a:lnTo>
                  <a:pt x="1260" y="12029"/>
                </a:lnTo>
                <a:lnTo>
                  <a:pt x="1422" y="12121"/>
                </a:lnTo>
                <a:lnTo>
                  <a:pt x="1605" y="12202"/>
                </a:lnTo>
                <a:lnTo>
                  <a:pt x="1787" y="12273"/>
                </a:lnTo>
                <a:lnTo>
                  <a:pt x="1980" y="12324"/>
                </a:lnTo>
                <a:lnTo>
                  <a:pt x="2143" y="12344"/>
                </a:lnTo>
                <a:lnTo>
                  <a:pt x="2295" y="12354"/>
                </a:lnTo>
                <a:lnTo>
                  <a:pt x="2447" y="12354"/>
                </a:lnTo>
                <a:lnTo>
                  <a:pt x="2589" y="12334"/>
                </a:lnTo>
                <a:lnTo>
                  <a:pt x="2701" y="12304"/>
                </a:lnTo>
                <a:lnTo>
                  <a:pt x="2813" y="12273"/>
                </a:lnTo>
                <a:lnTo>
                  <a:pt x="2914" y="12232"/>
                </a:lnTo>
                <a:lnTo>
                  <a:pt x="3016" y="12172"/>
                </a:lnTo>
                <a:lnTo>
                  <a:pt x="3117" y="12111"/>
                </a:lnTo>
                <a:lnTo>
                  <a:pt x="3209" y="12050"/>
                </a:lnTo>
                <a:lnTo>
                  <a:pt x="3300" y="11969"/>
                </a:lnTo>
                <a:lnTo>
                  <a:pt x="3391" y="11887"/>
                </a:lnTo>
                <a:lnTo>
                  <a:pt x="3483" y="11796"/>
                </a:lnTo>
                <a:lnTo>
                  <a:pt x="3574" y="11694"/>
                </a:lnTo>
                <a:lnTo>
                  <a:pt x="3736" y="11481"/>
                </a:lnTo>
                <a:lnTo>
                  <a:pt x="3909" y="11238"/>
                </a:lnTo>
                <a:lnTo>
                  <a:pt x="4071" y="10974"/>
                </a:lnTo>
                <a:lnTo>
                  <a:pt x="4234" y="10690"/>
                </a:lnTo>
                <a:lnTo>
                  <a:pt x="4396" y="10385"/>
                </a:lnTo>
                <a:lnTo>
                  <a:pt x="4731" y="9725"/>
                </a:lnTo>
                <a:lnTo>
                  <a:pt x="5097" y="9025"/>
                </a:lnTo>
                <a:lnTo>
                  <a:pt x="5300" y="8670"/>
                </a:lnTo>
                <a:lnTo>
                  <a:pt x="5503" y="8294"/>
                </a:lnTo>
                <a:lnTo>
                  <a:pt x="5726" y="7929"/>
                </a:lnTo>
                <a:lnTo>
                  <a:pt x="5970" y="7553"/>
                </a:lnTo>
                <a:lnTo>
                  <a:pt x="6223" y="7177"/>
                </a:lnTo>
                <a:lnTo>
                  <a:pt x="6497" y="6812"/>
                </a:lnTo>
                <a:lnTo>
                  <a:pt x="6802" y="6447"/>
                </a:lnTo>
                <a:lnTo>
                  <a:pt x="7117" y="6091"/>
                </a:lnTo>
                <a:lnTo>
                  <a:pt x="7289" y="5909"/>
                </a:lnTo>
                <a:lnTo>
                  <a:pt x="7462" y="5736"/>
                </a:lnTo>
                <a:lnTo>
                  <a:pt x="7644" y="5574"/>
                </a:lnTo>
                <a:lnTo>
                  <a:pt x="7837" y="5401"/>
                </a:lnTo>
                <a:lnTo>
                  <a:pt x="8030" y="5239"/>
                </a:lnTo>
                <a:lnTo>
                  <a:pt x="8233" y="5076"/>
                </a:lnTo>
                <a:lnTo>
                  <a:pt x="8446" y="4924"/>
                </a:lnTo>
                <a:lnTo>
                  <a:pt x="8670" y="4772"/>
                </a:lnTo>
                <a:lnTo>
                  <a:pt x="8893" y="4630"/>
                </a:lnTo>
                <a:lnTo>
                  <a:pt x="9126" y="4488"/>
                </a:lnTo>
                <a:lnTo>
                  <a:pt x="9370" y="4345"/>
                </a:lnTo>
                <a:lnTo>
                  <a:pt x="9624" y="4213"/>
                </a:lnTo>
                <a:lnTo>
                  <a:pt x="9888" y="4092"/>
                </a:lnTo>
                <a:lnTo>
                  <a:pt x="10162" y="3970"/>
                </a:lnTo>
                <a:lnTo>
                  <a:pt x="10436" y="3858"/>
                </a:lnTo>
                <a:lnTo>
                  <a:pt x="10730" y="3747"/>
                </a:lnTo>
                <a:lnTo>
                  <a:pt x="11035" y="3645"/>
                </a:lnTo>
                <a:lnTo>
                  <a:pt x="11339" y="3554"/>
                </a:lnTo>
                <a:lnTo>
                  <a:pt x="11664" y="3462"/>
                </a:lnTo>
                <a:lnTo>
                  <a:pt x="11989" y="3391"/>
                </a:lnTo>
                <a:lnTo>
                  <a:pt x="12192" y="3544"/>
                </a:lnTo>
                <a:lnTo>
                  <a:pt x="12415" y="3716"/>
                </a:lnTo>
                <a:lnTo>
                  <a:pt x="12730" y="3939"/>
                </a:lnTo>
                <a:lnTo>
                  <a:pt x="13105" y="4213"/>
                </a:lnTo>
                <a:lnTo>
                  <a:pt x="13532" y="4508"/>
                </a:lnTo>
                <a:lnTo>
                  <a:pt x="14019" y="4823"/>
                </a:lnTo>
                <a:lnTo>
                  <a:pt x="14547" y="5137"/>
                </a:lnTo>
                <a:lnTo>
                  <a:pt x="15095" y="5452"/>
                </a:lnTo>
                <a:lnTo>
                  <a:pt x="15379" y="5604"/>
                </a:lnTo>
                <a:lnTo>
                  <a:pt x="15674" y="5756"/>
                </a:lnTo>
                <a:lnTo>
                  <a:pt x="15968" y="5898"/>
                </a:lnTo>
                <a:lnTo>
                  <a:pt x="16262" y="6030"/>
                </a:lnTo>
                <a:lnTo>
                  <a:pt x="16557" y="6152"/>
                </a:lnTo>
                <a:lnTo>
                  <a:pt x="16861" y="6264"/>
                </a:lnTo>
                <a:lnTo>
                  <a:pt x="17155" y="6365"/>
                </a:lnTo>
                <a:lnTo>
                  <a:pt x="17450" y="6457"/>
                </a:lnTo>
                <a:lnTo>
                  <a:pt x="17734" y="6528"/>
                </a:lnTo>
                <a:lnTo>
                  <a:pt x="18018" y="6579"/>
                </a:lnTo>
                <a:lnTo>
                  <a:pt x="18303" y="6619"/>
                </a:lnTo>
                <a:lnTo>
                  <a:pt x="18566" y="6639"/>
                </a:lnTo>
                <a:lnTo>
                  <a:pt x="18830" y="6639"/>
                </a:lnTo>
                <a:lnTo>
                  <a:pt x="19084" y="6609"/>
                </a:lnTo>
                <a:lnTo>
                  <a:pt x="19328" y="6568"/>
                </a:lnTo>
                <a:lnTo>
                  <a:pt x="19561" y="6518"/>
                </a:lnTo>
                <a:lnTo>
                  <a:pt x="19774" y="6467"/>
                </a:lnTo>
                <a:lnTo>
                  <a:pt x="19977" y="6396"/>
                </a:lnTo>
                <a:lnTo>
                  <a:pt x="20170" y="6315"/>
                </a:lnTo>
                <a:lnTo>
                  <a:pt x="20353" y="6233"/>
                </a:lnTo>
                <a:lnTo>
                  <a:pt x="20525" y="6142"/>
                </a:lnTo>
                <a:lnTo>
                  <a:pt x="20688" y="6051"/>
                </a:lnTo>
                <a:lnTo>
                  <a:pt x="20830" y="5949"/>
                </a:lnTo>
                <a:lnTo>
                  <a:pt x="20972" y="5848"/>
                </a:lnTo>
                <a:lnTo>
                  <a:pt x="21104" y="5736"/>
                </a:lnTo>
                <a:lnTo>
                  <a:pt x="21216" y="5624"/>
                </a:lnTo>
                <a:lnTo>
                  <a:pt x="21327" y="5513"/>
                </a:lnTo>
                <a:lnTo>
                  <a:pt x="21429" y="5401"/>
                </a:lnTo>
                <a:lnTo>
                  <a:pt x="21520" y="5289"/>
                </a:lnTo>
                <a:lnTo>
                  <a:pt x="21601" y="5168"/>
                </a:lnTo>
                <a:lnTo>
                  <a:pt x="21754" y="4944"/>
                </a:lnTo>
                <a:lnTo>
                  <a:pt x="21865" y="4731"/>
                </a:lnTo>
                <a:lnTo>
                  <a:pt x="21957" y="4538"/>
                </a:lnTo>
                <a:lnTo>
                  <a:pt x="22028" y="4366"/>
                </a:lnTo>
                <a:lnTo>
                  <a:pt x="22079" y="4213"/>
                </a:lnTo>
                <a:lnTo>
                  <a:pt x="22109" y="4102"/>
                </a:lnTo>
                <a:lnTo>
                  <a:pt x="22129" y="4010"/>
                </a:lnTo>
                <a:lnTo>
                  <a:pt x="22221" y="4112"/>
                </a:lnTo>
                <a:lnTo>
                  <a:pt x="22485" y="4396"/>
                </a:lnTo>
                <a:lnTo>
                  <a:pt x="22667" y="4589"/>
                </a:lnTo>
                <a:lnTo>
                  <a:pt x="22901" y="4802"/>
                </a:lnTo>
                <a:lnTo>
                  <a:pt x="23155" y="5036"/>
                </a:lnTo>
                <a:lnTo>
                  <a:pt x="23439" y="5279"/>
                </a:lnTo>
                <a:lnTo>
                  <a:pt x="23764" y="5523"/>
                </a:lnTo>
                <a:lnTo>
                  <a:pt x="24099" y="5767"/>
                </a:lnTo>
                <a:lnTo>
                  <a:pt x="24281" y="5878"/>
                </a:lnTo>
                <a:lnTo>
                  <a:pt x="24464" y="5990"/>
                </a:lnTo>
                <a:lnTo>
                  <a:pt x="24657" y="6101"/>
                </a:lnTo>
                <a:lnTo>
                  <a:pt x="24850" y="6203"/>
                </a:lnTo>
                <a:lnTo>
                  <a:pt x="25053" y="6304"/>
                </a:lnTo>
                <a:lnTo>
                  <a:pt x="25256" y="6396"/>
                </a:lnTo>
                <a:lnTo>
                  <a:pt x="25469" y="6477"/>
                </a:lnTo>
                <a:lnTo>
                  <a:pt x="25682" y="6548"/>
                </a:lnTo>
                <a:lnTo>
                  <a:pt x="25895" y="6609"/>
                </a:lnTo>
                <a:lnTo>
                  <a:pt x="26118" y="6670"/>
                </a:lnTo>
                <a:lnTo>
                  <a:pt x="26342" y="6711"/>
                </a:lnTo>
                <a:lnTo>
                  <a:pt x="26565" y="6741"/>
                </a:lnTo>
                <a:lnTo>
                  <a:pt x="26778" y="6751"/>
                </a:lnTo>
                <a:lnTo>
                  <a:pt x="26981" y="6751"/>
                </a:lnTo>
                <a:lnTo>
                  <a:pt x="27174" y="6741"/>
                </a:lnTo>
                <a:lnTo>
                  <a:pt x="27347" y="6721"/>
                </a:lnTo>
                <a:lnTo>
                  <a:pt x="27519" y="6680"/>
                </a:lnTo>
                <a:lnTo>
                  <a:pt x="27661" y="6639"/>
                </a:lnTo>
                <a:lnTo>
                  <a:pt x="27803" y="6579"/>
                </a:lnTo>
                <a:lnTo>
                  <a:pt x="27935" y="6508"/>
                </a:lnTo>
                <a:lnTo>
                  <a:pt x="28047" y="6436"/>
                </a:lnTo>
                <a:lnTo>
                  <a:pt x="28159" y="6355"/>
                </a:lnTo>
                <a:lnTo>
                  <a:pt x="28250" y="6274"/>
                </a:lnTo>
                <a:lnTo>
                  <a:pt x="28341" y="6183"/>
                </a:lnTo>
                <a:lnTo>
                  <a:pt x="28423" y="6081"/>
                </a:lnTo>
                <a:lnTo>
                  <a:pt x="28494" y="5980"/>
                </a:lnTo>
                <a:lnTo>
                  <a:pt x="28555" y="5878"/>
                </a:lnTo>
                <a:lnTo>
                  <a:pt x="28605" y="5777"/>
                </a:lnTo>
                <a:lnTo>
                  <a:pt x="28656" y="5675"/>
                </a:lnTo>
                <a:lnTo>
                  <a:pt x="28697" y="5563"/>
                </a:lnTo>
                <a:lnTo>
                  <a:pt x="28758" y="5360"/>
                </a:lnTo>
                <a:lnTo>
                  <a:pt x="28798" y="5168"/>
                </a:lnTo>
                <a:lnTo>
                  <a:pt x="28829" y="4995"/>
                </a:lnTo>
                <a:lnTo>
                  <a:pt x="28839" y="4843"/>
                </a:lnTo>
                <a:lnTo>
                  <a:pt x="28839" y="4731"/>
                </a:lnTo>
                <a:lnTo>
                  <a:pt x="28839" y="4630"/>
                </a:lnTo>
                <a:lnTo>
                  <a:pt x="28910" y="4823"/>
                </a:lnTo>
                <a:lnTo>
                  <a:pt x="29113" y="5360"/>
                </a:lnTo>
                <a:lnTo>
                  <a:pt x="29265" y="5716"/>
                </a:lnTo>
                <a:lnTo>
                  <a:pt x="29438" y="6132"/>
                </a:lnTo>
                <a:lnTo>
                  <a:pt x="29651" y="6589"/>
                </a:lnTo>
                <a:lnTo>
                  <a:pt x="29884" y="7066"/>
                </a:lnTo>
                <a:lnTo>
                  <a:pt x="30148" y="7563"/>
                </a:lnTo>
                <a:lnTo>
                  <a:pt x="30432" y="8061"/>
                </a:lnTo>
                <a:lnTo>
                  <a:pt x="30585" y="8314"/>
                </a:lnTo>
                <a:lnTo>
                  <a:pt x="30747" y="8558"/>
                </a:lnTo>
                <a:lnTo>
                  <a:pt x="30910" y="8802"/>
                </a:lnTo>
                <a:lnTo>
                  <a:pt x="31082" y="9035"/>
                </a:lnTo>
                <a:lnTo>
                  <a:pt x="31255" y="9268"/>
                </a:lnTo>
                <a:lnTo>
                  <a:pt x="31437" y="9492"/>
                </a:lnTo>
                <a:lnTo>
                  <a:pt x="31630" y="9695"/>
                </a:lnTo>
                <a:lnTo>
                  <a:pt x="31823" y="9898"/>
                </a:lnTo>
                <a:lnTo>
                  <a:pt x="32016" y="10081"/>
                </a:lnTo>
                <a:lnTo>
                  <a:pt x="32219" y="10253"/>
                </a:lnTo>
                <a:lnTo>
                  <a:pt x="32422" y="10416"/>
                </a:lnTo>
                <a:lnTo>
                  <a:pt x="32635" y="10558"/>
                </a:lnTo>
                <a:lnTo>
                  <a:pt x="32777" y="10629"/>
                </a:lnTo>
                <a:lnTo>
                  <a:pt x="32919" y="10710"/>
                </a:lnTo>
                <a:lnTo>
                  <a:pt x="33051" y="10771"/>
                </a:lnTo>
                <a:lnTo>
                  <a:pt x="33193" y="10822"/>
                </a:lnTo>
                <a:lnTo>
                  <a:pt x="33346" y="10872"/>
                </a:lnTo>
                <a:lnTo>
                  <a:pt x="33488" y="10913"/>
                </a:lnTo>
                <a:lnTo>
                  <a:pt x="33630" y="10943"/>
                </a:lnTo>
                <a:lnTo>
                  <a:pt x="33782" y="10953"/>
                </a:lnTo>
                <a:lnTo>
                  <a:pt x="33884" y="10964"/>
                </a:lnTo>
                <a:lnTo>
                  <a:pt x="33985" y="10953"/>
                </a:lnTo>
                <a:lnTo>
                  <a:pt x="34077" y="10923"/>
                </a:lnTo>
                <a:lnTo>
                  <a:pt x="34168" y="10893"/>
                </a:lnTo>
                <a:lnTo>
                  <a:pt x="34259" y="10842"/>
                </a:lnTo>
                <a:lnTo>
                  <a:pt x="34340" y="10781"/>
                </a:lnTo>
                <a:lnTo>
                  <a:pt x="34412" y="10710"/>
                </a:lnTo>
                <a:lnTo>
                  <a:pt x="34483" y="10629"/>
                </a:lnTo>
                <a:lnTo>
                  <a:pt x="34554" y="10537"/>
                </a:lnTo>
                <a:lnTo>
                  <a:pt x="34615" y="10436"/>
                </a:lnTo>
                <a:lnTo>
                  <a:pt x="34675" y="10324"/>
                </a:lnTo>
                <a:lnTo>
                  <a:pt x="34736" y="10192"/>
                </a:lnTo>
                <a:lnTo>
                  <a:pt x="34787" y="10060"/>
                </a:lnTo>
                <a:lnTo>
                  <a:pt x="34828" y="9918"/>
                </a:lnTo>
                <a:lnTo>
                  <a:pt x="34868" y="9766"/>
                </a:lnTo>
                <a:lnTo>
                  <a:pt x="34909" y="9603"/>
                </a:lnTo>
                <a:lnTo>
                  <a:pt x="34950" y="9390"/>
                </a:lnTo>
                <a:lnTo>
                  <a:pt x="34980" y="9167"/>
                </a:lnTo>
                <a:lnTo>
                  <a:pt x="35000" y="8934"/>
                </a:lnTo>
                <a:lnTo>
                  <a:pt x="35021" y="8690"/>
                </a:lnTo>
                <a:lnTo>
                  <a:pt x="35031" y="8426"/>
                </a:lnTo>
                <a:lnTo>
                  <a:pt x="35031" y="8162"/>
                </a:lnTo>
                <a:lnTo>
                  <a:pt x="35031" y="7878"/>
                </a:lnTo>
                <a:lnTo>
                  <a:pt x="35021" y="7583"/>
                </a:lnTo>
                <a:lnTo>
                  <a:pt x="35000" y="7289"/>
                </a:lnTo>
                <a:lnTo>
                  <a:pt x="34980" y="6974"/>
                </a:lnTo>
                <a:lnTo>
                  <a:pt x="34950" y="6660"/>
                </a:lnTo>
                <a:lnTo>
                  <a:pt x="34909" y="6335"/>
                </a:lnTo>
                <a:lnTo>
                  <a:pt x="34858" y="6010"/>
                </a:lnTo>
                <a:lnTo>
                  <a:pt x="34807" y="5665"/>
                </a:lnTo>
                <a:lnTo>
                  <a:pt x="34747" y="5320"/>
                </a:lnTo>
                <a:lnTo>
                  <a:pt x="34675" y="4975"/>
                </a:lnTo>
                <a:lnTo>
                  <a:pt x="34574" y="4965"/>
                </a:lnTo>
                <a:lnTo>
                  <a:pt x="34158" y="4924"/>
                </a:lnTo>
                <a:lnTo>
                  <a:pt x="33731" y="4853"/>
                </a:lnTo>
                <a:lnTo>
                  <a:pt x="33315" y="4762"/>
                </a:lnTo>
                <a:lnTo>
                  <a:pt x="32909" y="4650"/>
                </a:lnTo>
                <a:lnTo>
                  <a:pt x="32503" y="4518"/>
                </a:lnTo>
                <a:lnTo>
                  <a:pt x="32107" y="4366"/>
                </a:lnTo>
                <a:lnTo>
                  <a:pt x="31722" y="4193"/>
                </a:lnTo>
                <a:lnTo>
                  <a:pt x="31346" y="4000"/>
                </a:lnTo>
                <a:lnTo>
                  <a:pt x="30981" y="3787"/>
                </a:lnTo>
                <a:lnTo>
                  <a:pt x="30625" y="3554"/>
                </a:lnTo>
                <a:lnTo>
                  <a:pt x="30280" y="3300"/>
                </a:lnTo>
                <a:lnTo>
                  <a:pt x="29945" y="3036"/>
                </a:lnTo>
                <a:lnTo>
                  <a:pt x="29631" y="2752"/>
                </a:lnTo>
                <a:lnTo>
                  <a:pt x="29336" y="2447"/>
                </a:lnTo>
                <a:lnTo>
                  <a:pt x="29052" y="2133"/>
                </a:lnTo>
                <a:lnTo>
                  <a:pt x="28778" y="1798"/>
                </a:lnTo>
                <a:lnTo>
                  <a:pt x="28636" y="1605"/>
                </a:lnTo>
                <a:lnTo>
                  <a:pt x="28473" y="1412"/>
                </a:lnTo>
                <a:lnTo>
                  <a:pt x="28311" y="1219"/>
                </a:lnTo>
                <a:lnTo>
                  <a:pt x="28138" y="1046"/>
                </a:lnTo>
                <a:lnTo>
                  <a:pt x="28047" y="965"/>
                </a:lnTo>
                <a:lnTo>
                  <a:pt x="27946" y="894"/>
                </a:lnTo>
                <a:lnTo>
                  <a:pt x="27854" y="833"/>
                </a:lnTo>
                <a:lnTo>
                  <a:pt x="27753" y="783"/>
                </a:lnTo>
                <a:lnTo>
                  <a:pt x="27641" y="742"/>
                </a:lnTo>
                <a:lnTo>
                  <a:pt x="27529" y="722"/>
                </a:lnTo>
                <a:lnTo>
                  <a:pt x="27418" y="701"/>
                </a:lnTo>
                <a:lnTo>
                  <a:pt x="27306" y="701"/>
                </a:lnTo>
                <a:lnTo>
                  <a:pt x="27215" y="711"/>
                </a:lnTo>
                <a:lnTo>
                  <a:pt x="27123" y="732"/>
                </a:lnTo>
                <a:lnTo>
                  <a:pt x="27042" y="752"/>
                </a:lnTo>
                <a:lnTo>
                  <a:pt x="26961" y="783"/>
                </a:lnTo>
                <a:lnTo>
                  <a:pt x="26799" y="864"/>
                </a:lnTo>
                <a:lnTo>
                  <a:pt x="26646" y="965"/>
                </a:lnTo>
                <a:lnTo>
                  <a:pt x="26504" y="1077"/>
                </a:lnTo>
                <a:lnTo>
                  <a:pt x="26352" y="1199"/>
                </a:lnTo>
                <a:lnTo>
                  <a:pt x="26068" y="1432"/>
                </a:lnTo>
                <a:lnTo>
                  <a:pt x="25915" y="1534"/>
                </a:lnTo>
                <a:lnTo>
                  <a:pt x="25763" y="1635"/>
                </a:lnTo>
                <a:lnTo>
                  <a:pt x="25601" y="1716"/>
                </a:lnTo>
                <a:lnTo>
                  <a:pt x="25438" y="1787"/>
                </a:lnTo>
                <a:lnTo>
                  <a:pt x="25276" y="1848"/>
                </a:lnTo>
                <a:lnTo>
                  <a:pt x="25103" y="1899"/>
                </a:lnTo>
                <a:lnTo>
                  <a:pt x="24931" y="1940"/>
                </a:lnTo>
                <a:lnTo>
                  <a:pt x="24748" y="1970"/>
                </a:lnTo>
                <a:lnTo>
                  <a:pt x="24576" y="1990"/>
                </a:lnTo>
                <a:lnTo>
                  <a:pt x="24393" y="2001"/>
                </a:lnTo>
                <a:lnTo>
                  <a:pt x="24210" y="2001"/>
                </a:lnTo>
                <a:lnTo>
                  <a:pt x="24027" y="1990"/>
                </a:lnTo>
                <a:lnTo>
                  <a:pt x="23855" y="1970"/>
                </a:lnTo>
                <a:lnTo>
                  <a:pt x="23672" y="1940"/>
                </a:lnTo>
                <a:lnTo>
                  <a:pt x="23489" y="1899"/>
                </a:lnTo>
                <a:lnTo>
                  <a:pt x="23317" y="1848"/>
                </a:lnTo>
                <a:lnTo>
                  <a:pt x="23144" y="1798"/>
                </a:lnTo>
                <a:lnTo>
                  <a:pt x="22972" y="1727"/>
                </a:lnTo>
                <a:lnTo>
                  <a:pt x="22809" y="1655"/>
                </a:lnTo>
                <a:lnTo>
                  <a:pt x="22647" y="1574"/>
                </a:lnTo>
                <a:lnTo>
                  <a:pt x="22485" y="1483"/>
                </a:lnTo>
                <a:lnTo>
                  <a:pt x="22332" y="1381"/>
                </a:lnTo>
                <a:lnTo>
                  <a:pt x="22190" y="1280"/>
                </a:lnTo>
                <a:lnTo>
                  <a:pt x="22048" y="1168"/>
                </a:lnTo>
                <a:lnTo>
                  <a:pt x="21916" y="1046"/>
                </a:lnTo>
                <a:lnTo>
                  <a:pt x="21794" y="915"/>
                </a:lnTo>
                <a:lnTo>
                  <a:pt x="21683" y="783"/>
                </a:lnTo>
                <a:lnTo>
                  <a:pt x="21571" y="640"/>
                </a:lnTo>
                <a:lnTo>
                  <a:pt x="21470" y="488"/>
                </a:lnTo>
                <a:lnTo>
                  <a:pt x="21388" y="326"/>
                </a:lnTo>
                <a:lnTo>
                  <a:pt x="21307" y="163"/>
                </a:lnTo>
                <a:lnTo>
                  <a:pt x="21246"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8" name="Google Shape;269;p19">
            <a:extLst>
              <a:ext uri="{FF2B5EF4-FFF2-40B4-BE49-F238E27FC236}">
                <a16:creationId xmlns:a16="http://schemas.microsoft.com/office/drawing/2014/main" id="{53C633B6-3EA8-2FB6-ED64-FD8F8F6C5CC1}"/>
              </a:ext>
            </a:extLst>
          </p:cNvPr>
          <p:cNvSpPr/>
          <p:nvPr/>
        </p:nvSpPr>
        <p:spPr>
          <a:xfrm>
            <a:off x="1361725" y="2237775"/>
            <a:ext cx="189075" cy="118525"/>
          </a:xfrm>
          <a:custGeom>
            <a:avLst/>
            <a:gdLst/>
            <a:ahLst/>
            <a:cxnLst/>
            <a:rect l="l" t="t" r="r" b="b"/>
            <a:pathLst>
              <a:path w="7563" h="4741" extrusionOk="0">
                <a:moveTo>
                  <a:pt x="508" y="0"/>
                </a:moveTo>
                <a:lnTo>
                  <a:pt x="406" y="21"/>
                </a:lnTo>
                <a:lnTo>
                  <a:pt x="315" y="61"/>
                </a:lnTo>
                <a:lnTo>
                  <a:pt x="224" y="112"/>
                </a:lnTo>
                <a:lnTo>
                  <a:pt x="143" y="173"/>
                </a:lnTo>
                <a:lnTo>
                  <a:pt x="82" y="254"/>
                </a:lnTo>
                <a:lnTo>
                  <a:pt x="31" y="345"/>
                </a:lnTo>
                <a:lnTo>
                  <a:pt x="0" y="447"/>
                </a:lnTo>
                <a:lnTo>
                  <a:pt x="0" y="508"/>
                </a:lnTo>
                <a:lnTo>
                  <a:pt x="0" y="569"/>
                </a:lnTo>
                <a:lnTo>
                  <a:pt x="0" y="630"/>
                </a:lnTo>
                <a:lnTo>
                  <a:pt x="11" y="690"/>
                </a:lnTo>
                <a:lnTo>
                  <a:pt x="82" y="954"/>
                </a:lnTo>
                <a:lnTo>
                  <a:pt x="173" y="1218"/>
                </a:lnTo>
                <a:lnTo>
                  <a:pt x="285" y="1472"/>
                </a:lnTo>
                <a:lnTo>
                  <a:pt x="406" y="1726"/>
                </a:lnTo>
                <a:lnTo>
                  <a:pt x="549" y="1969"/>
                </a:lnTo>
                <a:lnTo>
                  <a:pt x="701" y="2203"/>
                </a:lnTo>
                <a:lnTo>
                  <a:pt x="873" y="2436"/>
                </a:lnTo>
                <a:lnTo>
                  <a:pt x="1056" y="2660"/>
                </a:lnTo>
                <a:lnTo>
                  <a:pt x="1249" y="2873"/>
                </a:lnTo>
                <a:lnTo>
                  <a:pt x="1452" y="3076"/>
                </a:lnTo>
                <a:lnTo>
                  <a:pt x="1675" y="3269"/>
                </a:lnTo>
                <a:lnTo>
                  <a:pt x="1909" y="3462"/>
                </a:lnTo>
                <a:lnTo>
                  <a:pt x="2142" y="3634"/>
                </a:lnTo>
                <a:lnTo>
                  <a:pt x="2386" y="3797"/>
                </a:lnTo>
                <a:lnTo>
                  <a:pt x="2650" y="3949"/>
                </a:lnTo>
                <a:lnTo>
                  <a:pt x="2903" y="4091"/>
                </a:lnTo>
                <a:lnTo>
                  <a:pt x="3178" y="4223"/>
                </a:lnTo>
                <a:lnTo>
                  <a:pt x="3452" y="4335"/>
                </a:lnTo>
                <a:lnTo>
                  <a:pt x="3726" y="4436"/>
                </a:lnTo>
                <a:lnTo>
                  <a:pt x="4000" y="4527"/>
                </a:lnTo>
                <a:lnTo>
                  <a:pt x="4284" y="4598"/>
                </a:lnTo>
                <a:lnTo>
                  <a:pt x="4568" y="4659"/>
                </a:lnTo>
                <a:lnTo>
                  <a:pt x="4852" y="4700"/>
                </a:lnTo>
                <a:lnTo>
                  <a:pt x="5147" y="4730"/>
                </a:lnTo>
                <a:lnTo>
                  <a:pt x="5431" y="4741"/>
                </a:lnTo>
                <a:lnTo>
                  <a:pt x="5715" y="4730"/>
                </a:lnTo>
                <a:lnTo>
                  <a:pt x="5989" y="4700"/>
                </a:lnTo>
                <a:lnTo>
                  <a:pt x="6263" y="4659"/>
                </a:lnTo>
                <a:lnTo>
                  <a:pt x="6537" y="4598"/>
                </a:lnTo>
                <a:lnTo>
                  <a:pt x="6811" y="4517"/>
                </a:lnTo>
                <a:lnTo>
                  <a:pt x="7075" y="4406"/>
                </a:lnTo>
                <a:lnTo>
                  <a:pt x="7329" y="4284"/>
                </a:lnTo>
                <a:lnTo>
                  <a:pt x="7380" y="4253"/>
                </a:lnTo>
                <a:lnTo>
                  <a:pt x="7431" y="4213"/>
                </a:lnTo>
                <a:lnTo>
                  <a:pt x="7461" y="4162"/>
                </a:lnTo>
                <a:lnTo>
                  <a:pt x="7502" y="4111"/>
                </a:lnTo>
                <a:lnTo>
                  <a:pt x="7522" y="4050"/>
                </a:lnTo>
                <a:lnTo>
                  <a:pt x="7542" y="3989"/>
                </a:lnTo>
                <a:lnTo>
                  <a:pt x="7563" y="3929"/>
                </a:lnTo>
                <a:lnTo>
                  <a:pt x="7563" y="3868"/>
                </a:lnTo>
                <a:lnTo>
                  <a:pt x="7563" y="3797"/>
                </a:lnTo>
                <a:lnTo>
                  <a:pt x="7552" y="3736"/>
                </a:lnTo>
                <a:lnTo>
                  <a:pt x="7532" y="3675"/>
                </a:lnTo>
                <a:lnTo>
                  <a:pt x="7512" y="3624"/>
                </a:lnTo>
                <a:lnTo>
                  <a:pt x="7481" y="3573"/>
                </a:lnTo>
                <a:lnTo>
                  <a:pt x="7431" y="3523"/>
                </a:lnTo>
                <a:lnTo>
                  <a:pt x="7390" y="3482"/>
                </a:lnTo>
                <a:lnTo>
                  <a:pt x="7329" y="3451"/>
                </a:lnTo>
                <a:lnTo>
                  <a:pt x="7126" y="3370"/>
                </a:lnTo>
                <a:lnTo>
                  <a:pt x="6913" y="3299"/>
                </a:lnTo>
                <a:lnTo>
                  <a:pt x="6710" y="3238"/>
                </a:lnTo>
                <a:lnTo>
                  <a:pt x="6507" y="3198"/>
                </a:lnTo>
                <a:lnTo>
                  <a:pt x="6294" y="3157"/>
                </a:lnTo>
                <a:lnTo>
                  <a:pt x="6091" y="3127"/>
                </a:lnTo>
                <a:lnTo>
                  <a:pt x="5675" y="3076"/>
                </a:lnTo>
                <a:lnTo>
                  <a:pt x="5258" y="3045"/>
                </a:lnTo>
                <a:lnTo>
                  <a:pt x="4832" y="2995"/>
                </a:lnTo>
                <a:lnTo>
                  <a:pt x="4629" y="2974"/>
                </a:lnTo>
                <a:lnTo>
                  <a:pt x="4416" y="2944"/>
                </a:lnTo>
                <a:lnTo>
                  <a:pt x="4203" y="2903"/>
                </a:lnTo>
                <a:lnTo>
                  <a:pt x="3990" y="2853"/>
                </a:lnTo>
                <a:lnTo>
                  <a:pt x="3746" y="2782"/>
                </a:lnTo>
                <a:lnTo>
                  <a:pt x="3502" y="2700"/>
                </a:lnTo>
                <a:lnTo>
                  <a:pt x="3279" y="2609"/>
                </a:lnTo>
                <a:lnTo>
                  <a:pt x="3046" y="2507"/>
                </a:lnTo>
                <a:lnTo>
                  <a:pt x="2832" y="2396"/>
                </a:lnTo>
                <a:lnTo>
                  <a:pt x="2619" y="2274"/>
                </a:lnTo>
                <a:lnTo>
                  <a:pt x="2416" y="2132"/>
                </a:lnTo>
                <a:lnTo>
                  <a:pt x="2223" y="1990"/>
                </a:lnTo>
                <a:lnTo>
                  <a:pt x="2041" y="1827"/>
                </a:lnTo>
                <a:lnTo>
                  <a:pt x="1868" y="1655"/>
                </a:lnTo>
                <a:lnTo>
                  <a:pt x="1706" y="1472"/>
                </a:lnTo>
                <a:lnTo>
                  <a:pt x="1553" y="1279"/>
                </a:lnTo>
                <a:lnTo>
                  <a:pt x="1422" y="1076"/>
                </a:lnTo>
                <a:lnTo>
                  <a:pt x="1300" y="863"/>
                </a:lnTo>
                <a:lnTo>
                  <a:pt x="1188" y="630"/>
                </a:lnTo>
                <a:lnTo>
                  <a:pt x="1097" y="396"/>
                </a:lnTo>
                <a:lnTo>
                  <a:pt x="1076" y="335"/>
                </a:lnTo>
                <a:lnTo>
                  <a:pt x="1046" y="274"/>
                </a:lnTo>
                <a:lnTo>
                  <a:pt x="975" y="183"/>
                </a:lnTo>
                <a:lnTo>
                  <a:pt x="894" y="112"/>
                </a:lnTo>
                <a:lnTo>
                  <a:pt x="802" y="51"/>
                </a:lnTo>
                <a:lnTo>
                  <a:pt x="711" y="21"/>
                </a:lnTo>
                <a:lnTo>
                  <a:pt x="609"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9" name="Google Shape;270;p19">
            <a:extLst>
              <a:ext uri="{FF2B5EF4-FFF2-40B4-BE49-F238E27FC236}">
                <a16:creationId xmlns:a16="http://schemas.microsoft.com/office/drawing/2014/main" id="{AAD6C223-FDFF-DB08-3687-9727C049B234}"/>
              </a:ext>
            </a:extLst>
          </p:cNvPr>
          <p:cNvSpPr/>
          <p:nvPr/>
        </p:nvSpPr>
        <p:spPr>
          <a:xfrm>
            <a:off x="1494950" y="2197175"/>
            <a:ext cx="323075" cy="131725"/>
          </a:xfrm>
          <a:custGeom>
            <a:avLst/>
            <a:gdLst/>
            <a:ahLst/>
            <a:cxnLst/>
            <a:rect l="l" t="t" r="r" b="b"/>
            <a:pathLst>
              <a:path w="12923" h="5269" extrusionOk="0">
                <a:moveTo>
                  <a:pt x="407" y="0"/>
                </a:moveTo>
                <a:lnTo>
                  <a:pt x="346" y="10"/>
                </a:lnTo>
                <a:lnTo>
                  <a:pt x="285" y="31"/>
                </a:lnTo>
                <a:lnTo>
                  <a:pt x="224" y="51"/>
                </a:lnTo>
                <a:lnTo>
                  <a:pt x="163" y="92"/>
                </a:lnTo>
                <a:lnTo>
                  <a:pt x="112" y="132"/>
                </a:lnTo>
                <a:lnTo>
                  <a:pt x="72" y="193"/>
                </a:lnTo>
                <a:lnTo>
                  <a:pt x="41" y="244"/>
                </a:lnTo>
                <a:lnTo>
                  <a:pt x="11" y="315"/>
                </a:lnTo>
                <a:lnTo>
                  <a:pt x="0" y="376"/>
                </a:lnTo>
                <a:lnTo>
                  <a:pt x="0" y="447"/>
                </a:lnTo>
                <a:lnTo>
                  <a:pt x="21" y="508"/>
                </a:lnTo>
                <a:lnTo>
                  <a:pt x="51" y="579"/>
                </a:lnTo>
                <a:lnTo>
                  <a:pt x="153" y="741"/>
                </a:lnTo>
                <a:lnTo>
                  <a:pt x="264" y="904"/>
                </a:lnTo>
                <a:lnTo>
                  <a:pt x="376" y="1066"/>
                </a:lnTo>
                <a:lnTo>
                  <a:pt x="508" y="1228"/>
                </a:lnTo>
                <a:lnTo>
                  <a:pt x="762" y="1543"/>
                </a:lnTo>
                <a:lnTo>
                  <a:pt x="1056" y="1837"/>
                </a:lnTo>
                <a:lnTo>
                  <a:pt x="1361" y="2132"/>
                </a:lnTo>
                <a:lnTo>
                  <a:pt x="1685" y="2416"/>
                </a:lnTo>
                <a:lnTo>
                  <a:pt x="2031" y="2700"/>
                </a:lnTo>
                <a:lnTo>
                  <a:pt x="2396" y="2964"/>
                </a:lnTo>
                <a:lnTo>
                  <a:pt x="2782" y="3208"/>
                </a:lnTo>
                <a:lnTo>
                  <a:pt x="3178" y="3451"/>
                </a:lnTo>
                <a:lnTo>
                  <a:pt x="3584" y="3685"/>
                </a:lnTo>
                <a:lnTo>
                  <a:pt x="4000" y="3898"/>
                </a:lnTo>
                <a:lnTo>
                  <a:pt x="4436" y="4101"/>
                </a:lnTo>
                <a:lnTo>
                  <a:pt x="4873" y="4284"/>
                </a:lnTo>
                <a:lnTo>
                  <a:pt x="5319" y="4456"/>
                </a:lnTo>
                <a:lnTo>
                  <a:pt x="5776" y="4619"/>
                </a:lnTo>
                <a:lnTo>
                  <a:pt x="6233" y="4761"/>
                </a:lnTo>
                <a:lnTo>
                  <a:pt x="6690" y="4883"/>
                </a:lnTo>
                <a:lnTo>
                  <a:pt x="7157" y="4994"/>
                </a:lnTo>
                <a:lnTo>
                  <a:pt x="7624" y="5086"/>
                </a:lnTo>
                <a:lnTo>
                  <a:pt x="8080" y="5157"/>
                </a:lnTo>
                <a:lnTo>
                  <a:pt x="8547" y="5218"/>
                </a:lnTo>
                <a:lnTo>
                  <a:pt x="9004" y="5248"/>
                </a:lnTo>
                <a:lnTo>
                  <a:pt x="9451" y="5268"/>
                </a:lnTo>
                <a:lnTo>
                  <a:pt x="9897" y="5258"/>
                </a:lnTo>
                <a:lnTo>
                  <a:pt x="10334" y="5238"/>
                </a:lnTo>
                <a:lnTo>
                  <a:pt x="10760" y="5187"/>
                </a:lnTo>
                <a:lnTo>
                  <a:pt x="11176" y="5126"/>
                </a:lnTo>
                <a:lnTo>
                  <a:pt x="11379" y="5086"/>
                </a:lnTo>
                <a:lnTo>
                  <a:pt x="11582" y="5035"/>
                </a:lnTo>
                <a:lnTo>
                  <a:pt x="11785" y="4974"/>
                </a:lnTo>
                <a:lnTo>
                  <a:pt x="11978" y="4923"/>
                </a:lnTo>
                <a:lnTo>
                  <a:pt x="12171" y="4852"/>
                </a:lnTo>
                <a:lnTo>
                  <a:pt x="12354" y="4781"/>
                </a:lnTo>
                <a:lnTo>
                  <a:pt x="12536" y="4700"/>
                </a:lnTo>
                <a:lnTo>
                  <a:pt x="12709" y="4619"/>
                </a:lnTo>
                <a:lnTo>
                  <a:pt x="12770" y="4588"/>
                </a:lnTo>
                <a:lnTo>
                  <a:pt x="12821" y="4548"/>
                </a:lnTo>
                <a:lnTo>
                  <a:pt x="12861" y="4497"/>
                </a:lnTo>
                <a:lnTo>
                  <a:pt x="12882" y="4446"/>
                </a:lnTo>
                <a:lnTo>
                  <a:pt x="12902" y="4385"/>
                </a:lnTo>
                <a:lnTo>
                  <a:pt x="12912" y="4334"/>
                </a:lnTo>
                <a:lnTo>
                  <a:pt x="12922" y="4274"/>
                </a:lnTo>
                <a:lnTo>
                  <a:pt x="12912" y="4213"/>
                </a:lnTo>
                <a:lnTo>
                  <a:pt x="12902" y="4152"/>
                </a:lnTo>
                <a:lnTo>
                  <a:pt x="12882" y="4091"/>
                </a:lnTo>
                <a:lnTo>
                  <a:pt x="12851" y="4040"/>
                </a:lnTo>
                <a:lnTo>
                  <a:pt x="12811" y="3989"/>
                </a:lnTo>
                <a:lnTo>
                  <a:pt x="12770" y="3949"/>
                </a:lnTo>
                <a:lnTo>
                  <a:pt x="12729" y="3908"/>
                </a:lnTo>
                <a:lnTo>
                  <a:pt x="12668" y="3878"/>
                </a:lnTo>
                <a:lnTo>
                  <a:pt x="12618" y="3857"/>
                </a:lnTo>
                <a:lnTo>
                  <a:pt x="12242" y="3756"/>
                </a:lnTo>
                <a:lnTo>
                  <a:pt x="11856" y="3675"/>
                </a:lnTo>
                <a:lnTo>
                  <a:pt x="11481" y="3604"/>
                </a:lnTo>
                <a:lnTo>
                  <a:pt x="11095" y="3553"/>
                </a:lnTo>
                <a:lnTo>
                  <a:pt x="10699" y="3522"/>
                </a:lnTo>
                <a:lnTo>
                  <a:pt x="10314" y="3492"/>
                </a:lnTo>
                <a:lnTo>
                  <a:pt x="9532" y="3451"/>
                </a:lnTo>
                <a:lnTo>
                  <a:pt x="8740" y="3431"/>
                </a:lnTo>
                <a:lnTo>
                  <a:pt x="8344" y="3411"/>
                </a:lnTo>
                <a:lnTo>
                  <a:pt x="7948" y="3390"/>
                </a:lnTo>
                <a:lnTo>
                  <a:pt x="7563" y="3360"/>
                </a:lnTo>
                <a:lnTo>
                  <a:pt x="7167" y="3309"/>
                </a:lnTo>
                <a:lnTo>
                  <a:pt x="6781" y="3259"/>
                </a:lnTo>
                <a:lnTo>
                  <a:pt x="6395" y="3187"/>
                </a:lnTo>
                <a:lnTo>
                  <a:pt x="5979" y="3096"/>
                </a:lnTo>
                <a:lnTo>
                  <a:pt x="5573" y="2995"/>
                </a:lnTo>
                <a:lnTo>
                  <a:pt x="5167" y="2893"/>
                </a:lnTo>
                <a:lnTo>
                  <a:pt x="4771" y="2771"/>
                </a:lnTo>
                <a:lnTo>
                  <a:pt x="4375" y="2639"/>
                </a:lnTo>
                <a:lnTo>
                  <a:pt x="3980" y="2497"/>
                </a:lnTo>
                <a:lnTo>
                  <a:pt x="3604" y="2345"/>
                </a:lnTo>
                <a:lnTo>
                  <a:pt x="3228" y="2172"/>
                </a:lnTo>
                <a:lnTo>
                  <a:pt x="2863" y="1980"/>
                </a:lnTo>
                <a:lnTo>
                  <a:pt x="2508" y="1777"/>
                </a:lnTo>
                <a:lnTo>
                  <a:pt x="2163" y="1553"/>
                </a:lnTo>
                <a:lnTo>
                  <a:pt x="1828" y="1310"/>
                </a:lnTo>
                <a:lnTo>
                  <a:pt x="1665" y="1178"/>
                </a:lnTo>
                <a:lnTo>
                  <a:pt x="1513" y="1046"/>
                </a:lnTo>
                <a:lnTo>
                  <a:pt x="1361" y="904"/>
                </a:lnTo>
                <a:lnTo>
                  <a:pt x="1208" y="761"/>
                </a:lnTo>
                <a:lnTo>
                  <a:pt x="1056" y="609"/>
                </a:lnTo>
                <a:lnTo>
                  <a:pt x="914" y="457"/>
                </a:lnTo>
                <a:lnTo>
                  <a:pt x="772" y="295"/>
                </a:lnTo>
                <a:lnTo>
                  <a:pt x="640" y="122"/>
                </a:lnTo>
                <a:lnTo>
                  <a:pt x="589" y="71"/>
                </a:lnTo>
                <a:lnTo>
                  <a:pt x="528" y="31"/>
                </a:lnTo>
                <a:lnTo>
                  <a:pt x="467" y="10"/>
                </a:lnTo>
                <a:lnTo>
                  <a:pt x="407"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0" name="Google Shape;271;p19">
            <a:extLst>
              <a:ext uri="{FF2B5EF4-FFF2-40B4-BE49-F238E27FC236}">
                <a16:creationId xmlns:a16="http://schemas.microsoft.com/office/drawing/2014/main" id="{7ACB201D-D571-7FB7-F891-D0151D78D2D6}"/>
              </a:ext>
            </a:extLst>
          </p:cNvPr>
          <p:cNvSpPr/>
          <p:nvPr/>
        </p:nvSpPr>
        <p:spPr>
          <a:xfrm>
            <a:off x="1186375" y="2268975"/>
            <a:ext cx="107875" cy="140875"/>
          </a:xfrm>
          <a:custGeom>
            <a:avLst/>
            <a:gdLst/>
            <a:ahLst/>
            <a:cxnLst/>
            <a:rect l="l" t="t" r="r" b="b"/>
            <a:pathLst>
              <a:path w="4315" h="5635" extrusionOk="0">
                <a:moveTo>
                  <a:pt x="3705" y="1"/>
                </a:moveTo>
                <a:lnTo>
                  <a:pt x="3594" y="21"/>
                </a:lnTo>
                <a:lnTo>
                  <a:pt x="3492" y="52"/>
                </a:lnTo>
                <a:lnTo>
                  <a:pt x="3391" y="102"/>
                </a:lnTo>
                <a:lnTo>
                  <a:pt x="3299" y="173"/>
                </a:lnTo>
                <a:lnTo>
                  <a:pt x="3259" y="224"/>
                </a:lnTo>
                <a:lnTo>
                  <a:pt x="3228" y="265"/>
                </a:lnTo>
                <a:lnTo>
                  <a:pt x="3198" y="326"/>
                </a:lnTo>
                <a:lnTo>
                  <a:pt x="3167" y="387"/>
                </a:lnTo>
                <a:lnTo>
                  <a:pt x="3015" y="742"/>
                </a:lnTo>
                <a:lnTo>
                  <a:pt x="2853" y="1087"/>
                </a:lnTo>
                <a:lnTo>
                  <a:pt x="2670" y="1432"/>
                </a:lnTo>
                <a:lnTo>
                  <a:pt x="2477" y="1767"/>
                </a:lnTo>
                <a:lnTo>
                  <a:pt x="2284" y="2102"/>
                </a:lnTo>
                <a:lnTo>
                  <a:pt x="2061" y="2417"/>
                </a:lnTo>
                <a:lnTo>
                  <a:pt x="1838" y="2731"/>
                </a:lnTo>
                <a:lnTo>
                  <a:pt x="1604" y="3036"/>
                </a:lnTo>
                <a:lnTo>
                  <a:pt x="1503" y="3147"/>
                </a:lnTo>
                <a:lnTo>
                  <a:pt x="1391" y="3259"/>
                </a:lnTo>
                <a:lnTo>
                  <a:pt x="1168" y="3482"/>
                </a:lnTo>
                <a:lnTo>
                  <a:pt x="934" y="3706"/>
                </a:lnTo>
                <a:lnTo>
                  <a:pt x="701" y="3939"/>
                </a:lnTo>
                <a:lnTo>
                  <a:pt x="477" y="4173"/>
                </a:lnTo>
                <a:lnTo>
                  <a:pt x="376" y="4295"/>
                </a:lnTo>
                <a:lnTo>
                  <a:pt x="285" y="4416"/>
                </a:lnTo>
                <a:lnTo>
                  <a:pt x="193" y="4538"/>
                </a:lnTo>
                <a:lnTo>
                  <a:pt x="122" y="4680"/>
                </a:lnTo>
                <a:lnTo>
                  <a:pt x="61" y="4812"/>
                </a:lnTo>
                <a:lnTo>
                  <a:pt x="10" y="4954"/>
                </a:lnTo>
                <a:lnTo>
                  <a:pt x="0" y="5015"/>
                </a:lnTo>
                <a:lnTo>
                  <a:pt x="0" y="5076"/>
                </a:lnTo>
                <a:lnTo>
                  <a:pt x="0" y="5137"/>
                </a:lnTo>
                <a:lnTo>
                  <a:pt x="10" y="5198"/>
                </a:lnTo>
                <a:lnTo>
                  <a:pt x="31" y="5259"/>
                </a:lnTo>
                <a:lnTo>
                  <a:pt x="51" y="5310"/>
                </a:lnTo>
                <a:lnTo>
                  <a:pt x="71" y="5370"/>
                </a:lnTo>
                <a:lnTo>
                  <a:pt x="112" y="5421"/>
                </a:lnTo>
                <a:lnTo>
                  <a:pt x="142" y="5472"/>
                </a:lnTo>
                <a:lnTo>
                  <a:pt x="193" y="5513"/>
                </a:lnTo>
                <a:lnTo>
                  <a:pt x="234" y="5553"/>
                </a:lnTo>
                <a:lnTo>
                  <a:pt x="285" y="5584"/>
                </a:lnTo>
                <a:lnTo>
                  <a:pt x="345" y="5604"/>
                </a:lnTo>
                <a:lnTo>
                  <a:pt x="396" y="5624"/>
                </a:lnTo>
                <a:lnTo>
                  <a:pt x="457" y="5634"/>
                </a:lnTo>
                <a:lnTo>
                  <a:pt x="528" y="5624"/>
                </a:lnTo>
                <a:lnTo>
                  <a:pt x="711" y="5594"/>
                </a:lnTo>
                <a:lnTo>
                  <a:pt x="883" y="5543"/>
                </a:lnTo>
                <a:lnTo>
                  <a:pt x="1046" y="5472"/>
                </a:lnTo>
                <a:lnTo>
                  <a:pt x="1208" y="5381"/>
                </a:lnTo>
                <a:lnTo>
                  <a:pt x="1361" y="5279"/>
                </a:lnTo>
                <a:lnTo>
                  <a:pt x="1513" y="5167"/>
                </a:lnTo>
                <a:lnTo>
                  <a:pt x="1655" y="5046"/>
                </a:lnTo>
                <a:lnTo>
                  <a:pt x="1787" y="4914"/>
                </a:lnTo>
                <a:lnTo>
                  <a:pt x="1919" y="4772"/>
                </a:lnTo>
                <a:lnTo>
                  <a:pt x="2041" y="4629"/>
                </a:lnTo>
                <a:lnTo>
                  <a:pt x="2284" y="4325"/>
                </a:lnTo>
                <a:lnTo>
                  <a:pt x="2508" y="4010"/>
                </a:lnTo>
                <a:lnTo>
                  <a:pt x="2721" y="3716"/>
                </a:lnTo>
                <a:lnTo>
                  <a:pt x="2964" y="3361"/>
                </a:lnTo>
                <a:lnTo>
                  <a:pt x="3198" y="3005"/>
                </a:lnTo>
                <a:lnTo>
                  <a:pt x="3411" y="2630"/>
                </a:lnTo>
                <a:lnTo>
                  <a:pt x="3604" y="2254"/>
                </a:lnTo>
                <a:lnTo>
                  <a:pt x="3787" y="1879"/>
                </a:lnTo>
                <a:lnTo>
                  <a:pt x="3959" y="1483"/>
                </a:lnTo>
                <a:lnTo>
                  <a:pt x="4121" y="1087"/>
                </a:lnTo>
                <a:lnTo>
                  <a:pt x="4274" y="691"/>
                </a:lnTo>
                <a:lnTo>
                  <a:pt x="4294" y="620"/>
                </a:lnTo>
                <a:lnTo>
                  <a:pt x="4304" y="559"/>
                </a:lnTo>
                <a:lnTo>
                  <a:pt x="4314" y="498"/>
                </a:lnTo>
                <a:lnTo>
                  <a:pt x="4304" y="447"/>
                </a:lnTo>
                <a:lnTo>
                  <a:pt x="4304" y="387"/>
                </a:lnTo>
                <a:lnTo>
                  <a:pt x="4284" y="336"/>
                </a:lnTo>
                <a:lnTo>
                  <a:pt x="4243" y="244"/>
                </a:lnTo>
                <a:lnTo>
                  <a:pt x="4182" y="173"/>
                </a:lnTo>
                <a:lnTo>
                  <a:pt x="4101" y="102"/>
                </a:lnTo>
                <a:lnTo>
                  <a:pt x="4010" y="52"/>
                </a:lnTo>
                <a:lnTo>
                  <a:pt x="3918" y="21"/>
                </a:lnTo>
                <a:lnTo>
                  <a:pt x="3807"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1" name="Google Shape;272;p19">
            <a:extLst>
              <a:ext uri="{FF2B5EF4-FFF2-40B4-BE49-F238E27FC236}">
                <a16:creationId xmlns:a16="http://schemas.microsoft.com/office/drawing/2014/main" id="{A4CFE77C-0FE2-70CF-C3DD-BED14D0B3B6C}"/>
              </a:ext>
            </a:extLst>
          </p:cNvPr>
          <p:cNvSpPr/>
          <p:nvPr/>
        </p:nvSpPr>
        <p:spPr>
          <a:xfrm>
            <a:off x="1173925" y="2251725"/>
            <a:ext cx="62200" cy="58400"/>
          </a:xfrm>
          <a:custGeom>
            <a:avLst/>
            <a:gdLst/>
            <a:ahLst/>
            <a:cxnLst/>
            <a:rect l="l" t="t" r="r" b="b"/>
            <a:pathLst>
              <a:path w="2488" h="2336" extrusionOk="0">
                <a:moveTo>
                  <a:pt x="1919" y="1"/>
                </a:moveTo>
                <a:lnTo>
                  <a:pt x="1828" y="21"/>
                </a:lnTo>
                <a:lnTo>
                  <a:pt x="1737" y="61"/>
                </a:lnTo>
                <a:lnTo>
                  <a:pt x="1645" y="132"/>
                </a:lnTo>
                <a:lnTo>
                  <a:pt x="163" y="1493"/>
                </a:lnTo>
                <a:lnTo>
                  <a:pt x="82" y="1584"/>
                </a:lnTo>
                <a:lnTo>
                  <a:pt x="31" y="1665"/>
                </a:lnTo>
                <a:lnTo>
                  <a:pt x="11" y="1757"/>
                </a:lnTo>
                <a:lnTo>
                  <a:pt x="1" y="1848"/>
                </a:lnTo>
                <a:lnTo>
                  <a:pt x="21" y="1939"/>
                </a:lnTo>
                <a:lnTo>
                  <a:pt x="52" y="2021"/>
                </a:lnTo>
                <a:lnTo>
                  <a:pt x="102" y="2102"/>
                </a:lnTo>
                <a:lnTo>
                  <a:pt x="163" y="2173"/>
                </a:lnTo>
                <a:lnTo>
                  <a:pt x="234" y="2234"/>
                </a:lnTo>
                <a:lnTo>
                  <a:pt x="316" y="2284"/>
                </a:lnTo>
                <a:lnTo>
                  <a:pt x="397" y="2315"/>
                </a:lnTo>
                <a:lnTo>
                  <a:pt x="488" y="2335"/>
                </a:lnTo>
                <a:lnTo>
                  <a:pt x="580" y="2335"/>
                </a:lnTo>
                <a:lnTo>
                  <a:pt x="681" y="2305"/>
                </a:lnTo>
                <a:lnTo>
                  <a:pt x="772" y="2264"/>
                </a:lnTo>
                <a:lnTo>
                  <a:pt x="864" y="2193"/>
                </a:lnTo>
                <a:lnTo>
                  <a:pt x="2336" y="813"/>
                </a:lnTo>
                <a:lnTo>
                  <a:pt x="2407" y="731"/>
                </a:lnTo>
                <a:lnTo>
                  <a:pt x="2457" y="640"/>
                </a:lnTo>
                <a:lnTo>
                  <a:pt x="2478" y="559"/>
                </a:lnTo>
                <a:lnTo>
                  <a:pt x="2488" y="467"/>
                </a:lnTo>
                <a:lnTo>
                  <a:pt x="2468" y="376"/>
                </a:lnTo>
                <a:lnTo>
                  <a:pt x="2437" y="295"/>
                </a:lnTo>
                <a:lnTo>
                  <a:pt x="2397" y="224"/>
                </a:lnTo>
                <a:lnTo>
                  <a:pt x="2336" y="153"/>
                </a:lnTo>
                <a:lnTo>
                  <a:pt x="2265" y="92"/>
                </a:lnTo>
                <a:lnTo>
                  <a:pt x="2183" y="51"/>
                </a:lnTo>
                <a:lnTo>
                  <a:pt x="2102" y="11"/>
                </a:lnTo>
                <a:lnTo>
                  <a:pt x="2011" y="1"/>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2" name="Google Shape;273;p19">
            <a:extLst>
              <a:ext uri="{FF2B5EF4-FFF2-40B4-BE49-F238E27FC236}">
                <a16:creationId xmlns:a16="http://schemas.microsoft.com/office/drawing/2014/main" id="{8047CF52-BF2B-33A6-2AA6-486948648472}"/>
              </a:ext>
            </a:extLst>
          </p:cNvPr>
          <p:cNvSpPr/>
          <p:nvPr/>
        </p:nvSpPr>
        <p:spPr>
          <a:xfrm>
            <a:off x="1275950" y="3207150"/>
            <a:ext cx="428125" cy="193400"/>
          </a:xfrm>
          <a:custGeom>
            <a:avLst/>
            <a:gdLst/>
            <a:ahLst/>
            <a:cxnLst/>
            <a:rect l="l" t="t" r="r" b="b"/>
            <a:pathLst>
              <a:path w="17125" h="7736" extrusionOk="0">
                <a:moveTo>
                  <a:pt x="2041" y="1"/>
                </a:moveTo>
                <a:lnTo>
                  <a:pt x="1503" y="31"/>
                </a:lnTo>
                <a:lnTo>
                  <a:pt x="985" y="72"/>
                </a:lnTo>
                <a:lnTo>
                  <a:pt x="488" y="133"/>
                </a:lnTo>
                <a:lnTo>
                  <a:pt x="1" y="194"/>
                </a:lnTo>
                <a:lnTo>
                  <a:pt x="102" y="640"/>
                </a:lnTo>
                <a:lnTo>
                  <a:pt x="204" y="1077"/>
                </a:lnTo>
                <a:lnTo>
                  <a:pt x="325" y="1493"/>
                </a:lnTo>
                <a:lnTo>
                  <a:pt x="457" y="1909"/>
                </a:lnTo>
                <a:lnTo>
                  <a:pt x="599" y="2315"/>
                </a:lnTo>
                <a:lnTo>
                  <a:pt x="762" y="2711"/>
                </a:lnTo>
                <a:lnTo>
                  <a:pt x="924" y="3087"/>
                </a:lnTo>
                <a:lnTo>
                  <a:pt x="1107" y="3452"/>
                </a:lnTo>
                <a:lnTo>
                  <a:pt x="1310" y="3817"/>
                </a:lnTo>
                <a:lnTo>
                  <a:pt x="1513" y="4162"/>
                </a:lnTo>
                <a:lnTo>
                  <a:pt x="1736" y="4487"/>
                </a:lnTo>
                <a:lnTo>
                  <a:pt x="1970" y="4812"/>
                </a:lnTo>
                <a:lnTo>
                  <a:pt x="2213" y="5117"/>
                </a:lnTo>
                <a:lnTo>
                  <a:pt x="2477" y="5401"/>
                </a:lnTo>
                <a:lnTo>
                  <a:pt x="2751" y="5685"/>
                </a:lnTo>
                <a:lnTo>
                  <a:pt x="3036" y="5939"/>
                </a:lnTo>
                <a:lnTo>
                  <a:pt x="3330" y="6182"/>
                </a:lnTo>
                <a:lnTo>
                  <a:pt x="3645" y="6416"/>
                </a:lnTo>
                <a:lnTo>
                  <a:pt x="3969" y="6629"/>
                </a:lnTo>
                <a:lnTo>
                  <a:pt x="4315" y="6822"/>
                </a:lnTo>
                <a:lnTo>
                  <a:pt x="4660" y="6995"/>
                </a:lnTo>
                <a:lnTo>
                  <a:pt x="5025" y="7157"/>
                </a:lnTo>
                <a:lnTo>
                  <a:pt x="5401" y="7299"/>
                </a:lnTo>
                <a:lnTo>
                  <a:pt x="5797" y="7421"/>
                </a:lnTo>
                <a:lnTo>
                  <a:pt x="6192" y="7522"/>
                </a:lnTo>
                <a:lnTo>
                  <a:pt x="6619" y="7604"/>
                </a:lnTo>
                <a:lnTo>
                  <a:pt x="7045" y="7675"/>
                </a:lnTo>
                <a:lnTo>
                  <a:pt x="7492" y="7715"/>
                </a:lnTo>
                <a:lnTo>
                  <a:pt x="7948" y="7736"/>
                </a:lnTo>
                <a:lnTo>
                  <a:pt x="8415" y="7736"/>
                </a:lnTo>
                <a:lnTo>
                  <a:pt x="8892" y="7715"/>
                </a:lnTo>
                <a:lnTo>
                  <a:pt x="9390" y="7675"/>
                </a:lnTo>
                <a:lnTo>
                  <a:pt x="9816" y="7624"/>
                </a:lnTo>
                <a:lnTo>
                  <a:pt x="10222" y="7553"/>
                </a:lnTo>
                <a:lnTo>
                  <a:pt x="10618" y="7472"/>
                </a:lnTo>
                <a:lnTo>
                  <a:pt x="11004" y="7380"/>
                </a:lnTo>
                <a:lnTo>
                  <a:pt x="11369" y="7269"/>
                </a:lnTo>
                <a:lnTo>
                  <a:pt x="11735" y="7147"/>
                </a:lnTo>
                <a:lnTo>
                  <a:pt x="12080" y="7015"/>
                </a:lnTo>
                <a:lnTo>
                  <a:pt x="12415" y="6873"/>
                </a:lnTo>
                <a:lnTo>
                  <a:pt x="12740" y="6710"/>
                </a:lnTo>
                <a:lnTo>
                  <a:pt x="13054" y="6538"/>
                </a:lnTo>
                <a:lnTo>
                  <a:pt x="13359" y="6365"/>
                </a:lnTo>
                <a:lnTo>
                  <a:pt x="13643" y="6172"/>
                </a:lnTo>
                <a:lnTo>
                  <a:pt x="13927" y="5969"/>
                </a:lnTo>
                <a:lnTo>
                  <a:pt x="14191" y="5746"/>
                </a:lnTo>
                <a:lnTo>
                  <a:pt x="14445" y="5523"/>
                </a:lnTo>
                <a:lnTo>
                  <a:pt x="14688" y="5289"/>
                </a:lnTo>
                <a:lnTo>
                  <a:pt x="14922" y="5046"/>
                </a:lnTo>
                <a:lnTo>
                  <a:pt x="15145" y="4782"/>
                </a:lnTo>
                <a:lnTo>
                  <a:pt x="15358" y="4518"/>
                </a:lnTo>
                <a:lnTo>
                  <a:pt x="15561" y="4244"/>
                </a:lnTo>
                <a:lnTo>
                  <a:pt x="15744" y="3959"/>
                </a:lnTo>
                <a:lnTo>
                  <a:pt x="15927" y="3665"/>
                </a:lnTo>
                <a:lnTo>
                  <a:pt x="16089" y="3371"/>
                </a:lnTo>
                <a:lnTo>
                  <a:pt x="16252" y="3056"/>
                </a:lnTo>
                <a:lnTo>
                  <a:pt x="16394" y="2741"/>
                </a:lnTo>
                <a:lnTo>
                  <a:pt x="16526" y="2417"/>
                </a:lnTo>
                <a:lnTo>
                  <a:pt x="16658" y="2082"/>
                </a:lnTo>
                <a:lnTo>
                  <a:pt x="16769" y="1747"/>
                </a:lnTo>
                <a:lnTo>
                  <a:pt x="16871" y="1391"/>
                </a:lnTo>
                <a:lnTo>
                  <a:pt x="16972" y="1036"/>
                </a:lnTo>
                <a:lnTo>
                  <a:pt x="17054" y="681"/>
                </a:lnTo>
                <a:lnTo>
                  <a:pt x="17125" y="315"/>
                </a:lnTo>
                <a:lnTo>
                  <a:pt x="16648" y="265"/>
                </a:lnTo>
                <a:lnTo>
                  <a:pt x="16211" y="244"/>
                </a:lnTo>
                <a:lnTo>
                  <a:pt x="15825" y="224"/>
                </a:lnTo>
                <a:lnTo>
                  <a:pt x="15500" y="224"/>
                </a:lnTo>
                <a:lnTo>
                  <a:pt x="15023" y="234"/>
                </a:lnTo>
                <a:lnTo>
                  <a:pt x="14851" y="234"/>
                </a:lnTo>
                <a:lnTo>
                  <a:pt x="14780" y="417"/>
                </a:lnTo>
                <a:lnTo>
                  <a:pt x="14678" y="620"/>
                </a:lnTo>
                <a:lnTo>
                  <a:pt x="14526" y="884"/>
                </a:lnTo>
                <a:lnTo>
                  <a:pt x="14333" y="1209"/>
                </a:lnTo>
                <a:lnTo>
                  <a:pt x="14222" y="1381"/>
                </a:lnTo>
                <a:lnTo>
                  <a:pt x="14100" y="1564"/>
                </a:lnTo>
                <a:lnTo>
                  <a:pt x="13958" y="1757"/>
                </a:lnTo>
                <a:lnTo>
                  <a:pt x="13795" y="1950"/>
                </a:lnTo>
                <a:lnTo>
                  <a:pt x="13633" y="2153"/>
                </a:lnTo>
                <a:lnTo>
                  <a:pt x="13450" y="2356"/>
                </a:lnTo>
                <a:lnTo>
                  <a:pt x="13247" y="2559"/>
                </a:lnTo>
                <a:lnTo>
                  <a:pt x="13034" y="2762"/>
                </a:lnTo>
                <a:lnTo>
                  <a:pt x="12811" y="2965"/>
                </a:lnTo>
                <a:lnTo>
                  <a:pt x="12567" y="3168"/>
                </a:lnTo>
                <a:lnTo>
                  <a:pt x="12313" y="3361"/>
                </a:lnTo>
                <a:lnTo>
                  <a:pt x="12039" y="3553"/>
                </a:lnTo>
                <a:lnTo>
                  <a:pt x="11745" y="3736"/>
                </a:lnTo>
                <a:lnTo>
                  <a:pt x="11440" y="3909"/>
                </a:lnTo>
                <a:lnTo>
                  <a:pt x="11105" y="4081"/>
                </a:lnTo>
                <a:lnTo>
                  <a:pt x="10770" y="4234"/>
                </a:lnTo>
                <a:lnTo>
                  <a:pt x="10405" y="4376"/>
                </a:lnTo>
                <a:lnTo>
                  <a:pt x="10029" y="4497"/>
                </a:lnTo>
                <a:lnTo>
                  <a:pt x="9633" y="4609"/>
                </a:lnTo>
                <a:lnTo>
                  <a:pt x="9217" y="4700"/>
                </a:lnTo>
                <a:lnTo>
                  <a:pt x="8781" y="4782"/>
                </a:lnTo>
                <a:lnTo>
                  <a:pt x="8324" y="4832"/>
                </a:lnTo>
                <a:lnTo>
                  <a:pt x="8091" y="4853"/>
                </a:lnTo>
                <a:lnTo>
                  <a:pt x="7867" y="4863"/>
                </a:lnTo>
                <a:lnTo>
                  <a:pt x="7441" y="4863"/>
                </a:lnTo>
                <a:lnTo>
                  <a:pt x="7228" y="4843"/>
                </a:lnTo>
                <a:lnTo>
                  <a:pt x="7025" y="4822"/>
                </a:lnTo>
                <a:lnTo>
                  <a:pt x="6822" y="4802"/>
                </a:lnTo>
                <a:lnTo>
                  <a:pt x="6629" y="4761"/>
                </a:lnTo>
                <a:lnTo>
                  <a:pt x="6446" y="4721"/>
                </a:lnTo>
                <a:lnTo>
                  <a:pt x="6253" y="4680"/>
                </a:lnTo>
                <a:lnTo>
                  <a:pt x="6081" y="4629"/>
                </a:lnTo>
                <a:lnTo>
                  <a:pt x="5898" y="4569"/>
                </a:lnTo>
                <a:lnTo>
                  <a:pt x="5736" y="4508"/>
                </a:lnTo>
                <a:lnTo>
                  <a:pt x="5563" y="4437"/>
                </a:lnTo>
                <a:lnTo>
                  <a:pt x="5411" y="4355"/>
                </a:lnTo>
                <a:lnTo>
                  <a:pt x="5248" y="4284"/>
                </a:lnTo>
                <a:lnTo>
                  <a:pt x="4954" y="4112"/>
                </a:lnTo>
                <a:lnTo>
                  <a:pt x="4670" y="3929"/>
                </a:lnTo>
                <a:lnTo>
                  <a:pt x="4406" y="3726"/>
                </a:lnTo>
                <a:lnTo>
                  <a:pt x="4152" y="3513"/>
                </a:lnTo>
                <a:lnTo>
                  <a:pt x="3929" y="3300"/>
                </a:lnTo>
                <a:lnTo>
                  <a:pt x="3705" y="3066"/>
                </a:lnTo>
                <a:lnTo>
                  <a:pt x="3502" y="2833"/>
                </a:lnTo>
                <a:lnTo>
                  <a:pt x="3320" y="2599"/>
                </a:lnTo>
                <a:lnTo>
                  <a:pt x="3147" y="2356"/>
                </a:lnTo>
                <a:lnTo>
                  <a:pt x="2995" y="2122"/>
                </a:lnTo>
                <a:lnTo>
                  <a:pt x="2853" y="1889"/>
                </a:lnTo>
                <a:lnTo>
                  <a:pt x="2721" y="1655"/>
                </a:lnTo>
                <a:lnTo>
                  <a:pt x="2599" y="1432"/>
                </a:lnTo>
                <a:lnTo>
                  <a:pt x="2498" y="1219"/>
                </a:lnTo>
                <a:lnTo>
                  <a:pt x="2325" y="823"/>
                </a:lnTo>
                <a:lnTo>
                  <a:pt x="2193" y="488"/>
                </a:lnTo>
                <a:lnTo>
                  <a:pt x="2102" y="224"/>
                </a:lnTo>
                <a:lnTo>
                  <a:pt x="2041" y="1"/>
                </a:lnTo>
                <a:close/>
              </a:path>
            </a:pathLst>
          </a:custGeom>
          <a:solidFill>
            <a:srgbClr val="ED73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3" name="Google Shape;274;p19">
            <a:extLst>
              <a:ext uri="{FF2B5EF4-FFF2-40B4-BE49-F238E27FC236}">
                <a16:creationId xmlns:a16="http://schemas.microsoft.com/office/drawing/2014/main" id="{A2FDF0C8-D73C-4A33-73E1-55B692736959}"/>
              </a:ext>
            </a:extLst>
          </p:cNvPr>
          <p:cNvSpPr/>
          <p:nvPr/>
        </p:nvSpPr>
        <p:spPr>
          <a:xfrm>
            <a:off x="1628425" y="2694300"/>
            <a:ext cx="65500" cy="83000"/>
          </a:xfrm>
          <a:custGeom>
            <a:avLst/>
            <a:gdLst/>
            <a:ahLst/>
            <a:cxnLst/>
            <a:rect l="l" t="t" r="r" b="b"/>
            <a:pathLst>
              <a:path w="2620" h="3320" extrusionOk="0">
                <a:moveTo>
                  <a:pt x="1310" y="0"/>
                </a:moveTo>
                <a:lnTo>
                  <a:pt x="1209" y="10"/>
                </a:lnTo>
                <a:lnTo>
                  <a:pt x="1097" y="31"/>
                </a:lnTo>
                <a:lnTo>
                  <a:pt x="995" y="51"/>
                </a:lnTo>
                <a:lnTo>
                  <a:pt x="904" y="81"/>
                </a:lnTo>
                <a:lnTo>
                  <a:pt x="803" y="122"/>
                </a:lnTo>
                <a:lnTo>
                  <a:pt x="711" y="173"/>
                </a:lnTo>
                <a:lnTo>
                  <a:pt x="630" y="224"/>
                </a:lnTo>
                <a:lnTo>
                  <a:pt x="539" y="284"/>
                </a:lnTo>
                <a:lnTo>
                  <a:pt x="457" y="345"/>
                </a:lnTo>
                <a:lnTo>
                  <a:pt x="386" y="427"/>
                </a:lnTo>
                <a:lnTo>
                  <a:pt x="315" y="498"/>
                </a:lnTo>
                <a:lnTo>
                  <a:pt x="254" y="589"/>
                </a:lnTo>
                <a:lnTo>
                  <a:pt x="204" y="680"/>
                </a:lnTo>
                <a:lnTo>
                  <a:pt x="153" y="772"/>
                </a:lnTo>
                <a:lnTo>
                  <a:pt x="112" y="873"/>
                </a:lnTo>
                <a:lnTo>
                  <a:pt x="82" y="985"/>
                </a:lnTo>
                <a:lnTo>
                  <a:pt x="51" y="1117"/>
                </a:lnTo>
                <a:lnTo>
                  <a:pt x="21" y="1259"/>
                </a:lnTo>
                <a:lnTo>
                  <a:pt x="11" y="1391"/>
                </a:lnTo>
                <a:lnTo>
                  <a:pt x="1" y="1523"/>
                </a:lnTo>
                <a:lnTo>
                  <a:pt x="1" y="1655"/>
                </a:lnTo>
                <a:lnTo>
                  <a:pt x="1" y="1787"/>
                </a:lnTo>
                <a:lnTo>
                  <a:pt x="21" y="1919"/>
                </a:lnTo>
                <a:lnTo>
                  <a:pt x="41" y="2051"/>
                </a:lnTo>
                <a:lnTo>
                  <a:pt x="72" y="2173"/>
                </a:lnTo>
                <a:lnTo>
                  <a:pt x="112" y="2294"/>
                </a:lnTo>
                <a:lnTo>
                  <a:pt x="153" y="2416"/>
                </a:lnTo>
                <a:lnTo>
                  <a:pt x="214" y="2538"/>
                </a:lnTo>
                <a:lnTo>
                  <a:pt x="275" y="2650"/>
                </a:lnTo>
                <a:lnTo>
                  <a:pt x="346" y="2771"/>
                </a:lnTo>
                <a:lnTo>
                  <a:pt x="427" y="2873"/>
                </a:lnTo>
                <a:lnTo>
                  <a:pt x="508" y="2985"/>
                </a:lnTo>
                <a:lnTo>
                  <a:pt x="589" y="3066"/>
                </a:lnTo>
                <a:lnTo>
                  <a:pt x="681" y="3127"/>
                </a:lnTo>
                <a:lnTo>
                  <a:pt x="772" y="3188"/>
                </a:lnTo>
                <a:lnTo>
                  <a:pt x="874" y="3238"/>
                </a:lnTo>
                <a:lnTo>
                  <a:pt x="985" y="3279"/>
                </a:lnTo>
                <a:lnTo>
                  <a:pt x="1087" y="3299"/>
                </a:lnTo>
                <a:lnTo>
                  <a:pt x="1198" y="3320"/>
                </a:lnTo>
                <a:lnTo>
                  <a:pt x="1422" y="3320"/>
                </a:lnTo>
                <a:lnTo>
                  <a:pt x="1533" y="3299"/>
                </a:lnTo>
                <a:lnTo>
                  <a:pt x="1635" y="3279"/>
                </a:lnTo>
                <a:lnTo>
                  <a:pt x="1747" y="3238"/>
                </a:lnTo>
                <a:lnTo>
                  <a:pt x="1848" y="3188"/>
                </a:lnTo>
                <a:lnTo>
                  <a:pt x="1939" y="3127"/>
                </a:lnTo>
                <a:lnTo>
                  <a:pt x="2031" y="3066"/>
                </a:lnTo>
                <a:lnTo>
                  <a:pt x="2112" y="2985"/>
                </a:lnTo>
                <a:lnTo>
                  <a:pt x="2193" y="2873"/>
                </a:lnTo>
                <a:lnTo>
                  <a:pt x="2274" y="2771"/>
                </a:lnTo>
                <a:lnTo>
                  <a:pt x="2346" y="2650"/>
                </a:lnTo>
                <a:lnTo>
                  <a:pt x="2406" y="2538"/>
                </a:lnTo>
                <a:lnTo>
                  <a:pt x="2467" y="2416"/>
                </a:lnTo>
                <a:lnTo>
                  <a:pt x="2508" y="2294"/>
                </a:lnTo>
                <a:lnTo>
                  <a:pt x="2549" y="2173"/>
                </a:lnTo>
                <a:lnTo>
                  <a:pt x="2579" y="2051"/>
                </a:lnTo>
                <a:lnTo>
                  <a:pt x="2599" y="1919"/>
                </a:lnTo>
                <a:lnTo>
                  <a:pt x="2620" y="1787"/>
                </a:lnTo>
                <a:lnTo>
                  <a:pt x="2620" y="1655"/>
                </a:lnTo>
                <a:lnTo>
                  <a:pt x="2620" y="1523"/>
                </a:lnTo>
                <a:lnTo>
                  <a:pt x="2609" y="1391"/>
                </a:lnTo>
                <a:lnTo>
                  <a:pt x="2599" y="1259"/>
                </a:lnTo>
                <a:lnTo>
                  <a:pt x="2569" y="1117"/>
                </a:lnTo>
                <a:lnTo>
                  <a:pt x="2538" y="985"/>
                </a:lnTo>
                <a:lnTo>
                  <a:pt x="2508" y="883"/>
                </a:lnTo>
                <a:lnTo>
                  <a:pt x="2467" y="782"/>
                </a:lnTo>
                <a:lnTo>
                  <a:pt x="2427" y="691"/>
                </a:lnTo>
                <a:lnTo>
                  <a:pt x="2366" y="599"/>
                </a:lnTo>
                <a:lnTo>
                  <a:pt x="2305" y="508"/>
                </a:lnTo>
                <a:lnTo>
                  <a:pt x="2234" y="427"/>
                </a:lnTo>
                <a:lnTo>
                  <a:pt x="2163" y="345"/>
                </a:lnTo>
                <a:lnTo>
                  <a:pt x="2082" y="274"/>
                </a:lnTo>
                <a:lnTo>
                  <a:pt x="2000" y="213"/>
                </a:lnTo>
                <a:lnTo>
                  <a:pt x="1909" y="163"/>
                </a:lnTo>
                <a:lnTo>
                  <a:pt x="1818" y="112"/>
                </a:lnTo>
                <a:lnTo>
                  <a:pt x="1716" y="71"/>
                </a:lnTo>
                <a:lnTo>
                  <a:pt x="1615" y="41"/>
                </a:lnTo>
                <a:lnTo>
                  <a:pt x="1513" y="10"/>
                </a:lnTo>
                <a:lnTo>
                  <a:pt x="141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4" name="Google Shape;275;p19">
            <a:extLst>
              <a:ext uri="{FF2B5EF4-FFF2-40B4-BE49-F238E27FC236}">
                <a16:creationId xmlns:a16="http://schemas.microsoft.com/office/drawing/2014/main" id="{B902B66F-02A6-B4A9-EB88-79E802A9D06C}"/>
              </a:ext>
            </a:extLst>
          </p:cNvPr>
          <p:cNvSpPr/>
          <p:nvPr/>
        </p:nvSpPr>
        <p:spPr>
          <a:xfrm>
            <a:off x="1638325" y="2705725"/>
            <a:ext cx="23625" cy="23350"/>
          </a:xfrm>
          <a:custGeom>
            <a:avLst/>
            <a:gdLst/>
            <a:ahLst/>
            <a:cxnLst/>
            <a:rect l="l" t="t" r="r" b="b"/>
            <a:pathLst>
              <a:path w="945" h="934" extrusionOk="0">
                <a:moveTo>
                  <a:pt x="407" y="0"/>
                </a:moveTo>
                <a:lnTo>
                  <a:pt x="346" y="10"/>
                </a:lnTo>
                <a:lnTo>
                  <a:pt x="295" y="30"/>
                </a:lnTo>
                <a:lnTo>
                  <a:pt x="244" y="51"/>
                </a:lnTo>
                <a:lnTo>
                  <a:pt x="183" y="91"/>
                </a:lnTo>
                <a:lnTo>
                  <a:pt x="133" y="132"/>
                </a:lnTo>
                <a:lnTo>
                  <a:pt x="92" y="183"/>
                </a:lnTo>
                <a:lnTo>
                  <a:pt x="61" y="234"/>
                </a:lnTo>
                <a:lnTo>
                  <a:pt x="31" y="284"/>
                </a:lnTo>
                <a:lnTo>
                  <a:pt x="11" y="345"/>
                </a:lnTo>
                <a:lnTo>
                  <a:pt x="1" y="396"/>
                </a:lnTo>
                <a:lnTo>
                  <a:pt x="1" y="457"/>
                </a:lnTo>
                <a:lnTo>
                  <a:pt x="11" y="508"/>
                </a:lnTo>
                <a:lnTo>
                  <a:pt x="21" y="568"/>
                </a:lnTo>
                <a:lnTo>
                  <a:pt x="41" y="619"/>
                </a:lnTo>
                <a:lnTo>
                  <a:pt x="72" y="670"/>
                </a:lnTo>
                <a:lnTo>
                  <a:pt x="102" y="721"/>
                </a:lnTo>
                <a:lnTo>
                  <a:pt x="143" y="761"/>
                </a:lnTo>
                <a:lnTo>
                  <a:pt x="183" y="802"/>
                </a:lnTo>
                <a:lnTo>
                  <a:pt x="234" y="843"/>
                </a:lnTo>
                <a:lnTo>
                  <a:pt x="285" y="873"/>
                </a:lnTo>
                <a:lnTo>
                  <a:pt x="336" y="893"/>
                </a:lnTo>
                <a:lnTo>
                  <a:pt x="386" y="914"/>
                </a:lnTo>
                <a:lnTo>
                  <a:pt x="447" y="934"/>
                </a:lnTo>
                <a:lnTo>
                  <a:pt x="559" y="934"/>
                </a:lnTo>
                <a:lnTo>
                  <a:pt x="610" y="924"/>
                </a:lnTo>
                <a:lnTo>
                  <a:pt x="671" y="903"/>
                </a:lnTo>
                <a:lnTo>
                  <a:pt x="721" y="873"/>
                </a:lnTo>
                <a:lnTo>
                  <a:pt x="762" y="843"/>
                </a:lnTo>
                <a:lnTo>
                  <a:pt x="813" y="802"/>
                </a:lnTo>
                <a:lnTo>
                  <a:pt x="843" y="761"/>
                </a:lnTo>
                <a:lnTo>
                  <a:pt x="884" y="711"/>
                </a:lnTo>
                <a:lnTo>
                  <a:pt x="904" y="660"/>
                </a:lnTo>
                <a:lnTo>
                  <a:pt x="924" y="609"/>
                </a:lnTo>
                <a:lnTo>
                  <a:pt x="934" y="548"/>
                </a:lnTo>
                <a:lnTo>
                  <a:pt x="945" y="497"/>
                </a:lnTo>
                <a:lnTo>
                  <a:pt x="934" y="437"/>
                </a:lnTo>
                <a:lnTo>
                  <a:pt x="924" y="386"/>
                </a:lnTo>
                <a:lnTo>
                  <a:pt x="904" y="335"/>
                </a:lnTo>
                <a:lnTo>
                  <a:pt x="874" y="274"/>
                </a:lnTo>
                <a:lnTo>
                  <a:pt x="843" y="223"/>
                </a:lnTo>
                <a:lnTo>
                  <a:pt x="813" y="173"/>
                </a:lnTo>
                <a:lnTo>
                  <a:pt x="772" y="132"/>
                </a:lnTo>
                <a:lnTo>
                  <a:pt x="721" y="91"/>
                </a:lnTo>
                <a:lnTo>
                  <a:pt x="681" y="61"/>
                </a:lnTo>
                <a:lnTo>
                  <a:pt x="630" y="41"/>
                </a:lnTo>
                <a:lnTo>
                  <a:pt x="569" y="20"/>
                </a:lnTo>
                <a:lnTo>
                  <a:pt x="5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5" name="Google Shape;276;p19">
            <a:extLst>
              <a:ext uri="{FF2B5EF4-FFF2-40B4-BE49-F238E27FC236}">
                <a16:creationId xmlns:a16="http://schemas.microsoft.com/office/drawing/2014/main" id="{5D57D794-0397-3194-9F9B-E5897EE84BF0}"/>
              </a:ext>
            </a:extLst>
          </p:cNvPr>
          <p:cNvSpPr/>
          <p:nvPr/>
        </p:nvSpPr>
        <p:spPr>
          <a:xfrm>
            <a:off x="1311725" y="2694300"/>
            <a:ext cx="65750" cy="83000"/>
          </a:xfrm>
          <a:custGeom>
            <a:avLst/>
            <a:gdLst/>
            <a:ahLst/>
            <a:cxnLst/>
            <a:rect l="l" t="t" r="r" b="b"/>
            <a:pathLst>
              <a:path w="2630" h="3320" extrusionOk="0">
                <a:moveTo>
                  <a:pt x="1320" y="0"/>
                </a:moveTo>
                <a:lnTo>
                  <a:pt x="1209" y="10"/>
                </a:lnTo>
                <a:lnTo>
                  <a:pt x="1107" y="31"/>
                </a:lnTo>
                <a:lnTo>
                  <a:pt x="1006" y="51"/>
                </a:lnTo>
                <a:lnTo>
                  <a:pt x="904" y="81"/>
                </a:lnTo>
                <a:lnTo>
                  <a:pt x="813" y="122"/>
                </a:lnTo>
                <a:lnTo>
                  <a:pt x="721" y="173"/>
                </a:lnTo>
                <a:lnTo>
                  <a:pt x="630" y="224"/>
                </a:lnTo>
                <a:lnTo>
                  <a:pt x="549" y="284"/>
                </a:lnTo>
                <a:lnTo>
                  <a:pt x="468" y="345"/>
                </a:lnTo>
                <a:lnTo>
                  <a:pt x="397" y="427"/>
                </a:lnTo>
                <a:lnTo>
                  <a:pt x="326" y="498"/>
                </a:lnTo>
                <a:lnTo>
                  <a:pt x="265" y="589"/>
                </a:lnTo>
                <a:lnTo>
                  <a:pt x="204" y="680"/>
                </a:lnTo>
                <a:lnTo>
                  <a:pt x="163" y="772"/>
                </a:lnTo>
                <a:lnTo>
                  <a:pt x="112" y="873"/>
                </a:lnTo>
                <a:lnTo>
                  <a:pt x="82" y="985"/>
                </a:lnTo>
                <a:lnTo>
                  <a:pt x="52" y="1117"/>
                </a:lnTo>
                <a:lnTo>
                  <a:pt x="31" y="1259"/>
                </a:lnTo>
                <a:lnTo>
                  <a:pt x="11" y="1391"/>
                </a:lnTo>
                <a:lnTo>
                  <a:pt x="1" y="1523"/>
                </a:lnTo>
                <a:lnTo>
                  <a:pt x="1" y="1655"/>
                </a:lnTo>
                <a:lnTo>
                  <a:pt x="11" y="1787"/>
                </a:lnTo>
                <a:lnTo>
                  <a:pt x="21" y="1919"/>
                </a:lnTo>
                <a:lnTo>
                  <a:pt x="41" y="2051"/>
                </a:lnTo>
                <a:lnTo>
                  <a:pt x="72" y="2173"/>
                </a:lnTo>
                <a:lnTo>
                  <a:pt x="112" y="2294"/>
                </a:lnTo>
                <a:lnTo>
                  <a:pt x="163" y="2416"/>
                </a:lnTo>
                <a:lnTo>
                  <a:pt x="214" y="2538"/>
                </a:lnTo>
                <a:lnTo>
                  <a:pt x="275" y="2650"/>
                </a:lnTo>
                <a:lnTo>
                  <a:pt x="346" y="2771"/>
                </a:lnTo>
                <a:lnTo>
                  <a:pt x="427" y="2873"/>
                </a:lnTo>
                <a:lnTo>
                  <a:pt x="518" y="2985"/>
                </a:lnTo>
                <a:lnTo>
                  <a:pt x="600" y="3066"/>
                </a:lnTo>
                <a:lnTo>
                  <a:pt x="691" y="3127"/>
                </a:lnTo>
                <a:lnTo>
                  <a:pt x="782" y="3188"/>
                </a:lnTo>
                <a:lnTo>
                  <a:pt x="884" y="3238"/>
                </a:lnTo>
                <a:lnTo>
                  <a:pt x="985" y="3279"/>
                </a:lnTo>
                <a:lnTo>
                  <a:pt x="1097" y="3299"/>
                </a:lnTo>
                <a:lnTo>
                  <a:pt x="1209" y="3320"/>
                </a:lnTo>
                <a:lnTo>
                  <a:pt x="1422" y="3320"/>
                </a:lnTo>
                <a:lnTo>
                  <a:pt x="1533" y="3299"/>
                </a:lnTo>
                <a:lnTo>
                  <a:pt x="1645" y="3279"/>
                </a:lnTo>
                <a:lnTo>
                  <a:pt x="1747" y="3238"/>
                </a:lnTo>
                <a:lnTo>
                  <a:pt x="1848" y="3188"/>
                </a:lnTo>
                <a:lnTo>
                  <a:pt x="1950" y="3127"/>
                </a:lnTo>
                <a:lnTo>
                  <a:pt x="2031" y="3066"/>
                </a:lnTo>
                <a:lnTo>
                  <a:pt x="2112" y="2985"/>
                </a:lnTo>
                <a:lnTo>
                  <a:pt x="2203" y="2873"/>
                </a:lnTo>
                <a:lnTo>
                  <a:pt x="2285" y="2771"/>
                </a:lnTo>
                <a:lnTo>
                  <a:pt x="2356" y="2650"/>
                </a:lnTo>
                <a:lnTo>
                  <a:pt x="2417" y="2538"/>
                </a:lnTo>
                <a:lnTo>
                  <a:pt x="2467" y="2416"/>
                </a:lnTo>
                <a:lnTo>
                  <a:pt x="2518" y="2294"/>
                </a:lnTo>
                <a:lnTo>
                  <a:pt x="2559" y="2173"/>
                </a:lnTo>
                <a:lnTo>
                  <a:pt x="2589" y="2051"/>
                </a:lnTo>
                <a:lnTo>
                  <a:pt x="2609" y="1919"/>
                </a:lnTo>
                <a:lnTo>
                  <a:pt x="2620" y="1787"/>
                </a:lnTo>
                <a:lnTo>
                  <a:pt x="2630" y="1655"/>
                </a:lnTo>
                <a:lnTo>
                  <a:pt x="2630" y="1523"/>
                </a:lnTo>
                <a:lnTo>
                  <a:pt x="2620" y="1391"/>
                </a:lnTo>
                <a:lnTo>
                  <a:pt x="2599" y="1259"/>
                </a:lnTo>
                <a:lnTo>
                  <a:pt x="2579" y="1117"/>
                </a:lnTo>
                <a:lnTo>
                  <a:pt x="2549" y="985"/>
                </a:lnTo>
                <a:lnTo>
                  <a:pt x="2518" y="883"/>
                </a:lnTo>
                <a:lnTo>
                  <a:pt x="2477" y="782"/>
                </a:lnTo>
                <a:lnTo>
                  <a:pt x="2427" y="691"/>
                </a:lnTo>
                <a:lnTo>
                  <a:pt x="2376" y="599"/>
                </a:lnTo>
                <a:lnTo>
                  <a:pt x="2305" y="508"/>
                </a:lnTo>
                <a:lnTo>
                  <a:pt x="2244" y="427"/>
                </a:lnTo>
                <a:lnTo>
                  <a:pt x="2163" y="345"/>
                </a:lnTo>
                <a:lnTo>
                  <a:pt x="2082" y="274"/>
                </a:lnTo>
                <a:lnTo>
                  <a:pt x="2000" y="213"/>
                </a:lnTo>
                <a:lnTo>
                  <a:pt x="1909" y="163"/>
                </a:lnTo>
                <a:lnTo>
                  <a:pt x="1818" y="112"/>
                </a:lnTo>
                <a:lnTo>
                  <a:pt x="1726" y="71"/>
                </a:lnTo>
                <a:lnTo>
                  <a:pt x="1625" y="41"/>
                </a:lnTo>
                <a:lnTo>
                  <a:pt x="1523" y="10"/>
                </a:lnTo>
                <a:lnTo>
                  <a:pt x="1422"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6" name="Google Shape;277;p19">
            <a:extLst>
              <a:ext uri="{FF2B5EF4-FFF2-40B4-BE49-F238E27FC236}">
                <a16:creationId xmlns:a16="http://schemas.microsoft.com/office/drawing/2014/main" id="{21D93B4D-D48F-DE58-07C3-D87DF2187B51}"/>
              </a:ext>
            </a:extLst>
          </p:cNvPr>
          <p:cNvSpPr/>
          <p:nvPr/>
        </p:nvSpPr>
        <p:spPr>
          <a:xfrm>
            <a:off x="1321875" y="2705725"/>
            <a:ext cx="23375" cy="23350"/>
          </a:xfrm>
          <a:custGeom>
            <a:avLst/>
            <a:gdLst/>
            <a:ahLst/>
            <a:cxnLst/>
            <a:rect l="l" t="t" r="r" b="b"/>
            <a:pathLst>
              <a:path w="935" h="934" extrusionOk="0">
                <a:moveTo>
                  <a:pt x="397" y="0"/>
                </a:moveTo>
                <a:lnTo>
                  <a:pt x="346" y="10"/>
                </a:lnTo>
                <a:lnTo>
                  <a:pt x="285" y="30"/>
                </a:lnTo>
                <a:lnTo>
                  <a:pt x="234" y="51"/>
                </a:lnTo>
                <a:lnTo>
                  <a:pt x="183" y="91"/>
                </a:lnTo>
                <a:lnTo>
                  <a:pt x="133" y="132"/>
                </a:lnTo>
                <a:lnTo>
                  <a:pt x="92" y="183"/>
                </a:lnTo>
                <a:lnTo>
                  <a:pt x="52" y="234"/>
                </a:lnTo>
                <a:lnTo>
                  <a:pt x="31" y="284"/>
                </a:lnTo>
                <a:lnTo>
                  <a:pt x="11" y="345"/>
                </a:lnTo>
                <a:lnTo>
                  <a:pt x="1" y="396"/>
                </a:lnTo>
                <a:lnTo>
                  <a:pt x="1" y="457"/>
                </a:lnTo>
                <a:lnTo>
                  <a:pt x="1" y="508"/>
                </a:lnTo>
                <a:lnTo>
                  <a:pt x="21" y="568"/>
                </a:lnTo>
                <a:lnTo>
                  <a:pt x="41" y="619"/>
                </a:lnTo>
                <a:lnTo>
                  <a:pt x="62" y="670"/>
                </a:lnTo>
                <a:lnTo>
                  <a:pt x="92" y="721"/>
                </a:lnTo>
                <a:lnTo>
                  <a:pt x="133" y="761"/>
                </a:lnTo>
                <a:lnTo>
                  <a:pt x="173" y="802"/>
                </a:lnTo>
                <a:lnTo>
                  <a:pt x="224" y="843"/>
                </a:lnTo>
                <a:lnTo>
                  <a:pt x="275" y="873"/>
                </a:lnTo>
                <a:lnTo>
                  <a:pt x="336" y="893"/>
                </a:lnTo>
                <a:lnTo>
                  <a:pt x="386" y="914"/>
                </a:lnTo>
                <a:lnTo>
                  <a:pt x="437" y="934"/>
                </a:lnTo>
                <a:lnTo>
                  <a:pt x="559" y="934"/>
                </a:lnTo>
                <a:lnTo>
                  <a:pt x="610" y="924"/>
                </a:lnTo>
                <a:lnTo>
                  <a:pt x="661" y="903"/>
                </a:lnTo>
                <a:lnTo>
                  <a:pt x="711" y="873"/>
                </a:lnTo>
                <a:lnTo>
                  <a:pt x="762" y="843"/>
                </a:lnTo>
                <a:lnTo>
                  <a:pt x="803" y="802"/>
                </a:lnTo>
                <a:lnTo>
                  <a:pt x="843" y="761"/>
                </a:lnTo>
                <a:lnTo>
                  <a:pt x="874" y="711"/>
                </a:lnTo>
                <a:lnTo>
                  <a:pt x="904" y="660"/>
                </a:lnTo>
                <a:lnTo>
                  <a:pt x="924" y="609"/>
                </a:lnTo>
                <a:lnTo>
                  <a:pt x="935" y="548"/>
                </a:lnTo>
                <a:lnTo>
                  <a:pt x="935" y="497"/>
                </a:lnTo>
                <a:lnTo>
                  <a:pt x="935" y="437"/>
                </a:lnTo>
                <a:lnTo>
                  <a:pt x="914" y="386"/>
                </a:lnTo>
                <a:lnTo>
                  <a:pt x="894" y="335"/>
                </a:lnTo>
                <a:lnTo>
                  <a:pt x="874" y="274"/>
                </a:lnTo>
                <a:lnTo>
                  <a:pt x="843" y="223"/>
                </a:lnTo>
                <a:lnTo>
                  <a:pt x="803" y="173"/>
                </a:lnTo>
                <a:lnTo>
                  <a:pt x="762" y="132"/>
                </a:lnTo>
                <a:lnTo>
                  <a:pt x="721" y="91"/>
                </a:lnTo>
                <a:lnTo>
                  <a:pt x="671" y="61"/>
                </a:lnTo>
                <a:lnTo>
                  <a:pt x="620" y="41"/>
                </a:lnTo>
                <a:lnTo>
                  <a:pt x="569" y="20"/>
                </a:lnTo>
                <a:lnTo>
                  <a:pt x="50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7" name="Google Shape;278;p19">
            <a:extLst>
              <a:ext uri="{FF2B5EF4-FFF2-40B4-BE49-F238E27FC236}">
                <a16:creationId xmlns:a16="http://schemas.microsoft.com/office/drawing/2014/main" id="{259ADB45-69E8-C606-0BEB-0953936F3185}"/>
              </a:ext>
            </a:extLst>
          </p:cNvPr>
          <p:cNvSpPr/>
          <p:nvPr/>
        </p:nvSpPr>
        <p:spPr>
          <a:xfrm>
            <a:off x="1457400" y="2794525"/>
            <a:ext cx="82750" cy="40125"/>
          </a:xfrm>
          <a:custGeom>
            <a:avLst/>
            <a:gdLst/>
            <a:ahLst/>
            <a:cxnLst/>
            <a:rect l="l" t="t" r="r" b="b"/>
            <a:pathLst>
              <a:path w="3310" h="1605" extrusionOk="0">
                <a:moveTo>
                  <a:pt x="2842" y="1"/>
                </a:moveTo>
                <a:lnTo>
                  <a:pt x="2781" y="11"/>
                </a:lnTo>
                <a:lnTo>
                  <a:pt x="2721" y="21"/>
                </a:lnTo>
                <a:lnTo>
                  <a:pt x="2589" y="62"/>
                </a:lnTo>
                <a:lnTo>
                  <a:pt x="2457" y="123"/>
                </a:lnTo>
                <a:lnTo>
                  <a:pt x="2335" y="194"/>
                </a:lnTo>
                <a:lnTo>
                  <a:pt x="2213" y="275"/>
                </a:lnTo>
                <a:lnTo>
                  <a:pt x="2091" y="346"/>
                </a:lnTo>
                <a:lnTo>
                  <a:pt x="1969" y="417"/>
                </a:lnTo>
                <a:lnTo>
                  <a:pt x="1837" y="488"/>
                </a:lnTo>
                <a:lnTo>
                  <a:pt x="1695" y="529"/>
                </a:lnTo>
                <a:lnTo>
                  <a:pt x="1543" y="569"/>
                </a:lnTo>
                <a:lnTo>
                  <a:pt x="1401" y="579"/>
                </a:lnTo>
                <a:lnTo>
                  <a:pt x="1259" y="579"/>
                </a:lnTo>
                <a:lnTo>
                  <a:pt x="1137" y="549"/>
                </a:lnTo>
                <a:lnTo>
                  <a:pt x="1005" y="498"/>
                </a:lnTo>
                <a:lnTo>
                  <a:pt x="883" y="437"/>
                </a:lnTo>
                <a:lnTo>
                  <a:pt x="772" y="346"/>
                </a:lnTo>
                <a:lnTo>
                  <a:pt x="670" y="234"/>
                </a:lnTo>
                <a:lnTo>
                  <a:pt x="609" y="173"/>
                </a:lnTo>
                <a:lnTo>
                  <a:pt x="548" y="133"/>
                </a:lnTo>
                <a:lnTo>
                  <a:pt x="487" y="112"/>
                </a:lnTo>
                <a:lnTo>
                  <a:pt x="416" y="102"/>
                </a:lnTo>
                <a:lnTo>
                  <a:pt x="355" y="112"/>
                </a:lnTo>
                <a:lnTo>
                  <a:pt x="284" y="123"/>
                </a:lnTo>
                <a:lnTo>
                  <a:pt x="224" y="153"/>
                </a:lnTo>
                <a:lnTo>
                  <a:pt x="163" y="194"/>
                </a:lnTo>
                <a:lnTo>
                  <a:pt x="112" y="244"/>
                </a:lnTo>
                <a:lnTo>
                  <a:pt x="71" y="295"/>
                </a:lnTo>
                <a:lnTo>
                  <a:pt x="31" y="356"/>
                </a:lnTo>
                <a:lnTo>
                  <a:pt x="10" y="427"/>
                </a:lnTo>
                <a:lnTo>
                  <a:pt x="0" y="498"/>
                </a:lnTo>
                <a:lnTo>
                  <a:pt x="0" y="569"/>
                </a:lnTo>
                <a:lnTo>
                  <a:pt x="10" y="640"/>
                </a:lnTo>
                <a:lnTo>
                  <a:pt x="41" y="711"/>
                </a:lnTo>
                <a:lnTo>
                  <a:pt x="112" y="813"/>
                </a:lnTo>
                <a:lnTo>
                  <a:pt x="173" y="914"/>
                </a:lnTo>
                <a:lnTo>
                  <a:pt x="254" y="1006"/>
                </a:lnTo>
                <a:lnTo>
                  <a:pt x="335" y="1087"/>
                </a:lnTo>
                <a:lnTo>
                  <a:pt x="416" y="1168"/>
                </a:lnTo>
                <a:lnTo>
                  <a:pt x="508" y="1239"/>
                </a:lnTo>
                <a:lnTo>
                  <a:pt x="599" y="1310"/>
                </a:lnTo>
                <a:lnTo>
                  <a:pt x="701" y="1371"/>
                </a:lnTo>
                <a:lnTo>
                  <a:pt x="802" y="1422"/>
                </a:lnTo>
                <a:lnTo>
                  <a:pt x="914" y="1473"/>
                </a:lnTo>
                <a:lnTo>
                  <a:pt x="1025" y="1513"/>
                </a:lnTo>
                <a:lnTo>
                  <a:pt x="1137" y="1544"/>
                </a:lnTo>
                <a:lnTo>
                  <a:pt x="1249" y="1574"/>
                </a:lnTo>
                <a:lnTo>
                  <a:pt x="1371" y="1594"/>
                </a:lnTo>
                <a:lnTo>
                  <a:pt x="1482" y="1605"/>
                </a:lnTo>
                <a:lnTo>
                  <a:pt x="1726" y="1605"/>
                </a:lnTo>
                <a:lnTo>
                  <a:pt x="1858" y="1584"/>
                </a:lnTo>
                <a:lnTo>
                  <a:pt x="1980" y="1564"/>
                </a:lnTo>
                <a:lnTo>
                  <a:pt x="2112" y="1534"/>
                </a:lnTo>
                <a:lnTo>
                  <a:pt x="2233" y="1493"/>
                </a:lnTo>
                <a:lnTo>
                  <a:pt x="2365" y="1452"/>
                </a:lnTo>
                <a:lnTo>
                  <a:pt x="2487" y="1391"/>
                </a:lnTo>
                <a:lnTo>
                  <a:pt x="2609" y="1331"/>
                </a:lnTo>
                <a:lnTo>
                  <a:pt x="2721" y="1259"/>
                </a:lnTo>
                <a:lnTo>
                  <a:pt x="2832" y="1188"/>
                </a:lnTo>
                <a:lnTo>
                  <a:pt x="2934" y="1097"/>
                </a:lnTo>
                <a:lnTo>
                  <a:pt x="3025" y="1006"/>
                </a:lnTo>
                <a:lnTo>
                  <a:pt x="3106" y="914"/>
                </a:lnTo>
                <a:lnTo>
                  <a:pt x="3177" y="813"/>
                </a:lnTo>
                <a:lnTo>
                  <a:pt x="3238" y="701"/>
                </a:lnTo>
                <a:lnTo>
                  <a:pt x="3289" y="579"/>
                </a:lnTo>
                <a:lnTo>
                  <a:pt x="3299" y="518"/>
                </a:lnTo>
                <a:lnTo>
                  <a:pt x="3309" y="458"/>
                </a:lnTo>
                <a:lnTo>
                  <a:pt x="3299" y="397"/>
                </a:lnTo>
                <a:lnTo>
                  <a:pt x="3289" y="336"/>
                </a:lnTo>
                <a:lnTo>
                  <a:pt x="3269" y="285"/>
                </a:lnTo>
                <a:lnTo>
                  <a:pt x="3238" y="234"/>
                </a:lnTo>
                <a:lnTo>
                  <a:pt x="3208" y="183"/>
                </a:lnTo>
                <a:lnTo>
                  <a:pt x="3167" y="143"/>
                </a:lnTo>
                <a:lnTo>
                  <a:pt x="3127" y="102"/>
                </a:lnTo>
                <a:lnTo>
                  <a:pt x="3076" y="72"/>
                </a:lnTo>
                <a:lnTo>
                  <a:pt x="3025" y="41"/>
                </a:lnTo>
                <a:lnTo>
                  <a:pt x="2964" y="21"/>
                </a:lnTo>
                <a:lnTo>
                  <a:pt x="2903" y="11"/>
                </a:lnTo>
                <a:lnTo>
                  <a:pt x="2842" y="1"/>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8" name="Google Shape;279;p19">
            <a:extLst>
              <a:ext uri="{FF2B5EF4-FFF2-40B4-BE49-F238E27FC236}">
                <a16:creationId xmlns:a16="http://schemas.microsoft.com/office/drawing/2014/main" id="{E82A58C7-C8B0-507E-1A57-FD71E888B5F6}"/>
              </a:ext>
            </a:extLst>
          </p:cNvPr>
          <p:cNvSpPr/>
          <p:nvPr/>
        </p:nvSpPr>
        <p:spPr>
          <a:xfrm>
            <a:off x="1290675" y="2612075"/>
            <a:ext cx="112700" cy="36825"/>
          </a:xfrm>
          <a:custGeom>
            <a:avLst/>
            <a:gdLst/>
            <a:ahLst/>
            <a:cxnLst/>
            <a:rect l="l" t="t" r="r" b="b"/>
            <a:pathLst>
              <a:path w="4508" h="1473" extrusionOk="0">
                <a:moveTo>
                  <a:pt x="1716" y="0"/>
                </a:moveTo>
                <a:lnTo>
                  <a:pt x="701" y="11"/>
                </a:lnTo>
                <a:lnTo>
                  <a:pt x="619" y="11"/>
                </a:lnTo>
                <a:lnTo>
                  <a:pt x="538" y="21"/>
                </a:lnTo>
                <a:lnTo>
                  <a:pt x="467" y="41"/>
                </a:lnTo>
                <a:lnTo>
                  <a:pt x="396" y="72"/>
                </a:lnTo>
                <a:lnTo>
                  <a:pt x="335" y="102"/>
                </a:lnTo>
                <a:lnTo>
                  <a:pt x="274" y="143"/>
                </a:lnTo>
                <a:lnTo>
                  <a:pt x="224" y="183"/>
                </a:lnTo>
                <a:lnTo>
                  <a:pt x="173" y="234"/>
                </a:lnTo>
                <a:lnTo>
                  <a:pt x="132" y="285"/>
                </a:lnTo>
                <a:lnTo>
                  <a:pt x="102" y="346"/>
                </a:lnTo>
                <a:lnTo>
                  <a:pt x="71" y="406"/>
                </a:lnTo>
                <a:lnTo>
                  <a:pt x="41" y="467"/>
                </a:lnTo>
                <a:lnTo>
                  <a:pt x="10" y="599"/>
                </a:lnTo>
                <a:lnTo>
                  <a:pt x="0" y="731"/>
                </a:lnTo>
                <a:lnTo>
                  <a:pt x="10" y="873"/>
                </a:lnTo>
                <a:lnTo>
                  <a:pt x="41" y="1005"/>
                </a:lnTo>
                <a:lnTo>
                  <a:pt x="71" y="1066"/>
                </a:lnTo>
                <a:lnTo>
                  <a:pt x="102" y="1127"/>
                </a:lnTo>
                <a:lnTo>
                  <a:pt x="132" y="1178"/>
                </a:lnTo>
                <a:lnTo>
                  <a:pt x="173" y="1239"/>
                </a:lnTo>
                <a:lnTo>
                  <a:pt x="224" y="1279"/>
                </a:lnTo>
                <a:lnTo>
                  <a:pt x="274" y="1330"/>
                </a:lnTo>
                <a:lnTo>
                  <a:pt x="335" y="1371"/>
                </a:lnTo>
                <a:lnTo>
                  <a:pt x="396" y="1401"/>
                </a:lnTo>
                <a:lnTo>
                  <a:pt x="467" y="1422"/>
                </a:lnTo>
                <a:lnTo>
                  <a:pt x="538" y="1442"/>
                </a:lnTo>
                <a:lnTo>
                  <a:pt x="619" y="1462"/>
                </a:lnTo>
                <a:lnTo>
                  <a:pt x="701" y="1462"/>
                </a:lnTo>
                <a:lnTo>
                  <a:pt x="1716" y="1472"/>
                </a:lnTo>
                <a:lnTo>
                  <a:pt x="2223" y="1472"/>
                </a:lnTo>
                <a:lnTo>
                  <a:pt x="2721" y="1462"/>
                </a:lnTo>
                <a:lnTo>
                  <a:pt x="3289" y="1462"/>
                </a:lnTo>
                <a:lnTo>
                  <a:pt x="3482" y="1452"/>
                </a:lnTo>
                <a:lnTo>
                  <a:pt x="3665" y="1432"/>
                </a:lnTo>
                <a:lnTo>
                  <a:pt x="3847" y="1391"/>
                </a:lnTo>
                <a:lnTo>
                  <a:pt x="4020" y="1340"/>
                </a:lnTo>
                <a:lnTo>
                  <a:pt x="4203" y="1269"/>
                </a:lnTo>
                <a:lnTo>
                  <a:pt x="4274" y="1229"/>
                </a:lnTo>
                <a:lnTo>
                  <a:pt x="4345" y="1178"/>
                </a:lnTo>
                <a:lnTo>
                  <a:pt x="4395" y="1117"/>
                </a:lnTo>
                <a:lnTo>
                  <a:pt x="4436" y="1046"/>
                </a:lnTo>
                <a:lnTo>
                  <a:pt x="4467" y="975"/>
                </a:lnTo>
                <a:lnTo>
                  <a:pt x="4487" y="894"/>
                </a:lnTo>
                <a:lnTo>
                  <a:pt x="4507" y="813"/>
                </a:lnTo>
                <a:lnTo>
                  <a:pt x="4507" y="731"/>
                </a:lnTo>
                <a:lnTo>
                  <a:pt x="4507" y="650"/>
                </a:lnTo>
                <a:lnTo>
                  <a:pt x="4487" y="569"/>
                </a:lnTo>
                <a:lnTo>
                  <a:pt x="4467" y="498"/>
                </a:lnTo>
                <a:lnTo>
                  <a:pt x="4436" y="417"/>
                </a:lnTo>
                <a:lnTo>
                  <a:pt x="4395" y="356"/>
                </a:lnTo>
                <a:lnTo>
                  <a:pt x="4345" y="295"/>
                </a:lnTo>
                <a:lnTo>
                  <a:pt x="4274" y="244"/>
                </a:lnTo>
                <a:lnTo>
                  <a:pt x="4203" y="203"/>
                </a:lnTo>
                <a:lnTo>
                  <a:pt x="4020" y="132"/>
                </a:lnTo>
                <a:lnTo>
                  <a:pt x="3837" y="82"/>
                </a:lnTo>
                <a:lnTo>
                  <a:pt x="3654" y="41"/>
                </a:lnTo>
                <a:lnTo>
                  <a:pt x="3472" y="21"/>
                </a:lnTo>
                <a:lnTo>
                  <a:pt x="3289" y="11"/>
                </a:lnTo>
                <a:lnTo>
                  <a:pt x="3106" y="0"/>
                </a:lnTo>
                <a:lnTo>
                  <a:pt x="2721" y="11"/>
                </a:lnTo>
                <a:lnTo>
                  <a:pt x="221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9" name="Google Shape;280;p19">
            <a:extLst>
              <a:ext uri="{FF2B5EF4-FFF2-40B4-BE49-F238E27FC236}">
                <a16:creationId xmlns:a16="http://schemas.microsoft.com/office/drawing/2014/main" id="{6844BC7F-5352-C987-3391-CB8C4E77673B}"/>
              </a:ext>
            </a:extLst>
          </p:cNvPr>
          <p:cNvSpPr/>
          <p:nvPr/>
        </p:nvSpPr>
        <p:spPr>
          <a:xfrm>
            <a:off x="1608125" y="2612075"/>
            <a:ext cx="112700" cy="36825"/>
          </a:xfrm>
          <a:custGeom>
            <a:avLst/>
            <a:gdLst/>
            <a:ahLst/>
            <a:cxnLst/>
            <a:rect l="l" t="t" r="r" b="b"/>
            <a:pathLst>
              <a:path w="4508" h="1473" extrusionOk="0">
                <a:moveTo>
                  <a:pt x="1706" y="0"/>
                </a:moveTo>
                <a:lnTo>
                  <a:pt x="701" y="11"/>
                </a:lnTo>
                <a:lnTo>
                  <a:pt x="620" y="11"/>
                </a:lnTo>
                <a:lnTo>
                  <a:pt x="539" y="21"/>
                </a:lnTo>
                <a:lnTo>
                  <a:pt x="457" y="41"/>
                </a:lnTo>
                <a:lnTo>
                  <a:pt x="397" y="72"/>
                </a:lnTo>
                <a:lnTo>
                  <a:pt x="325" y="102"/>
                </a:lnTo>
                <a:lnTo>
                  <a:pt x="275" y="143"/>
                </a:lnTo>
                <a:lnTo>
                  <a:pt x="224" y="183"/>
                </a:lnTo>
                <a:lnTo>
                  <a:pt x="173" y="234"/>
                </a:lnTo>
                <a:lnTo>
                  <a:pt x="133" y="285"/>
                </a:lnTo>
                <a:lnTo>
                  <a:pt x="102" y="346"/>
                </a:lnTo>
                <a:lnTo>
                  <a:pt x="72" y="406"/>
                </a:lnTo>
                <a:lnTo>
                  <a:pt x="41" y="467"/>
                </a:lnTo>
                <a:lnTo>
                  <a:pt x="11" y="599"/>
                </a:lnTo>
                <a:lnTo>
                  <a:pt x="1" y="731"/>
                </a:lnTo>
                <a:lnTo>
                  <a:pt x="11" y="873"/>
                </a:lnTo>
                <a:lnTo>
                  <a:pt x="41" y="1005"/>
                </a:lnTo>
                <a:lnTo>
                  <a:pt x="62" y="1066"/>
                </a:lnTo>
                <a:lnTo>
                  <a:pt x="92" y="1127"/>
                </a:lnTo>
                <a:lnTo>
                  <a:pt x="133" y="1178"/>
                </a:lnTo>
                <a:lnTo>
                  <a:pt x="173" y="1239"/>
                </a:lnTo>
                <a:lnTo>
                  <a:pt x="224" y="1279"/>
                </a:lnTo>
                <a:lnTo>
                  <a:pt x="275" y="1330"/>
                </a:lnTo>
                <a:lnTo>
                  <a:pt x="325" y="1371"/>
                </a:lnTo>
                <a:lnTo>
                  <a:pt x="397" y="1401"/>
                </a:lnTo>
                <a:lnTo>
                  <a:pt x="457" y="1422"/>
                </a:lnTo>
                <a:lnTo>
                  <a:pt x="539" y="1442"/>
                </a:lnTo>
                <a:lnTo>
                  <a:pt x="620" y="1462"/>
                </a:lnTo>
                <a:lnTo>
                  <a:pt x="701" y="1462"/>
                </a:lnTo>
                <a:lnTo>
                  <a:pt x="1706" y="1472"/>
                </a:lnTo>
                <a:lnTo>
                  <a:pt x="2213" y="1472"/>
                </a:lnTo>
                <a:lnTo>
                  <a:pt x="2721" y="1462"/>
                </a:lnTo>
                <a:lnTo>
                  <a:pt x="3289" y="1462"/>
                </a:lnTo>
                <a:lnTo>
                  <a:pt x="3472" y="1452"/>
                </a:lnTo>
                <a:lnTo>
                  <a:pt x="3655" y="1432"/>
                </a:lnTo>
                <a:lnTo>
                  <a:pt x="3838" y="1391"/>
                </a:lnTo>
                <a:lnTo>
                  <a:pt x="4020" y="1340"/>
                </a:lnTo>
                <a:lnTo>
                  <a:pt x="4203" y="1269"/>
                </a:lnTo>
                <a:lnTo>
                  <a:pt x="4274" y="1229"/>
                </a:lnTo>
                <a:lnTo>
                  <a:pt x="4335" y="1178"/>
                </a:lnTo>
                <a:lnTo>
                  <a:pt x="4386" y="1117"/>
                </a:lnTo>
                <a:lnTo>
                  <a:pt x="4436" y="1046"/>
                </a:lnTo>
                <a:lnTo>
                  <a:pt x="4467" y="975"/>
                </a:lnTo>
                <a:lnTo>
                  <a:pt x="4487" y="894"/>
                </a:lnTo>
                <a:lnTo>
                  <a:pt x="4508" y="813"/>
                </a:lnTo>
                <a:lnTo>
                  <a:pt x="4508" y="731"/>
                </a:lnTo>
                <a:lnTo>
                  <a:pt x="4508" y="650"/>
                </a:lnTo>
                <a:lnTo>
                  <a:pt x="4487" y="569"/>
                </a:lnTo>
                <a:lnTo>
                  <a:pt x="4467" y="498"/>
                </a:lnTo>
                <a:lnTo>
                  <a:pt x="4436" y="417"/>
                </a:lnTo>
                <a:lnTo>
                  <a:pt x="4386" y="356"/>
                </a:lnTo>
                <a:lnTo>
                  <a:pt x="4335" y="295"/>
                </a:lnTo>
                <a:lnTo>
                  <a:pt x="4274" y="244"/>
                </a:lnTo>
                <a:lnTo>
                  <a:pt x="4203" y="203"/>
                </a:lnTo>
                <a:lnTo>
                  <a:pt x="4020" y="132"/>
                </a:lnTo>
                <a:lnTo>
                  <a:pt x="3838" y="82"/>
                </a:lnTo>
                <a:lnTo>
                  <a:pt x="3655" y="41"/>
                </a:lnTo>
                <a:lnTo>
                  <a:pt x="3472" y="21"/>
                </a:lnTo>
                <a:lnTo>
                  <a:pt x="3289" y="11"/>
                </a:lnTo>
                <a:lnTo>
                  <a:pt x="3107" y="0"/>
                </a:lnTo>
                <a:lnTo>
                  <a:pt x="2721" y="11"/>
                </a:lnTo>
                <a:lnTo>
                  <a:pt x="2213" y="0"/>
                </a:ln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0" name="Google Shape;281;p19">
            <a:extLst>
              <a:ext uri="{FF2B5EF4-FFF2-40B4-BE49-F238E27FC236}">
                <a16:creationId xmlns:a16="http://schemas.microsoft.com/office/drawing/2014/main" id="{8A504221-6C05-721E-0D5E-C1BB3F3E9269}"/>
              </a:ext>
            </a:extLst>
          </p:cNvPr>
          <p:cNvSpPr/>
          <p:nvPr/>
        </p:nvSpPr>
        <p:spPr>
          <a:xfrm>
            <a:off x="1432525" y="2935375"/>
            <a:ext cx="147450" cy="29450"/>
          </a:xfrm>
          <a:custGeom>
            <a:avLst/>
            <a:gdLst/>
            <a:ahLst/>
            <a:cxnLst/>
            <a:rect l="l" t="t" r="r" b="b"/>
            <a:pathLst>
              <a:path w="5898" h="1178" extrusionOk="0">
                <a:moveTo>
                  <a:pt x="4314" y="0"/>
                </a:moveTo>
                <a:lnTo>
                  <a:pt x="4000" y="21"/>
                </a:lnTo>
                <a:lnTo>
                  <a:pt x="3695" y="41"/>
                </a:lnTo>
                <a:lnTo>
                  <a:pt x="3086" y="82"/>
                </a:lnTo>
                <a:lnTo>
                  <a:pt x="1746" y="132"/>
                </a:lnTo>
                <a:lnTo>
                  <a:pt x="396" y="183"/>
                </a:lnTo>
                <a:lnTo>
                  <a:pt x="305" y="193"/>
                </a:lnTo>
                <a:lnTo>
                  <a:pt x="224" y="224"/>
                </a:lnTo>
                <a:lnTo>
                  <a:pt x="163" y="264"/>
                </a:lnTo>
                <a:lnTo>
                  <a:pt x="102" y="315"/>
                </a:lnTo>
                <a:lnTo>
                  <a:pt x="61" y="376"/>
                </a:lnTo>
                <a:lnTo>
                  <a:pt x="31" y="447"/>
                </a:lnTo>
                <a:lnTo>
                  <a:pt x="11" y="518"/>
                </a:lnTo>
                <a:lnTo>
                  <a:pt x="0" y="589"/>
                </a:lnTo>
                <a:lnTo>
                  <a:pt x="11" y="660"/>
                </a:lnTo>
                <a:lnTo>
                  <a:pt x="31" y="741"/>
                </a:lnTo>
                <a:lnTo>
                  <a:pt x="61" y="802"/>
                </a:lnTo>
                <a:lnTo>
                  <a:pt x="102" y="863"/>
                </a:lnTo>
                <a:lnTo>
                  <a:pt x="163" y="914"/>
                </a:lnTo>
                <a:lnTo>
                  <a:pt x="224" y="955"/>
                </a:lnTo>
                <a:lnTo>
                  <a:pt x="305" y="985"/>
                </a:lnTo>
                <a:lnTo>
                  <a:pt x="396" y="995"/>
                </a:lnTo>
                <a:lnTo>
                  <a:pt x="1746" y="1046"/>
                </a:lnTo>
                <a:lnTo>
                  <a:pt x="3086" y="1097"/>
                </a:lnTo>
                <a:lnTo>
                  <a:pt x="3695" y="1137"/>
                </a:lnTo>
                <a:lnTo>
                  <a:pt x="4000" y="1158"/>
                </a:lnTo>
                <a:lnTo>
                  <a:pt x="4314" y="1178"/>
                </a:lnTo>
                <a:lnTo>
                  <a:pt x="4619" y="1178"/>
                </a:lnTo>
                <a:lnTo>
                  <a:pt x="4923" y="1168"/>
                </a:lnTo>
                <a:lnTo>
                  <a:pt x="5228" y="1147"/>
                </a:lnTo>
                <a:lnTo>
                  <a:pt x="5370" y="1117"/>
                </a:lnTo>
                <a:lnTo>
                  <a:pt x="5522" y="1087"/>
                </a:lnTo>
                <a:lnTo>
                  <a:pt x="5614" y="1056"/>
                </a:lnTo>
                <a:lnTo>
                  <a:pt x="5685" y="1015"/>
                </a:lnTo>
                <a:lnTo>
                  <a:pt x="5746" y="965"/>
                </a:lnTo>
                <a:lnTo>
                  <a:pt x="5807" y="904"/>
                </a:lnTo>
                <a:lnTo>
                  <a:pt x="5847" y="833"/>
                </a:lnTo>
                <a:lnTo>
                  <a:pt x="5867" y="752"/>
                </a:lnTo>
                <a:lnTo>
                  <a:pt x="5888" y="670"/>
                </a:lnTo>
                <a:lnTo>
                  <a:pt x="5898" y="589"/>
                </a:lnTo>
                <a:lnTo>
                  <a:pt x="5888" y="508"/>
                </a:lnTo>
                <a:lnTo>
                  <a:pt x="5867" y="427"/>
                </a:lnTo>
                <a:lnTo>
                  <a:pt x="5847" y="346"/>
                </a:lnTo>
                <a:lnTo>
                  <a:pt x="5807" y="274"/>
                </a:lnTo>
                <a:lnTo>
                  <a:pt x="5746" y="214"/>
                </a:lnTo>
                <a:lnTo>
                  <a:pt x="5685" y="163"/>
                </a:lnTo>
                <a:lnTo>
                  <a:pt x="5614" y="122"/>
                </a:lnTo>
                <a:lnTo>
                  <a:pt x="5522" y="92"/>
                </a:lnTo>
                <a:lnTo>
                  <a:pt x="5370" y="61"/>
                </a:lnTo>
                <a:lnTo>
                  <a:pt x="5228" y="41"/>
                </a:lnTo>
                <a:lnTo>
                  <a:pt x="4923" y="11"/>
                </a:lnTo>
                <a:lnTo>
                  <a:pt x="4619" y="0"/>
                </a:lnTo>
                <a:close/>
              </a:path>
            </a:pathLst>
          </a:custGeom>
          <a:solidFill>
            <a:srgbClr val="F2796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1" name="Google Shape;282;p19">
            <a:extLst>
              <a:ext uri="{FF2B5EF4-FFF2-40B4-BE49-F238E27FC236}">
                <a16:creationId xmlns:a16="http://schemas.microsoft.com/office/drawing/2014/main" id="{336E29F6-4CE7-D7B6-824B-3DEA041F8124}"/>
              </a:ext>
            </a:extLst>
          </p:cNvPr>
          <p:cNvSpPr/>
          <p:nvPr/>
        </p:nvSpPr>
        <p:spPr>
          <a:xfrm>
            <a:off x="1487600" y="2979025"/>
            <a:ext cx="32500" cy="19300"/>
          </a:xfrm>
          <a:custGeom>
            <a:avLst/>
            <a:gdLst/>
            <a:ahLst/>
            <a:cxnLst/>
            <a:rect l="l" t="t" r="r" b="b"/>
            <a:pathLst>
              <a:path w="1300" h="772" extrusionOk="0">
                <a:moveTo>
                  <a:pt x="376" y="0"/>
                </a:moveTo>
                <a:lnTo>
                  <a:pt x="284" y="10"/>
                </a:lnTo>
                <a:lnTo>
                  <a:pt x="213" y="31"/>
                </a:lnTo>
                <a:lnTo>
                  <a:pt x="142" y="71"/>
                </a:lnTo>
                <a:lnTo>
                  <a:pt x="91" y="122"/>
                </a:lnTo>
                <a:lnTo>
                  <a:pt x="51" y="183"/>
                </a:lnTo>
                <a:lnTo>
                  <a:pt x="20" y="244"/>
                </a:lnTo>
                <a:lnTo>
                  <a:pt x="0" y="315"/>
                </a:lnTo>
                <a:lnTo>
                  <a:pt x="0" y="386"/>
                </a:lnTo>
                <a:lnTo>
                  <a:pt x="0" y="457"/>
                </a:lnTo>
                <a:lnTo>
                  <a:pt x="20" y="528"/>
                </a:lnTo>
                <a:lnTo>
                  <a:pt x="51" y="589"/>
                </a:lnTo>
                <a:lnTo>
                  <a:pt x="91" y="650"/>
                </a:lnTo>
                <a:lnTo>
                  <a:pt x="142" y="701"/>
                </a:lnTo>
                <a:lnTo>
                  <a:pt x="213" y="741"/>
                </a:lnTo>
                <a:lnTo>
                  <a:pt x="284" y="762"/>
                </a:lnTo>
                <a:lnTo>
                  <a:pt x="376" y="772"/>
                </a:lnTo>
                <a:lnTo>
                  <a:pt x="782" y="772"/>
                </a:lnTo>
                <a:lnTo>
                  <a:pt x="883" y="751"/>
                </a:lnTo>
                <a:lnTo>
                  <a:pt x="975" y="731"/>
                </a:lnTo>
                <a:lnTo>
                  <a:pt x="1066" y="691"/>
                </a:lnTo>
                <a:lnTo>
                  <a:pt x="1157" y="640"/>
                </a:lnTo>
                <a:lnTo>
                  <a:pt x="1218" y="589"/>
                </a:lnTo>
                <a:lnTo>
                  <a:pt x="1259" y="528"/>
                </a:lnTo>
                <a:lnTo>
                  <a:pt x="1289" y="457"/>
                </a:lnTo>
                <a:lnTo>
                  <a:pt x="1299" y="386"/>
                </a:lnTo>
                <a:lnTo>
                  <a:pt x="1289" y="315"/>
                </a:lnTo>
                <a:lnTo>
                  <a:pt x="1259" y="244"/>
                </a:lnTo>
                <a:lnTo>
                  <a:pt x="1218" y="183"/>
                </a:lnTo>
                <a:lnTo>
                  <a:pt x="1157" y="132"/>
                </a:lnTo>
                <a:lnTo>
                  <a:pt x="1066" y="71"/>
                </a:lnTo>
                <a:lnTo>
                  <a:pt x="975" y="41"/>
                </a:lnTo>
                <a:lnTo>
                  <a:pt x="883" y="10"/>
                </a:lnTo>
                <a:lnTo>
                  <a:pt x="782" y="0"/>
                </a:lnTo>
                <a:close/>
              </a:path>
            </a:pathLst>
          </a:custGeom>
          <a:solidFill>
            <a:srgbClr val="F4876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4" name="Google Shape;288;p19">
            <a:extLst>
              <a:ext uri="{FF2B5EF4-FFF2-40B4-BE49-F238E27FC236}">
                <a16:creationId xmlns:a16="http://schemas.microsoft.com/office/drawing/2014/main" id="{0BD5D4CD-0AE2-4FEF-4534-930733E5B982}"/>
              </a:ext>
            </a:extLst>
          </p:cNvPr>
          <p:cNvSpPr/>
          <p:nvPr/>
        </p:nvSpPr>
        <p:spPr>
          <a:xfrm>
            <a:off x="1148700" y="1069250"/>
            <a:ext cx="693600" cy="6936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01</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2679" name="Google Shape;293;p19">
            <a:extLst>
              <a:ext uri="{FF2B5EF4-FFF2-40B4-BE49-F238E27FC236}">
                <a16:creationId xmlns:a16="http://schemas.microsoft.com/office/drawing/2014/main" id="{A322EA30-93DA-0ACE-682B-B16ECC2EC605}"/>
              </a:ext>
            </a:extLst>
          </p:cNvPr>
          <p:cNvSpPr/>
          <p:nvPr/>
        </p:nvSpPr>
        <p:spPr>
          <a:xfrm>
            <a:off x="4222406" y="1069250"/>
            <a:ext cx="693600" cy="693600"/>
          </a:xfrm>
          <a:prstGeom prst="ellipse">
            <a:avLst/>
          </a:prstGeom>
          <a:solidFill>
            <a:srgbClr val="7AB848"/>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2684" name="Google Shape;298;p19">
            <a:extLst>
              <a:ext uri="{FF2B5EF4-FFF2-40B4-BE49-F238E27FC236}">
                <a16:creationId xmlns:a16="http://schemas.microsoft.com/office/drawing/2014/main" id="{9F824B36-9E5C-9A83-5E05-9A7E949D660F}"/>
              </a:ext>
            </a:extLst>
          </p:cNvPr>
          <p:cNvSpPr/>
          <p:nvPr/>
        </p:nvSpPr>
        <p:spPr>
          <a:xfrm>
            <a:off x="7296113" y="1069250"/>
            <a:ext cx="693600" cy="6936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03</a:t>
            </a:r>
            <a:endParaRPr kumimoji="0" sz="20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2688" name="TextBox 2687">
            <a:extLst>
              <a:ext uri="{FF2B5EF4-FFF2-40B4-BE49-F238E27FC236}">
                <a16:creationId xmlns:a16="http://schemas.microsoft.com/office/drawing/2014/main" id="{9CD63FD4-4FB6-E2C8-4328-3AD34E86EFF3}"/>
              </a:ext>
            </a:extLst>
          </p:cNvPr>
          <p:cNvSpPr txBox="1"/>
          <p:nvPr/>
        </p:nvSpPr>
        <p:spPr>
          <a:xfrm>
            <a:off x="-90912" y="3663725"/>
            <a:ext cx="3310035" cy="1015663"/>
          </a:xfrm>
          <a:prstGeom prst="rect">
            <a:avLst/>
          </a:prstGeom>
          <a:noFill/>
        </p:spPr>
        <p:txBody>
          <a:bodyPr wrap="square">
            <a:spAutoFit/>
          </a:bodyPr>
          <a:lstStyle/>
          <a:p>
            <a:pPr algn="ctr"/>
            <a:r>
              <a:rPr lang="vi-VN" sz="2000" i="1">
                <a:effectLst/>
                <a:latin typeface="Times New Roman" panose="02020603050405020304" pitchFamily="18" charset="0"/>
                <a:ea typeface="Times New Roman" panose="02020603050405020304" pitchFamily="18" charset="0"/>
              </a:rPr>
              <a:t>Thông tin trong văn bản Trò chơi cướp cờ được triển khai theo cách nào? </a:t>
            </a:r>
            <a:endParaRPr lang="en-US" sz="2000"/>
          </a:p>
        </p:txBody>
      </p:sp>
      <p:sp>
        <p:nvSpPr>
          <p:cNvPr id="2690" name="TextBox 2689">
            <a:extLst>
              <a:ext uri="{FF2B5EF4-FFF2-40B4-BE49-F238E27FC236}">
                <a16:creationId xmlns:a16="http://schemas.microsoft.com/office/drawing/2014/main" id="{5F716F02-06D5-0B64-8D08-2E8CAE9C8E3D}"/>
              </a:ext>
            </a:extLst>
          </p:cNvPr>
          <p:cNvSpPr txBox="1"/>
          <p:nvPr/>
        </p:nvSpPr>
        <p:spPr>
          <a:xfrm>
            <a:off x="3274775" y="3684153"/>
            <a:ext cx="2604079" cy="707886"/>
          </a:xfrm>
          <a:prstGeom prst="rect">
            <a:avLst/>
          </a:prstGeom>
          <a:noFill/>
        </p:spPr>
        <p:txBody>
          <a:bodyPr wrap="square">
            <a:spAutoFit/>
          </a:bodyPr>
          <a:lstStyle/>
          <a:p>
            <a:pPr algn="ctr"/>
            <a:r>
              <a:rPr lang="vi-VN" sz="2000" i="1">
                <a:effectLst/>
                <a:latin typeface="Times New Roman" panose="02020603050405020304" pitchFamily="18" charset="0"/>
                <a:ea typeface="Times New Roman" panose="02020603050405020304" pitchFamily="18" charset="0"/>
              </a:rPr>
              <a:t>Dựa vào đâu mà em xác định được? </a:t>
            </a:r>
            <a:endParaRPr lang="en-US" sz="2000"/>
          </a:p>
        </p:txBody>
      </p:sp>
      <p:sp>
        <p:nvSpPr>
          <p:cNvPr id="2692" name="TextBox 2691">
            <a:extLst>
              <a:ext uri="{FF2B5EF4-FFF2-40B4-BE49-F238E27FC236}">
                <a16:creationId xmlns:a16="http://schemas.microsoft.com/office/drawing/2014/main" id="{674FF7DD-314E-FE49-D913-6B25160DAB06}"/>
              </a:ext>
            </a:extLst>
          </p:cNvPr>
          <p:cNvSpPr txBox="1"/>
          <p:nvPr/>
        </p:nvSpPr>
        <p:spPr>
          <a:xfrm>
            <a:off x="5878854" y="3616231"/>
            <a:ext cx="3331126" cy="1323439"/>
          </a:xfrm>
          <a:prstGeom prst="rect">
            <a:avLst/>
          </a:prstGeom>
          <a:noFill/>
        </p:spPr>
        <p:txBody>
          <a:bodyPr wrap="square">
            <a:spAutoFit/>
          </a:bodyPr>
          <a:lstStyle/>
          <a:p>
            <a:pPr algn="ctr"/>
            <a:r>
              <a:rPr lang="vi-VN" sz="2000" i="1">
                <a:effectLst/>
                <a:latin typeface="Times New Roman" panose="02020603050405020304" pitchFamily="18" charset="0"/>
                <a:ea typeface="Times New Roman" panose="02020603050405020304" pitchFamily="18" charset="0"/>
              </a:rPr>
              <a:t>Cách triển khai thông tin ấy có tác dụng gì trong việc thực hiện mục đích của văn bản?</a:t>
            </a:r>
            <a:r>
              <a:rPr lang="vi-VN" sz="2000">
                <a:effectLst/>
                <a:latin typeface=".VnTime"/>
                <a:ea typeface="Times New Roman" panose="02020603050405020304" pitchFamily="18" charset="0"/>
                <a:cs typeface="Times New Roman" panose="02020603050405020304" pitchFamily="18" charset="0"/>
              </a:rPr>
              <a:t/>
            </a:r>
            <a:br>
              <a:rPr lang="vi-VN" sz="2000">
                <a:effectLst/>
                <a:latin typeface=".VnTime"/>
                <a:ea typeface="Times New Roman" panose="02020603050405020304" pitchFamily="18" charset="0"/>
                <a:cs typeface="Times New Roman" panose="02020603050405020304" pitchFamily="18" charset="0"/>
              </a:rPr>
            </a:br>
            <a:endParaRPr lang="en-US" sz="2000"/>
          </a:p>
        </p:txBody>
      </p:sp>
    </p:spTree>
    <p:extLst>
      <p:ext uri="{BB962C8B-B14F-4D97-AF65-F5344CB8AC3E}">
        <p14:creationId xmlns:p14="http://schemas.microsoft.com/office/powerpoint/2010/main" val="3262418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47"/>
                                        </p:tgtEl>
                                        <p:attrNameLst>
                                          <p:attrName>style.visibility</p:attrName>
                                        </p:attrNameLst>
                                      </p:cBhvr>
                                      <p:to>
                                        <p:strVal val="visible"/>
                                      </p:to>
                                    </p:set>
                                    <p:anim calcmode="lin" valueType="num">
                                      <p:cBhvr additive="base">
                                        <p:cTn id="7" dur="500" fill="hold"/>
                                        <p:tgtEl>
                                          <p:spTgt spid="2647"/>
                                        </p:tgtEl>
                                        <p:attrNameLst>
                                          <p:attrName>ppt_x</p:attrName>
                                        </p:attrNameLst>
                                      </p:cBhvr>
                                      <p:tavLst>
                                        <p:tav tm="0">
                                          <p:val>
                                            <p:strVal val="#ppt_x"/>
                                          </p:val>
                                        </p:tav>
                                        <p:tav tm="100000">
                                          <p:val>
                                            <p:strVal val="#ppt_x"/>
                                          </p:val>
                                        </p:tav>
                                      </p:tavLst>
                                    </p:anim>
                                    <p:anim calcmode="lin" valueType="num">
                                      <p:cBhvr additive="base">
                                        <p:cTn id="8" dur="500" fill="hold"/>
                                        <p:tgtEl>
                                          <p:spTgt spid="26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648"/>
                                        </p:tgtEl>
                                        <p:attrNameLst>
                                          <p:attrName>style.visibility</p:attrName>
                                        </p:attrNameLst>
                                      </p:cBhvr>
                                      <p:to>
                                        <p:strVal val="visible"/>
                                      </p:to>
                                    </p:set>
                                    <p:anim calcmode="lin" valueType="num">
                                      <p:cBhvr additive="base">
                                        <p:cTn id="11" dur="500" fill="hold"/>
                                        <p:tgtEl>
                                          <p:spTgt spid="2648"/>
                                        </p:tgtEl>
                                        <p:attrNameLst>
                                          <p:attrName>ppt_x</p:attrName>
                                        </p:attrNameLst>
                                      </p:cBhvr>
                                      <p:tavLst>
                                        <p:tav tm="0">
                                          <p:val>
                                            <p:strVal val="#ppt_x"/>
                                          </p:val>
                                        </p:tav>
                                        <p:tav tm="100000">
                                          <p:val>
                                            <p:strVal val="#ppt_x"/>
                                          </p:val>
                                        </p:tav>
                                      </p:tavLst>
                                    </p:anim>
                                    <p:anim calcmode="lin" valueType="num">
                                      <p:cBhvr additive="base">
                                        <p:cTn id="12" dur="500" fill="hold"/>
                                        <p:tgtEl>
                                          <p:spTgt spid="26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49"/>
                                        </p:tgtEl>
                                        <p:attrNameLst>
                                          <p:attrName>style.visibility</p:attrName>
                                        </p:attrNameLst>
                                      </p:cBhvr>
                                      <p:to>
                                        <p:strVal val="visible"/>
                                      </p:to>
                                    </p:set>
                                    <p:anim calcmode="lin" valueType="num">
                                      <p:cBhvr additive="base">
                                        <p:cTn id="15" dur="500" fill="hold"/>
                                        <p:tgtEl>
                                          <p:spTgt spid="2649"/>
                                        </p:tgtEl>
                                        <p:attrNameLst>
                                          <p:attrName>ppt_x</p:attrName>
                                        </p:attrNameLst>
                                      </p:cBhvr>
                                      <p:tavLst>
                                        <p:tav tm="0">
                                          <p:val>
                                            <p:strVal val="#ppt_x"/>
                                          </p:val>
                                        </p:tav>
                                        <p:tav tm="100000">
                                          <p:val>
                                            <p:strVal val="#ppt_x"/>
                                          </p:val>
                                        </p:tav>
                                      </p:tavLst>
                                    </p:anim>
                                    <p:anim calcmode="lin" valueType="num">
                                      <p:cBhvr additive="base">
                                        <p:cTn id="16" dur="500" fill="hold"/>
                                        <p:tgtEl>
                                          <p:spTgt spid="264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50"/>
                                        </p:tgtEl>
                                        <p:attrNameLst>
                                          <p:attrName>style.visibility</p:attrName>
                                        </p:attrNameLst>
                                      </p:cBhvr>
                                      <p:to>
                                        <p:strVal val="visible"/>
                                      </p:to>
                                    </p:set>
                                    <p:anim calcmode="lin" valueType="num">
                                      <p:cBhvr additive="base">
                                        <p:cTn id="19" dur="500" fill="hold"/>
                                        <p:tgtEl>
                                          <p:spTgt spid="2650"/>
                                        </p:tgtEl>
                                        <p:attrNameLst>
                                          <p:attrName>ppt_x</p:attrName>
                                        </p:attrNameLst>
                                      </p:cBhvr>
                                      <p:tavLst>
                                        <p:tav tm="0">
                                          <p:val>
                                            <p:strVal val="#ppt_x"/>
                                          </p:val>
                                        </p:tav>
                                        <p:tav tm="100000">
                                          <p:val>
                                            <p:strVal val="#ppt_x"/>
                                          </p:val>
                                        </p:tav>
                                      </p:tavLst>
                                    </p:anim>
                                    <p:anim calcmode="lin" valueType="num">
                                      <p:cBhvr additive="base">
                                        <p:cTn id="20" dur="500" fill="hold"/>
                                        <p:tgtEl>
                                          <p:spTgt spid="265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51"/>
                                        </p:tgtEl>
                                        <p:attrNameLst>
                                          <p:attrName>style.visibility</p:attrName>
                                        </p:attrNameLst>
                                      </p:cBhvr>
                                      <p:to>
                                        <p:strVal val="visible"/>
                                      </p:to>
                                    </p:set>
                                    <p:anim calcmode="lin" valueType="num">
                                      <p:cBhvr additive="base">
                                        <p:cTn id="23" dur="500" fill="hold"/>
                                        <p:tgtEl>
                                          <p:spTgt spid="2651"/>
                                        </p:tgtEl>
                                        <p:attrNameLst>
                                          <p:attrName>ppt_x</p:attrName>
                                        </p:attrNameLst>
                                      </p:cBhvr>
                                      <p:tavLst>
                                        <p:tav tm="0">
                                          <p:val>
                                            <p:strVal val="#ppt_x"/>
                                          </p:val>
                                        </p:tav>
                                        <p:tav tm="100000">
                                          <p:val>
                                            <p:strVal val="#ppt_x"/>
                                          </p:val>
                                        </p:tav>
                                      </p:tavLst>
                                    </p:anim>
                                    <p:anim calcmode="lin" valueType="num">
                                      <p:cBhvr additive="base">
                                        <p:cTn id="24" dur="500" fill="hold"/>
                                        <p:tgtEl>
                                          <p:spTgt spid="265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652"/>
                                        </p:tgtEl>
                                        <p:attrNameLst>
                                          <p:attrName>style.visibility</p:attrName>
                                        </p:attrNameLst>
                                      </p:cBhvr>
                                      <p:to>
                                        <p:strVal val="visible"/>
                                      </p:to>
                                    </p:set>
                                    <p:anim calcmode="lin" valueType="num">
                                      <p:cBhvr additive="base">
                                        <p:cTn id="27" dur="500" fill="hold"/>
                                        <p:tgtEl>
                                          <p:spTgt spid="2652"/>
                                        </p:tgtEl>
                                        <p:attrNameLst>
                                          <p:attrName>ppt_x</p:attrName>
                                        </p:attrNameLst>
                                      </p:cBhvr>
                                      <p:tavLst>
                                        <p:tav tm="0">
                                          <p:val>
                                            <p:strVal val="#ppt_x"/>
                                          </p:val>
                                        </p:tav>
                                        <p:tav tm="100000">
                                          <p:val>
                                            <p:strVal val="#ppt_x"/>
                                          </p:val>
                                        </p:tav>
                                      </p:tavLst>
                                    </p:anim>
                                    <p:anim calcmode="lin" valueType="num">
                                      <p:cBhvr additive="base">
                                        <p:cTn id="28" dur="500" fill="hold"/>
                                        <p:tgtEl>
                                          <p:spTgt spid="265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653"/>
                                        </p:tgtEl>
                                        <p:attrNameLst>
                                          <p:attrName>style.visibility</p:attrName>
                                        </p:attrNameLst>
                                      </p:cBhvr>
                                      <p:to>
                                        <p:strVal val="visible"/>
                                      </p:to>
                                    </p:set>
                                    <p:anim calcmode="lin" valueType="num">
                                      <p:cBhvr additive="base">
                                        <p:cTn id="31" dur="500" fill="hold"/>
                                        <p:tgtEl>
                                          <p:spTgt spid="2653"/>
                                        </p:tgtEl>
                                        <p:attrNameLst>
                                          <p:attrName>ppt_x</p:attrName>
                                        </p:attrNameLst>
                                      </p:cBhvr>
                                      <p:tavLst>
                                        <p:tav tm="0">
                                          <p:val>
                                            <p:strVal val="#ppt_x"/>
                                          </p:val>
                                        </p:tav>
                                        <p:tav tm="100000">
                                          <p:val>
                                            <p:strVal val="#ppt_x"/>
                                          </p:val>
                                        </p:tav>
                                      </p:tavLst>
                                    </p:anim>
                                    <p:anim calcmode="lin" valueType="num">
                                      <p:cBhvr additive="base">
                                        <p:cTn id="32" dur="500" fill="hold"/>
                                        <p:tgtEl>
                                          <p:spTgt spid="265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54"/>
                                        </p:tgtEl>
                                        <p:attrNameLst>
                                          <p:attrName>style.visibility</p:attrName>
                                        </p:attrNameLst>
                                      </p:cBhvr>
                                      <p:to>
                                        <p:strVal val="visible"/>
                                      </p:to>
                                    </p:set>
                                    <p:anim calcmode="lin" valueType="num">
                                      <p:cBhvr additive="base">
                                        <p:cTn id="35" dur="500" fill="hold"/>
                                        <p:tgtEl>
                                          <p:spTgt spid="2654"/>
                                        </p:tgtEl>
                                        <p:attrNameLst>
                                          <p:attrName>ppt_x</p:attrName>
                                        </p:attrNameLst>
                                      </p:cBhvr>
                                      <p:tavLst>
                                        <p:tav tm="0">
                                          <p:val>
                                            <p:strVal val="#ppt_x"/>
                                          </p:val>
                                        </p:tav>
                                        <p:tav tm="100000">
                                          <p:val>
                                            <p:strVal val="#ppt_x"/>
                                          </p:val>
                                        </p:tav>
                                      </p:tavLst>
                                    </p:anim>
                                    <p:anim calcmode="lin" valueType="num">
                                      <p:cBhvr additive="base">
                                        <p:cTn id="36" dur="500" fill="hold"/>
                                        <p:tgtEl>
                                          <p:spTgt spid="265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55"/>
                                        </p:tgtEl>
                                        <p:attrNameLst>
                                          <p:attrName>style.visibility</p:attrName>
                                        </p:attrNameLst>
                                      </p:cBhvr>
                                      <p:to>
                                        <p:strVal val="visible"/>
                                      </p:to>
                                    </p:set>
                                    <p:anim calcmode="lin" valueType="num">
                                      <p:cBhvr additive="base">
                                        <p:cTn id="39" dur="500" fill="hold"/>
                                        <p:tgtEl>
                                          <p:spTgt spid="2655"/>
                                        </p:tgtEl>
                                        <p:attrNameLst>
                                          <p:attrName>ppt_x</p:attrName>
                                        </p:attrNameLst>
                                      </p:cBhvr>
                                      <p:tavLst>
                                        <p:tav tm="0">
                                          <p:val>
                                            <p:strVal val="#ppt_x"/>
                                          </p:val>
                                        </p:tav>
                                        <p:tav tm="100000">
                                          <p:val>
                                            <p:strVal val="#ppt_x"/>
                                          </p:val>
                                        </p:tav>
                                      </p:tavLst>
                                    </p:anim>
                                    <p:anim calcmode="lin" valueType="num">
                                      <p:cBhvr additive="base">
                                        <p:cTn id="40" dur="500" fill="hold"/>
                                        <p:tgtEl>
                                          <p:spTgt spid="265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656"/>
                                        </p:tgtEl>
                                        <p:attrNameLst>
                                          <p:attrName>style.visibility</p:attrName>
                                        </p:attrNameLst>
                                      </p:cBhvr>
                                      <p:to>
                                        <p:strVal val="visible"/>
                                      </p:to>
                                    </p:set>
                                    <p:anim calcmode="lin" valueType="num">
                                      <p:cBhvr additive="base">
                                        <p:cTn id="43" dur="500" fill="hold"/>
                                        <p:tgtEl>
                                          <p:spTgt spid="2656"/>
                                        </p:tgtEl>
                                        <p:attrNameLst>
                                          <p:attrName>ppt_x</p:attrName>
                                        </p:attrNameLst>
                                      </p:cBhvr>
                                      <p:tavLst>
                                        <p:tav tm="0">
                                          <p:val>
                                            <p:strVal val="#ppt_x"/>
                                          </p:val>
                                        </p:tav>
                                        <p:tav tm="100000">
                                          <p:val>
                                            <p:strVal val="#ppt_x"/>
                                          </p:val>
                                        </p:tav>
                                      </p:tavLst>
                                    </p:anim>
                                    <p:anim calcmode="lin" valueType="num">
                                      <p:cBhvr additive="base">
                                        <p:cTn id="44" dur="500" fill="hold"/>
                                        <p:tgtEl>
                                          <p:spTgt spid="265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57"/>
                                        </p:tgtEl>
                                        <p:attrNameLst>
                                          <p:attrName>style.visibility</p:attrName>
                                        </p:attrNameLst>
                                      </p:cBhvr>
                                      <p:to>
                                        <p:strVal val="visible"/>
                                      </p:to>
                                    </p:set>
                                    <p:anim calcmode="lin" valueType="num">
                                      <p:cBhvr additive="base">
                                        <p:cTn id="47" dur="500" fill="hold"/>
                                        <p:tgtEl>
                                          <p:spTgt spid="2657"/>
                                        </p:tgtEl>
                                        <p:attrNameLst>
                                          <p:attrName>ppt_x</p:attrName>
                                        </p:attrNameLst>
                                      </p:cBhvr>
                                      <p:tavLst>
                                        <p:tav tm="0">
                                          <p:val>
                                            <p:strVal val="#ppt_x"/>
                                          </p:val>
                                        </p:tav>
                                        <p:tav tm="100000">
                                          <p:val>
                                            <p:strVal val="#ppt_x"/>
                                          </p:val>
                                        </p:tav>
                                      </p:tavLst>
                                    </p:anim>
                                    <p:anim calcmode="lin" valueType="num">
                                      <p:cBhvr additive="base">
                                        <p:cTn id="48" dur="500" fill="hold"/>
                                        <p:tgtEl>
                                          <p:spTgt spid="265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658"/>
                                        </p:tgtEl>
                                        <p:attrNameLst>
                                          <p:attrName>style.visibility</p:attrName>
                                        </p:attrNameLst>
                                      </p:cBhvr>
                                      <p:to>
                                        <p:strVal val="visible"/>
                                      </p:to>
                                    </p:set>
                                    <p:anim calcmode="lin" valueType="num">
                                      <p:cBhvr additive="base">
                                        <p:cTn id="51" dur="500" fill="hold"/>
                                        <p:tgtEl>
                                          <p:spTgt spid="2658"/>
                                        </p:tgtEl>
                                        <p:attrNameLst>
                                          <p:attrName>ppt_x</p:attrName>
                                        </p:attrNameLst>
                                      </p:cBhvr>
                                      <p:tavLst>
                                        <p:tav tm="0">
                                          <p:val>
                                            <p:strVal val="#ppt_x"/>
                                          </p:val>
                                        </p:tav>
                                        <p:tav tm="100000">
                                          <p:val>
                                            <p:strVal val="#ppt_x"/>
                                          </p:val>
                                        </p:tav>
                                      </p:tavLst>
                                    </p:anim>
                                    <p:anim calcmode="lin" valueType="num">
                                      <p:cBhvr additive="base">
                                        <p:cTn id="52" dur="500" fill="hold"/>
                                        <p:tgtEl>
                                          <p:spTgt spid="265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659"/>
                                        </p:tgtEl>
                                        <p:attrNameLst>
                                          <p:attrName>style.visibility</p:attrName>
                                        </p:attrNameLst>
                                      </p:cBhvr>
                                      <p:to>
                                        <p:strVal val="visible"/>
                                      </p:to>
                                    </p:set>
                                    <p:anim calcmode="lin" valueType="num">
                                      <p:cBhvr additive="base">
                                        <p:cTn id="55" dur="500" fill="hold"/>
                                        <p:tgtEl>
                                          <p:spTgt spid="2659"/>
                                        </p:tgtEl>
                                        <p:attrNameLst>
                                          <p:attrName>ppt_x</p:attrName>
                                        </p:attrNameLst>
                                      </p:cBhvr>
                                      <p:tavLst>
                                        <p:tav tm="0">
                                          <p:val>
                                            <p:strVal val="#ppt_x"/>
                                          </p:val>
                                        </p:tav>
                                        <p:tav tm="100000">
                                          <p:val>
                                            <p:strVal val="#ppt_x"/>
                                          </p:val>
                                        </p:tav>
                                      </p:tavLst>
                                    </p:anim>
                                    <p:anim calcmode="lin" valueType="num">
                                      <p:cBhvr additive="base">
                                        <p:cTn id="56" dur="500" fill="hold"/>
                                        <p:tgtEl>
                                          <p:spTgt spid="265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660"/>
                                        </p:tgtEl>
                                        <p:attrNameLst>
                                          <p:attrName>style.visibility</p:attrName>
                                        </p:attrNameLst>
                                      </p:cBhvr>
                                      <p:to>
                                        <p:strVal val="visible"/>
                                      </p:to>
                                    </p:set>
                                    <p:anim calcmode="lin" valueType="num">
                                      <p:cBhvr additive="base">
                                        <p:cTn id="59" dur="500" fill="hold"/>
                                        <p:tgtEl>
                                          <p:spTgt spid="2660"/>
                                        </p:tgtEl>
                                        <p:attrNameLst>
                                          <p:attrName>ppt_x</p:attrName>
                                        </p:attrNameLst>
                                      </p:cBhvr>
                                      <p:tavLst>
                                        <p:tav tm="0">
                                          <p:val>
                                            <p:strVal val="#ppt_x"/>
                                          </p:val>
                                        </p:tav>
                                        <p:tav tm="100000">
                                          <p:val>
                                            <p:strVal val="#ppt_x"/>
                                          </p:val>
                                        </p:tav>
                                      </p:tavLst>
                                    </p:anim>
                                    <p:anim calcmode="lin" valueType="num">
                                      <p:cBhvr additive="base">
                                        <p:cTn id="60" dur="500" fill="hold"/>
                                        <p:tgtEl>
                                          <p:spTgt spid="266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661"/>
                                        </p:tgtEl>
                                        <p:attrNameLst>
                                          <p:attrName>style.visibility</p:attrName>
                                        </p:attrNameLst>
                                      </p:cBhvr>
                                      <p:to>
                                        <p:strVal val="visible"/>
                                      </p:to>
                                    </p:set>
                                    <p:anim calcmode="lin" valueType="num">
                                      <p:cBhvr additive="base">
                                        <p:cTn id="63" dur="500" fill="hold"/>
                                        <p:tgtEl>
                                          <p:spTgt spid="2661"/>
                                        </p:tgtEl>
                                        <p:attrNameLst>
                                          <p:attrName>ppt_x</p:attrName>
                                        </p:attrNameLst>
                                      </p:cBhvr>
                                      <p:tavLst>
                                        <p:tav tm="0">
                                          <p:val>
                                            <p:strVal val="#ppt_x"/>
                                          </p:val>
                                        </p:tav>
                                        <p:tav tm="100000">
                                          <p:val>
                                            <p:strVal val="#ppt_x"/>
                                          </p:val>
                                        </p:tav>
                                      </p:tavLst>
                                    </p:anim>
                                    <p:anim calcmode="lin" valueType="num">
                                      <p:cBhvr additive="base">
                                        <p:cTn id="64" dur="500" fill="hold"/>
                                        <p:tgtEl>
                                          <p:spTgt spid="266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62"/>
                                        </p:tgtEl>
                                        <p:attrNameLst>
                                          <p:attrName>style.visibility</p:attrName>
                                        </p:attrNameLst>
                                      </p:cBhvr>
                                      <p:to>
                                        <p:strVal val="visible"/>
                                      </p:to>
                                    </p:set>
                                    <p:anim calcmode="lin" valueType="num">
                                      <p:cBhvr additive="base">
                                        <p:cTn id="67" dur="500" fill="hold"/>
                                        <p:tgtEl>
                                          <p:spTgt spid="2662"/>
                                        </p:tgtEl>
                                        <p:attrNameLst>
                                          <p:attrName>ppt_x</p:attrName>
                                        </p:attrNameLst>
                                      </p:cBhvr>
                                      <p:tavLst>
                                        <p:tav tm="0">
                                          <p:val>
                                            <p:strVal val="#ppt_x"/>
                                          </p:val>
                                        </p:tav>
                                        <p:tav tm="100000">
                                          <p:val>
                                            <p:strVal val="#ppt_x"/>
                                          </p:val>
                                        </p:tav>
                                      </p:tavLst>
                                    </p:anim>
                                    <p:anim calcmode="lin" valueType="num">
                                      <p:cBhvr additive="base">
                                        <p:cTn id="68" dur="500" fill="hold"/>
                                        <p:tgtEl>
                                          <p:spTgt spid="266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663"/>
                                        </p:tgtEl>
                                        <p:attrNameLst>
                                          <p:attrName>style.visibility</p:attrName>
                                        </p:attrNameLst>
                                      </p:cBhvr>
                                      <p:to>
                                        <p:strVal val="visible"/>
                                      </p:to>
                                    </p:set>
                                    <p:anim calcmode="lin" valueType="num">
                                      <p:cBhvr additive="base">
                                        <p:cTn id="71" dur="500" fill="hold"/>
                                        <p:tgtEl>
                                          <p:spTgt spid="2663"/>
                                        </p:tgtEl>
                                        <p:attrNameLst>
                                          <p:attrName>ppt_x</p:attrName>
                                        </p:attrNameLst>
                                      </p:cBhvr>
                                      <p:tavLst>
                                        <p:tav tm="0">
                                          <p:val>
                                            <p:strVal val="#ppt_x"/>
                                          </p:val>
                                        </p:tav>
                                        <p:tav tm="100000">
                                          <p:val>
                                            <p:strVal val="#ppt_x"/>
                                          </p:val>
                                        </p:tav>
                                      </p:tavLst>
                                    </p:anim>
                                    <p:anim calcmode="lin" valueType="num">
                                      <p:cBhvr additive="base">
                                        <p:cTn id="72" dur="500" fill="hold"/>
                                        <p:tgtEl>
                                          <p:spTgt spid="266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664"/>
                                        </p:tgtEl>
                                        <p:attrNameLst>
                                          <p:attrName>style.visibility</p:attrName>
                                        </p:attrNameLst>
                                      </p:cBhvr>
                                      <p:to>
                                        <p:strVal val="visible"/>
                                      </p:to>
                                    </p:set>
                                    <p:anim calcmode="lin" valueType="num">
                                      <p:cBhvr additive="base">
                                        <p:cTn id="75" dur="500" fill="hold"/>
                                        <p:tgtEl>
                                          <p:spTgt spid="2664"/>
                                        </p:tgtEl>
                                        <p:attrNameLst>
                                          <p:attrName>ppt_x</p:attrName>
                                        </p:attrNameLst>
                                      </p:cBhvr>
                                      <p:tavLst>
                                        <p:tav tm="0">
                                          <p:val>
                                            <p:strVal val="#ppt_x"/>
                                          </p:val>
                                        </p:tav>
                                        <p:tav tm="100000">
                                          <p:val>
                                            <p:strVal val="#ppt_x"/>
                                          </p:val>
                                        </p:tav>
                                      </p:tavLst>
                                    </p:anim>
                                    <p:anim calcmode="lin" valueType="num">
                                      <p:cBhvr additive="base">
                                        <p:cTn id="76" dur="500" fill="hold"/>
                                        <p:tgtEl>
                                          <p:spTgt spid="266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665"/>
                                        </p:tgtEl>
                                        <p:attrNameLst>
                                          <p:attrName>style.visibility</p:attrName>
                                        </p:attrNameLst>
                                      </p:cBhvr>
                                      <p:to>
                                        <p:strVal val="visible"/>
                                      </p:to>
                                    </p:set>
                                    <p:anim calcmode="lin" valueType="num">
                                      <p:cBhvr additive="base">
                                        <p:cTn id="79" dur="500" fill="hold"/>
                                        <p:tgtEl>
                                          <p:spTgt spid="2665"/>
                                        </p:tgtEl>
                                        <p:attrNameLst>
                                          <p:attrName>ppt_x</p:attrName>
                                        </p:attrNameLst>
                                      </p:cBhvr>
                                      <p:tavLst>
                                        <p:tav tm="0">
                                          <p:val>
                                            <p:strVal val="#ppt_x"/>
                                          </p:val>
                                        </p:tav>
                                        <p:tav tm="100000">
                                          <p:val>
                                            <p:strVal val="#ppt_x"/>
                                          </p:val>
                                        </p:tav>
                                      </p:tavLst>
                                    </p:anim>
                                    <p:anim calcmode="lin" valueType="num">
                                      <p:cBhvr additive="base">
                                        <p:cTn id="80" dur="500" fill="hold"/>
                                        <p:tgtEl>
                                          <p:spTgt spid="266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66"/>
                                        </p:tgtEl>
                                        <p:attrNameLst>
                                          <p:attrName>style.visibility</p:attrName>
                                        </p:attrNameLst>
                                      </p:cBhvr>
                                      <p:to>
                                        <p:strVal val="visible"/>
                                      </p:to>
                                    </p:set>
                                    <p:anim calcmode="lin" valueType="num">
                                      <p:cBhvr additive="base">
                                        <p:cTn id="83" dur="500" fill="hold"/>
                                        <p:tgtEl>
                                          <p:spTgt spid="2666"/>
                                        </p:tgtEl>
                                        <p:attrNameLst>
                                          <p:attrName>ppt_x</p:attrName>
                                        </p:attrNameLst>
                                      </p:cBhvr>
                                      <p:tavLst>
                                        <p:tav tm="0">
                                          <p:val>
                                            <p:strVal val="#ppt_x"/>
                                          </p:val>
                                        </p:tav>
                                        <p:tav tm="100000">
                                          <p:val>
                                            <p:strVal val="#ppt_x"/>
                                          </p:val>
                                        </p:tav>
                                      </p:tavLst>
                                    </p:anim>
                                    <p:anim calcmode="lin" valueType="num">
                                      <p:cBhvr additive="base">
                                        <p:cTn id="84" dur="500" fill="hold"/>
                                        <p:tgtEl>
                                          <p:spTgt spid="266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667"/>
                                        </p:tgtEl>
                                        <p:attrNameLst>
                                          <p:attrName>style.visibility</p:attrName>
                                        </p:attrNameLst>
                                      </p:cBhvr>
                                      <p:to>
                                        <p:strVal val="visible"/>
                                      </p:to>
                                    </p:set>
                                    <p:anim calcmode="lin" valueType="num">
                                      <p:cBhvr additive="base">
                                        <p:cTn id="87" dur="500" fill="hold"/>
                                        <p:tgtEl>
                                          <p:spTgt spid="2667"/>
                                        </p:tgtEl>
                                        <p:attrNameLst>
                                          <p:attrName>ppt_x</p:attrName>
                                        </p:attrNameLst>
                                      </p:cBhvr>
                                      <p:tavLst>
                                        <p:tav tm="0">
                                          <p:val>
                                            <p:strVal val="#ppt_x"/>
                                          </p:val>
                                        </p:tav>
                                        <p:tav tm="100000">
                                          <p:val>
                                            <p:strVal val="#ppt_x"/>
                                          </p:val>
                                        </p:tav>
                                      </p:tavLst>
                                    </p:anim>
                                    <p:anim calcmode="lin" valueType="num">
                                      <p:cBhvr additive="base">
                                        <p:cTn id="88" dur="500" fill="hold"/>
                                        <p:tgtEl>
                                          <p:spTgt spid="2667"/>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2668"/>
                                        </p:tgtEl>
                                        <p:attrNameLst>
                                          <p:attrName>style.visibility</p:attrName>
                                        </p:attrNameLst>
                                      </p:cBhvr>
                                      <p:to>
                                        <p:strVal val="visible"/>
                                      </p:to>
                                    </p:set>
                                    <p:anim calcmode="lin" valueType="num">
                                      <p:cBhvr additive="base">
                                        <p:cTn id="91" dur="500" fill="hold"/>
                                        <p:tgtEl>
                                          <p:spTgt spid="2668"/>
                                        </p:tgtEl>
                                        <p:attrNameLst>
                                          <p:attrName>ppt_x</p:attrName>
                                        </p:attrNameLst>
                                      </p:cBhvr>
                                      <p:tavLst>
                                        <p:tav tm="0">
                                          <p:val>
                                            <p:strVal val="#ppt_x"/>
                                          </p:val>
                                        </p:tav>
                                        <p:tav tm="100000">
                                          <p:val>
                                            <p:strVal val="#ppt_x"/>
                                          </p:val>
                                        </p:tav>
                                      </p:tavLst>
                                    </p:anim>
                                    <p:anim calcmode="lin" valueType="num">
                                      <p:cBhvr additive="base">
                                        <p:cTn id="92" dur="500" fill="hold"/>
                                        <p:tgtEl>
                                          <p:spTgt spid="266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669"/>
                                        </p:tgtEl>
                                        <p:attrNameLst>
                                          <p:attrName>style.visibility</p:attrName>
                                        </p:attrNameLst>
                                      </p:cBhvr>
                                      <p:to>
                                        <p:strVal val="visible"/>
                                      </p:to>
                                    </p:set>
                                    <p:anim calcmode="lin" valueType="num">
                                      <p:cBhvr additive="base">
                                        <p:cTn id="95" dur="500" fill="hold"/>
                                        <p:tgtEl>
                                          <p:spTgt spid="2669"/>
                                        </p:tgtEl>
                                        <p:attrNameLst>
                                          <p:attrName>ppt_x</p:attrName>
                                        </p:attrNameLst>
                                      </p:cBhvr>
                                      <p:tavLst>
                                        <p:tav tm="0">
                                          <p:val>
                                            <p:strVal val="#ppt_x"/>
                                          </p:val>
                                        </p:tav>
                                        <p:tav tm="100000">
                                          <p:val>
                                            <p:strVal val="#ppt_x"/>
                                          </p:val>
                                        </p:tav>
                                      </p:tavLst>
                                    </p:anim>
                                    <p:anim calcmode="lin" valueType="num">
                                      <p:cBhvr additive="base">
                                        <p:cTn id="96" dur="500" fill="hold"/>
                                        <p:tgtEl>
                                          <p:spTgt spid="2669"/>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670"/>
                                        </p:tgtEl>
                                        <p:attrNameLst>
                                          <p:attrName>style.visibility</p:attrName>
                                        </p:attrNameLst>
                                      </p:cBhvr>
                                      <p:to>
                                        <p:strVal val="visible"/>
                                      </p:to>
                                    </p:set>
                                    <p:anim calcmode="lin" valueType="num">
                                      <p:cBhvr additive="base">
                                        <p:cTn id="99" dur="500" fill="hold"/>
                                        <p:tgtEl>
                                          <p:spTgt spid="2670"/>
                                        </p:tgtEl>
                                        <p:attrNameLst>
                                          <p:attrName>ppt_x</p:attrName>
                                        </p:attrNameLst>
                                      </p:cBhvr>
                                      <p:tavLst>
                                        <p:tav tm="0">
                                          <p:val>
                                            <p:strVal val="#ppt_x"/>
                                          </p:val>
                                        </p:tav>
                                        <p:tav tm="100000">
                                          <p:val>
                                            <p:strVal val="#ppt_x"/>
                                          </p:val>
                                        </p:tav>
                                      </p:tavLst>
                                    </p:anim>
                                    <p:anim calcmode="lin" valueType="num">
                                      <p:cBhvr additive="base">
                                        <p:cTn id="100" dur="500" fill="hold"/>
                                        <p:tgtEl>
                                          <p:spTgt spid="2670"/>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2671"/>
                                        </p:tgtEl>
                                        <p:attrNameLst>
                                          <p:attrName>style.visibility</p:attrName>
                                        </p:attrNameLst>
                                      </p:cBhvr>
                                      <p:to>
                                        <p:strVal val="visible"/>
                                      </p:to>
                                    </p:set>
                                    <p:anim calcmode="lin" valueType="num">
                                      <p:cBhvr additive="base">
                                        <p:cTn id="103" dur="500" fill="hold"/>
                                        <p:tgtEl>
                                          <p:spTgt spid="2671"/>
                                        </p:tgtEl>
                                        <p:attrNameLst>
                                          <p:attrName>ppt_x</p:attrName>
                                        </p:attrNameLst>
                                      </p:cBhvr>
                                      <p:tavLst>
                                        <p:tav tm="0">
                                          <p:val>
                                            <p:strVal val="#ppt_x"/>
                                          </p:val>
                                        </p:tav>
                                        <p:tav tm="100000">
                                          <p:val>
                                            <p:strVal val="#ppt_x"/>
                                          </p:val>
                                        </p:tav>
                                      </p:tavLst>
                                    </p:anim>
                                    <p:anim calcmode="lin" valueType="num">
                                      <p:cBhvr additive="base">
                                        <p:cTn id="104" dur="500" fill="hold"/>
                                        <p:tgtEl>
                                          <p:spTgt spid="2671"/>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2674"/>
                                        </p:tgtEl>
                                        <p:attrNameLst>
                                          <p:attrName>style.visibility</p:attrName>
                                        </p:attrNameLst>
                                      </p:cBhvr>
                                      <p:to>
                                        <p:strVal val="visible"/>
                                      </p:to>
                                    </p:set>
                                    <p:anim calcmode="lin" valueType="num">
                                      <p:cBhvr additive="base">
                                        <p:cTn id="107" dur="500" fill="hold"/>
                                        <p:tgtEl>
                                          <p:spTgt spid="2674"/>
                                        </p:tgtEl>
                                        <p:attrNameLst>
                                          <p:attrName>ppt_x</p:attrName>
                                        </p:attrNameLst>
                                      </p:cBhvr>
                                      <p:tavLst>
                                        <p:tav tm="0">
                                          <p:val>
                                            <p:strVal val="#ppt_x"/>
                                          </p:val>
                                        </p:tav>
                                        <p:tav tm="100000">
                                          <p:val>
                                            <p:strVal val="#ppt_x"/>
                                          </p:val>
                                        </p:tav>
                                      </p:tavLst>
                                    </p:anim>
                                    <p:anim calcmode="lin" valueType="num">
                                      <p:cBhvr additive="base">
                                        <p:cTn id="108" dur="500" fill="hold"/>
                                        <p:tgtEl>
                                          <p:spTgt spid="2674"/>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2688"/>
                                        </p:tgtEl>
                                        <p:attrNameLst>
                                          <p:attrName>style.visibility</p:attrName>
                                        </p:attrNameLst>
                                      </p:cBhvr>
                                      <p:to>
                                        <p:strVal val="visible"/>
                                      </p:to>
                                    </p:set>
                                    <p:anim calcmode="lin" valueType="num">
                                      <p:cBhvr additive="base">
                                        <p:cTn id="111" dur="500" fill="hold"/>
                                        <p:tgtEl>
                                          <p:spTgt spid="2688"/>
                                        </p:tgtEl>
                                        <p:attrNameLst>
                                          <p:attrName>ppt_x</p:attrName>
                                        </p:attrNameLst>
                                      </p:cBhvr>
                                      <p:tavLst>
                                        <p:tav tm="0">
                                          <p:val>
                                            <p:strVal val="#ppt_x"/>
                                          </p:val>
                                        </p:tav>
                                        <p:tav tm="100000">
                                          <p:val>
                                            <p:strVal val="#ppt_x"/>
                                          </p:val>
                                        </p:tav>
                                      </p:tavLst>
                                    </p:anim>
                                    <p:anim calcmode="lin" valueType="num">
                                      <p:cBhvr additive="base">
                                        <p:cTn id="112" dur="500" fill="hold"/>
                                        <p:tgtEl>
                                          <p:spTgt spid="2688"/>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577"/>
                                        </p:tgtEl>
                                        <p:attrNameLst>
                                          <p:attrName>style.visibility</p:attrName>
                                        </p:attrNameLst>
                                      </p:cBhvr>
                                      <p:to>
                                        <p:strVal val="visible"/>
                                      </p:to>
                                    </p:set>
                                    <p:anim calcmode="lin" valueType="num">
                                      <p:cBhvr additive="base">
                                        <p:cTn id="117" dur="500" fill="hold"/>
                                        <p:tgtEl>
                                          <p:spTgt spid="2577"/>
                                        </p:tgtEl>
                                        <p:attrNameLst>
                                          <p:attrName>ppt_x</p:attrName>
                                        </p:attrNameLst>
                                      </p:cBhvr>
                                      <p:tavLst>
                                        <p:tav tm="0">
                                          <p:val>
                                            <p:strVal val="#ppt_x"/>
                                          </p:val>
                                        </p:tav>
                                        <p:tav tm="100000">
                                          <p:val>
                                            <p:strVal val="#ppt_x"/>
                                          </p:val>
                                        </p:tav>
                                      </p:tavLst>
                                    </p:anim>
                                    <p:anim calcmode="lin" valueType="num">
                                      <p:cBhvr additive="base">
                                        <p:cTn id="118" dur="500" fill="hold"/>
                                        <p:tgtEl>
                                          <p:spTgt spid="2577"/>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2578"/>
                                        </p:tgtEl>
                                        <p:attrNameLst>
                                          <p:attrName>style.visibility</p:attrName>
                                        </p:attrNameLst>
                                      </p:cBhvr>
                                      <p:to>
                                        <p:strVal val="visible"/>
                                      </p:to>
                                    </p:set>
                                    <p:anim calcmode="lin" valueType="num">
                                      <p:cBhvr additive="base">
                                        <p:cTn id="121" dur="500" fill="hold"/>
                                        <p:tgtEl>
                                          <p:spTgt spid="2578"/>
                                        </p:tgtEl>
                                        <p:attrNameLst>
                                          <p:attrName>ppt_x</p:attrName>
                                        </p:attrNameLst>
                                      </p:cBhvr>
                                      <p:tavLst>
                                        <p:tav tm="0">
                                          <p:val>
                                            <p:strVal val="#ppt_x"/>
                                          </p:val>
                                        </p:tav>
                                        <p:tav tm="100000">
                                          <p:val>
                                            <p:strVal val="#ppt_x"/>
                                          </p:val>
                                        </p:tav>
                                      </p:tavLst>
                                    </p:anim>
                                    <p:anim calcmode="lin" valueType="num">
                                      <p:cBhvr additive="base">
                                        <p:cTn id="122" dur="500" fill="hold"/>
                                        <p:tgtEl>
                                          <p:spTgt spid="2578"/>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2579"/>
                                        </p:tgtEl>
                                        <p:attrNameLst>
                                          <p:attrName>style.visibility</p:attrName>
                                        </p:attrNameLst>
                                      </p:cBhvr>
                                      <p:to>
                                        <p:strVal val="visible"/>
                                      </p:to>
                                    </p:set>
                                    <p:anim calcmode="lin" valueType="num">
                                      <p:cBhvr additive="base">
                                        <p:cTn id="125" dur="500" fill="hold"/>
                                        <p:tgtEl>
                                          <p:spTgt spid="2579"/>
                                        </p:tgtEl>
                                        <p:attrNameLst>
                                          <p:attrName>ppt_x</p:attrName>
                                        </p:attrNameLst>
                                      </p:cBhvr>
                                      <p:tavLst>
                                        <p:tav tm="0">
                                          <p:val>
                                            <p:strVal val="#ppt_x"/>
                                          </p:val>
                                        </p:tav>
                                        <p:tav tm="100000">
                                          <p:val>
                                            <p:strVal val="#ppt_x"/>
                                          </p:val>
                                        </p:tav>
                                      </p:tavLst>
                                    </p:anim>
                                    <p:anim calcmode="lin" valueType="num">
                                      <p:cBhvr additive="base">
                                        <p:cTn id="126" dur="500" fill="hold"/>
                                        <p:tgtEl>
                                          <p:spTgt spid="2579"/>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2580"/>
                                        </p:tgtEl>
                                        <p:attrNameLst>
                                          <p:attrName>style.visibility</p:attrName>
                                        </p:attrNameLst>
                                      </p:cBhvr>
                                      <p:to>
                                        <p:strVal val="visible"/>
                                      </p:to>
                                    </p:set>
                                    <p:anim calcmode="lin" valueType="num">
                                      <p:cBhvr additive="base">
                                        <p:cTn id="129" dur="500" fill="hold"/>
                                        <p:tgtEl>
                                          <p:spTgt spid="2580"/>
                                        </p:tgtEl>
                                        <p:attrNameLst>
                                          <p:attrName>ppt_x</p:attrName>
                                        </p:attrNameLst>
                                      </p:cBhvr>
                                      <p:tavLst>
                                        <p:tav tm="0">
                                          <p:val>
                                            <p:strVal val="#ppt_x"/>
                                          </p:val>
                                        </p:tav>
                                        <p:tav tm="100000">
                                          <p:val>
                                            <p:strVal val="#ppt_x"/>
                                          </p:val>
                                        </p:tav>
                                      </p:tavLst>
                                    </p:anim>
                                    <p:anim calcmode="lin" valueType="num">
                                      <p:cBhvr additive="base">
                                        <p:cTn id="130" dur="500" fill="hold"/>
                                        <p:tgtEl>
                                          <p:spTgt spid="258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2581"/>
                                        </p:tgtEl>
                                        <p:attrNameLst>
                                          <p:attrName>style.visibility</p:attrName>
                                        </p:attrNameLst>
                                      </p:cBhvr>
                                      <p:to>
                                        <p:strVal val="visible"/>
                                      </p:to>
                                    </p:set>
                                    <p:anim calcmode="lin" valueType="num">
                                      <p:cBhvr additive="base">
                                        <p:cTn id="133" dur="500" fill="hold"/>
                                        <p:tgtEl>
                                          <p:spTgt spid="2581"/>
                                        </p:tgtEl>
                                        <p:attrNameLst>
                                          <p:attrName>ppt_x</p:attrName>
                                        </p:attrNameLst>
                                      </p:cBhvr>
                                      <p:tavLst>
                                        <p:tav tm="0">
                                          <p:val>
                                            <p:strVal val="#ppt_x"/>
                                          </p:val>
                                        </p:tav>
                                        <p:tav tm="100000">
                                          <p:val>
                                            <p:strVal val="#ppt_x"/>
                                          </p:val>
                                        </p:tav>
                                      </p:tavLst>
                                    </p:anim>
                                    <p:anim calcmode="lin" valueType="num">
                                      <p:cBhvr additive="base">
                                        <p:cTn id="134" dur="500" fill="hold"/>
                                        <p:tgtEl>
                                          <p:spTgt spid="2581"/>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2582"/>
                                        </p:tgtEl>
                                        <p:attrNameLst>
                                          <p:attrName>style.visibility</p:attrName>
                                        </p:attrNameLst>
                                      </p:cBhvr>
                                      <p:to>
                                        <p:strVal val="visible"/>
                                      </p:to>
                                    </p:set>
                                    <p:anim calcmode="lin" valueType="num">
                                      <p:cBhvr additive="base">
                                        <p:cTn id="137" dur="500" fill="hold"/>
                                        <p:tgtEl>
                                          <p:spTgt spid="2582"/>
                                        </p:tgtEl>
                                        <p:attrNameLst>
                                          <p:attrName>ppt_x</p:attrName>
                                        </p:attrNameLst>
                                      </p:cBhvr>
                                      <p:tavLst>
                                        <p:tav tm="0">
                                          <p:val>
                                            <p:strVal val="#ppt_x"/>
                                          </p:val>
                                        </p:tav>
                                        <p:tav tm="100000">
                                          <p:val>
                                            <p:strVal val="#ppt_x"/>
                                          </p:val>
                                        </p:tav>
                                      </p:tavLst>
                                    </p:anim>
                                    <p:anim calcmode="lin" valueType="num">
                                      <p:cBhvr additive="base">
                                        <p:cTn id="138" dur="500" fill="hold"/>
                                        <p:tgtEl>
                                          <p:spTgt spid="2582"/>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2583"/>
                                        </p:tgtEl>
                                        <p:attrNameLst>
                                          <p:attrName>style.visibility</p:attrName>
                                        </p:attrNameLst>
                                      </p:cBhvr>
                                      <p:to>
                                        <p:strVal val="visible"/>
                                      </p:to>
                                    </p:set>
                                    <p:anim calcmode="lin" valueType="num">
                                      <p:cBhvr additive="base">
                                        <p:cTn id="141" dur="500" fill="hold"/>
                                        <p:tgtEl>
                                          <p:spTgt spid="2583"/>
                                        </p:tgtEl>
                                        <p:attrNameLst>
                                          <p:attrName>ppt_x</p:attrName>
                                        </p:attrNameLst>
                                      </p:cBhvr>
                                      <p:tavLst>
                                        <p:tav tm="0">
                                          <p:val>
                                            <p:strVal val="#ppt_x"/>
                                          </p:val>
                                        </p:tav>
                                        <p:tav tm="100000">
                                          <p:val>
                                            <p:strVal val="#ppt_x"/>
                                          </p:val>
                                        </p:tav>
                                      </p:tavLst>
                                    </p:anim>
                                    <p:anim calcmode="lin" valueType="num">
                                      <p:cBhvr additive="base">
                                        <p:cTn id="142" dur="500" fill="hold"/>
                                        <p:tgtEl>
                                          <p:spTgt spid="2583"/>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2591"/>
                                        </p:tgtEl>
                                        <p:attrNameLst>
                                          <p:attrName>style.visibility</p:attrName>
                                        </p:attrNameLst>
                                      </p:cBhvr>
                                      <p:to>
                                        <p:strVal val="visible"/>
                                      </p:to>
                                    </p:set>
                                    <p:anim calcmode="lin" valueType="num">
                                      <p:cBhvr additive="base">
                                        <p:cTn id="145" dur="500" fill="hold"/>
                                        <p:tgtEl>
                                          <p:spTgt spid="2591"/>
                                        </p:tgtEl>
                                        <p:attrNameLst>
                                          <p:attrName>ppt_x</p:attrName>
                                        </p:attrNameLst>
                                      </p:cBhvr>
                                      <p:tavLst>
                                        <p:tav tm="0">
                                          <p:val>
                                            <p:strVal val="#ppt_x"/>
                                          </p:val>
                                        </p:tav>
                                        <p:tav tm="100000">
                                          <p:val>
                                            <p:strVal val="#ppt_x"/>
                                          </p:val>
                                        </p:tav>
                                      </p:tavLst>
                                    </p:anim>
                                    <p:anim calcmode="lin" valueType="num">
                                      <p:cBhvr additive="base">
                                        <p:cTn id="146" dur="500" fill="hold"/>
                                        <p:tgtEl>
                                          <p:spTgt spid="2591"/>
                                        </p:tgtEl>
                                        <p:attrNameLst>
                                          <p:attrName>ppt_y</p:attrName>
                                        </p:attrNameLst>
                                      </p:cBhvr>
                                      <p:tavLst>
                                        <p:tav tm="0">
                                          <p:val>
                                            <p:strVal val="1+#ppt_h/2"/>
                                          </p:val>
                                        </p:tav>
                                        <p:tav tm="100000">
                                          <p:val>
                                            <p:strVal val="#ppt_y"/>
                                          </p:val>
                                        </p:tav>
                                      </p:tavLst>
                                    </p:anim>
                                  </p:childTnLst>
                                </p:cTn>
                              </p:par>
                              <p:par>
                                <p:cTn id="147" presetID="2" presetClass="entr" presetSubtype="4" fill="hold" grpId="0" nodeType="withEffect">
                                  <p:stCondLst>
                                    <p:cond delay="0"/>
                                  </p:stCondLst>
                                  <p:childTnLst>
                                    <p:set>
                                      <p:cBhvr>
                                        <p:cTn id="148" dur="1" fill="hold">
                                          <p:stCondLst>
                                            <p:cond delay="0"/>
                                          </p:stCondLst>
                                        </p:cTn>
                                        <p:tgtEl>
                                          <p:spTgt spid="2592"/>
                                        </p:tgtEl>
                                        <p:attrNameLst>
                                          <p:attrName>style.visibility</p:attrName>
                                        </p:attrNameLst>
                                      </p:cBhvr>
                                      <p:to>
                                        <p:strVal val="visible"/>
                                      </p:to>
                                    </p:set>
                                    <p:anim calcmode="lin" valueType="num">
                                      <p:cBhvr additive="base">
                                        <p:cTn id="149" dur="500" fill="hold"/>
                                        <p:tgtEl>
                                          <p:spTgt spid="2592"/>
                                        </p:tgtEl>
                                        <p:attrNameLst>
                                          <p:attrName>ppt_x</p:attrName>
                                        </p:attrNameLst>
                                      </p:cBhvr>
                                      <p:tavLst>
                                        <p:tav tm="0">
                                          <p:val>
                                            <p:strVal val="#ppt_x"/>
                                          </p:val>
                                        </p:tav>
                                        <p:tav tm="100000">
                                          <p:val>
                                            <p:strVal val="#ppt_x"/>
                                          </p:val>
                                        </p:tav>
                                      </p:tavLst>
                                    </p:anim>
                                    <p:anim calcmode="lin" valueType="num">
                                      <p:cBhvr additive="base">
                                        <p:cTn id="150" dur="500" fill="hold"/>
                                        <p:tgtEl>
                                          <p:spTgt spid="2592"/>
                                        </p:tgtEl>
                                        <p:attrNameLst>
                                          <p:attrName>ppt_y</p:attrName>
                                        </p:attrNameLst>
                                      </p:cBhvr>
                                      <p:tavLst>
                                        <p:tav tm="0">
                                          <p:val>
                                            <p:strVal val="1+#ppt_h/2"/>
                                          </p:val>
                                        </p:tav>
                                        <p:tav tm="100000">
                                          <p:val>
                                            <p:strVal val="#ppt_y"/>
                                          </p:val>
                                        </p:tav>
                                      </p:tavLst>
                                    </p:anim>
                                  </p:childTnLst>
                                </p:cTn>
                              </p:par>
                              <p:par>
                                <p:cTn id="151" presetID="2" presetClass="entr" presetSubtype="4" fill="hold" grpId="0" nodeType="withEffect">
                                  <p:stCondLst>
                                    <p:cond delay="0"/>
                                  </p:stCondLst>
                                  <p:childTnLst>
                                    <p:set>
                                      <p:cBhvr>
                                        <p:cTn id="152" dur="1" fill="hold">
                                          <p:stCondLst>
                                            <p:cond delay="0"/>
                                          </p:stCondLst>
                                        </p:cTn>
                                        <p:tgtEl>
                                          <p:spTgt spid="2593"/>
                                        </p:tgtEl>
                                        <p:attrNameLst>
                                          <p:attrName>style.visibility</p:attrName>
                                        </p:attrNameLst>
                                      </p:cBhvr>
                                      <p:to>
                                        <p:strVal val="visible"/>
                                      </p:to>
                                    </p:set>
                                    <p:anim calcmode="lin" valueType="num">
                                      <p:cBhvr additive="base">
                                        <p:cTn id="153" dur="500" fill="hold"/>
                                        <p:tgtEl>
                                          <p:spTgt spid="2593"/>
                                        </p:tgtEl>
                                        <p:attrNameLst>
                                          <p:attrName>ppt_x</p:attrName>
                                        </p:attrNameLst>
                                      </p:cBhvr>
                                      <p:tavLst>
                                        <p:tav tm="0">
                                          <p:val>
                                            <p:strVal val="#ppt_x"/>
                                          </p:val>
                                        </p:tav>
                                        <p:tav tm="100000">
                                          <p:val>
                                            <p:strVal val="#ppt_x"/>
                                          </p:val>
                                        </p:tav>
                                      </p:tavLst>
                                    </p:anim>
                                    <p:anim calcmode="lin" valueType="num">
                                      <p:cBhvr additive="base">
                                        <p:cTn id="154" dur="500" fill="hold"/>
                                        <p:tgtEl>
                                          <p:spTgt spid="2593"/>
                                        </p:tgtEl>
                                        <p:attrNameLst>
                                          <p:attrName>ppt_y</p:attrName>
                                        </p:attrNameLst>
                                      </p:cBhvr>
                                      <p:tavLst>
                                        <p:tav tm="0">
                                          <p:val>
                                            <p:strVal val="1+#ppt_h/2"/>
                                          </p:val>
                                        </p:tav>
                                        <p:tav tm="100000">
                                          <p:val>
                                            <p:strVal val="#ppt_y"/>
                                          </p:val>
                                        </p:tav>
                                      </p:tavLst>
                                    </p:anim>
                                  </p:childTnLst>
                                </p:cTn>
                              </p:par>
                              <p:par>
                                <p:cTn id="155" presetID="2" presetClass="entr" presetSubtype="4" fill="hold" grpId="0" nodeType="withEffect">
                                  <p:stCondLst>
                                    <p:cond delay="0"/>
                                  </p:stCondLst>
                                  <p:childTnLst>
                                    <p:set>
                                      <p:cBhvr>
                                        <p:cTn id="156" dur="1" fill="hold">
                                          <p:stCondLst>
                                            <p:cond delay="0"/>
                                          </p:stCondLst>
                                        </p:cTn>
                                        <p:tgtEl>
                                          <p:spTgt spid="2594"/>
                                        </p:tgtEl>
                                        <p:attrNameLst>
                                          <p:attrName>style.visibility</p:attrName>
                                        </p:attrNameLst>
                                      </p:cBhvr>
                                      <p:to>
                                        <p:strVal val="visible"/>
                                      </p:to>
                                    </p:set>
                                    <p:anim calcmode="lin" valueType="num">
                                      <p:cBhvr additive="base">
                                        <p:cTn id="157" dur="500" fill="hold"/>
                                        <p:tgtEl>
                                          <p:spTgt spid="2594"/>
                                        </p:tgtEl>
                                        <p:attrNameLst>
                                          <p:attrName>ppt_x</p:attrName>
                                        </p:attrNameLst>
                                      </p:cBhvr>
                                      <p:tavLst>
                                        <p:tav tm="0">
                                          <p:val>
                                            <p:strVal val="#ppt_x"/>
                                          </p:val>
                                        </p:tav>
                                        <p:tav tm="100000">
                                          <p:val>
                                            <p:strVal val="#ppt_x"/>
                                          </p:val>
                                        </p:tav>
                                      </p:tavLst>
                                    </p:anim>
                                    <p:anim calcmode="lin" valueType="num">
                                      <p:cBhvr additive="base">
                                        <p:cTn id="158" dur="500" fill="hold"/>
                                        <p:tgtEl>
                                          <p:spTgt spid="2594"/>
                                        </p:tgtEl>
                                        <p:attrNameLst>
                                          <p:attrName>ppt_y</p:attrName>
                                        </p:attrNameLst>
                                      </p:cBhvr>
                                      <p:tavLst>
                                        <p:tav tm="0">
                                          <p:val>
                                            <p:strVal val="1+#ppt_h/2"/>
                                          </p:val>
                                        </p:tav>
                                        <p:tav tm="100000">
                                          <p:val>
                                            <p:strVal val="#ppt_y"/>
                                          </p:val>
                                        </p:tav>
                                      </p:tavLst>
                                    </p:anim>
                                  </p:childTnLst>
                                </p:cTn>
                              </p:par>
                              <p:par>
                                <p:cTn id="159" presetID="2" presetClass="entr" presetSubtype="4" fill="hold" grpId="0" nodeType="withEffect">
                                  <p:stCondLst>
                                    <p:cond delay="0"/>
                                  </p:stCondLst>
                                  <p:childTnLst>
                                    <p:set>
                                      <p:cBhvr>
                                        <p:cTn id="160" dur="1" fill="hold">
                                          <p:stCondLst>
                                            <p:cond delay="0"/>
                                          </p:stCondLst>
                                        </p:cTn>
                                        <p:tgtEl>
                                          <p:spTgt spid="2595"/>
                                        </p:tgtEl>
                                        <p:attrNameLst>
                                          <p:attrName>style.visibility</p:attrName>
                                        </p:attrNameLst>
                                      </p:cBhvr>
                                      <p:to>
                                        <p:strVal val="visible"/>
                                      </p:to>
                                    </p:set>
                                    <p:anim calcmode="lin" valueType="num">
                                      <p:cBhvr additive="base">
                                        <p:cTn id="161" dur="500" fill="hold"/>
                                        <p:tgtEl>
                                          <p:spTgt spid="2595"/>
                                        </p:tgtEl>
                                        <p:attrNameLst>
                                          <p:attrName>ppt_x</p:attrName>
                                        </p:attrNameLst>
                                      </p:cBhvr>
                                      <p:tavLst>
                                        <p:tav tm="0">
                                          <p:val>
                                            <p:strVal val="#ppt_x"/>
                                          </p:val>
                                        </p:tav>
                                        <p:tav tm="100000">
                                          <p:val>
                                            <p:strVal val="#ppt_x"/>
                                          </p:val>
                                        </p:tav>
                                      </p:tavLst>
                                    </p:anim>
                                    <p:anim calcmode="lin" valueType="num">
                                      <p:cBhvr additive="base">
                                        <p:cTn id="162" dur="500" fill="hold"/>
                                        <p:tgtEl>
                                          <p:spTgt spid="2595"/>
                                        </p:tgtEl>
                                        <p:attrNameLst>
                                          <p:attrName>ppt_y</p:attrName>
                                        </p:attrNameLst>
                                      </p:cBhvr>
                                      <p:tavLst>
                                        <p:tav tm="0">
                                          <p:val>
                                            <p:strVal val="1+#ppt_h/2"/>
                                          </p:val>
                                        </p:tav>
                                        <p:tav tm="100000">
                                          <p:val>
                                            <p:strVal val="#ppt_y"/>
                                          </p:val>
                                        </p:tav>
                                      </p:tavLst>
                                    </p:anim>
                                  </p:childTnLst>
                                </p:cTn>
                              </p:par>
                              <p:par>
                                <p:cTn id="163" presetID="2" presetClass="entr" presetSubtype="4" fill="hold" grpId="0" nodeType="withEffect">
                                  <p:stCondLst>
                                    <p:cond delay="0"/>
                                  </p:stCondLst>
                                  <p:childTnLst>
                                    <p:set>
                                      <p:cBhvr>
                                        <p:cTn id="164" dur="1" fill="hold">
                                          <p:stCondLst>
                                            <p:cond delay="0"/>
                                          </p:stCondLst>
                                        </p:cTn>
                                        <p:tgtEl>
                                          <p:spTgt spid="2596"/>
                                        </p:tgtEl>
                                        <p:attrNameLst>
                                          <p:attrName>style.visibility</p:attrName>
                                        </p:attrNameLst>
                                      </p:cBhvr>
                                      <p:to>
                                        <p:strVal val="visible"/>
                                      </p:to>
                                    </p:set>
                                    <p:anim calcmode="lin" valueType="num">
                                      <p:cBhvr additive="base">
                                        <p:cTn id="165" dur="500" fill="hold"/>
                                        <p:tgtEl>
                                          <p:spTgt spid="2596"/>
                                        </p:tgtEl>
                                        <p:attrNameLst>
                                          <p:attrName>ppt_x</p:attrName>
                                        </p:attrNameLst>
                                      </p:cBhvr>
                                      <p:tavLst>
                                        <p:tav tm="0">
                                          <p:val>
                                            <p:strVal val="#ppt_x"/>
                                          </p:val>
                                        </p:tav>
                                        <p:tav tm="100000">
                                          <p:val>
                                            <p:strVal val="#ppt_x"/>
                                          </p:val>
                                        </p:tav>
                                      </p:tavLst>
                                    </p:anim>
                                    <p:anim calcmode="lin" valueType="num">
                                      <p:cBhvr additive="base">
                                        <p:cTn id="166" dur="500" fill="hold"/>
                                        <p:tgtEl>
                                          <p:spTgt spid="2596"/>
                                        </p:tgtEl>
                                        <p:attrNameLst>
                                          <p:attrName>ppt_y</p:attrName>
                                        </p:attrNameLst>
                                      </p:cBhvr>
                                      <p:tavLst>
                                        <p:tav tm="0">
                                          <p:val>
                                            <p:strVal val="1+#ppt_h/2"/>
                                          </p:val>
                                        </p:tav>
                                        <p:tav tm="100000">
                                          <p:val>
                                            <p:strVal val="#ppt_y"/>
                                          </p:val>
                                        </p:tav>
                                      </p:tavLst>
                                    </p:anim>
                                  </p:childTnLst>
                                </p:cTn>
                              </p:par>
                              <p:par>
                                <p:cTn id="167" presetID="2" presetClass="entr" presetSubtype="4" fill="hold" grpId="0" nodeType="withEffect">
                                  <p:stCondLst>
                                    <p:cond delay="0"/>
                                  </p:stCondLst>
                                  <p:childTnLst>
                                    <p:set>
                                      <p:cBhvr>
                                        <p:cTn id="168" dur="1" fill="hold">
                                          <p:stCondLst>
                                            <p:cond delay="0"/>
                                          </p:stCondLst>
                                        </p:cTn>
                                        <p:tgtEl>
                                          <p:spTgt spid="2597"/>
                                        </p:tgtEl>
                                        <p:attrNameLst>
                                          <p:attrName>style.visibility</p:attrName>
                                        </p:attrNameLst>
                                      </p:cBhvr>
                                      <p:to>
                                        <p:strVal val="visible"/>
                                      </p:to>
                                    </p:set>
                                    <p:anim calcmode="lin" valueType="num">
                                      <p:cBhvr additive="base">
                                        <p:cTn id="169" dur="500" fill="hold"/>
                                        <p:tgtEl>
                                          <p:spTgt spid="2597"/>
                                        </p:tgtEl>
                                        <p:attrNameLst>
                                          <p:attrName>ppt_x</p:attrName>
                                        </p:attrNameLst>
                                      </p:cBhvr>
                                      <p:tavLst>
                                        <p:tav tm="0">
                                          <p:val>
                                            <p:strVal val="#ppt_x"/>
                                          </p:val>
                                        </p:tav>
                                        <p:tav tm="100000">
                                          <p:val>
                                            <p:strVal val="#ppt_x"/>
                                          </p:val>
                                        </p:tav>
                                      </p:tavLst>
                                    </p:anim>
                                    <p:anim calcmode="lin" valueType="num">
                                      <p:cBhvr additive="base">
                                        <p:cTn id="170" dur="500" fill="hold"/>
                                        <p:tgtEl>
                                          <p:spTgt spid="259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2598"/>
                                        </p:tgtEl>
                                        <p:attrNameLst>
                                          <p:attrName>style.visibility</p:attrName>
                                        </p:attrNameLst>
                                      </p:cBhvr>
                                      <p:to>
                                        <p:strVal val="visible"/>
                                      </p:to>
                                    </p:set>
                                    <p:anim calcmode="lin" valueType="num">
                                      <p:cBhvr additive="base">
                                        <p:cTn id="173" dur="500" fill="hold"/>
                                        <p:tgtEl>
                                          <p:spTgt spid="2598"/>
                                        </p:tgtEl>
                                        <p:attrNameLst>
                                          <p:attrName>ppt_x</p:attrName>
                                        </p:attrNameLst>
                                      </p:cBhvr>
                                      <p:tavLst>
                                        <p:tav tm="0">
                                          <p:val>
                                            <p:strVal val="#ppt_x"/>
                                          </p:val>
                                        </p:tav>
                                        <p:tav tm="100000">
                                          <p:val>
                                            <p:strVal val="#ppt_x"/>
                                          </p:val>
                                        </p:tav>
                                      </p:tavLst>
                                    </p:anim>
                                    <p:anim calcmode="lin" valueType="num">
                                      <p:cBhvr additive="base">
                                        <p:cTn id="174" dur="500" fill="hold"/>
                                        <p:tgtEl>
                                          <p:spTgt spid="2598"/>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2599"/>
                                        </p:tgtEl>
                                        <p:attrNameLst>
                                          <p:attrName>style.visibility</p:attrName>
                                        </p:attrNameLst>
                                      </p:cBhvr>
                                      <p:to>
                                        <p:strVal val="visible"/>
                                      </p:to>
                                    </p:set>
                                    <p:anim calcmode="lin" valueType="num">
                                      <p:cBhvr additive="base">
                                        <p:cTn id="177" dur="500" fill="hold"/>
                                        <p:tgtEl>
                                          <p:spTgt spid="2599"/>
                                        </p:tgtEl>
                                        <p:attrNameLst>
                                          <p:attrName>ppt_x</p:attrName>
                                        </p:attrNameLst>
                                      </p:cBhvr>
                                      <p:tavLst>
                                        <p:tav tm="0">
                                          <p:val>
                                            <p:strVal val="#ppt_x"/>
                                          </p:val>
                                        </p:tav>
                                        <p:tav tm="100000">
                                          <p:val>
                                            <p:strVal val="#ppt_x"/>
                                          </p:val>
                                        </p:tav>
                                      </p:tavLst>
                                    </p:anim>
                                    <p:anim calcmode="lin" valueType="num">
                                      <p:cBhvr additive="base">
                                        <p:cTn id="178" dur="500" fill="hold"/>
                                        <p:tgtEl>
                                          <p:spTgt spid="2599"/>
                                        </p:tgtEl>
                                        <p:attrNameLst>
                                          <p:attrName>ppt_y</p:attrName>
                                        </p:attrNameLst>
                                      </p:cBhvr>
                                      <p:tavLst>
                                        <p:tav tm="0">
                                          <p:val>
                                            <p:strVal val="1+#ppt_h/2"/>
                                          </p:val>
                                        </p:tav>
                                        <p:tav tm="100000">
                                          <p:val>
                                            <p:strVal val="#ppt_y"/>
                                          </p:val>
                                        </p:tav>
                                      </p:tavLst>
                                    </p:anim>
                                  </p:childTnLst>
                                </p:cTn>
                              </p:par>
                              <p:par>
                                <p:cTn id="179" presetID="2" presetClass="entr" presetSubtype="4" fill="hold" grpId="0" nodeType="withEffect">
                                  <p:stCondLst>
                                    <p:cond delay="0"/>
                                  </p:stCondLst>
                                  <p:childTnLst>
                                    <p:set>
                                      <p:cBhvr>
                                        <p:cTn id="180" dur="1" fill="hold">
                                          <p:stCondLst>
                                            <p:cond delay="0"/>
                                          </p:stCondLst>
                                        </p:cTn>
                                        <p:tgtEl>
                                          <p:spTgt spid="2600"/>
                                        </p:tgtEl>
                                        <p:attrNameLst>
                                          <p:attrName>style.visibility</p:attrName>
                                        </p:attrNameLst>
                                      </p:cBhvr>
                                      <p:to>
                                        <p:strVal val="visible"/>
                                      </p:to>
                                    </p:set>
                                    <p:anim calcmode="lin" valueType="num">
                                      <p:cBhvr additive="base">
                                        <p:cTn id="181" dur="500" fill="hold"/>
                                        <p:tgtEl>
                                          <p:spTgt spid="2600"/>
                                        </p:tgtEl>
                                        <p:attrNameLst>
                                          <p:attrName>ppt_x</p:attrName>
                                        </p:attrNameLst>
                                      </p:cBhvr>
                                      <p:tavLst>
                                        <p:tav tm="0">
                                          <p:val>
                                            <p:strVal val="#ppt_x"/>
                                          </p:val>
                                        </p:tav>
                                        <p:tav tm="100000">
                                          <p:val>
                                            <p:strVal val="#ppt_x"/>
                                          </p:val>
                                        </p:tav>
                                      </p:tavLst>
                                    </p:anim>
                                    <p:anim calcmode="lin" valueType="num">
                                      <p:cBhvr additive="base">
                                        <p:cTn id="182" dur="500" fill="hold"/>
                                        <p:tgtEl>
                                          <p:spTgt spid="2600"/>
                                        </p:tgtEl>
                                        <p:attrNameLst>
                                          <p:attrName>ppt_y</p:attrName>
                                        </p:attrNameLst>
                                      </p:cBhvr>
                                      <p:tavLst>
                                        <p:tav tm="0">
                                          <p:val>
                                            <p:strVal val="1+#ppt_h/2"/>
                                          </p:val>
                                        </p:tav>
                                        <p:tav tm="100000">
                                          <p:val>
                                            <p:strVal val="#ppt_y"/>
                                          </p:val>
                                        </p:tav>
                                      </p:tavLst>
                                    </p:anim>
                                  </p:childTnLst>
                                </p:cTn>
                              </p:par>
                              <p:par>
                                <p:cTn id="183" presetID="2" presetClass="entr" presetSubtype="4" fill="hold" grpId="0" nodeType="withEffect">
                                  <p:stCondLst>
                                    <p:cond delay="0"/>
                                  </p:stCondLst>
                                  <p:childTnLst>
                                    <p:set>
                                      <p:cBhvr>
                                        <p:cTn id="184" dur="1" fill="hold">
                                          <p:stCondLst>
                                            <p:cond delay="0"/>
                                          </p:stCondLst>
                                        </p:cTn>
                                        <p:tgtEl>
                                          <p:spTgt spid="2601"/>
                                        </p:tgtEl>
                                        <p:attrNameLst>
                                          <p:attrName>style.visibility</p:attrName>
                                        </p:attrNameLst>
                                      </p:cBhvr>
                                      <p:to>
                                        <p:strVal val="visible"/>
                                      </p:to>
                                    </p:set>
                                    <p:anim calcmode="lin" valueType="num">
                                      <p:cBhvr additive="base">
                                        <p:cTn id="185" dur="500" fill="hold"/>
                                        <p:tgtEl>
                                          <p:spTgt spid="2601"/>
                                        </p:tgtEl>
                                        <p:attrNameLst>
                                          <p:attrName>ppt_x</p:attrName>
                                        </p:attrNameLst>
                                      </p:cBhvr>
                                      <p:tavLst>
                                        <p:tav tm="0">
                                          <p:val>
                                            <p:strVal val="#ppt_x"/>
                                          </p:val>
                                        </p:tav>
                                        <p:tav tm="100000">
                                          <p:val>
                                            <p:strVal val="#ppt_x"/>
                                          </p:val>
                                        </p:tav>
                                      </p:tavLst>
                                    </p:anim>
                                    <p:anim calcmode="lin" valueType="num">
                                      <p:cBhvr additive="base">
                                        <p:cTn id="186" dur="500" fill="hold"/>
                                        <p:tgtEl>
                                          <p:spTgt spid="2601"/>
                                        </p:tgtEl>
                                        <p:attrNameLst>
                                          <p:attrName>ppt_y</p:attrName>
                                        </p:attrNameLst>
                                      </p:cBhvr>
                                      <p:tavLst>
                                        <p:tav tm="0">
                                          <p:val>
                                            <p:strVal val="1+#ppt_h/2"/>
                                          </p:val>
                                        </p:tav>
                                        <p:tav tm="100000">
                                          <p:val>
                                            <p:strVal val="#ppt_y"/>
                                          </p:val>
                                        </p:tav>
                                      </p:tavLst>
                                    </p:anim>
                                  </p:childTnLst>
                                </p:cTn>
                              </p:par>
                              <p:par>
                                <p:cTn id="187" presetID="2" presetClass="entr" presetSubtype="4" fill="hold" grpId="0" nodeType="withEffect">
                                  <p:stCondLst>
                                    <p:cond delay="0"/>
                                  </p:stCondLst>
                                  <p:childTnLst>
                                    <p:set>
                                      <p:cBhvr>
                                        <p:cTn id="188" dur="1" fill="hold">
                                          <p:stCondLst>
                                            <p:cond delay="0"/>
                                          </p:stCondLst>
                                        </p:cTn>
                                        <p:tgtEl>
                                          <p:spTgt spid="2602"/>
                                        </p:tgtEl>
                                        <p:attrNameLst>
                                          <p:attrName>style.visibility</p:attrName>
                                        </p:attrNameLst>
                                      </p:cBhvr>
                                      <p:to>
                                        <p:strVal val="visible"/>
                                      </p:to>
                                    </p:set>
                                    <p:anim calcmode="lin" valueType="num">
                                      <p:cBhvr additive="base">
                                        <p:cTn id="189" dur="500" fill="hold"/>
                                        <p:tgtEl>
                                          <p:spTgt spid="2602"/>
                                        </p:tgtEl>
                                        <p:attrNameLst>
                                          <p:attrName>ppt_x</p:attrName>
                                        </p:attrNameLst>
                                      </p:cBhvr>
                                      <p:tavLst>
                                        <p:tav tm="0">
                                          <p:val>
                                            <p:strVal val="#ppt_x"/>
                                          </p:val>
                                        </p:tav>
                                        <p:tav tm="100000">
                                          <p:val>
                                            <p:strVal val="#ppt_x"/>
                                          </p:val>
                                        </p:tav>
                                      </p:tavLst>
                                    </p:anim>
                                    <p:anim calcmode="lin" valueType="num">
                                      <p:cBhvr additive="base">
                                        <p:cTn id="190" dur="500" fill="hold"/>
                                        <p:tgtEl>
                                          <p:spTgt spid="2602"/>
                                        </p:tgtEl>
                                        <p:attrNameLst>
                                          <p:attrName>ppt_y</p:attrName>
                                        </p:attrNameLst>
                                      </p:cBhvr>
                                      <p:tavLst>
                                        <p:tav tm="0">
                                          <p:val>
                                            <p:strVal val="1+#ppt_h/2"/>
                                          </p:val>
                                        </p:tav>
                                        <p:tav tm="100000">
                                          <p:val>
                                            <p:strVal val="#ppt_y"/>
                                          </p:val>
                                        </p:tav>
                                      </p:tavLst>
                                    </p:anim>
                                  </p:childTnLst>
                                </p:cTn>
                              </p:par>
                              <p:par>
                                <p:cTn id="191" presetID="2" presetClass="entr" presetSubtype="4" fill="hold" grpId="0" nodeType="withEffect">
                                  <p:stCondLst>
                                    <p:cond delay="0"/>
                                  </p:stCondLst>
                                  <p:childTnLst>
                                    <p:set>
                                      <p:cBhvr>
                                        <p:cTn id="192" dur="1" fill="hold">
                                          <p:stCondLst>
                                            <p:cond delay="0"/>
                                          </p:stCondLst>
                                        </p:cTn>
                                        <p:tgtEl>
                                          <p:spTgt spid="2603"/>
                                        </p:tgtEl>
                                        <p:attrNameLst>
                                          <p:attrName>style.visibility</p:attrName>
                                        </p:attrNameLst>
                                      </p:cBhvr>
                                      <p:to>
                                        <p:strVal val="visible"/>
                                      </p:to>
                                    </p:set>
                                    <p:anim calcmode="lin" valueType="num">
                                      <p:cBhvr additive="base">
                                        <p:cTn id="193" dur="500" fill="hold"/>
                                        <p:tgtEl>
                                          <p:spTgt spid="2603"/>
                                        </p:tgtEl>
                                        <p:attrNameLst>
                                          <p:attrName>ppt_x</p:attrName>
                                        </p:attrNameLst>
                                      </p:cBhvr>
                                      <p:tavLst>
                                        <p:tav tm="0">
                                          <p:val>
                                            <p:strVal val="#ppt_x"/>
                                          </p:val>
                                        </p:tav>
                                        <p:tav tm="100000">
                                          <p:val>
                                            <p:strVal val="#ppt_x"/>
                                          </p:val>
                                        </p:tav>
                                      </p:tavLst>
                                    </p:anim>
                                    <p:anim calcmode="lin" valueType="num">
                                      <p:cBhvr additive="base">
                                        <p:cTn id="194" dur="500" fill="hold"/>
                                        <p:tgtEl>
                                          <p:spTgt spid="260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2604"/>
                                        </p:tgtEl>
                                        <p:attrNameLst>
                                          <p:attrName>style.visibility</p:attrName>
                                        </p:attrNameLst>
                                      </p:cBhvr>
                                      <p:to>
                                        <p:strVal val="visible"/>
                                      </p:to>
                                    </p:set>
                                    <p:anim calcmode="lin" valueType="num">
                                      <p:cBhvr additive="base">
                                        <p:cTn id="197" dur="500" fill="hold"/>
                                        <p:tgtEl>
                                          <p:spTgt spid="2604"/>
                                        </p:tgtEl>
                                        <p:attrNameLst>
                                          <p:attrName>ppt_x</p:attrName>
                                        </p:attrNameLst>
                                      </p:cBhvr>
                                      <p:tavLst>
                                        <p:tav tm="0">
                                          <p:val>
                                            <p:strVal val="#ppt_x"/>
                                          </p:val>
                                        </p:tav>
                                        <p:tav tm="100000">
                                          <p:val>
                                            <p:strVal val="#ppt_x"/>
                                          </p:val>
                                        </p:tav>
                                      </p:tavLst>
                                    </p:anim>
                                    <p:anim calcmode="lin" valueType="num">
                                      <p:cBhvr additive="base">
                                        <p:cTn id="198" dur="500" fill="hold"/>
                                        <p:tgtEl>
                                          <p:spTgt spid="2604"/>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2605"/>
                                        </p:tgtEl>
                                        <p:attrNameLst>
                                          <p:attrName>style.visibility</p:attrName>
                                        </p:attrNameLst>
                                      </p:cBhvr>
                                      <p:to>
                                        <p:strVal val="visible"/>
                                      </p:to>
                                    </p:set>
                                    <p:anim calcmode="lin" valueType="num">
                                      <p:cBhvr additive="base">
                                        <p:cTn id="201" dur="500" fill="hold"/>
                                        <p:tgtEl>
                                          <p:spTgt spid="2605"/>
                                        </p:tgtEl>
                                        <p:attrNameLst>
                                          <p:attrName>ppt_x</p:attrName>
                                        </p:attrNameLst>
                                      </p:cBhvr>
                                      <p:tavLst>
                                        <p:tav tm="0">
                                          <p:val>
                                            <p:strVal val="#ppt_x"/>
                                          </p:val>
                                        </p:tav>
                                        <p:tav tm="100000">
                                          <p:val>
                                            <p:strVal val="#ppt_x"/>
                                          </p:val>
                                        </p:tav>
                                      </p:tavLst>
                                    </p:anim>
                                    <p:anim calcmode="lin" valueType="num">
                                      <p:cBhvr additive="base">
                                        <p:cTn id="202" dur="500" fill="hold"/>
                                        <p:tgtEl>
                                          <p:spTgt spid="2605"/>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2606"/>
                                        </p:tgtEl>
                                        <p:attrNameLst>
                                          <p:attrName>style.visibility</p:attrName>
                                        </p:attrNameLst>
                                      </p:cBhvr>
                                      <p:to>
                                        <p:strVal val="visible"/>
                                      </p:to>
                                    </p:set>
                                    <p:anim calcmode="lin" valueType="num">
                                      <p:cBhvr additive="base">
                                        <p:cTn id="205" dur="500" fill="hold"/>
                                        <p:tgtEl>
                                          <p:spTgt spid="2606"/>
                                        </p:tgtEl>
                                        <p:attrNameLst>
                                          <p:attrName>ppt_x</p:attrName>
                                        </p:attrNameLst>
                                      </p:cBhvr>
                                      <p:tavLst>
                                        <p:tav tm="0">
                                          <p:val>
                                            <p:strVal val="#ppt_x"/>
                                          </p:val>
                                        </p:tav>
                                        <p:tav tm="100000">
                                          <p:val>
                                            <p:strVal val="#ppt_x"/>
                                          </p:val>
                                        </p:tav>
                                      </p:tavLst>
                                    </p:anim>
                                    <p:anim calcmode="lin" valueType="num">
                                      <p:cBhvr additive="base">
                                        <p:cTn id="206" dur="500" fill="hold"/>
                                        <p:tgtEl>
                                          <p:spTgt spid="2606"/>
                                        </p:tgtEl>
                                        <p:attrNameLst>
                                          <p:attrName>ppt_y</p:attrName>
                                        </p:attrNameLst>
                                      </p:cBhvr>
                                      <p:tavLst>
                                        <p:tav tm="0">
                                          <p:val>
                                            <p:strVal val="1+#ppt_h/2"/>
                                          </p:val>
                                        </p:tav>
                                        <p:tav tm="100000">
                                          <p:val>
                                            <p:strVal val="#ppt_y"/>
                                          </p:val>
                                        </p:tav>
                                      </p:tavLst>
                                    </p:anim>
                                  </p:childTnLst>
                                </p:cTn>
                              </p:par>
                              <p:par>
                                <p:cTn id="207" presetID="2" presetClass="entr" presetSubtype="4" fill="hold" grpId="0" nodeType="withEffect">
                                  <p:stCondLst>
                                    <p:cond delay="0"/>
                                  </p:stCondLst>
                                  <p:childTnLst>
                                    <p:set>
                                      <p:cBhvr>
                                        <p:cTn id="208" dur="1" fill="hold">
                                          <p:stCondLst>
                                            <p:cond delay="0"/>
                                          </p:stCondLst>
                                        </p:cTn>
                                        <p:tgtEl>
                                          <p:spTgt spid="2607"/>
                                        </p:tgtEl>
                                        <p:attrNameLst>
                                          <p:attrName>style.visibility</p:attrName>
                                        </p:attrNameLst>
                                      </p:cBhvr>
                                      <p:to>
                                        <p:strVal val="visible"/>
                                      </p:to>
                                    </p:set>
                                    <p:anim calcmode="lin" valueType="num">
                                      <p:cBhvr additive="base">
                                        <p:cTn id="209" dur="500" fill="hold"/>
                                        <p:tgtEl>
                                          <p:spTgt spid="2607"/>
                                        </p:tgtEl>
                                        <p:attrNameLst>
                                          <p:attrName>ppt_x</p:attrName>
                                        </p:attrNameLst>
                                      </p:cBhvr>
                                      <p:tavLst>
                                        <p:tav tm="0">
                                          <p:val>
                                            <p:strVal val="#ppt_x"/>
                                          </p:val>
                                        </p:tav>
                                        <p:tav tm="100000">
                                          <p:val>
                                            <p:strVal val="#ppt_x"/>
                                          </p:val>
                                        </p:tav>
                                      </p:tavLst>
                                    </p:anim>
                                    <p:anim calcmode="lin" valueType="num">
                                      <p:cBhvr additive="base">
                                        <p:cTn id="210" dur="500" fill="hold"/>
                                        <p:tgtEl>
                                          <p:spTgt spid="2607"/>
                                        </p:tgtEl>
                                        <p:attrNameLst>
                                          <p:attrName>ppt_y</p:attrName>
                                        </p:attrNameLst>
                                      </p:cBhvr>
                                      <p:tavLst>
                                        <p:tav tm="0">
                                          <p:val>
                                            <p:strVal val="1+#ppt_h/2"/>
                                          </p:val>
                                        </p:tav>
                                        <p:tav tm="100000">
                                          <p:val>
                                            <p:strVal val="#ppt_y"/>
                                          </p:val>
                                        </p:tav>
                                      </p:tavLst>
                                    </p:anim>
                                  </p:childTnLst>
                                </p:cTn>
                              </p:par>
                              <p:par>
                                <p:cTn id="211" presetID="2" presetClass="entr" presetSubtype="4" fill="hold" grpId="0" nodeType="withEffect">
                                  <p:stCondLst>
                                    <p:cond delay="0"/>
                                  </p:stCondLst>
                                  <p:childTnLst>
                                    <p:set>
                                      <p:cBhvr>
                                        <p:cTn id="212" dur="1" fill="hold">
                                          <p:stCondLst>
                                            <p:cond delay="0"/>
                                          </p:stCondLst>
                                        </p:cTn>
                                        <p:tgtEl>
                                          <p:spTgt spid="2679"/>
                                        </p:tgtEl>
                                        <p:attrNameLst>
                                          <p:attrName>style.visibility</p:attrName>
                                        </p:attrNameLst>
                                      </p:cBhvr>
                                      <p:to>
                                        <p:strVal val="visible"/>
                                      </p:to>
                                    </p:set>
                                    <p:anim calcmode="lin" valueType="num">
                                      <p:cBhvr additive="base">
                                        <p:cTn id="213" dur="500" fill="hold"/>
                                        <p:tgtEl>
                                          <p:spTgt spid="2679"/>
                                        </p:tgtEl>
                                        <p:attrNameLst>
                                          <p:attrName>ppt_x</p:attrName>
                                        </p:attrNameLst>
                                      </p:cBhvr>
                                      <p:tavLst>
                                        <p:tav tm="0">
                                          <p:val>
                                            <p:strVal val="#ppt_x"/>
                                          </p:val>
                                        </p:tav>
                                        <p:tav tm="100000">
                                          <p:val>
                                            <p:strVal val="#ppt_x"/>
                                          </p:val>
                                        </p:tav>
                                      </p:tavLst>
                                    </p:anim>
                                    <p:anim calcmode="lin" valueType="num">
                                      <p:cBhvr additive="base">
                                        <p:cTn id="214" dur="500" fill="hold"/>
                                        <p:tgtEl>
                                          <p:spTgt spid="2679"/>
                                        </p:tgtEl>
                                        <p:attrNameLst>
                                          <p:attrName>ppt_y</p:attrName>
                                        </p:attrNameLst>
                                      </p:cBhvr>
                                      <p:tavLst>
                                        <p:tav tm="0">
                                          <p:val>
                                            <p:strVal val="1+#ppt_h/2"/>
                                          </p:val>
                                        </p:tav>
                                        <p:tav tm="100000">
                                          <p:val>
                                            <p:strVal val="#ppt_y"/>
                                          </p:val>
                                        </p:tav>
                                      </p:tavLst>
                                    </p:anim>
                                  </p:childTnLst>
                                </p:cTn>
                              </p:par>
                              <p:par>
                                <p:cTn id="215" presetID="2" presetClass="entr" presetSubtype="4" fill="hold" grpId="0" nodeType="withEffect">
                                  <p:stCondLst>
                                    <p:cond delay="0"/>
                                  </p:stCondLst>
                                  <p:childTnLst>
                                    <p:set>
                                      <p:cBhvr>
                                        <p:cTn id="216" dur="1" fill="hold">
                                          <p:stCondLst>
                                            <p:cond delay="0"/>
                                          </p:stCondLst>
                                        </p:cTn>
                                        <p:tgtEl>
                                          <p:spTgt spid="2690"/>
                                        </p:tgtEl>
                                        <p:attrNameLst>
                                          <p:attrName>style.visibility</p:attrName>
                                        </p:attrNameLst>
                                      </p:cBhvr>
                                      <p:to>
                                        <p:strVal val="visible"/>
                                      </p:to>
                                    </p:set>
                                    <p:anim calcmode="lin" valueType="num">
                                      <p:cBhvr additive="base">
                                        <p:cTn id="217" dur="500" fill="hold"/>
                                        <p:tgtEl>
                                          <p:spTgt spid="2690"/>
                                        </p:tgtEl>
                                        <p:attrNameLst>
                                          <p:attrName>ppt_x</p:attrName>
                                        </p:attrNameLst>
                                      </p:cBhvr>
                                      <p:tavLst>
                                        <p:tav tm="0">
                                          <p:val>
                                            <p:strVal val="#ppt_x"/>
                                          </p:val>
                                        </p:tav>
                                        <p:tav tm="100000">
                                          <p:val>
                                            <p:strVal val="#ppt_x"/>
                                          </p:val>
                                        </p:tav>
                                      </p:tavLst>
                                    </p:anim>
                                    <p:anim calcmode="lin" valueType="num">
                                      <p:cBhvr additive="base">
                                        <p:cTn id="218" dur="500" fill="hold"/>
                                        <p:tgtEl>
                                          <p:spTgt spid="2690"/>
                                        </p:tgtEl>
                                        <p:attrNameLst>
                                          <p:attrName>ppt_y</p:attrName>
                                        </p:attrNameLst>
                                      </p:cBhvr>
                                      <p:tavLst>
                                        <p:tav tm="0">
                                          <p:val>
                                            <p:strVal val="1+#ppt_h/2"/>
                                          </p:val>
                                        </p:tav>
                                        <p:tav tm="100000">
                                          <p:val>
                                            <p:strVal val="#ppt_y"/>
                                          </p:val>
                                        </p:tav>
                                      </p:tavLst>
                                    </p:anim>
                                  </p:childTnLst>
                                </p:cTn>
                              </p:par>
                            </p:childTnLst>
                          </p:cTn>
                        </p:par>
                      </p:childTnLst>
                    </p:cTn>
                  </p:par>
                  <p:par>
                    <p:cTn id="219" fill="hold">
                      <p:stCondLst>
                        <p:cond delay="indefinite"/>
                      </p:stCondLst>
                      <p:childTnLst>
                        <p:par>
                          <p:cTn id="220" fill="hold">
                            <p:stCondLst>
                              <p:cond delay="0"/>
                            </p:stCondLst>
                            <p:childTnLst>
                              <p:par>
                                <p:cTn id="221" presetID="42" presetClass="entr" presetSubtype="0" fill="hold" grpId="0" nodeType="clickEffect">
                                  <p:stCondLst>
                                    <p:cond delay="0"/>
                                  </p:stCondLst>
                                  <p:childTnLst>
                                    <p:set>
                                      <p:cBhvr>
                                        <p:cTn id="222" dur="1" fill="hold">
                                          <p:stCondLst>
                                            <p:cond delay="0"/>
                                          </p:stCondLst>
                                        </p:cTn>
                                        <p:tgtEl>
                                          <p:spTgt spid="2609"/>
                                        </p:tgtEl>
                                        <p:attrNameLst>
                                          <p:attrName>style.visibility</p:attrName>
                                        </p:attrNameLst>
                                      </p:cBhvr>
                                      <p:to>
                                        <p:strVal val="visible"/>
                                      </p:to>
                                    </p:set>
                                    <p:animEffect transition="in" filter="fade">
                                      <p:cBhvr>
                                        <p:cTn id="223" dur="1000"/>
                                        <p:tgtEl>
                                          <p:spTgt spid="2609"/>
                                        </p:tgtEl>
                                      </p:cBhvr>
                                    </p:animEffect>
                                    <p:anim calcmode="lin" valueType="num">
                                      <p:cBhvr>
                                        <p:cTn id="224" dur="1000" fill="hold"/>
                                        <p:tgtEl>
                                          <p:spTgt spid="2609"/>
                                        </p:tgtEl>
                                        <p:attrNameLst>
                                          <p:attrName>ppt_x</p:attrName>
                                        </p:attrNameLst>
                                      </p:cBhvr>
                                      <p:tavLst>
                                        <p:tav tm="0">
                                          <p:val>
                                            <p:strVal val="#ppt_x"/>
                                          </p:val>
                                        </p:tav>
                                        <p:tav tm="100000">
                                          <p:val>
                                            <p:strVal val="#ppt_x"/>
                                          </p:val>
                                        </p:tav>
                                      </p:tavLst>
                                    </p:anim>
                                    <p:anim calcmode="lin" valueType="num">
                                      <p:cBhvr>
                                        <p:cTn id="225" dur="1000" fill="hold"/>
                                        <p:tgtEl>
                                          <p:spTgt spid="2609"/>
                                        </p:tgtEl>
                                        <p:attrNameLst>
                                          <p:attrName>ppt_y</p:attrName>
                                        </p:attrNameLst>
                                      </p:cBhvr>
                                      <p:tavLst>
                                        <p:tav tm="0">
                                          <p:val>
                                            <p:strVal val="#ppt_y+.1"/>
                                          </p:val>
                                        </p:tav>
                                        <p:tav tm="100000">
                                          <p:val>
                                            <p:strVal val="#ppt_y"/>
                                          </p:val>
                                        </p:tav>
                                      </p:tavLst>
                                    </p:anim>
                                  </p:childTnLst>
                                </p:cTn>
                              </p:par>
                              <p:par>
                                <p:cTn id="226" presetID="42" presetClass="entr" presetSubtype="0" fill="hold" grpId="0" nodeType="withEffect">
                                  <p:stCondLst>
                                    <p:cond delay="0"/>
                                  </p:stCondLst>
                                  <p:childTnLst>
                                    <p:set>
                                      <p:cBhvr>
                                        <p:cTn id="227" dur="1" fill="hold">
                                          <p:stCondLst>
                                            <p:cond delay="0"/>
                                          </p:stCondLst>
                                        </p:cTn>
                                        <p:tgtEl>
                                          <p:spTgt spid="2610"/>
                                        </p:tgtEl>
                                        <p:attrNameLst>
                                          <p:attrName>style.visibility</p:attrName>
                                        </p:attrNameLst>
                                      </p:cBhvr>
                                      <p:to>
                                        <p:strVal val="visible"/>
                                      </p:to>
                                    </p:set>
                                    <p:animEffect transition="in" filter="fade">
                                      <p:cBhvr>
                                        <p:cTn id="228" dur="1000"/>
                                        <p:tgtEl>
                                          <p:spTgt spid="2610"/>
                                        </p:tgtEl>
                                      </p:cBhvr>
                                    </p:animEffect>
                                    <p:anim calcmode="lin" valueType="num">
                                      <p:cBhvr>
                                        <p:cTn id="229" dur="1000" fill="hold"/>
                                        <p:tgtEl>
                                          <p:spTgt spid="2610"/>
                                        </p:tgtEl>
                                        <p:attrNameLst>
                                          <p:attrName>ppt_x</p:attrName>
                                        </p:attrNameLst>
                                      </p:cBhvr>
                                      <p:tavLst>
                                        <p:tav tm="0">
                                          <p:val>
                                            <p:strVal val="#ppt_x"/>
                                          </p:val>
                                        </p:tav>
                                        <p:tav tm="100000">
                                          <p:val>
                                            <p:strVal val="#ppt_x"/>
                                          </p:val>
                                        </p:tav>
                                      </p:tavLst>
                                    </p:anim>
                                    <p:anim calcmode="lin" valueType="num">
                                      <p:cBhvr>
                                        <p:cTn id="230" dur="1000" fill="hold"/>
                                        <p:tgtEl>
                                          <p:spTgt spid="2610"/>
                                        </p:tgtEl>
                                        <p:attrNameLst>
                                          <p:attrName>ppt_y</p:attrName>
                                        </p:attrNameLst>
                                      </p:cBhvr>
                                      <p:tavLst>
                                        <p:tav tm="0">
                                          <p:val>
                                            <p:strVal val="#ppt_y+.1"/>
                                          </p:val>
                                        </p:tav>
                                        <p:tav tm="100000">
                                          <p:val>
                                            <p:strVal val="#ppt_y"/>
                                          </p:val>
                                        </p:tav>
                                      </p:tavLst>
                                    </p:anim>
                                  </p:childTnLst>
                                </p:cTn>
                              </p:par>
                              <p:par>
                                <p:cTn id="231" presetID="42" presetClass="entr" presetSubtype="0" fill="hold" grpId="0" nodeType="withEffect">
                                  <p:stCondLst>
                                    <p:cond delay="0"/>
                                  </p:stCondLst>
                                  <p:childTnLst>
                                    <p:set>
                                      <p:cBhvr>
                                        <p:cTn id="232" dur="1" fill="hold">
                                          <p:stCondLst>
                                            <p:cond delay="0"/>
                                          </p:stCondLst>
                                        </p:cTn>
                                        <p:tgtEl>
                                          <p:spTgt spid="2611"/>
                                        </p:tgtEl>
                                        <p:attrNameLst>
                                          <p:attrName>style.visibility</p:attrName>
                                        </p:attrNameLst>
                                      </p:cBhvr>
                                      <p:to>
                                        <p:strVal val="visible"/>
                                      </p:to>
                                    </p:set>
                                    <p:animEffect transition="in" filter="fade">
                                      <p:cBhvr>
                                        <p:cTn id="233" dur="1000"/>
                                        <p:tgtEl>
                                          <p:spTgt spid="2611"/>
                                        </p:tgtEl>
                                      </p:cBhvr>
                                    </p:animEffect>
                                    <p:anim calcmode="lin" valueType="num">
                                      <p:cBhvr>
                                        <p:cTn id="234" dur="1000" fill="hold"/>
                                        <p:tgtEl>
                                          <p:spTgt spid="2611"/>
                                        </p:tgtEl>
                                        <p:attrNameLst>
                                          <p:attrName>ppt_x</p:attrName>
                                        </p:attrNameLst>
                                      </p:cBhvr>
                                      <p:tavLst>
                                        <p:tav tm="0">
                                          <p:val>
                                            <p:strVal val="#ppt_x"/>
                                          </p:val>
                                        </p:tav>
                                        <p:tav tm="100000">
                                          <p:val>
                                            <p:strVal val="#ppt_x"/>
                                          </p:val>
                                        </p:tav>
                                      </p:tavLst>
                                    </p:anim>
                                    <p:anim calcmode="lin" valueType="num">
                                      <p:cBhvr>
                                        <p:cTn id="235" dur="1000" fill="hold"/>
                                        <p:tgtEl>
                                          <p:spTgt spid="2611"/>
                                        </p:tgtEl>
                                        <p:attrNameLst>
                                          <p:attrName>ppt_y</p:attrName>
                                        </p:attrNameLst>
                                      </p:cBhvr>
                                      <p:tavLst>
                                        <p:tav tm="0">
                                          <p:val>
                                            <p:strVal val="#ppt_y+.1"/>
                                          </p:val>
                                        </p:tav>
                                        <p:tav tm="100000">
                                          <p:val>
                                            <p:strVal val="#ppt_y"/>
                                          </p:val>
                                        </p:tav>
                                      </p:tavLst>
                                    </p:anim>
                                  </p:childTnLst>
                                </p:cTn>
                              </p:par>
                              <p:par>
                                <p:cTn id="236" presetID="42" presetClass="entr" presetSubtype="0" fill="hold" grpId="0" nodeType="withEffect">
                                  <p:stCondLst>
                                    <p:cond delay="0"/>
                                  </p:stCondLst>
                                  <p:childTnLst>
                                    <p:set>
                                      <p:cBhvr>
                                        <p:cTn id="237" dur="1" fill="hold">
                                          <p:stCondLst>
                                            <p:cond delay="0"/>
                                          </p:stCondLst>
                                        </p:cTn>
                                        <p:tgtEl>
                                          <p:spTgt spid="2612"/>
                                        </p:tgtEl>
                                        <p:attrNameLst>
                                          <p:attrName>style.visibility</p:attrName>
                                        </p:attrNameLst>
                                      </p:cBhvr>
                                      <p:to>
                                        <p:strVal val="visible"/>
                                      </p:to>
                                    </p:set>
                                    <p:animEffect transition="in" filter="fade">
                                      <p:cBhvr>
                                        <p:cTn id="238" dur="1000"/>
                                        <p:tgtEl>
                                          <p:spTgt spid="2612"/>
                                        </p:tgtEl>
                                      </p:cBhvr>
                                    </p:animEffect>
                                    <p:anim calcmode="lin" valueType="num">
                                      <p:cBhvr>
                                        <p:cTn id="239" dur="1000" fill="hold"/>
                                        <p:tgtEl>
                                          <p:spTgt spid="2612"/>
                                        </p:tgtEl>
                                        <p:attrNameLst>
                                          <p:attrName>ppt_x</p:attrName>
                                        </p:attrNameLst>
                                      </p:cBhvr>
                                      <p:tavLst>
                                        <p:tav tm="0">
                                          <p:val>
                                            <p:strVal val="#ppt_x"/>
                                          </p:val>
                                        </p:tav>
                                        <p:tav tm="100000">
                                          <p:val>
                                            <p:strVal val="#ppt_x"/>
                                          </p:val>
                                        </p:tav>
                                      </p:tavLst>
                                    </p:anim>
                                    <p:anim calcmode="lin" valueType="num">
                                      <p:cBhvr>
                                        <p:cTn id="240" dur="1000" fill="hold"/>
                                        <p:tgtEl>
                                          <p:spTgt spid="2612"/>
                                        </p:tgtEl>
                                        <p:attrNameLst>
                                          <p:attrName>ppt_y</p:attrName>
                                        </p:attrNameLst>
                                      </p:cBhvr>
                                      <p:tavLst>
                                        <p:tav tm="0">
                                          <p:val>
                                            <p:strVal val="#ppt_y+.1"/>
                                          </p:val>
                                        </p:tav>
                                        <p:tav tm="100000">
                                          <p:val>
                                            <p:strVal val="#ppt_y"/>
                                          </p:val>
                                        </p:tav>
                                      </p:tavLst>
                                    </p:anim>
                                  </p:childTnLst>
                                </p:cTn>
                              </p:par>
                              <p:par>
                                <p:cTn id="241" presetID="42" presetClass="entr" presetSubtype="0" fill="hold" grpId="0" nodeType="withEffect">
                                  <p:stCondLst>
                                    <p:cond delay="0"/>
                                  </p:stCondLst>
                                  <p:childTnLst>
                                    <p:set>
                                      <p:cBhvr>
                                        <p:cTn id="242" dur="1" fill="hold">
                                          <p:stCondLst>
                                            <p:cond delay="0"/>
                                          </p:stCondLst>
                                        </p:cTn>
                                        <p:tgtEl>
                                          <p:spTgt spid="2613"/>
                                        </p:tgtEl>
                                        <p:attrNameLst>
                                          <p:attrName>style.visibility</p:attrName>
                                        </p:attrNameLst>
                                      </p:cBhvr>
                                      <p:to>
                                        <p:strVal val="visible"/>
                                      </p:to>
                                    </p:set>
                                    <p:animEffect transition="in" filter="fade">
                                      <p:cBhvr>
                                        <p:cTn id="243" dur="1000"/>
                                        <p:tgtEl>
                                          <p:spTgt spid="2613"/>
                                        </p:tgtEl>
                                      </p:cBhvr>
                                    </p:animEffect>
                                    <p:anim calcmode="lin" valueType="num">
                                      <p:cBhvr>
                                        <p:cTn id="244" dur="1000" fill="hold"/>
                                        <p:tgtEl>
                                          <p:spTgt spid="2613"/>
                                        </p:tgtEl>
                                        <p:attrNameLst>
                                          <p:attrName>ppt_x</p:attrName>
                                        </p:attrNameLst>
                                      </p:cBhvr>
                                      <p:tavLst>
                                        <p:tav tm="0">
                                          <p:val>
                                            <p:strVal val="#ppt_x"/>
                                          </p:val>
                                        </p:tav>
                                        <p:tav tm="100000">
                                          <p:val>
                                            <p:strVal val="#ppt_x"/>
                                          </p:val>
                                        </p:tav>
                                      </p:tavLst>
                                    </p:anim>
                                    <p:anim calcmode="lin" valueType="num">
                                      <p:cBhvr>
                                        <p:cTn id="245" dur="1000" fill="hold"/>
                                        <p:tgtEl>
                                          <p:spTgt spid="2613"/>
                                        </p:tgtEl>
                                        <p:attrNameLst>
                                          <p:attrName>ppt_y</p:attrName>
                                        </p:attrNameLst>
                                      </p:cBhvr>
                                      <p:tavLst>
                                        <p:tav tm="0">
                                          <p:val>
                                            <p:strVal val="#ppt_y+.1"/>
                                          </p:val>
                                        </p:tav>
                                        <p:tav tm="100000">
                                          <p:val>
                                            <p:strVal val="#ppt_y"/>
                                          </p:val>
                                        </p:tav>
                                      </p:tavLst>
                                    </p:anim>
                                  </p:childTnLst>
                                </p:cTn>
                              </p:par>
                              <p:par>
                                <p:cTn id="246" presetID="42" presetClass="entr" presetSubtype="0" fill="hold" grpId="0" nodeType="withEffect">
                                  <p:stCondLst>
                                    <p:cond delay="0"/>
                                  </p:stCondLst>
                                  <p:childTnLst>
                                    <p:set>
                                      <p:cBhvr>
                                        <p:cTn id="247" dur="1" fill="hold">
                                          <p:stCondLst>
                                            <p:cond delay="0"/>
                                          </p:stCondLst>
                                        </p:cTn>
                                        <p:tgtEl>
                                          <p:spTgt spid="2614"/>
                                        </p:tgtEl>
                                        <p:attrNameLst>
                                          <p:attrName>style.visibility</p:attrName>
                                        </p:attrNameLst>
                                      </p:cBhvr>
                                      <p:to>
                                        <p:strVal val="visible"/>
                                      </p:to>
                                    </p:set>
                                    <p:animEffect transition="in" filter="fade">
                                      <p:cBhvr>
                                        <p:cTn id="248" dur="1000"/>
                                        <p:tgtEl>
                                          <p:spTgt spid="2614"/>
                                        </p:tgtEl>
                                      </p:cBhvr>
                                    </p:animEffect>
                                    <p:anim calcmode="lin" valueType="num">
                                      <p:cBhvr>
                                        <p:cTn id="249" dur="1000" fill="hold"/>
                                        <p:tgtEl>
                                          <p:spTgt spid="2614"/>
                                        </p:tgtEl>
                                        <p:attrNameLst>
                                          <p:attrName>ppt_x</p:attrName>
                                        </p:attrNameLst>
                                      </p:cBhvr>
                                      <p:tavLst>
                                        <p:tav tm="0">
                                          <p:val>
                                            <p:strVal val="#ppt_x"/>
                                          </p:val>
                                        </p:tav>
                                        <p:tav tm="100000">
                                          <p:val>
                                            <p:strVal val="#ppt_x"/>
                                          </p:val>
                                        </p:tav>
                                      </p:tavLst>
                                    </p:anim>
                                    <p:anim calcmode="lin" valueType="num">
                                      <p:cBhvr>
                                        <p:cTn id="250" dur="1000" fill="hold"/>
                                        <p:tgtEl>
                                          <p:spTgt spid="2614"/>
                                        </p:tgtEl>
                                        <p:attrNameLst>
                                          <p:attrName>ppt_y</p:attrName>
                                        </p:attrNameLst>
                                      </p:cBhvr>
                                      <p:tavLst>
                                        <p:tav tm="0">
                                          <p:val>
                                            <p:strVal val="#ppt_y+.1"/>
                                          </p:val>
                                        </p:tav>
                                        <p:tav tm="100000">
                                          <p:val>
                                            <p:strVal val="#ppt_y"/>
                                          </p:val>
                                        </p:tav>
                                      </p:tavLst>
                                    </p:anim>
                                  </p:childTnLst>
                                </p:cTn>
                              </p:par>
                              <p:par>
                                <p:cTn id="251" presetID="42" presetClass="entr" presetSubtype="0" fill="hold" grpId="0" nodeType="withEffect">
                                  <p:stCondLst>
                                    <p:cond delay="0"/>
                                  </p:stCondLst>
                                  <p:childTnLst>
                                    <p:set>
                                      <p:cBhvr>
                                        <p:cTn id="252" dur="1" fill="hold">
                                          <p:stCondLst>
                                            <p:cond delay="0"/>
                                          </p:stCondLst>
                                        </p:cTn>
                                        <p:tgtEl>
                                          <p:spTgt spid="2615"/>
                                        </p:tgtEl>
                                        <p:attrNameLst>
                                          <p:attrName>style.visibility</p:attrName>
                                        </p:attrNameLst>
                                      </p:cBhvr>
                                      <p:to>
                                        <p:strVal val="visible"/>
                                      </p:to>
                                    </p:set>
                                    <p:animEffect transition="in" filter="fade">
                                      <p:cBhvr>
                                        <p:cTn id="253" dur="1000"/>
                                        <p:tgtEl>
                                          <p:spTgt spid="2615"/>
                                        </p:tgtEl>
                                      </p:cBhvr>
                                    </p:animEffect>
                                    <p:anim calcmode="lin" valueType="num">
                                      <p:cBhvr>
                                        <p:cTn id="254" dur="1000" fill="hold"/>
                                        <p:tgtEl>
                                          <p:spTgt spid="2615"/>
                                        </p:tgtEl>
                                        <p:attrNameLst>
                                          <p:attrName>ppt_x</p:attrName>
                                        </p:attrNameLst>
                                      </p:cBhvr>
                                      <p:tavLst>
                                        <p:tav tm="0">
                                          <p:val>
                                            <p:strVal val="#ppt_x"/>
                                          </p:val>
                                        </p:tav>
                                        <p:tav tm="100000">
                                          <p:val>
                                            <p:strVal val="#ppt_x"/>
                                          </p:val>
                                        </p:tav>
                                      </p:tavLst>
                                    </p:anim>
                                    <p:anim calcmode="lin" valueType="num">
                                      <p:cBhvr>
                                        <p:cTn id="255" dur="1000" fill="hold"/>
                                        <p:tgtEl>
                                          <p:spTgt spid="2615"/>
                                        </p:tgtEl>
                                        <p:attrNameLst>
                                          <p:attrName>ppt_y</p:attrName>
                                        </p:attrNameLst>
                                      </p:cBhvr>
                                      <p:tavLst>
                                        <p:tav tm="0">
                                          <p:val>
                                            <p:strVal val="#ppt_y+.1"/>
                                          </p:val>
                                        </p:tav>
                                        <p:tav tm="100000">
                                          <p:val>
                                            <p:strVal val="#ppt_y"/>
                                          </p:val>
                                        </p:tav>
                                      </p:tavLst>
                                    </p:anim>
                                  </p:childTnLst>
                                </p:cTn>
                              </p:par>
                              <p:par>
                                <p:cTn id="256" presetID="42" presetClass="entr" presetSubtype="0" fill="hold" grpId="0" nodeType="withEffect">
                                  <p:stCondLst>
                                    <p:cond delay="0"/>
                                  </p:stCondLst>
                                  <p:childTnLst>
                                    <p:set>
                                      <p:cBhvr>
                                        <p:cTn id="257" dur="1" fill="hold">
                                          <p:stCondLst>
                                            <p:cond delay="0"/>
                                          </p:stCondLst>
                                        </p:cTn>
                                        <p:tgtEl>
                                          <p:spTgt spid="2616"/>
                                        </p:tgtEl>
                                        <p:attrNameLst>
                                          <p:attrName>style.visibility</p:attrName>
                                        </p:attrNameLst>
                                      </p:cBhvr>
                                      <p:to>
                                        <p:strVal val="visible"/>
                                      </p:to>
                                    </p:set>
                                    <p:animEffect transition="in" filter="fade">
                                      <p:cBhvr>
                                        <p:cTn id="258" dur="1000"/>
                                        <p:tgtEl>
                                          <p:spTgt spid="2616"/>
                                        </p:tgtEl>
                                      </p:cBhvr>
                                    </p:animEffect>
                                    <p:anim calcmode="lin" valueType="num">
                                      <p:cBhvr>
                                        <p:cTn id="259" dur="1000" fill="hold"/>
                                        <p:tgtEl>
                                          <p:spTgt spid="2616"/>
                                        </p:tgtEl>
                                        <p:attrNameLst>
                                          <p:attrName>ppt_x</p:attrName>
                                        </p:attrNameLst>
                                      </p:cBhvr>
                                      <p:tavLst>
                                        <p:tav tm="0">
                                          <p:val>
                                            <p:strVal val="#ppt_x"/>
                                          </p:val>
                                        </p:tav>
                                        <p:tav tm="100000">
                                          <p:val>
                                            <p:strVal val="#ppt_x"/>
                                          </p:val>
                                        </p:tav>
                                      </p:tavLst>
                                    </p:anim>
                                    <p:anim calcmode="lin" valueType="num">
                                      <p:cBhvr>
                                        <p:cTn id="260" dur="1000" fill="hold"/>
                                        <p:tgtEl>
                                          <p:spTgt spid="2616"/>
                                        </p:tgtEl>
                                        <p:attrNameLst>
                                          <p:attrName>ppt_y</p:attrName>
                                        </p:attrNameLst>
                                      </p:cBhvr>
                                      <p:tavLst>
                                        <p:tav tm="0">
                                          <p:val>
                                            <p:strVal val="#ppt_y+.1"/>
                                          </p:val>
                                        </p:tav>
                                        <p:tav tm="100000">
                                          <p:val>
                                            <p:strVal val="#ppt_y"/>
                                          </p:val>
                                        </p:tav>
                                      </p:tavLst>
                                    </p:anim>
                                  </p:childTnLst>
                                </p:cTn>
                              </p:par>
                              <p:par>
                                <p:cTn id="261" presetID="42" presetClass="entr" presetSubtype="0" fill="hold" grpId="0" nodeType="withEffect">
                                  <p:stCondLst>
                                    <p:cond delay="0"/>
                                  </p:stCondLst>
                                  <p:childTnLst>
                                    <p:set>
                                      <p:cBhvr>
                                        <p:cTn id="262" dur="1" fill="hold">
                                          <p:stCondLst>
                                            <p:cond delay="0"/>
                                          </p:stCondLst>
                                        </p:cTn>
                                        <p:tgtEl>
                                          <p:spTgt spid="2617"/>
                                        </p:tgtEl>
                                        <p:attrNameLst>
                                          <p:attrName>style.visibility</p:attrName>
                                        </p:attrNameLst>
                                      </p:cBhvr>
                                      <p:to>
                                        <p:strVal val="visible"/>
                                      </p:to>
                                    </p:set>
                                    <p:animEffect transition="in" filter="fade">
                                      <p:cBhvr>
                                        <p:cTn id="263" dur="1000"/>
                                        <p:tgtEl>
                                          <p:spTgt spid="2617"/>
                                        </p:tgtEl>
                                      </p:cBhvr>
                                    </p:animEffect>
                                    <p:anim calcmode="lin" valueType="num">
                                      <p:cBhvr>
                                        <p:cTn id="264" dur="1000" fill="hold"/>
                                        <p:tgtEl>
                                          <p:spTgt spid="2617"/>
                                        </p:tgtEl>
                                        <p:attrNameLst>
                                          <p:attrName>ppt_x</p:attrName>
                                        </p:attrNameLst>
                                      </p:cBhvr>
                                      <p:tavLst>
                                        <p:tav tm="0">
                                          <p:val>
                                            <p:strVal val="#ppt_x"/>
                                          </p:val>
                                        </p:tav>
                                        <p:tav tm="100000">
                                          <p:val>
                                            <p:strVal val="#ppt_x"/>
                                          </p:val>
                                        </p:tav>
                                      </p:tavLst>
                                    </p:anim>
                                    <p:anim calcmode="lin" valueType="num">
                                      <p:cBhvr>
                                        <p:cTn id="265" dur="1000" fill="hold"/>
                                        <p:tgtEl>
                                          <p:spTgt spid="2617"/>
                                        </p:tgtEl>
                                        <p:attrNameLst>
                                          <p:attrName>ppt_y</p:attrName>
                                        </p:attrNameLst>
                                      </p:cBhvr>
                                      <p:tavLst>
                                        <p:tav tm="0">
                                          <p:val>
                                            <p:strVal val="#ppt_y+.1"/>
                                          </p:val>
                                        </p:tav>
                                        <p:tav tm="100000">
                                          <p:val>
                                            <p:strVal val="#ppt_y"/>
                                          </p:val>
                                        </p:tav>
                                      </p:tavLst>
                                    </p:anim>
                                  </p:childTnLst>
                                </p:cTn>
                              </p:par>
                              <p:par>
                                <p:cTn id="266" presetID="42" presetClass="entr" presetSubtype="0" fill="hold" grpId="0" nodeType="withEffect">
                                  <p:stCondLst>
                                    <p:cond delay="0"/>
                                  </p:stCondLst>
                                  <p:childTnLst>
                                    <p:set>
                                      <p:cBhvr>
                                        <p:cTn id="267" dur="1" fill="hold">
                                          <p:stCondLst>
                                            <p:cond delay="0"/>
                                          </p:stCondLst>
                                        </p:cTn>
                                        <p:tgtEl>
                                          <p:spTgt spid="2618"/>
                                        </p:tgtEl>
                                        <p:attrNameLst>
                                          <p:attrName>style.visibility</p:attrName>
                                        </p:attrNameLst>
                                      </p:cBhvr>
                                      <p:to>
                                        <p:strVal val="visible"/>
                                      </p:to>
                                    </p:set>
                                    <p:animEffect transition="in" filter="fade">
                                      <p:cBhvr>
                                        <p:cTn id="268" dur="1000"/>
                                        <p:tgtEl>
                                          <p:spTgt spid="2618"/>
                                        </p:tgtEl>
                                      </p:cBhvr>
                                    </p:animEffect>
                                    <p:anim calcmode="lin" valueType="num">
                                      <p:cBhvr>
                                        <p:cTn id="269" dur="1000" fill="hold"/>
                                        <p:tgtEl>
                                          <p:spTgt spid="2618"/>
                                        </p:tgtEl>
                                        <p:attrNameLst>
                                          <p:attrName>ppt_x</p:attrName>
                                        </p:attrNameLst>
                                      </p:cBhvr>
                                      <p:tavLst>
                                        <p:tav tm="0">
                                          <p:val>
                                            <p:strVal val="#ppt_x"/>
                                          </p:val>
                                        </p:tav>
                                        <p:tav tm="100000">
                                          <p:val>
                                            <p:strVal val="#ppt_x"/>
                                          </p:val>
                                        </p:tav>
                                      </p:tavLst>
                                    </p:anim>
                                    <p:anim calcmode="lin" valueType="num">
                                      <p:cBhvr>
                                        <p:cTn id="270" dur="1000" fill="hold"/>
                                        <p:tgtEl>
                                          <p:spTgt spid="2618"/>
                                        </p:tgtEl>
                                        <p:attrNameLst>
                                          <p:attrName>ppt_y</p:attrName>
                                        </p:attrNameLst>
                                      </p:cBhvr>
                                      <p:tavLst>
                                        <p:tav tm="0">
                                          <p:val>
                                            <p:strVal val="#ppt_y+.1"/>
                                          </p:val>
                                        </p:tav>
                                        <p:tav tm="100000">
                                          <p:val>
                                            <p:strVal val="#ppt_y"/>
                                          </p:val>
                                        </p:tav>
                                      </p:tavLst>
                                    </p:anim>
                                  </p:childTnLst>
                                </p:cTn>
                              </p:par>
                              <p:par>
                                <p:cTn id="271" presetID="42" presetClass="entr" presetSubtype="0" fill="hold" grpId="0" nodeType="withEffect">
                                  <p:stCondLst>
                                    <p:cond delay="0"/>
                                  </p:stCondLst>
                                  <p:childTnLst>
                                    <p:set>
                                      <p:cBhvr>
                                        <p:cTn id="272" dur="1" fill="hold">
                                          <p:stCondLst>
                                            <p:cond delay="0"/>
                                          </p:stCondLst>
                                        </p:cTn>
                                        <p:tgtEl>
                                          <p:spTgt spid="2619"/>
                                        </p:tgtEl>
                                        <p:attrNameLst>
                                          <p:attrName>style.visibility</p:attrName>
                                        </p:attrNameLst>
                                      </p:cBhvr>
                                      <p:to>
                                        <p:strVal val="visible"/>
                                      </p:to>
                                    </p:set>
                                    <p:animEffect transition="in" filter="fade">
                                      <p:cBhvr>
                                        <p:cTn id="273" dur="1000"/>
                                        <p:tgtEl>
                                          <p:spTgt spid="2619"/>
                                        </p:tgtEl>
                                      </p:cBhvr>
                                    </p:animEffect>
                                    <p:anim calcmode="lin" valueType="num">
                                      <p:cBhvr>
                                        <p:cTn id="274" dur="1000" fill="hold"/>
                                        <p:tgtEl>
                                          <p:spTgt spid="2619"/>
                                        </p:tgtEl>
                                        <p:attrNameLst>
                                          <p:attrName>ppt_x</p:attrName>
                                        </p:attrNameLst>
                                      </p:cBhvr>
                                      <p:tavLst>
                                        <p:tav tm="0">
                                          <p:val>
                                            <p:strVal val="#ppt_x"/>
                                          </p:val>
                                        </p:tav>
                                        <p:tav tm="100000">
                                          <p:val>
                                            <p:strVal val="#ppt_x"/>
                                          </p:val>
                                        </p:tav>
                                      </p:tavLst>
                                    </p:anim>
                                    <p:anim calcmode="lin" valueType="num">
                                      <p:cBhvr>
                                        <p:cTn id="275" dur="1000" fill="hold"/>
                                        <p:tgtEl>
                                          <p:spTgt spid="2619"/>
                                        </p:tgtEl>
                                        <p:attrNameLst>
                                          <p:attrName>ppt_y</p:attrName>
                                        </p:attrNameLst>
                                      </p:cBhvr>
                                      <p:tavLst>
                                        <p:tav tm="0">
                                          <p:val>
                                            <p:strVal val="#ppt_y+.1"/>
                                          </p:val>
                                        </p:tav>
                                        <p:tav tm="100000">
                                          <p:val>
                                            <p:strVal val="#ppt_y"/>
                                          </p:val>
                                        </p:tav>
                                      </p:tavLst>
                                    </p:anim>
                                  </p:childTnLst>
                                </p:cTn>
                              </p:par>
                              <p:par>
                                <p:cTn id="276" presetID="42" presetClass="entr" presetSubtype="0" fill="hold" grpId="0" nodeType="withEffect">
                                  <p:stCondLst>
                                    <p:cond delay="0"/>
                                  </p:stCondLst>
                                  <p:childTnLst>
                                    <p:set>
                                      <p:cBhvr>
                                        <p:cTn id="277" dur="1" fill="hold">
                                          <p:stCondLst>
                                            <p:cond delay="0"/>
                                          </p:stCondLst>
                                        </p:cTn>
                                        <p:tgtEl>
                                          <p:spTgt spid="2620"/>
                                        </p:tgtEl>
                                        <p:attrNameLst>
                                          <p:attrName>style.visibility</p:attrName>
                                        </p:attrNameLst>
                                      </p:cBhvr>
                                      <p:to>
                                        <p:strVal val="visible"/>
                                      </p:to>
                                    </p:set>
                                    <p:animEffect transition="in" filter="fade">
                                      <p:cBhvr>
                                        <p:cTn id="278" dur="1000"/>
                                        <p:tgtEl>
                                          <p:spTgt spid="2620"/>
                                        </p:tgtEl>
                                      </p:cBhvr>
                                    </p:animEffect>
                                    <p:anim calcmode="lin" valueType="num">
                                      <p:cBhvr>
                                        <p:cTn id="279" dur="1000" fill="hold"/>
                                        <p:tgtEl>
                                          <p:spTgt spid="2620"/>
                                        </p:tgtEl>
                                        <p:attrNameLst>
                                          <p:attrName>ppt_x</p:attrName>
                                        </p:attrNameLst>
                                      </p:cBhvr>
                                      <p:tavLst>
                                        <p:tav tm="0">
                                          <p:val>
                                            <p:strVal val="#ppt_x"/>
                                          </p:val>
                                        </p:tav>
                                        <p:tav tm="100000">
                                          <p:val>
                                            <p:strVal val="#ppt_x"/>
                                          </p:val>
                                        </p:tav>
                                      </p:tavLst>
                                    </p:anim>
                                    <p:anim calcmode="lin" valueType="num">
                                      <p:cBhvr>
                                        <p:cTn id="280" dur="1000" fill="hold"/>
                                        <p:tgtEl>
                                          <p:spTgt spid="2620"/>
                                        </p:tgtEl>
                                        <p:attrNameLst>
                                          <p:attrName>ppt_y</p:attrName>
                                        </p:attrNameLst>
                                      </p:cBhvr>
                                      <p:tavLst>
                                        <p:tav tm="0">
                                          <p:val>
                                            <p:strVal val="#ppt_y+.1"/>
                                          </p:val>
                                        </p:tav>
                                        <p:tav tm="100000">
                                          <p:val>
                                            <p:strVal val="#ppt_y"/>
                                          </p:val>
                                        </p:tav>
                                      </p:tavLst>
                                    </p:anim>
                                  </p:childTnLst>
                                </p:cTn>
                              </p:par>
                              <p:par>
                                <p:cTn id="281" presetID="42" presetClass="entr" presetSubtype="0" fill="hold" grpId="0" nodeType="withEffect">
                                  <p:stCondLst>
                                    <p:cond delay="0"/>
                                  </p:stCondLst>
                                  <p:childTnLst>
                                    <p:set>
                                      <p:cBhvr>
                                        <p:cTn id="282" dur="1" fill="hold">
                                          <p:stCondLst>
                                            <p:cond delay="0"/>
                                          </p:stCondLst>
                                        </p:cTn>
                                        <p:tgtEl>
                                          <p:spTgt spid="2621"/>
                                        </p:tgtEl>
                                        <p:attrNameLst>
                                          <p:attrName>style.visibility</p:attrName>
                                        </p:attrNameLst>
                                      </p:cBhvr>
                                      <p:to>
                                        <p:strVal val="visible"/>
                                      </p:to>
                                    </p:set>
                                    <p:animEffect transition="in" filter="fade">
                                      <p:cBhvr>
                                        <p:cTn id="283" dur="1000"/>
                                        <p:tgtEl>
                                          <p:spTgt spid="2621"/>
                                        </p:tgtEl>
                                      </p:cBhvr>
                                    </p:animEffect>
                                    <p:anim calcmode="lin" valueType="num">
                                      <p:cBhvr>
                                        <p:cTn id="284" dur="1000" fill="hold"/>
                                        <p:tgtEl>
                                          <p:spTgt spid="2621"/>
                                        </p:tgtEl>
                                        <p:attrNameLst>
                                          <p:attrName>ppt_x</p:attrName>
                                        </p:attrNameLst>
                                      </p:cBhvr>
                                      <p:tavLst>
                                        <p:tav tm="0">
                                          <p:val>
                                            <p:strVal val="#ppt_x"/>
                                          </p:val>
                                        </p:tav>
                                        <p:tav tm="100000">
                                          <p:val>
                                            <p:strVal val="#ppt_x"/>
                                          </p:val>
                                        </p:tav>
                                      </p:tavLst>
                                    </p:anim>
                                    <p:anim calcmode="lin" valueType="num">
                                      <p:cBhvr>
                                        <p:cTn id="285" dur="1000" fill="hold"/>
                                        <p:tgtEl>
                                          <p:spTgt spid="2621"/>
                                        </p:tgtEl>
                                        <p:attrNameLst>
                                          <p:attrName>ppt_y</p:attrName>
                                        </p:attrNameLst>
                                      </p:cBhvr>
                                      <p:tavLst>
                                        <p:tav tm="0">
                                          <p:val>
                                            <p:strVal val="#ppt_y+.1"/>
                                          </p:val>
                                        </p:tav>
                                        <p:tav tm="100000">
                                          <p:val>
                                            <p:strVal val="#ppt_y"/>
                                          </p:val>
                                        </p:tav>
                                      </p:tavLst>
                                    </p:anim>
                                  </p:childTnLst>
                                </p:cTn>
                              </p:par>
                              <p:par>
                                <p:cTn id="286" presetID="42" presetClass="entr" presetSubtype="0" fill="hold" grpId="0" nodeType="withEffect">
                                  <p:stCondLst>
                                    <p:cond delay="0"/>
                                  </p:stCondLst>
                                  <p:childTnLst>
                                    <p:set>
                                      <p:cBhvr>
                                        <p:cTn id="287" dur="1" fill="hold">
                                          <p:stCondLst>
                                            <p:cond delay="0"/>
                                          </p:stCondLst>
                                        </p:cTn>
                                        <p:tgtEl>
                                          <p:spTgt spid="2622"/>
                                        </p:tgtEl>
                                        <p:attrNameLst>
                                          <p:attrName>style.visibility</p:attrName>
                                        </p:attrNameLst>
                                      </p:cBhvr>
                                      <p:to>
                                        <p:strVal val="visible"/>
                                      </p:to>
                                    </p:set>
                                    <p:animEffect transition="in" filter="fade">
                                      <p:cBhvr>
                                        <p:cTn id="288" dur="1000"/>
                                        <p:tgtEl>
                                          <p:spTgt spid="2622"/>
                                        </p:tgtEl>
                                      </p:cBhvr>
                                    </p:animEffect>
                                    <p:anim calcmode="lin" valueType="num">
                                      <p:cBhvr>
                                        <p:cTn id="289" dur="1000" fill="hold"/>
                                        <p:tgtEl>
                                          <p:spTgt spid="2622"/>
                                        </p:tgtEl>
                                        <p:attrNameLst>
                                          <p:attrName>ppt_x</p:attrName>
                                        </p:attrNameLst>
                                      </p:cBhvr>
                                      <p:tavLst>
                                        <p:tav tm="0">
                                          <p:val>
                                            <p:strVal val="#ppt_x"/>
                                          </p:val>
                                        </p:tav>
                                        <p:tav tm="100000">
                                          <p:val>
                                            <p:strVal val="#ppt_x"/>
                                          </p:val>
                                        </p:tav>
                                      </p:tavLst>
                                    </p:anim>
                                    <p:anim calcmode="lin" valueType="num">
                                      <p:cBhvr>
                                        <p:cTn id="290" dur="1000" fill="hold"/>
                                        <p:tgtEl>
                                          <p:spTgt spid="2622"/>
                                        </p:tgtEl>
                                        <p:attrNameLst>
                                          <p:attrName>ppt_y</p:attrName>
                                        </p:attrNameLst>
                                      </p:cBhvr>
                                      <p:tavLst>
                                        <p:tav tm="0">
                                          <p:val>
                                            <p:strVal val="#ppt_y+.1"/>
                                          </p:val>
                                        </p:tav>
                                        <p:tav tm="100000">
                                          <p:val>
                                            <p:strVal val="#ppt_y"/>
                                          </p:val>
                                        </p:tav>
                                      </p:tavLst>
                                    </p:anim>
                                  </p:childTnLst>
                                </p:cTn>
                              </p:par>
                              <p:par>
                                <p:cTn id="291" presetID="42" presetClass="entr" presetSubtype="0" fill="hold" grpId="0" nodeType="withEffect">
                                  <p:stCondLst>
                                    <p:cond delay="0"/>
                                  </p:stCondLst>
                                  <p:childTnLst>
                                    <p:set>
                                      <p:cBhvr>
                                        <p:cTn id="292" dur="1" fill="hold">
                                          <p:stCondLst>
                                            <p:cond delay="0"/>
                                          </p:stCondLst>
                                        </p:cTn>
                                        <p:tgtEl>
                                          <p:spTgt spid="2623"/>
                                        </p:tgtEl>
                                        <p:attrNameLst>
                                          <p:attrName>style.visibility</p:attrName>
                                        </p:attrNameLst>
                                      </p:cBhvr>
                                      <p:to>
                                        <p:strVal val="visible"/>
                                      </p:to>
                                    </p:set>
                                    <p:animEffect transition="in" filter="fade">
                                      <p:cBhvr>
                                        <p:cTn id="293" dur="1000"/>
                                        <p:tgtEl>
                                          <p:spTgt spid="2623"/>
                                        </p:tgtEl>
                                      </p:cBhvr>
                                    </p:animEffect>
                                    <p:anim calcmode="lin" valueType="num">
                                      <p:cBhvr>
                                        <p:cTn id="294" dur="1000" fill="hold"/>
                                        <p:tgtEl>
                                          <p:spTgt spid="2623"/>
                                        </p:tgtEl>
                                        <p:attrNameLst>
                                          <p:attrName>ppt_x</p:attrName>
                                        </p:attrNameLst>
                                      </p:cBhvr>
                                      <p:tavLst>
                                        <p:tav tm="0">
                                          <p:val>
                                            <p:strVal val="#ppt_x"/>
                                          </p:val>
                                        </p:tav>
                                        <p:tav tm="100000">
                                          <p:val>
                                            <p:strVal val="#ppt_x"/>
                                          </p:val>
                                        </p:tav>
                                      </p:tavLst>
                                    </p:anim>
                                    <p:anim calcmode="lin" valueType="num">
                                      <p:cBhvr>
                                        <p:cTn id="295" dur="1000" fill="hold"/>
                                        <p:tgtEl>
                                          <p:spTgt spid="2623"/>
                                        </p:tgtEl>
                                        <p:attrNameLst>
                                          <p:attrName>ppt_y</p:attrName>
                                        </p:attrNameLst>
                                      </p:cBhvr>
                                      <p:tavLst>
                                        <p:tav tm="0">
                                          <p:val>
                                            <p:strVal val="#ppt_y+.1"/>
                                          </p:val>
                                        </p:tav>
                                        <p:tav tm="100000">
                                          <p:val>
                                            <p:strVal val="#ppt_y"/>
                                          </p:val>
                                        </p:tav>
                                      </p:tavLst>
                                    </p:anim>
                                  </p:childTnLst>
                                </p:cTn>
                              </p:par>
                              <p:par>
                                <p:cTn id="296" presetID="42" presetClass="entr" presetSubtype="0" fill="hold" grpId="0" nodeType="withEffect">
                                  <p:stCondLst>
                                    <p:cond delay="0"/>
                                  </p:stCondLst>
                                  <p:childTnLst>
                                    <p:set>
                                      <p:cBhvr>
                                        <p:cTn id="297" dur="1" fill="hold">
                                          <p:stCondLst>
                                            <p:cond delay="0"/>
                                          </p:stCondLst>
                                        </p:cTn>
                                        <p:tgtEl>
                                          <p:spTgt spid="2624"/>
                                        </p:tgtEl>
                                        <p:attrNameLst>
                                          <p:attrName>style.visibility</p:attrName>
                                        </p:attrNameLst>
                                      </p:cBhvr>
                                      <p:to>
                                        <p:strVal val="visible"/>
                                      </p:to>
                                    </p:set>
                                    <p:animEffect transition="in" filter="fade">
                                      <p:cBhvr>
                                        <p:cTn id="298" dur="1000"/>
                                        <p:tgtEl>
                                          <p:spTgt spid="2624"/>
                                        </p:tgtEl>
                                      </p:cBhvr>
                                    </p:animEffect>
                                    <p:anim calcmode="lin" valueType="num">
                                      <p:cBhvr>
                                        <p:cTn id="299" dur="1000" fill="hold"/>
                                        <p:tgtEl>
                                          <p:spTgt spid="2624"/>
                                        </p:tgtEl>
                                        <p:attrNameLst>
                                          <p:attrName>ppt_x</p:attrName>
                                        </p:attrNameLst>
                                      </p:cBhvr>
                                      <p:tavLst>
                                        <p:tav tm="0">
                                          <p:val>
                                            <p:strVal val="#ppt_x"/>
                                          </p:val>
                                        </p:tav>
                                        <p:tav tm="100000">
                                          <p:val>
                                            <p:strVal val="#ppt_x"/>
                                          </p:val>
                                        </p:tav>
                                      </p:tavLst>
                                    </p:anim>
                                    <p:anim calcmode="lin" valueType="num">
                                      <p:cBhvr>
                                        <p:cTn id="300" dur="1000" fill="hold"/>
                                        <p:tgtEl>
                                          <p:spTgt spid="2624"/>
                                        </p:tgtEl>
                                        <p:attrNameLst>
                                          <p:attrName>ppt_y</p:attrName>
                                        </p:attrNameLst>
                                      </p:cBhvr>
                                      <p:tavLst>
                                        <p:tav tm="0">
                                          <p:val>
                                            <p:strVal val="#ppt_y+.1"/>
                                          </p:val>
                                        </p:tav>
                                        <p:tav tm="100000">
                                          <p:val>
                                            <p:strVal val="#ppt_y"/>
                                          </p:val>
                                        </p:tav>
                                      </p:tavLst>
                                    </p:anim>
                                  </p:childTnLst>
                                </p:cTn>
                              </p:par>
                              <p:par>
                                <p:cTn id="301" presetID="42" presetClass="entr" presetSubtype="0" fill="hold" grpId="0" nodeType="withEffect">
                                  <p:stCondLst>
                                    <p:cond delay="0"/>
                                  </p:stCondLst>
                                  <p:childTnLst>
                                    <p:set>
                                      <p:cBhvr>
                                        <p:cTn id="302" dur="1" fill="hold">
                                          <p:stCondLst>
                                            <p:cond delay="0"/>
                                          </p:stCondLst>
                                        </p:cTn>
                                        <p:tgtEl>
                                          <p:spTgt spid="2625"/>
                                        </p:tgtEl>
                                        <p:attrNameLst>
                                          <p:attrName>style.visibility</p:attrName>
                                        </p:attrNameLst>
                                      </p:cBhvr>
                                      <p:to>
                                        <p:strVal val="visible"/>
                                      </p:to>
                                    </p:set>
                                    <p:animEffect transition="in" filter="fade">
                                      <p:cBhvr>
                                        <p:cTn id="303" dur="1000"/>
                                        <p:tgtEl>
                                          <p:spTgt spid="2625"/>
                                        </p:tgtEl>
                                      </p:cBhvr>
                                    </p:animEffect>
                                    <p:anim calcmode="lin" valueType="num">
                                      <p:cBhvr>
                                        <p:cTn id="304" dur="1000" fill="hold"/>
                                        <p:tgtEl>
                                          <p:spTgt spid="2625"/>
                                        </p:tgtEl>
                                        <p:attrNameLst>
                                          <p:attrName>ppt_x</p:attrName>
                                        </p:attrNameLst>
                                      </p:cBhvr>
                                      <p:tavLst>
                                        <p:tav tm="0">
                                          <p:val>
                                            <p:strVal val="#ppt_x"/>
                                          </p:val>
                                        </p:tav>
                                        <p:tav tm="100000">
                                          <p:val>
                                            <p:strVal val="#ppt_x"/>
                                          </p:val>
                                        </p:tav>
                                      </p:tavLst>
                                    </p:anim>
                                    <p:anim calcmode="lin" valueType="num">
                                      <p:cBhvr>
                                        <p:cTn id="305" dur="1000" fill="hold"/>
                                        <p:tgtEl>
                                          <p:spTgt spid="2625"/>
                                        </p:tgtEl>
                                        <p:attrNameLst>
                                          <p:attrName>ppt_y</p:attrName>
                                        </p:attrNameLst>
                                      </p:cBhvr>
                                      <p:tavLst>
                                        <p:tav tm="0">
                                          <p:val>
                                            <p:strVal val="#ppt_y+.1"/>
                                          </p:val>
                                        </p:tav>
                                        <p:tav tm="100000">
                                          <p:val>
                                            <p:strVal val="#ppt_y"/>
                                          </p:val>
                                        </p:tav>
                                      </p:tavLst>
                                    </p:anim>
                                  </p:childTnLst>
                                </p:cTn>
                              </p:par>
                              <p:par>
                                <p:cTn id="306" presetID="42" presetClass="entr" presetSubtype="0" fill="hold" grpId="0" nodeType="withEffect">
                                  <p:stCondLst>
                                    <p:cond delay="0"/>
                                  </p:stCondLst>
                                  <p:childTnLst>
                                    <p:set>
                                      <p:cBhvr>
                                        <p:cTn id="307" dur="1" fill="hold">
                                          <p:stCondLst>
                                            <p:cond delay="0"/>
                                          </p:stCondLst>
                                        </p:cTn>
                                        <p:tgtEl>
                                          <p:spTgt spid="2626"/>
                                        </p:tgtEl>
                                        <p:attrNameLst>
                                          <p:attrName>style.visibility</p:attrName>
                                        </p:attrNameLst>
                                      </p:cBhvr>
                                      <p:to>
                                        <p:strVal val="visible"/>
                                      </p:to>
                                    </p:set>
                                    <p:animEffect transition="in" filter="fade">
                                      <p:cBhvr>
                                        <p:cTn id="308" dur="1000"/>
                                        <p:tgtEl>
                                          <p:spTgt spid="2626"/>
                                        </p:tgtEl>
                                      </p:cBhvr>
                                    </p:animEffect>
                                    <p:anim calcmode="lin" valueType="num">
                                      <p:cBhvr>
                                        <p:cTn id="309" dur="1000" fill="hold"/>
                                        <p:tgtEl>
                                          <p:spTgt spid="2626"/>
                                        </p:tgtEl>
                                        <p:attrNameLst>
                                          <p:attrName>ppt_x</p:attrName>
                                        </p:attrNameLst>
                                      </p:cBhvr>
                                      <p:tavLst>
                                        <p:tav tm="0">
                                          <p:val>
                                            <p:strVal val="#ppt_x"/>
                                          </p:val>
                                        </p:tav>
                                        <p:tav tm="100000">
                                          <p:val>
                                            <p:strVal val="#ppt_x"/>
                                          </p:val>
                                        </p:tav>
                                      </p:tavLst>
                                    </p:anim>
                                    <p:anim calcmode="lin" valueType="num">
                                      <p:cBhvr>
                                        <p:cTn id="310" dur="1000" fill="hold"/>
                                        <p:tgtEl>
                                          <p:spTgt spid="2626"/>
                                        </p:tgtEl>
                                        <p:attrNameLst>
                                          <p:attrName>ppt_y</p:attrName>
                                        </p:attrNameLst>
                                      </p:cBhvr>
                                      <p:tavLst>
                                        <p:tav tm="0">
                                          <p:val>
                                            <p:strVal val="#ppt_y+.1"/>
                                          </p:val>
                                        </p:tav>
                                        <p:tav tm="100000">
                                          <p:val>
                                            <p:strVal val="#ppt_y"/>
                                          </p:val>
                                        </p:tav>
                                      </p:tavLst>
                                    </p:anim>
                                  </p:childTnLst>
                                </p:cTn>
                              </p:par>
                              <p:par>
                                <p:cTn id="311" presetID="42" presetClass="entr" presetSubtype="0" fill="hold" grpId="0" nodeType="withEffect">
                                  <p:stCondLst>
                                    <p:cond delay="0"/>
                                  </p:stCondLst>
                                  <p:childTnLst>
                                    <p:set>
                                      <p:cBhvr>
                                        <p:cTn id="312" dur="1" fill="hold">
                                          <p:stCondLst>
                                            <p:cond delay="0"/>
                                          </p:stCondLst>
                                        </p:cTn>
                                        <p:tgtEl>
                                          <p:spTgt spid="2627"/>
                                        </p:tgtEl>
                                        <p:attrNameLst>
                                          <p:attrName>style.visibility</p:attrName>
                                        </p:attrNameLst>
                                      </p:cBhvr>
                                      <p:to>
                                        <p:strVal val="visible"/>
                                      </p:to>
                                    </p:set>
                                    <p:animEffect transition="in" filter="fade">
                                      <p:cBhvr>
                                        <p:cTn id="313" dur="1000"/>
                                        <p:tgtEl>
                                          <p:spTgt spid="2627"/>
                                        </p:tgtEl>
                                      </p:cBhvr>
                                    </p:animEffect>
                                    <p:anim calcmode="lin" valueType="num">
                                      <p:cBhvr>
                                        <p:cTn id="314" dur="1000" fill="hold"/>
                                        <p:tgtEl>
                                          <p:spTgt spid="2627"/>
                                        </p:tgtEl>
                                        <p:attrNameLst>
                                          <p:attrName>ppt_x</p:attrName>
                                        </p:attrNameLst>
                                      </p:cBhvr>
                                      <p:tavLst>
                                        <p:tav tm="0">
                                          <p:val>
                                            <p:strVal val="#ppt_x"/>
                                          </p:val>
                                        </p:tav>
                                        <p:tav tm="100000">
                                          <p:val>
                                            <p:strVal val="#ppt_x"/>
                                          </p:val>
                                        </p:tav>
                                      </p:tavLst>
                                    </p:anim>
                                    <p:anim calcmode="lin" valueType="num">
                                      <p:cBhvr>
                                        <p:cTn id="315" dur="1000" fill="hold"/>
                                        <p:tgtEl>
                                          <p:spTgt spid="2627"/>
                                        </p:tgtEl>
                                        <p:attrNameLst>
                                          <p:attrName>ppt_y</p:attrName>
                                        </p:attrNameLst>
                                      </p:cBhvr>
                                      <p:tavLst>
                                        <p:tav tm="0">
                                          <p:val>
                                            <p:strVal val="#ppt_y+.1"/>
                                          </p:val>
                                        </p:tav>
                                        <p:tav tm="100000">
                                          <p:val>
                                            <p:strVal val="#ppt_y"/>
                                          </p:val>
                                        </p:tav>
                                      </p:tavLst>
                                    </p:anim>
                                  </p:childTnLst>
                                </p:cTn>
                              </p:par>
                              <p:par>
                                <p:cTn id="316" presetID="42" presetClass="entr" presetSubtype="0" fill="hold" grpId="0" nodeType="withEffect">
                                  <p:stCondLst>
                                    <p:cond delay="0"/>
                                  </p:stCondLst>
                                  <p:childTnLst>
                                    <p:set>
                                      <p:cBhvr>
                                        <p:cTn id="317" dur="1" fill="hold">
                                          <p:stCondLst>
                                            <p:cond delay="0"/>
                                          </p:stCondLst>
                                        </p:cTn>
                                        <p:tgtEl>
                                          <p:spTgt spid="2628"/>
                                        </p:tgtEl>
                                        <p:attrNameLst>
                                          <p:attrName>style.visibility</p:attrName>
                                        </p:attrNameLst>
                                      </p:cBhvr>
                                      <p:to>
                                        <p:strVal val="visible"/>
                                      </p:to>
                                    </p:set>
                                    <p:animEffect transition="in" filter="fade">
                                      <p:cBhvr>
                                        <p:cTn id="318" dur="1000"/>
                                        <p:tgtEl>
                                          <p:spTgt spid="2628"/>
                                        </p:tgtEl>
                                      </p:cBhvr>
                                    </p:animEffect>
                                    <p:anim calcmode="lin" valueType="num">
                                      <p:cBhvr>
                                        <p:cTn id="319" dur="1000" fill="hold"/>
                                        <p:tgtEl>
                                          <p:spTgt spid="2628"/>
                                        </p:tgtEl>
                                        <p:attrNameLst>
                                          <p:attrName>ppt_x</p:attrName>
                                        </p:attrNameLst>
                                      </p:cBhvr>
                                      <p:tavLst>
                                        <p:tav tm="0">
                                          <p:val>
                                            <p:strVal val="#ppt_x"/>
                                          </p:val>
                                        </p:tav>
                                        <p:tav tm="100000">
                                          <p:val>
                                            <p:strVal val="#ppt_x"/>
                                          </p:val>
                                        </p:tav>
                                      </p:tavLst>
                                    </p:anim>
                                    <p:anim calcmode="lin" valueType="num">
                                      <p:cBhvr>
                                        <p:cTn id="320" dur="1000" fill="hold"/>
                                        <p:tgtEl>
                                          <p:spTgt spid="2628"/>
                                        </p:tgtEl>
                                        <p:attrNameLst>
                                          <p:attrName>ppt_y</p:attrName>
                                        </p:attrNameLst>
                                      </p:cBhvr>
                                      <p:tavLst>
                                        <p:tav tm="0">
                                          <p:val>
                                            <p:strVal val="#ppt_y+.1"/>
                                          </p:val>
                                        </p:tav>
                                        <p:tav tm="100000">
                                          <p:val>
                                            <p:strVal val="#ppt_y"/>
                                          </p:val>
                                        </p:tav>
                                      </p:tavLst>
                                    </p:anim>
                                  </p:childTnLst>
                                </p:cTn>
                              </p:par>
                              <p:par>
                                <p:cTn id="321" presetID="42" presetClass="entr" presetSubtype="0" fill="hold" grpId="0" nodeType="withEffect">
                                  <p:stCondLst>
                                    <p:cond delay="0"/>
                                  </p:stCondLst>
                                  <p:childTnLst>
                                    <p:set>
                                      <p:cBhvr>
                                        <p:cTn id="322" dur="1" fill="hold">
                                          <p:stCondLst>
                                            <p:cond delay="0"/>
                                          </p:stCondLst>
                                        </p:cTn>
                                        <p:tgtEl>
                                          <p:spTgt spid="2629"/>
                                        </p:tgtEl>
                                        <p:attrNameLst>
                                          <p:attrName>style.visibility</p:attrName>
                                        </p:attrNameLst>
                                      </p:cBhvr>
                                      <p:to>
                                        <p:strVal val="visible"/>
                                      </p:to>
                                    </p:set>
                                    <p:animEffect transition="in" filter="fade">
                                      <p:cBhvr>
                                        <p:cTn id="323" dur="1000"/>
                                        <p:tgtEl>
                                          <p:spTgt spid="2629"/>
                                        </p:tgtEl>
                                      </p:cBhvr>
                                    </p:animEffect>
                                    <p:anim calcmode="lin" valueType="num">
                                      <p:cBhvr>
                                        <p:cTn id="324" dur="1000" fill="hold"/>
                                        <p:tgtEl>
                                          <p:spTgt spid="2629"/>
                                        </p:tgtEl>
                                        <p:attrNameLst>
                                          <p:attrName>ppt_x</p:attrName>
                                        </p:attrNameLst>
                                      </p:cBhvr>
                                      <p:tavLst>
                                        <p:tav tm="0">
                                          <p:val>
                                            <p:strVal val="#ppt_x"/>
                                          </p:val>
                                        </p:tav>
                                        <p:tav tm="100000">
                                          <p:val>
                                            <p:strVal val="#ppt_x"/>
                                          </p:val>
                                        </p:tav>
                                      </p:tavLst>
                                    </p:anim>
                                    <p:anim calcmode="lin" valueType="num">
                                      <p:cBhvr>
                                        <p:cTn id="325" dur="1000" fill="hold"/>
                                        <p:tgtEl>
                                          <p:spTgt spid="2629"/>
                                        </p:tgtEl>
                                        <p:attrNameLst>
                                          <p:attrName>ppt_y</p:attrName>
                                        </p:attrNameLst>
                                      </p:cBhvr>
                                      <p:tavLst>
                                        <p:tav tm="0">
                                          <p:val>
                                            <p:strVal val="#ppt_y+.1"/>
                                          </p:val>
                                        </p:tav>
                                        <p:tav tm="100000">
                                          <p:val>
                                            <p:strVal val="#ppt_y"/>
                                          </p:val>
                                        </p:tav>
                                      </p:tavLst>
                                    </p:anim>
                                  </p:childTnLst>
                                </p:cTn>
                              </p:par>
                              <p:par>
                                <p:cTn id="326" presetID="42" presetClass="entr" presetSubtype="0" fill="hold" grpId="0" nodeType="withEffect">
                                  <p:stCondLst>
                                    <p:cond delay="0"/>
                                  </p:stCondLst>
                                  <p:childTnLst>
                                    <p:set>
                                      <p:cBhvr>
                                        <p:cTn id="327" dur="1" fill="hold">
                                          <p:stCondLst>
                                            <p:cond delay="0"/>
                                          </p:stCondLst>
                                        </p:cTn>
                                        <p:tgtEl>
                                          <p:spTgt spid="2630"/>
                                        </p:tgtEl>
                                        <p:attrNameLst>
                                          <p:attrName>style.visibility</p:attrName>
                                        </p:attrNameLst>
                                      </p:cBhvr>
                                      <p:to>
                                        <p:strVal val="visible"/>
                                      </p:to>
                                    </p:set>
                                    <p:animEffect transition="in" filter="fade">
                                      <p:cBhvr>
                                        <p:cTn id="328" dur="1000"/>
                                        <p:tgtEl>
                                          <p:spTgt spid="2630"/>
                                        </p:tgtEl>
                                      </p:cBhvr>
                                    </p:animEffect>
                                    <p:anim calcmode="lin" valueType="num">
                                      <p:cBhvr>
                                        <p:cTn id="329" dur="1000" fill="hold"/>
                                        <p:tgtEl>
                                          <p:spTgt spid="2630"/>
                                        </p:tgtEl>
                                        <p:attrNameLst>
                                          <p:attrName>ppt_x</p:attrName>
                                        </p:attrNameLst>
                                      </p:cBhvr>
                                      <p:tavLst>
                                        <p:tav tm="0">
                                          <p:val>
                                            <p:strVal val="#ppt_x"/>
                                          </p:val>
                                        </p:tav>
                                        <p:tav tm="100000">
                                          <p:val>
                                            <p:strVal val="#ppt_x"/>
                                          </p:val>
                                        </p:tav>
                                      </p:tavLst>
                                    </p:anim>
                                    <p:anim calcmode="lin" valueType="num">
                                      <p:cBhvr>
                                        <p:cTn id="330" dur="1000" fill="hold"/>
                                        <p:tgtEl>
                                          <p:spTgt spid="2630"/>
                                        </p:tgtEl>
                                        <p:attrNameLst>
                                          <p:attrName>ppt_y</p:attrName>
                                        </p:attrNameLst>
                                      </p:cBhvr>
                                      <p:tavLst>
                                        <p:tav tm="0">
                                          <p:val>
                                            <p:strVal val="#ppt_y+.1"/>
                                          </p:val>
                                        </p:tav>
                                        <p:tav tm="100000">
                                          <p:val>
                                            <p:strVal val="#ppt_y"/>
                                          </p:val>
                                        </p:tav>
                                      </p:tavLst>
                                    </p:anim>
                                  </p:childTnLst>
                                </p:cTn>
                              </p:par>
                              <p:par>
                                <p:cTn id="331" presetID="42" presetClass="entr" presetSubtype="0" fill="hold" grpId="0" nodeType="withEffect">
                                  <p:stCondLst>
                                    <p:cond delay="0"/>
                                  </p:stCondLst>
                                  <p:childTnLst>
                                    <p:set>
                                      <p:cBhvr>
                                        <p:cTn id="332" dur="1" fill="hold">
                                          <p:stCondLst>
                                            <p:cond delay="0"/>
                                          </p:stCondLst>
                                        </p:cTn>
                                        <p:tgtEl>
                                          <p:spTgt spid="2643"/>
                                        </p:tgtEl>
                                        <p:attrNameLst>
                                          <p:attrName>style.visibility</p:attrName>
                                        </p:attrNameLst>
                                      </p:cBhvr>
                                      <p:to>
                                        <p:strVal val="visible"/>
                                      </p:to>
                                    </p:set>
                                    <p:animEffect transition="in" filter="fade">
                                      <p:cBhvr>
                                        <p:cTn id="333" dur="1000"/>
                                        <p:tgtEl>
                                          <p:spTgt spid="2643"/>
                                        </p:tgtEl>
                                      </p:cBhvr>
                                    </p:animEffect>
                                    <p:anim calcmode="lin" valueType="num">
                                      <p:cBhvr>
                                        <p:cTn id="334" dur="1000" fill="hold"/>
                                        <p:tgtEl>
                                          <p:spTgt spid="2643"/>
                                        </p:tgtEl>
                                        <p:attrNameLst>
                                          <p:attrName>ppt_x</p:attrName>
                                        </p:attrNameLst>
                                      </p:cBhvr>
                                      <p:tavLst>
                                        <p:tav tm="0">
                                          <p:val>
                                            <p:strVal val="#ppt_x"/>
                                          </p:val>
                                        </p:tav>
                                        <p:tav tm="100000">
                                          <p:val>
                                            <p:strVal val="#ppt_x"/>
                                          </p:val>
                                        </p:tav>
                                      </p:tavLst>
                                    </p:anim>
                                    <p:anim calcmode="lin" valueType="num">
                                      <p:cBhvr>
                                        <p:cTn id="335" dur="1000" fill="hold"/>
                                        <p:tgtEl>
                                          <p:spTgt spid="2643"/>
                                        </p:tgtEl>
                                        <p:attrNameLst>
                                          <p:attrName>ppt_y</p:attrName>
                                        </p:attrNameLst>
                                      </p:cBhvr>
                                      <p:tavLst>
                                        <p:tav tm="0">
                                          <p:val>
                                            <p:strVal val="#ppt_y+.1"/>
                                          </p:val>
                                        </p:tav>
                                        <p:tav tm="100000">
                                          <p:val>
                                            <p:strVal val="#ppt_y"/>
                                          </p:val>
                                        </p:tav>
                                      </p:tavLst>
                                    </p:anim>
                                  </p:childTnLst>
                                </p:cTn>
                              </p:par>
                              <p:par>
                                <p:cTn id="336" presetID="42" presetClass="entr" presetSubtype="0" fill="hold" grpId="0" nodeType="withEffect">
                                  <p:stCondLst>
                                    <p:cond delay="0"/>
                                  </p:stCondLst>
                                  <p:childTnLst>
                                    <p:set>
                                      <p:cBhvr>
                                        <p:cTn id="337" dur="1" fill="hold">
                                          <p:stCondLst>
                                            <p:cond delay="0"/>
                                          </p:stCondLst>
                                        </p:cTn>
                                        <p:tgtEl>
                                          <p:spTgt spid="2644"/>
                                        </p:tgtEl>
                                        <p:attrNameLst>
                                          <p:attrName>style.visibility</p:attrName>
                                        </p:attrNameLst>
                                      </p:cBhvr>
                                      <p:to>
                                        <p:strVal val="visible"/>
                                      </p:to>
                                    </p:set>
                                    <p:animEffect transition="in" filter="fade">
                                      <p:cBhvr>
                                        <p:cTn id="338" dur="1000"/>
                                        <p:tgtEl>
                                          <p:spTgt spid="2644"/>
                                        </p:tgtEl>
                                      </p:cBhvr>
                                    </p:animEffect>
                                    <p:anim calcmode="lin" valueType="num">
                                      <p:cBhvr>
                                        <p:cTn id="339" dur="1000" fill="hold"/>
                                        <p:tgtEl>
                                          <p:spTgt spid="2644"/>
                                        </p:tgtEl>
                                        <p:attrNameLst>
                                          <p:attrName>ppt_x</p:attrName>
                                        </p:attrNameLst>
                                      </p:cBhvr>
                                      <p:tavLst>
                                        <p:tav tm="0">
                                          <p:val>
                                            <p:strVal val="#ppt_x"/>
                                          </p:val>
                                        </p:tav>
                                        <p:tav tm="100000">
                                          <p:val>
                                            <p:strVal val="#ppt_x"/>
                                          </p:val>
                                        </p:tav>
                                      </p:tavLst>
                                    </p:anim>
                                    <p:anim calcmode="lin" valueType="num">
                                      <p:cBhvr>
                                        <p:cTn id="340" dur="1000" fill="hold"/>
                                        <p:tgtEl>
                                          <p:spTgt spid="2644"/>
                                        </p:tgtEl>
                                        <p:attrNameLst>
                                          <p:attrName>ppt_y</p:attrName>
                                        </p:attrNameLst>
                                      </p:cBhvr>
                                      <p:tavLst>
                                        <p:tav tm="0">
                                          <p:val>
                                            <p:strVal val="#ppt_y+.1"/>
                                          </p:val>
                                        </p:tav>
                                        <p:tav tm="100000">
                                          <p:val>
                                            <p:strVal val="#ppt_y"/>
                                          </p:val>
                                        </p:tav>
                                      </p:tavLst>
                                    </p:anim>
                                  </p:childTnLst>
                                </p:cTn>
                              </p:par>
                              <p:par>
                                <p:cTn id="341" presetID="42" presetClass="entr" presetSubtype="0" fill="hold" grpId="0" nodeType="withEffect">
                                  <p:stCondLst>
                                    <p:cond delay="0"/>
                                  </p:stCondLst>
                                  <p:childTnLst>
                                    <p:set>
                                      <p:cBhvr>
                                        <p:cTn id="342" dur="1" fill="hold">
                                          <p:stCondLst>
                                            <p:cond delay="0"/>
                                          </p:stCondLst>
                                        </p:cTn>
                                        <p:tgtEl>
                                          <p:spTgt spid="2645"/>
                                        </p:tgtEl>
                                        <p:attrNameLst>
                                          <p:attrName>style.visibility</p:attrName>
                                        </p:attrNameLst>
                                      </p:cBhvr>
                                      <p:to>
                                        <p:strVal val="visible"/>
                                      </p:to>
                                    </p:set>
                                    <p:animEffect transition="in" filter="fade">
                                      <p:cBhvr>
                                        <p:cTn id="343" dur="1000"/>
                                        <p:tgtEl>
                                          <p:spTgt spid="2645"/>
                                        </p:tgtEl>
                                      </p:cBhvr>
                                    </p:animEffect>
                                    <p:anim calcmode="lin" valueType="num">
                                      <p:cBhvr>
                                        <p:cTn id="344" dur="1000" fill="hold"/>
                                        <p:tgtEl>
                                          <p:spTgt spid="2645"/>
                                        </p:tgtEl>
                                        <p:attrNameLst>
                                          <p:attrName>ppt_x</p:attrName>
                                        </p:attrNameLst>
                                      </p:cBhvr>
                                      <p:tavLst>
                                        <p:tav tm="0">
                                          <p:val>
                                            <p:strVal val="#ppt_x"/>
                                          </p:val>
                                        </p:tav>
                                        <p:tav tm="100000">
                                          <p:val>
                                            <p:strVal val="#ppt_x"/>
                                          </p:val>
                                        </p:tav>
                                      </p:tavLst>
                                    </p:anim>
                                    <p:anim calcmode="lin" valueType="num">
                                      <p:cBhvr>
                                        <p:cTn id="345" dur="1000" fill="hold"/>
                                        <p:tgtEl>
                                          <p:spTgt spid="2645"/>
                                        </p:tgtEl>
                                        <p:attrNameLst>
                                          <p:attrName>ppt_y</p:attrName>
                                        </p:attrNameLst>
                                      </p:cBhvr>
                                      <p:tavLst>
                                        <p:tav tm="0">
                                          <p:val>
                                            <p:strVal val="#ppt_y+.1"/>
                                          </p:val>
                                        </p:tav>
                                        <p:tav tm="100000">
                                          <p:val>
                                            <p:strVal val="#ppt_y"/>
                                          </p:val>
                                        </p:tav>
                                      </p:tavLst>
                                    </p:anim>
                                  </p:childTnLst>
                                </p:cTn>
                              </p:par>
                              <p:par>
                                <p:cTn id="346" presetID="42" presetClass="entr" presetSubtype="0" fill="hold" grpId="0" nodeType="withEffect">
                                  <p:stCondLst>
                                    <p:cond delay="0"/>
                                  </p:stCondLst>
                                  <p:childTnLst>
                                    <p:set>
                                      <p:cBhvr>
                                        <p:cTn id="347" dur="1" fill="hold">
                                          <p:stCondLst>
                                            <p:cond delay="0"/>
                                          </p:stCondLst>
                                        </p:cTn>
                                        <p:tgtEl>
                                          <p:spTgt spid="2692"/>
                                        </p:tgtEl>
                                        <p:attrNameLst>
                                          <p:attrName>style.visibility</p:attrName>
                                        </p:attrNameLst>
                                      </p:cBhvr>
                                      <p:to>
                                        <p:strVal val="visible"/>
                                      </p:to>
                                    </p:set>
                                    <p:animEffect transition="in" filter="fade">
                                      <p:cBhvr>
                                        <p:cTn id="348" dur="1000"/>
                                        <p:tgtEl>
                                          <p:spTgt spid="2692"/>
                                        </p:tgtEl>
                                      </p:cBhvr>
                                    </p:animEffect>
                                    <p:anim calcmode="lin" valueType="num">
                                      <p:cBhvr>
                                        <p:cTn id="349" dur="1000" fill="hold"/>
                                        <p:tgtEl>
                                          <p:spTgt spid="2692"/>
                                        </p:tgtEl>
                                        <p:attrNameLst>
                                          <p:attrName>ppt_x</p:attrName>
                                        </p:attrNameLst>
                                      </p:cBhvr>
                                      <p:tavLst>
                                        <p:tav tm="0">
                                          <p:val>
                                            <p:strVal val="#ppt_x"/>
                                          </p:val>
                                        </p:tav>
                                        <p:tav tm="100000">
                                          <p:val>
                                            <p:strVal val="#ppt_x"/>
                                          </p:val>
                                        </p:tav>
                                      </p:tavLst>
                                    </p:anim>
                                    <p:anim calcmode="lin" valueType="num">
                                      <p:cBhvr>
                                        <p:cTn id="350" dur="1000" fill="hold"/>
                                        <p:tgtEl>
                                          <p:spTgt spid="2692"/>
                                        </p:tgtEl>
                                        <p:attrNameLst>
                                          <p:attrName>ppt_y</p:attrName>
                                        </p:attrNameLst>
                                      </p:cBhvr>
                                      <p:tavLst>
                                        <p:tav tm="0">
                                          <p:val>
                                            <p:strVal val="#ppt_y+.1"/>
                                          </p:val>
                                        </p:tav>
                                        <p:tav tm="100000">
                                          <p:val>
                                            <p:strVal val="#ppt_y"/>
                                          </p:val>
                                        </p:tav>
                                      </p:tavLst>
                                    </p:anim>
                                  </p:childTnLst>
                                </p:cTn>
                              </p:par>
                              <p:par>
                                <p:cTn id="351" presetID="42" presetClass="entr" presetSubtype="0" fill="hold" grpId="0" nodeType="withEffect">
                                  <p:stCondLst>
                                    <p:cond delay="0"/>
                                  </p:stCondLst>
                                  <p:childTnLst>
                                    <p:set>
                                      <p:cBhvr>
                                        <p:cTn id="352" dur="1" fill="hold">
                                          <p:stCondLst>
                                            <p:cond delay="0"/>
                                          </p:stCondLst>
                                        </p:cTn>
                                        <p:tgtEl>
                                          <p:spTgt spid="2684"/>
                                        </p:tgtEl>
                                        <p:attrNameLst>
                                          <p:attrName>style.visibility</p:attrName>
                                        </p:attrNameLst>
                                      </p:cBhvr>
                                      <p:to>
                                        <p:strVal val="visible"/>
                                      </p:to>
                                    </p:set>
                                    <p:animEffect transition="in" filter="fade">
                                      <p:cBhvr>
                                        <p:cTn id="353" dur="1000"/>
                                        <p:tgtEl>
                                          <p:spTgt spid="2684"/>
                                        </p:tgtEl>
                                      </p:cBhvr>
                                    </p:animEffect>
                                    <p:anim calcmode="lin" valueType="num">
                                      <p:cBhvr>
                                        <p:cTn id="354" dur="1000" fill="hold"/>
                                        <p:tgtEl>
                                          <p:spTgt spid="2684"/>
                                        </p:tgtEl>
                                        <p:attrNameLst>
                                          <p:attrName>ppt_x</p:attrName>
                                        </p:attrNameLst>
                                      </p:cBhvr>
                                      <p:tavLst>
                                        <p:tav tm="0">
                                          <p:val>
                                            <p:strVal val="#ppt_x"/>
                                          </p:val>
                                        </p:tav>
                                        <p:tav tm="100000">
                                          <p:val>
                                            <p:strVal val="#ppt_x"/>
                                          </p:val>
                                        </p:tav>
                                      </p:tavLst>
                                    </p:anim>
                                    <p:anim calcmode="lin" valueType="num">
                                      <p:cBhvr>
                                        <p:cTn id="355" dur="1000" fill="hold"/>
                                        <p:tgtEl>
                                          <p:spTgt spid="26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7" grpId="0" animBg="1"/>
      <p:bldP spid="2578" grpId="0" animBg="1"/>
      <p:bldP spid="2579" grpId="0" animBg="1"/>
      <p:bldP spid="2580" grpId="0" animBg="1"/>
      <p:bldP spid="2581" grpId="0" animBg="1"/>
      <p:bldP spid="2582" grpId="0" animBg="1"/>
      <p:bldP spid="2583" grpId="0" animBg="1"/>
      <p:bldP spid="2591" grpId="0" animBg="1"/>
      <p:bldP spid="2592" grpId="0" animBg="1"/>
      <p:bldP spid="2593" grpId="0" animBg="1"/>
      <p:bldP spid="2594" grpId="0" animBg="1"/>
      <p:bldP spid="2595" grpId="0" animBg="1"/>
      <p:bldP spid="2596" grpId="0" animBg="1"/>
      <p:bldP spid="2597" grpId="0" animBg="1"/>
      <p:bldP spid="2598" grpId="0" animBg="1"/>
      <p:bldP spid="2599" grpId="0" animBg="1"/>
      <p:bldP spid="2600" grpId="0" animBg="1"/>
      <p:bldP spid="2601" grpId="0" animBg="1"/>
      <p:bldP spid="2602" grpId="0" animBg="1"/>
      <p:bldP spid="2603" grpId="0" animBg="1"/>
      <p:bldP spid="2604" grpId="0" animBg="1"/>
      <p:bldP spid="2605" grpId="0" animBg="1"/>
      <p:bldP spid="2606" grpId="0" animBg="1"/>
      <p:bldP spid="2607" grpId="0" animBg="1"/>
      <p:bldP spid="2609" grpId="0" animBg="1"/>
      <p:bldP spid="2610" grpId="0" animBg="1"/>
      <p:bldP spid="2611" grpId="0" animBg="1"/>
      <p:bldP spid="2612" grpId="0" animBg="1"/>
      <p:bldP spid="2613" grpId="0" animBg="1"/>
      <p:bldP spid="2614" grpId="0" animBg="1"/>
      <p:bldP spid="2615" grpId="0" animBg="1"/>
      <p:bldP spid="2616" grpId="0" animBg="1"/>
      <p:bldP spid="2617" grpId="0" animBg="1"/>
      <p:bldP spid="2618" grpId="0" animBg="1"/>
      <p:bldP spid="2619" grpId="0" animBg="1"/>
      <p:bldP spid="2620" grpId="0" animBg="1"/>
      <p:bldP spid="2621" grpId="0" animBg="1"/>
      <p:bldP spid="2622" grpId="0" animBg="1"/>
      <p:bldP spid="2623" grpId="0" animBg="1"/>
      <p:bldP spid="2624" grpId="0" animBg="1"/>
      <p:bldP spid="2625" grpId="0" animBg="1"/>
      <p:bldP spid="2626" grpId="0" animBg="1"/>
      <p:bldP spid="2627" grpId="0" animBg="1"/>
      <p:bldP spid="2628" grpId="0" animBg="1"/>
      <p:bldP spid="2629" grpId="0" animBg="1"/>
      <p:bldP spid="2630" grpId="0" animBg="1"/>
      <p:bldP spid="2643" grpId="0" animBg="1"/>
      <p:bldP spid="2644" grpId="0" animBg="1"/>
      <p:bldP spid="2645" grpId="0" animBg="1"/>
      <p:bldP spid="2647" grpId="0" animBg="1"/>
      <p:bldP spid="2648" grpId="0" animBg="1"/>
      <p:bldP spid="2649" grpId="0" animBg="1"/>
      <p:bldP spid="2650" grpId="0" animBg="1"/>
      <p:bldP spid="2651" grpId="0" animBg="1"/>
      <p:bldP spid="2652" grpId="0" animBg="1"/>
      <p:bldP spid="2653" grpId="0" animBg="1"/>
      <p:bldP spid="2654" grpId="0" animBg="1"/>
      <p:bldP spid="2655" grpId="0" animBg="1"/>
      <p:bldP spid="2656" grpId="0" animBg="1"/>
      <p:bldP spid="2657" grpId="0" animBg="1"/>
      <p:bldP spid="2658" grpId="0" animBg="1"/>
      <p:bldP spid="2659" grpId="0" animBg="1"/>
      <p:bldP spid="2660" grpId="0" animBg="1"/>
      <p:bldP spid="2661" grpId="0" animBg="1"/>
      <p:bldP spid="2662" grpId="0" animBg="1"/>
      <p:bldP spid="2663" grpId="0" animBg="1"/>
      <p:bldP spid="2664" grpId="0" animBg="1"/>
      <p:bldP spid="2665" grpId="0" animBg="1"/>
      <p:bldP spid="2666" grpId="0" animBg="1"/>
      <p:bldP spid="2667" grpId="0" animBg="1"/>
      <p:bldP spid="2668" grpId="0" animBg="1"/>
      <p:bldP spid="2669" grpId="0" animBg="1"/>
      <p:bldP spid="2670" grpId="0" animBg="1"/>
      <p:bldP spid="2671" grpId="0" animBg="1"/>
      <p:bldP spid="2674" grpId="0" animBg="1"/>
      <p:bldP spid="2679" grpId="0" animBg="1"/>
      <p:bldP spid="2684" grpId="0" animBg="1"/>
      <p:bldP spid="2688" grpId="0"/>
      <p:bldP spid="2690" grpId="0"/>
      <p:bldP spid="269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726790"/>
          </a:xfrm>
          <a:prstGeom prst="rect">
            <a:avLst/>
          </a:prstGeom>
        </p:spPr>
        <p:txBody>
          <a:bodyPr spcFirstLastPara="1" wrap="square" lIns="91425" tIns="91425" rIns="91425" bIns="91425" anchor="ctr" anchorCtr="0">
            <a:noAutofit/>
          </a:bodyPr>
          <a:lstStyle/>
          <a:p>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rPr>
              <a:t>Thông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tin cơ bản và cách triển khai thông tin trong văn bản</a:t>
            </a:r>
            <a:r>
              <a:rPr lang="vi-VN" sz="2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056;p32">
            <a:extLst>
              <a:ext uri="{FF2B5EF4-FFF2-40B4-BE49-F238E27FC236}">
                <a16:creationId xmlns:a16="http://schemas.microsoft.com/office/drawing/2014/main" id="{DC07FF5A-5E25-2908-DB70-5779D9331A03}"/>
              </a:ext>
            </a:extLst>
          </p:cNvPr>
          <p:cNvSpPr/>
          <p:nvPr/>
        </p:nvSpPr>
        <p:spPr>
          <a:xfrm>
            <a:off x="5950790" y="2119555"/>
            <a:ext cx="2154618" cy="1647900"/>
          </a:xfrm>
          <a:prstGeom prst="rect">
            <a:avLst/>
          </a:pr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1058;p32">
            <a:extLst>
              <a:ext uri="{FF2B5EF4-FFF2-40B4-BE49-F238E27FC236}">
                <a16:creationId xmlns:a16="http://schemas.microsoft.com/office/drawing/2014/main" id="{333E995C-9442-FDA4-A302-91E9E6BF0843}"/>
              </a:ext>
            </a:extLst>
          </p:cNvPr>
          <p:cNvSpPr txBox="1"/>
          <p:nvPr/>
        </p:nvSpPr>
        <p:spPr>
          <a:xfrm>
            <a:off x="5950790" y="2712204"/>
            <a:ext cx="2083357" cy="43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180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rPr>
              <a:t>Cách triển khai thông tin như vậy giúp người đọc hình dung được các bước cần thực hiện của trò chơi.</a:t>
            </a:r>
            <a:endParaRPr lang="en-US" sz="1800">
              <a:solidFill>
                <a:schemeClr val="tx2"/>
              </a:solidFill>
              <a:effectLst/>
              <a:latin typeface=".VnTime"/>
              <a:ea typeface="Times New Roman" panose="02020603050405020304" pitchFamily="18" charset="0"/>
              <a:cs typeface="Times New Roman" panose="02020603050405020304" pitchFamily="18" charset="0"/>
            </a:endParaRPr>
          </a:p>
        </p:txBody>
      </p:sp>
      <p:sp>
        <p:nvSpPr>
          <p:cNvPr id="4" name="Google Shape;1060;p32">
            <a:extLst>
              <a:ext uri="{FF2B5EF4-FFF2-40B4-BE49-F238E27FC236}">
                <a16:creationId xmlns:a16="http://schemas.microsoft.com/office/drawing/2014/main" id="{46918228-1934-33F5-C16E-20FAACD8EDF3}"/>
              </a:ext>
            </a:extLst>
          </p:cNvPr>
          <p:cNvSpPr/>
          <p:nvPr/>
        </p:nvSpPr>
        <p:spPr>
          <a:xfrm>
            <a:off x="1109851" y="2119555"/>
            <a:ext cx="1801800" cy="1647900"/>
          </a:xfrm>
          <a:prstGeom prst="rect">
            <a:avLst/>
          </a:pr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1062;p32">
            <a:extLst>
              <a:ext uri="{FF2B5EF4-FFF2-40B4-BE49-F238E27FC236}">
                <a16:creationId xmlns:a16="http://schemas.microsoft.com/office/drawing/2014/main" id="{B5B4F249-5FCB-9FA4-364A-3FBE04ADAF0F}"/>
              </a:ext>
            </a:extLst>
          </p:cNvPr>
          <p:cNvSpPr txBox="1"/>
          <p:nvPr/>
        </p:nvSpPr>
        <p:spPr>
          <a:xfrm flipH="1">
            <a:off x="1215001" y="2536694"/>
            <a:ext cx="1801800" cy="43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1800">
                <a:effectLst/>
                <a:latin typeface="Times New Roman" panose="02020603050405020304" pitchFamily="18" charset="0"/>
                <a:ea typeface="Times New Roman" panose="02020603050405020304" pitchFamily="18" charset="0"/>
              </a:rPr>
              <a:t>tác giả đã mô tả rõ những việc cần chuẩn bị trước khi chơi</a:t>
            </a:r>
            <a:endParaRPr kumimoji="0" sz="2000" b="0" i="0" u="none" strike="noStrike" kern="0" cap="none" spc="0" normalizeH="0" baseline="0" noProof="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sp>
        <p:nvSpPr>
          <p:cNvPr id="2601" name="Google Shape;1064;p32">
            <a:extLst>
              <a:ext uri="{FF2B5EF4-FFF2-40B4-BE49-F238E27FC236}">
                <a16:creationId xmlns:a16="http://schemas.microsoft.com/office/drawing/2014/main" id="{4283B50A-2D44-B74A-A192-8479EB22A1C1}"/>
              </a:ext>
            </a:extLst>
          </p:cNvPr>
          <p:cNvSpPr/>
          <p:nvPr/>
        </p:nvSpPr>
        <p:spPr>
          <a:xfrm>
            <a:off x="3389541" y="2119555"/>
            <a:ext cx="2188509" cy="1647900"/>
          </a:xfrm>
          <a:prstGeom prst="rect">
            <a:avLst/>
          </a:pr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1066;p32">
            <a:extLst>
              <a:ext uri="{FF2B5EF4-FFF2-40B4-BE49-F238E27FC236}">
                <a16:creationId xmlns:a16="http://schemas.microsoft.com/office/drawing/2014/main" id="{3758641A-91A5-D82C-C5BA-A0A34E1F4DFC}"/>
              </a:ext>
            </a:extLst>
          </p:cNvPr>
          <p:cNvSpPr txBox="1"/>
          <p:nvPr/>
        </p:nvSpPr>
        <p:spPr>
          <a:xfrm>
            <a:off x="3392574" y="2622089"/>
            <a:ext cx="2215557" cy="432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r>
              <a:rPr lang="vi-VN" sz="1800" dirty="0">
                <a:latin typeface="Times New Roman" panose="02020603050405020304" pitchFamily="18" charset="0"/>
                <a:ea typeface="Times New Roman" panose="02020603050405020304" pitchFamily="18" charset="0"/>
              </a:rPr>
              <a:t>trình tự các bước chơi </a:t>
            </a:r>
            <a:r>
              <a:rPr lang="vi-VN" sz="1800" dirty="0" smtClean="0">
                <a:latin typeface="Times New Roman" panose="02020603050405020304" pitchFamily="18" charset="0"/>
                <a:ea typeface="Times New Roman" panose="02020603050405020304" pitchFamily="18" charset="0"/>
              </a:rPr>
              <a:t>được</a:t>
            </a:r>
            <a:r>
              <a:rPr lang="en-US" sz="1800" dirty="0" smtClean="0">
                <a:latin typeface="Times New Roman" panose="02020603050405020304" pitchFamily="18" charset="0"/>
                <a:ea typeface="Times New Roman" panose="02020603050405020304" pitchFamily="18" charset="0"/>
              </a:rPr>
              <a:t> </a:t>
            </a:r>
            <a:r>
              <a:rPr lang="vi-VN" sz="1800" dirty="0" smtClean="0">
                <a:latin typeface="Times New Roman" panose="02020603050405020304" pitchFamily="18" charset="0"/>
                <a:ea typeface="Times New Roman" panose="02020603050405020304" pitchFamily="18" charset="0"/>
              </a:rPr>
              <a:t>mô </a:t>
            </a:r>
            <a:r>
              <a:rPr lang="vi-VN" sz="1800" dirty="0">
                <a:latin typeface="Times New Roman" panose="02020603050405020304" pitchFamily="18" charset="0"/>
                <a:ea typeface="Times New Roman" panose="02020603050405020304" pitchFamily="18" charset="0"/>
              </a:rPr>
              <a:t>tả bằng những từ ngữ như: đầu tiên, tiếp theo, sau đó, tiếp tục,... </a:t>
            </a:r>
            <a:endParaRPr kumimoji="0" sz="2000" b="0" i="0" u="none" strike="noStrike" kern="0" cap="none" spc="0" normalizeH="0" baseline="0" noProof="0" dirty="0">
              <a:ln>
                <a:noFill/>
              </a:ln>
              <a:solidFill>
                <a:srgbClr val="FFFFFF"/>
              </a:solidFill>
              <a:effectLst/>
              <a:uLnTx/>
              <a:uFillTx/>
              <a:latin typeface="Fira Sans Extra Condensed Medium"/>
              <a:ea typeface="Fira Sans Extra Condensed Medium"/>
              <a:cs typeface="Fira Sans Extra Condensed Medium"/>
              <a:sym typeface="Fira Sans Extra Condensed Medium"/>
            </a:endParaRPr>
          </a:p>
        </p:txBody>
      </p:sp>
      <p:grpSp>
        <p:nvGrpSpPr>
          <p:cNvPr id="2603" name="Google Shape;1068;p32">
            <a:extLst>
              <a:ext uri="{FF2B5EF4-FFF2-40B4-BE49-F238E27FC236}">
                <a16:creationId xmlns:a16="http://schemas.microsoft.com/office/drawing/2014/main" id="{AF4966BE-330C-2D6E-7153-766F57641C3B}"/>
              </a:ext>
            </a:extLst>
          </p:cNvPr>
          <p:cNvGrpSpPr/>
          <p:nvPr/>
        </p:nvGrpSpPr>
        <p:grpSpPr>
          <a:xfrm>
            <a:off x="1876428" y="1374261"/>
            <a:ext cx="478946" cy="553037"/>
            <a:chOff x="-39783425" y="2337925"/>
            <a:chExt cx="275700" cy="318350"/>
          </a:xfrm>
        </p:grpSpPr>
        <p:sp>
          <p:nvSpPr>
            <p:cNvPr id="2620" name="Google Shape;1069;p32">
              <a:extLst>
                <a:ext uri="{FF2B5EF4-FFF2-40B4-BE49-F238E27FC236}">
                  <a16:creationId xmlns:a16="http://schemas.microsoft.com/office/drawing/2014/main" id="{754F5BAE-F903-E6A4-4836-9BEFB58940B2}"/>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1070;p32">
              <a:extLst>
                <a:ext uri="{FF2B5EF4-FFF2-40B4-BE49-F238E27FC236}">
                  <a16:creationId xmlns:a16="http://schemas.microsoft.com/office/drawing/2014/main" id="{54A68153-F90D-2080-80C1-80494A81F9A1}"/>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4" name="Google Shape;1071;p32">
            <a:extLst>
              <a:ext uri="{FF2B5EF4-FFF2-40B4-BE49-F238E27FC236}">
                <a16:creationId xmlns:a16="http://schemas.microsoft.com/office/drawing/2014/main" id="{6C9996DA-C7F2-5354-3182-0964AF3F5ABE}"/>
              </a:ext>
            </a:extLst>
          </p:cNvPr>
          <p:cNvGrpSpPr/>
          <p:nvPr/>
        </p:nvGrpSpPr>
        <p:grpSpPr>
          <a:xfrm>
            <a:off x="4297687" y="1376461"/>
            <a:ext cx="548628" cy="548655"/>
            <a:chOff x="-61784125" y="1931250"/>
            <a:chExt cx="316650" cy="317050"/>
          </a:xfrm>
        </p:grpSpPr>
        <p:sp>
          <p:nvSpPr>
            <p:cNvPr id="2616" name="Google Shape;1072;p32">
              <a:extLst>
                <a:ext uri="{FF2B5EF4-FFF2-40B4-BE49-F238E27FC236}">
                  <a16:creationId xmlns:a16="http://schemas.microsoft.com/office/drawing/2014/main" id="{11F068E7-B6C2-9457-6FF0-35254C224B97}"/>
                </a:ext>
              </a:extLst>
            </p:cNvPr>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1073;p32">
              <a:extLst>
                <a:ext uri="{FF2B5EF4-FFF2-40B4-BE49-F238E27FC236}">
                  <a16:creationId xmlns:a16="http://schemas.microsoft.com/office/drawing/2014/main" id="{E54CEA6F-6442-2BDF-FA44-52E8205B0A67}"/>
                </a:ext>
              </a:extLst>
            </p:cNvPr>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1074;p32">
              <a:extLst>
                <a:ext uri="{FF2B5EF4-FFF2-40B4-BE49-F238E27FC236}">
                  <a16:creationId xmlns:a16="http://schemas.microsoft.com/office/drawing/2014/main" id="{8D5467F4-B1E6-0D7C-0A82-70FA2207AF97}"/>
                </a:ext>
              </a:extLst>
            </p:cNvPr>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1075;p32">
              <a:extLst>
                <a:ext uri="{FF2B5EF4-FFF2-40B4-BE49-F238E27FC236}">
                  <a16:creationId xmlns:a16="http://schemas.microsoft.com/office/drawing/2014/main" id="{ED33F2B3-804B-D380-0149-0BC6A5D9C319}"/>
                </a:ext>
              </a:extLst>
            </p:cNvPr>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rgbClr val="C2540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5" name="Google Shape;1076;p32">
            <a:extLst>
              <a:ext uri="{FF2B5EF4-FFF2-40B4-BE49-F238E27FC236}">
                <a16:creationId xmlns:a16="http://schemas.microsoft.com/office/drawing/2014/main" id="{2F4E10D3-68DC-D3F9-A01C-0E01036CDFDA}"/>
              </a:ext>
            </a:extLst>
          </p:cNvPr>
          <p:cNvGrpSpPr/>
          <p:nvPr/>
        </p:nvGrpSpPr>
        <p:grpSpPr>
          <a:xfrm>
            <a:off x="6746742" y="1376463"/>
            <a:ext cx="562719" cy="548651"/>
            <a:chOff x="-60988625" y="2310475"/>
            <a:chExt cx="316650" cy="311150"/>
          </a:xfrm>
        </p:grpSpPr>
        <p:sp>
          <p:nvSpPr>
            <p:cNvPr id="2610" name="Google Shape;1077;p32">
              <a:extLst>
                <a:ext uri="{FF2B5EF4-FFF2-40B4-BE49-F238E27FC236}">
                  <a16:creationId xmlns:a16="http://schemas.microsoft.com/office/drawing/2014/main" id="{11345B38-E9DC-4587-83A1-7F90B22192B3}"/>
                </a:ext>
              </a:extLst>
            </p:cNvPr>
            <p:cNvSpPr/>
            <p:nvPr/>
          </p:nvSpPr>
          <p:spPr>
            <a:xfrm>
              <a:off x="-60988625" y="2310475"/>
              <a:ext cx="311125" cy="311150"/>
            </a:xfrm>
            <a:custGeom>
              <a:avLst/>
              <a:gdLst/>
              <a:ahLst/>
              <a:cxnLst/>
              <a:rect l="l" t="t" r="r" b="b"/>
              <a:pathLst>
                <a:path w="12445" h="12446" extrusionOk="0">
                  <a:moveTo>
                    <a:pt x="7877" y="883"/>
                  </a:moveTo>
                  <a:cubicBezTo>
                    <a:pt x="8097" y="883"/>
                    <a:pt x="8318" y="1072"/>
                    <a:pt x="8318" y="1324"/>
                  </a:cubicBezTo>
                  <a:lnTo>
                    <a:pt x="8318" y="10398"/>
                  </a:lnTo>
                  <a:cubicBezTo>
                    <a:pt x="8318" y="10870"/>
                    <a:pt x="8444" y="11311"/>
                    <a:pt x="8727" y="11626"/>
                  </a:cubicBezTo>
                  <a:lnTo>
                    <a:pt x="2111" y="11626"/>
                  </a:lnTo>
                  <a:cubicBezTo>
                    <a:pt x="1450" y="11626"/>
                    <a:pt x="851" y="11091"/>
                    <a:pt x="851" y="10398"/>
                  </a:cubicBezTo>
                  <a:lnTo>
                    <a:pt x="851" y="1324"/>
                  </a:lnTo>
                  <a:lnTo>
                    <a:pt x="820" y="1324"/>
                  </a:lnTo>
                  <a:cubicBezTo>
                    <a:pt x="820" y="1072"/>
                    <a:pt x="1009" y="883"/>
                    <a:pt x="1261" y="883"/>
                  </a:cubicBezTo>
                  <a:close/>
                  <a:moveTo>
                    <a:pt x="11500" y="10807"/>
                  </a:moveTo>
                  <a:cubicBezTo>
                    <a:pt x="11342" y="11280"/>
                    <a:pt x="10870" y="11626"/>
                    <a:pt x="10303" y="11626"/>
                  </a:cubicBezTo>
                  <a:cubicBezTo>
                    <a:pt x="9767" y="11626"/>
                    <a:pt x="9326" y="11280"/>
                    <a:pt x="9137" y="10807"/>
                  </a:cubicBezTo>
                  <a:close/>
                  <a:moveTo>
                    <a:pt x="1261" y="1"/>
                  </a:moveTo>
                  <a:cubicBezTo>
                    <a:pt x="568" y="1"/>
                    <a:pt x="32" y="568"/>
                    <a:pt x="32" y="1230"/>
                  </a:cubicBezTo>
                  <a:lnTo>
                    <a:pt x="32" y="10334"/>
                  </a:lnTo>
                  <a:cubicBezTo>
                    <a:pt x="0" y="11563"/>
                    <a:pt x="946" y="12445"/>
                    <a:pt x="2080" y="12445"/>
                  </a:cubicBezTo>
                  <a:lnTo>
                    <a:pt x="10334" y="12445"/>
                  </a:lnTo>
                  <a:cubicBezTo>
                    <a:pt x="11500" y="12445"/>
                    <a:pt x="12445" y="11500"/>
                    <a:pt x="12445" y="10366"/>
                  </a:cubicBezTo>
                  <a:cubicBezTo>
                    <a:pt x="12445" y="10145"/>
                    <a:pt x="12224" y="9925"/>
                    <a:pt x="12004" y="9925"/>
                  </a:cubicBezTo>
                  <a:lnTo>
                    <a:pt x="9074" y="9925"/>
                  </a:lnTo>
                  <a:lnTo>
                    <a:pt x="9074" y="1230"/>
                  </a:lnTo>
                  <a:cubicBezTo>
                    <a:pt x="9074" y="568"/>
                    <a:pt x="8538" y="1"/>
                    <a:pt x="7877"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1078;p32">
              <a:extLst>
                <a:ext uri="{FF2B5EF4-FFF2-40B4-BE49-F238E27FC236}">
                  <a16:creationId xmlns:a16="http://schemas.microsoft.com/office/drawing/2014/main" id="{E8D82F9F-3A4A-579A-314F-6398EB1D309D}"/>
                </a:ext>
              </a:extLst>
            </p:cNvPr>
            <p:cNvSpPr/>
            <p:nvPr/>
          </p:nvSpPr>
          <p:spPr>
            <a:xfrm>
              <a:off x="-60947675" y="2353025"/>
              <a:ext cx="145725" cy="20500"/>
            </a:xfrm>
            <a:custGeom>
              <a:avLst/>
              <a:gdLst/>
              <a:ahLst/>
              <a:cxnLst/>
              <a:rect l="l" t="t" r="r" b="b"/>
              <a:pathLst>
                <a:path w="5829" h="820" extrusionOk="0">
                  <a:moveTo>
                    <a:pt x="442" y="0"/>
                  </a:moveTo>
                  <a:cubicBezTo>
                    <a:pt x="190" y="0"/>
                    <a:pt x="1" y="189"/>
                    <a:pt x="1" y="441"/>
                  </a:cubicBezTo>
                  <a:cubicBezTo>
                    <a:pt x="1" y="630"/>
                    <a:pt x="190" y="819"/>
                    <a:pt x="442" y="819"/>
                  </a:cubicBezTo>
                  <a:lnTo>
                    <a:pt x="5388" y="819"/>
                  </a:lnTo>
                  <a:cubicBezTo>
                    <a:pt x="5640" y="819"/>
                    <a:pt x="5829" y="630"/>
                    <a:pt x="5829" y="441"/>
                  </a:cubicBezTo>
                  <a:cubicBezTo>
                    <a:pt x="5829" y="189"/>
                    <a:pt x="5640" y="0"/>
                    <a:pt x="5388" y="0"/>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1079;p32">
              <a:extLst>
                <a:ext uri="{FF2B5EF4-FFF2-40B4-BE49-F238E27FC236}">
                  <a16:creationId xmlns:a16="http://schemas.microsoft.com/office/drawing/2014/main" id="{D43A15D4-60CC-39E4-095E-322BEF7BB4E0}"/>
                </a:ext>
              </a:extLst>
            </p:cNvPr>
            <p:cNvSpPr/>
            <p:nvPr/>
          </p:nvSpPr>
          <p:spPr>
            <a:xfrm>
              <a:off x="-60947675" y="2415250"/>
              <a:ext cx="145725" cy="20500"/>
            </a:xfrm>
            <a:custGeom>
              <a:avLst/>
              <a:gdLst/>
              <a:ahLst/>
              <a:cxnLst/>
              <a:rect l="l" t="t" r="r" b="b"/>
              <a:pathLst>
                <a:path w="5829" h="820" extrusionOk="0">
                  <a:moveTo>
                    <a:pt x="442" y="0"/>
                  </a:moveTo>
                  <a:cubicBezTo>
                    <a:pt x="190" y="0"/>
                    <a:pt x="1" y="189"/>
                    <a:pt x="1" y="378"/>
                  </a:cubicBezTo>
                  <a:cubicBezTo>
                    <a:pt x="1" y="630"/>
                    <a:pt x="190" y="819"/>
                    <a:pt x="442" y="819"/>
                  </a:cubicBezTo>
                  <a:lnTo>
                    <a:pt x="5388" y="819"/>
                  </a:lnTo>
                  <a:cubicBezTo>
                    <a:pt x="5640" y="819"/>
                    <a:pt x="5829" y="630"/>
                    <a:pt x="5829" y="378"/>
                  </a:cubicBezTo>
                  <a:cubicBezTo>
                    <a:pt x="5829" y="158"/>
                    <a:pt x="5640" y="0"/>
                    <a:pt x="5388" y="0"/>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1080;p32">
              <a:extLst>
                <a:ext uri="{FF2B5EF4-FFF2-40B4-BE49-F238E27FC236}">
                  <a16:creationId xmlns:a16="http://schemas.microsoft.com/office/drawing/2014/main" id="{31D5D4A1-5B17-88DF-081A-B17326493B75}"/>
                </a:ext>
              </a:extLst>
            </p:cNvPr>
            <p:cNvSpPr/>
            <p:nvPr/>
          </p:nvSpPr>
          <p:spPr>
            <a:xfrm>
              <a:off x="-60947675" y="2475875"/>
              <a:ext cx="145725" cy="22100"/>
            </a:xfrm>
            <a:custGeom>
              <a:avLst/>
              <a:gdLst/>
              <a:ahLst/>
              <a:cxnLst/>
              <a:rect l="l" t="t" r="r" b="b"/>
              <a:pathLst>
                <a:path w="5829" h="884" extrusionOk="0">
                  <a:moveTo>
                    <a:pt x="442" y="1"/>
                  </a:moveTo>
                  <a:cubicBezTo>
                    <a:pt x="190" y="1"/>
                    <a:pt x="1" y="221"/>
                    <a:pt x="1" y="442"/>
                  </a:cubicBezTo>
                  <a:cubicBezTo>
                    <a:pt x="1" y="694"/>
                    <a:pt x="190" y="883"/>
                    <a:pt x="442" y="883"/>
                  </a:cubicBezTo>
                  <a:lnTo>
                    <a:pt x="5388" y="883"/>
                  </a:lnTo>
                  <a:cubicBezTo>
                    <a:pt x="5640" y="883"/>
                    <a:pt x="5829" y="694"/>
                    <a:pt x="5829" y="442"/>
                  </a:cubicBezTo>
                  <a:cubicBezTo>
                    <a:pt x="5829" y="221"/>
                    <a:pt x="5640" y="1"/>
                    <a:pt x="5388"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1081;p32">
              <a:extLst>
                <a:ext uri="{FF2B5EF4-FFF2-40B4-BE49-F238E27FC236}">
                  <a16:creationId xmlns:a16="http://schemas.microsoft.com/office/drawing/2014/main" id="{92675087-02FB-ACED-4DD8-56A7449BF6C0}"/>
                </a:ext>
              </a:extLst>
            </p:cNvPr>
            <p:cNvSpPr/>
            <p:nvPr/>
          </p:nvSpPr>
          <p:spPr>
            <a:xfrm>
              <a:off x="-60947675" y="2538100"/>
              <a:ext cx="145725" cy="22075"/>
            </a:xfrm>
            <a:custGeom>
              <a:avLst/>
              <a:gdLst/>
              <a:ahLst/>
              <a:cxnLst/>
              <a:rect l="l" t="t" r="r" b="b"/>
              <a:pathLst>
                <a:path w="5829" h="883" extrusionOk="0">
                  <a:moveTo>
                    <a:pt x="442" y="1"/>
                  </a:moveTo>
                  <a:cubicBezTo>
                    <a:pt x="190" y="1"/>
                    <a:pt x="1" y="190"/>
                    <a:pt x="1" y="442"/>
                  </a:cubicBezTo>
                  <a:cubicBezTo>
                    <a:pt x="1" y="662"/>
                    <a:pt x="190" y="883"/>
                    <a:pt x="442" y="883"/>
                  </a:cubicBezTo>
                  <a:lnTo>
                    <a:pt x="5388" y="883"/>
                  </a:lnTo>
                  <a:cubicBezTo>
                    <a:pt x="5640" y="883"/>
                    <a:pt x="5829" y="662"/>
                    <a:pt x="5829" y="442"/>
                  </a:cubicBezTo>
                  <a:cubicBezTo>
                    <a:pt x="5829" y="190"/>
                    <a:pt x="5640" y="1"/>
                    <a:pt x="5388"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1082;p32">
              <a:extLst>
                <a:ext uri="{FF2B5EF4-FFF2-40B4-BE49-F238E27FC236}">
                  <a16:creationId xmlns:a16="http://schemas.microsoft.com/office/drawing/2014/main" id="{86AD4C89-0558-8955-F0B9-93F886A3E7A2}"/>
                </a:ext>
              </a:extLst>
            </p:cNvPr>
            <p:cNvSpPr/>
            <p:nvPr/>
          </p:nvSpPr>
          <p:spPr>
            <a:xfrm>
              <a:off x="-60740525" y="2312050"/>
              <a:ext cx="68550" cy="233950"/>
            </a:xfrm>
            <a:custGeom>
              <a:avLst/>
              <a:gdLst/>
              <a:ahLst/>
              <a:cxnLst/>
              <a:rect l="l" t="t" r="r" b="b"/>
              <a:pathLst>
                <a:path w="2742" h="9358" extrusionOk="0">
                  <a:moveTo>
                    <a:pt x="1796" y="789"/>
                  </a:moveTo>
                  <a:cubicBezTo>
                    <a:pt x="1891" y="789"/>
                    <a:pt x="1922" y="852"/>
                    <a:pt x="1922" y="946"/>
                  </a:cubicBezTo>
                  <a:lnTo>
                    <a:pt x="1922" y="1639"/>
                  </a:lnTo>
                  <a:lnTo>
                    <a:pt x="820" y="1639"/>
                  </a:lnTo>
                  <a:lnTo>
                    <a:pt x="820" y="946"/>
                  </a:lnTo>
                  <a:cubicBezTo>
                    <a:pt x="820" y="852"/>
                    <a:pt x="883" y="789"/>
                    <a:pt x="977" y="789"/>
                  </a:cubicBezTo>
                  <a:close/>
                  <a:moveTo>
                    <a:pt x="1922" y="2458"/>
                  </a:moveTo>
                  <a:lnTo>
                    <a:pt x="1922" y="6617"/>
                  </a:lnTo>
                  <a:lnTo>
                    <a:pt x="820" y="6617"/>
                  </a:lnTo>
                  <a:lnTo>
                    <a:pt x="820" y="2458"/>
                  </a:lnTo>
                  <a:close/>
                  <a:moveTo>
                    <a:pt x="1639" y="7436"/>
                  </a:moveTo>
                  <a:lnTo>
                    <a:pt x="1355" y="8035"/>
                  </a:lnTo>
                  <a:lnTo>
                    <a:pt x="1040" y="7436"/>
                  </a:lnTo>
                  <a:close/>
                  <a:moveTo>
                    <a:pt x="977" y="1"/>
                  </a:moveTo>
                  <a:cubicBezTo>
                    <a:pt x="410" y="1"/>
                    <a:pt x="1" y="410"/>
                    <a:pt x="1" y="946"/>
                  </a:cubicBezTo>
                  <a:lnTo>
                    <a:pt x="1" y="6995"/>
                  </a:lnTo>
                  <a:cubicBezTo>
                    <a:pt x="1" y="7090"/>
                    <a:pt x="1" y="7121"/>
                    <a:pt x="32" y="7184"/>
                  </a:cubicBezTo>
                  <a:lnTo>
                    <a:pt x="1009" y="9137"/>
                  </a:lnTo>
                  <a:cubicBezTo>
                    <a:pt x="1103" y="9295"/>
                    <a:pt x="1198" y="9358"/>
                    <a:pt x="1355" y="9358"/>
                  </a:cubicBezTo>
                  <a:cubicBezTo>
                    <a:pt x="1513" y="9358"/>
                    <a:pt x="1670" y="9295"/>
                    <a:pt x="1733" y="9137"/>
                  </a:cubicBezTo>
                  <a:lnTo>
                    <a:pt x="2678" y="7184"/>
                  </a:lnTo>
                  <a:cubicBezTo>
                    <a:pt x="2710" y="7153"/>
                    <a:pt x="2710" y="7090"/>
                    <a:pt x="2710" y="6995"/>
                  </a:cubicBezTo>
                  <a:lnTo>
                    <a:pt x="2710" y="946"/>
                  </a:lnTo>
                  <a:cubicBezTo>
                    <a:pt x="2741" y="410"/>
                    <a:pt x="2300" y="1"/>
                    <a:pt x="1796"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606" name="Google Shape;1083;p32">
            <a:extLst>
              <a:ext uri="{FF2B5EF4-FFF2-40B4-BE49-F238E27FC236}">
                <a16:creationId xmlns:a16="http://schemas.microsoft.com/office/drawing/2014/main" id="{D7D0D180-9117-EB12-6308-B2BFDCE9C654}"/>
              </a:ext>
            </a:extLst>
          </p:cNvPr>
          <p:cNvSpPr/>
          <p:nvPr/>
        </p:nvSpPr>
        <p:spPr>
          <a:xfrm>
            <a:off x="1109848" y="4038105"/>
            <a:ext cx="6924300" cy="852600"/>
          </a:xfrm>
          <a:prstGeom prst="rightArrow">
            <a:avLst>
              <a:gd name="adj1" fmla="val 50000"/>
              <a:gd name="adj2" fmla="val 48611"/>
            </a:avLst>
          </a:pr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i="1">
                <a:latin typeface="Times New Roman" panose="02020603050405020304" pitchFamily="18" charset="0"/>
                <a:ea typeface="Times New Roman" panose="02020603050405020304" pitchFamily="18" charset="0"/>
              </a:rPr>
              <a:t>T</a:t>
            </a:r>
            <a:r>
              <a:rPr lang="vi-VN" sz="2400" b="1" i="1">
                <a:effectLst/>
                <a:latin typeface="Times New Roman" panose="02020603050405020304" pitchFamily="18" charset="0"/>
                <a:ea typeface="Times New Roman" panose="02020603050405020304" pitchFamily="18" charset="0"/>
              </a:rPr>
              <a:t>riển khai thông tin theo trật tự thời gian</a:t>
            </a:r>
            <a:endParaRPr kumimoji="0" sz="1800" b="1" i="1"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1084;p32">
            <a:extLst>
              <a:ext uri="{FF2B5EF4-FFF2-40B4-BE49-F238E27FC236}">
                <a16:creationId xmlns:a16="http://schemas.microsoft.com/office/drawing/2014/main" id="{588754CA-BF30-6B77-45BE-B3A061DDF395}"/>
              </a:ext>
            </a:extLst>
          </p:cNvPr>
          <p:cNvSpPr/>
          <p:nvPr/>
        </p:nvSpPr>
        <p:spPr>
          <a:xfrm>
            <a:off x="1868101" y="3524549"/>
            <a:ext cx="495600" cy="495600"/>
          </a:xfrm>
          <a:prstGeom prst="ellipse">
            <a:avLst/>
          </a:prstGeom>
          <a:solidFill>
            <a:srgbClr val="FFFFFF"/>
          </a:solidFill>
          <a:ln w="38100" cap="flat" cmpd="sng">
            <a:solidFill>
              <a:srgbClr val="C0754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E4AA6E"/>
                </a:solidFill>
                <a:effectLst/>
                <a:uLnTx/>
                <a:uFillTx/>
                <a:latin typeface="Fira Sans Extra Condensed"/>
                <a:ea typeface="Fira Sans Extra Condensed"/>
                <a:cs typeface="Fira Sans Extra Condensed"/>
                <a:sym typeface="Fira Sans Extra Condensed"/>
              </a:rPr>
              <a:t>1</a:t>
            </a:r>
            <a:endParaRPr kumimoji="0" sz="1800" b="1" i="0" u="none" strike="noStrike" kern="0" cap="none" spc="0" normalizeH="0" baseline="0" noProof="0">
              <a:ln>
                <a:noFill/>
              </a:ln>
              <a:solidFill>
                <a:srgbClr val="E4AA6E"/>
              </a:solidFill>
              <a:effectLst/>
              <a:uLnTx/>
              <a:uFillTx/>
              <a:latin typeface="Fira Sans Extra Condensed"/>
              <a:ea typeface="Fira Sans Extra Condensed"/>
              <a:cs typeface="Fira Sans Extra Condensed"/>
              <a:sym typeface="Fira Sans Extra Condensed"/>
            </a:endParaRPr>
          </a:p>
        </p:txBody>
      </p:sp>
      <p:sp>
        <p:nvSpPr>
          <p:cNvPr id="2608" name="Google Shape;1085;p32">
            <a:extLst>
              <a:ext uri="{FF2B5EF4-FFF2-40B4-BE49-F238E27FC236}">
                <a16:creationId xmlns:a16="http://schemas.microsoft.com/office/drawing/2014/main" id="{684E5988-F727-DDC9-35DC-3D6B48008D8B}"/>
              </a:ext>
            </a:extLst>
          </p:cNvPr>
          <p:cNvSpPr/>
          <p:nvPr/>
        </p:nvSpPr>
        <p:spPr>
          <a:xfrm>
            <a:off x="4324200" y="3524549"/>
            <a:ext cx="495600" cy="495600"/>
          </a:xfrm>
          <a:prstGeom prst="ellipse">
            <a:avLst/>
          </a:prstGeom>
          <a:solidFill>
            <a:srgbClr val="FFFFFF"/>
          </a:solidFill>
          <a:ln w="38100"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C07546"/>
                </a:solidFill>
                <a:effectLst/>
                <a:uLnTx/>
                <a:uFillTx/>
                <a:latin typeface="Fira Sans Extra Condensed"/>
                <a:ea typeface="Fira Sans Extra Condensed"/>
                <a:cs typeface="Fira Sans Extra Condensed"/>
                <a:sym typeface="Fira Sans Extra Condensed"/>
              </a:rPr>
              <a:t>2</a:t>
            </a:r>
            <a:endParaRPr kumimoji="0" sz="1800" b="1" i="0" u="none" strike="noStrike" kern="0" cap="none" spc="0" normalizeH="0" baseline="0" noProof="0">
              <a:ln>
                <a:noFill/>
              </a:ln>
              <a:solidFill>
                <a:srgbClr val="C07546"/>
              </a:solidFill>
              <a:effectLst/>
              <a:uLnTx/>
              <a:uFillTx/>
              <a:latin typeface="Fira Sans Extra Condensed"/>
              <a:ea typeface="Fira Sans Extra Condensed"/>
              <a:cs typeface="Fira Sans Extra Condensed"/>
              <a:sym typeface="Fira Sans Extra Condensed"/>
            </a:endParaRPr>
          </a:p>
        </p:txBody>
      </p:sp>
      <p:sp>
        <p:nvSpPr>
          <p:cNvPr id="2609" name="Google Shape;1086;p32">
            <a:extLst>
              <a:ext uri="{FF2B5EF4-FFF2-40B4-BE49-F238E27FC236}">
                <a16:creationId xmlns:a16="http://schemas.microsoft.com/office/drawing/2014/main" id="{6B69715C-8B65-47A8-B885-4B5751659EFF}"/>
              </a:ext>
            </a:extLst>
          </p:cNvPr>
          <p:cNvSpPr/>
          <p:nvPr/>
        </p:nvSpPr>
        <p:spPr>
          <a:xfrm>
            <a:off x="6780302" y="3524549"/>
            <a:ext cx="495600" cy="495600"/>
          </a:xfrm>
          <a:prstGeom prst="ellipse">
            <a:avLst/>
          </a:prstGeom>
          <a:solidFill>
            <a:srgbClr val="FFFFFF"/>
          </a:solidFill>
          <a:ln w="38100"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a:ln>
                  <a:noFill/>
                </a:ln>
                <a:solidFill>
                  <a:srgbClr val="C2540E"/>
                </a:solidFill>
                <a:effectLst/>
                <a:uLnTx/>
                <a:uFillTx/>
                <a:latin typeface="Fira Sans Extra Condensed"/>
                <a:ea typeface="Fira Sans Extra Condensed"/>
                <a:cs typeface="Fira Sans Extra Condensed"/>
                <a:sym typeface="Fira Sans Extra Condensed"/>
              </a:rPr>
              <a:t>3</a:t>
            </a:r>
            <a:endParaRPr kumimoji="0" sz="1800" b="1" i="0" u="none" strike="noStrike" kern="0" cap="none" spc="0" normalizeH="0" baseline="0" noProof="0">
              <a:ln>
                <a:noFill/>
              </a:ln>
              <a:solidFill>
                <a:srgbClr val="C2540E"/>
              </a:solidFill>
              <a:effectLst/>
              <a:uLnTx/>
              <a:uFillTx/>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279776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06"/>
                                        </p:tgtEl>
                                        <p:attrNameLst>
                                          <p:attrName>style.visibility</p:attrName>
                                        </p:attrNameLst>
                                      </p:cBhvr>
                                      <p:to>
                                        <p:strVal val="visible"/>
                                      </p:to>
                                    </p:set>
                                    <p:animEffect transition="in" filter="barn(inVertical)">
                                      <p:cBhvr>
                                        <p:cTn id="7" dur="500"/>
                                        <p:tgtEl>
                                          <p:spTgt spid="260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24"/>
                                        </p:tgtEl>
                                        <p:attrNameLst>
                                          <p:attrName>style.visibility</p:attrName>
                                        </p:attrNameLst>
                                      </p:cBhvr>
                                      <p:to>
                                        <p:strVal val="visible"/>
                                      </p:to>
                                    </p:set>
                                    <p:animEffect transition="in" filter="fade">
                                      <p:cBhvr>
                                        <p:cTn id="17" dur="1000"/>
                                        <p:tgtEl>
                                          <p:spTgt spid="2624"/>
                                        </p:tgtEl>
                                      </p:cBhvr>
                                    </p:animEffect>
                                    <p:anim calcmode="lin" valueType="num">
                                      <p:cBhvr>
                                        <p:cTn id="18" dur="1000" fill="hold"/>
                                        <p:tgtEl>
                                          <p:spTgt spid="2624"/>
                                        </p:tgtEl>
                                        <p:attrNameLst>
                                          <p:attrName>ppt_x</p:attrName>
                                        </p:attrNameLst>
                                      </p:cBhvr>
                                      <p:tavLst>
                                        <p:tav tm="0">
                                          <p:val>
                                            <p:strVal val="#ppt_x"/>
                                          </p:val>
                                        </p:tav>
                                        <p:tav tm="100000">
                                          <p:val>
                                            <p:strVal val="#ppt_x"/>
                                          </p:val>
                                        </p:tav>
                                      </p:tavLst>
                                    </p:anim>
                                    <p:anim calcmode="lin" valueType="num">
                                      <p:cBhvr>
                                        <p:cTn id="19" dur="1000" fill="hold"/>
                                        <p:tgtEl>
                                          <p:spTgt spid="26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03"/>
                                        </p:tgtEl>
                                        <p:attrNameLst>
                                          <p:attrName>style.visibility</p:attrName>
                                        </p:attrNameLst>
                                      </p:cBhvr>
                                      <p:to>
                                        <p:strVal val="visible"/>
                                      </p:to>
                                    </p:set>
                                    <p:animEffect transition="in" filter="fade">
                                      <p:cBhvr>
                                        <p:cTn id="22" dur="1000"/>
                                        <p:tgtEl>
                                          <p:spTgt spid="2603"/>
                                        </p:tgtEl>
                                      </p:cBhvr>
                                    </p:animEffect>
                                    <p:anim calcmode="lin" valueType="num">
                                      <p:cBhvr>
                                        <p:cTn id="23" dur="1000" fill="hold"/>
                                        <p:tgtEl>
                                          <p:spTgt spid="2603"/>
                                        </p:tgtEl>
                                        <p:attrNameLst>
                                          <p:attrName>ppt_x</p:attrName>
                                        </p:attrNameLst>
                                      </p:cBhvr>
                                      <p:tavLst>
                                        <p:tav tm="0">
                                          <p:val>
                                            <p:strVal val="#ppt_x"/>
                                          </p:val>
                                        </p:tav>
                                        <p:tav tm="100000">
                                          <p:val>
                                            <p:strVal val="#ppt_x"/>
                                          </p:val>
                                        </p:tav>
                                      </p:tavLst>
                                    </p:anim>
                                    <p:anim calcmode="lin" valueType="num">
                                      <p:cBhvr>
                                        <p:cTn id="24" dur="1000" fill="hold"/>
                                        <p:tgtEl>
                                          <p:spTgt spid="260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607"/>
                                        </p:tgtEl>
                                        <p:attrNameLst>
                                          <p:attrName>style.visibility</p:attrName>
                                        </p:attrNameLst>
                                      </p:cBhvr>
                                      <p:to>
                                        <p:strVal val="visible"/>
                                      </p:to>
                                    </p:set>
                                    <p:animEffect transition="in" filter="fade">
                                      <p:cBhvr>
                                        <p:cTn id="27" dur="1000"/>
                                        <p:tgtEl>
                                          <p:spTgt spid="2607"/>
                                        </p:tgtEl>
                                      </p:cBhvr>
                                    </p:animEffect>
                                    <p:anim calcmode="lin" valueType="num">
                                      <p:cBhvr>
                                        <p:cTn id="28" dur="1000" fill="hold"/>
                                        <p:tgtEl>
                                          <p:spTgt spid="2607"/>
                                        </p:tgtEl>
                                        <p:attrNameLst>
                                          <p:attrName>ppt_x</p:attrName>
                                        </p:attrNameLst>
                                      </p:cBhvr>
                                      <p:tavLst>
                                        <p:tav tm="0">
                                          <p:val>
                                            <p:strVal val="#ppt_x"/>
                                          </p:val>
                                        </p:tav>
                                        <p:tav tm="100000">
                                          <p:val>
                                            <p:strVal val="#ppt_x"/>
                                          </p:val>
                                        </p:tav>
                                      </p:tavLst>
                                    </p:anim>
                                    <p:anim calcmode="lin" valueType="num">
                                      <p:cBhvr>
                                        <p:cTn id="29" dur="1000" fill="hold"/>
                                        <p:tgtEl>
                                          <p:spTgt spid="260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01"/>
                                        </p:tgtEl>
                                        <p:attrNameLst>
                                          <p:attrName>style.visibility</p:attrName>
                                        </p:attrNameLst>
                                      </p:cBhvr>
                                      <p:to>
                                        <p:strVal val="visible"/>
                                      </p:to>
                                    </p:set>
                                    <p:animEffect transition="in" filter="fade">
                                      <p:cBhvr>
                                        <p:cTn id="34" dur="1000"/>
                                        <p:tgtEl>
                                          <p:spTgt spid="2601"/>
                                        </p:tgtEl>
                                      </p:cBhvr>
                                    </p:animEffect>
                                    <p:anim calcmode="lin" valueType="num">
                                      <p:cBhvr>
                                        <p:cTn id="35" dur="1000" fill="hold"/>
                                        <p:tgtEl>
                                          <p:spTgt spid="2601"/>
                                        </p:tgtEl>
                                        <p:attrNameLst>
                                          <p:attrName>ppt_x</p:attrName>
                                        </p:attrNameLst>
                                      </p:cBhvr>
                                      <p:tavLst>
                                        <p:tav tm="0">
                                          <p:val>
                                            <p:strVal val="#ppt_x"/>
                                          </p:val>
                                        </p:tav>
                                        <p:tav tm="100000">
                                          <p:val>
                                            <p:strVal val="#ppt_x"/>
                                          </p:val>
                                        </p:tav>
                                      </p:tavLst>
                                    </p:anim>
                                    <p:anim calcmode="lin" valueType="num">
                                      <p:cBhvr>
                                        <p:cTn id="36" dur="1000" fill="hold"/>
                                        <p:tgtEl>
                                          <p:spTgt spid="260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622"/>
                                        </p:tgtEl>
                                        <p:attrNameLst>
                                          <p:attrName>style.visibility</p:attrName>
                                        </p:attrNameLst>
                                      </p:cBhvr>
                                      <p:to>
                                        <p:strVal val="visible"/>
                                      </p:to>
                                    </p:set>
                                    <p:animEffect transition="in" filter="fade">
                                      <p:cBhvr>
                                        <p:cTn id="39" dur="1000"/>
                                        <p:tgtEl>
                                          <p:spTgt spid="2622"/>
                                        </p:tgtEl>
                                      </p:cBhvr>
                                    </p:animEffect>
                                    <p:anim calcmode="lin" valueType="num">
                                      <p:cBhvr>
                                        <p:cTn id="40" dur="1000" fill="hold"/>
                                        <p:tgtEl>
                                          <p:spTgt spid="2622"/>
                                        </p:tgtEl>
                                        <p:attrNameLst>
                                          <p:attrName>ppt_x</p:attrName>
                                        </p:attrNameLst>
                                      </p:cBhvr>
                                      <p:tavLst>
                                        <p:tav tm="0">
                                          <p:val>
                                            <p:strVal val="#ppt_x"/>
                                          </p:val>
                                        </p:tav>
                                        <p:tav tm="100000">
                                          <p:val>
                                            <p:strVal val="#ppt_x"/>
                                          </p:val>
                                        </p:tav>
                                      </p:tavLst>
                                    </p:anim>
                                    <p:anim calcmode="lin" valueType="num">
                                      <p:cBhvr>
                                        <p:cTn id="41" dur="1000" fill="hold"/>
                                        <p:tgtEl>
                                          <p:spTgt spid="262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604"/>
                                        </p:tgtEl>
                                        <p:attrNameLst>
                                          <p:attrName>style.visibility</p:attrName>
                                        </p:attrNameLst>
                                      </p:cBhvr>
                                      <p:to>
                                        <p:strVal val="visible"/>
                                      </p:to>
                                    </p:set>
                                    <p:animEffect transition="in" filter="fade">
                                      <p:cBhvr>
                                        <p:cTn id="44" dur="1000"/>
                                        <p:tgtEl>
                                          <p:spTgt spid="2604"/>
                                        </p:tgtEl>
                                      </p:cBhvr>
                                    </p:animEffect>
                                    <p:anim calcmode="lin" valueType="num">
                                      <p:cBhvr>
                                        <p:cTn id="45" dur="1000" fill="hold"/>
                                        <p:tgtEl>
                                          <p:spTgt spid="2604"/>
                                        </p:tgtEl>
                                        <p:attrNameLst>
                                          <p:attrName>ppt_x</p:attrName>
                                        </p:attrNameLst>
                                      </p:cBhvr>
                                      <p:tavLst>
                                        <p:tav tm="0">
                                          <p:val>
                                            <p:strVal val="#ppt_x"/>
                                          </p:val>
                                        </p:tav>
                                        <p:tav tm="100000">
                                          <p:val>
                                            <p:strVal val="#ppt_x"/>
                                          </p:val>
                                        </p:tav>
                                      </p:tavLst>
                                    </p:anim>
                                    <p:anim calcmode="lin" valueType="num">
                                      <p:cBhvr>
                                        <p:cTn id="46" dur="1000" fill="hold"/>
                                        <p:tgtEl>
                                          <p:spTgt spid="260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08"/>
                                        </p:tgtEl>
                                        <p:attrNameLst>
                                          <p:attrName>style.visibility</p:attrName>
                                        </p:attrNameLst>
                                      </p:cBhvr>
                                      <p:to>
                                        <p:strVal val="visible"/>
                                      </p:to>
                                    </p:set>
                                    <p:animEffect transition="in" filter="fade">
                                      <p:cBhvr>
                                        <p:cTn id="49" dur="1000"/>
                                        <p:tgtEl>
                                          <p:spTgt spid="2608"/>
                                        </p:tgtEl>
                                      </p:cBhvr>
                                    </p:animEffect>
                                    <p:anim calcmode="lin" valueType="num">
                                      <p:cBhvr>
                                        <p:cTn id="50" dur="1000" fill="hold"/>
                                        <p:tgtEl>
                                          <p:spTgt spid="2608"/>
                                        </p:tgtEl>
                                        <p:attrNameLst>
                                          <p:attrName>ppt_x</p:attrName>
                                        </p:attrNameLst>
                                      </p:cBhvr>
                                      <p:tavLst>
                                        <p:tav tm="0">
                                          <p:val>
                                            <p:strVal val="#ppt_x"/>
                                          </p:val>
                                        </p:tav>
                                        <p:tav tm="100000">
                                          <p:val>
                                            <p:strVal val="#ppt_x"/>
                                          </p:val>
                                        </p:tav>
                                      </p:tavLst>
                                    </p:anim>
                                    <p:anim calcmode="lin" valueType="num">
                                      <p:cBhvr>
                                        <p:cTn id="51" dur="1000" fill="hold"/>
                                        <p:tgtEl>
                                          <p:spTgt spid="260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626"/>
                                        </p:tgtEl>
                                        <p:attrNameLst>
                                          <p:attrName>style.visibility</p:attrName>
                                        </p:attrNameLst>
                                      </p:cBhvr>
                                      <p:to>
                                        <p:strVal val="visible"/>
                                      </p:to>
                                    </p:set>
                                    <p:animEffect transition="in" filter="fade">
                                      <p:cBhvr>
                                        <p:cTn id="61" dur="1000"/>
                                        <p:tgtEl>
                                          <p:spTgt spid="2626"/>
                                        </p:tgtEl>
                                      </p:cBhvr>
                                    </p:animEffect>
                                    <p:anim calcmode="lin" valueType="num">
                                      <p:cBhvr>
                                        <p:cTn id="62" dur="1000" fill="hold"/>
                                        <p:tgtEl>
                                          <p:spTgt spid="2626"/>
                                        </p:tgtEl>
                                        <p:attrNameLst>
                                          <p:attrName>ppt_x</p:attrName>
                                        </p:attrNameLst>
                                      </p:cBhvr>
                                      <p:tavLst>
                                        <p:tav tm="0">
                                          <p:val>
                                            <p:strVal val="#ppt_x"/>
                                          </p:val>
                                        </p:tav>
                                        <p:tav tm="100000">
                                          <p:val>
                                            <p:strVal val="#ppt_x"/>
                                          </p:val>
                                        </p:tav>
                                      </p:tavLst>
                                    </p:anim>
                                    <p:anim calcmode="lin" valueType="num">
                                      <p:cBhvr>
                                        <p:cTn id="63" dur="1000" fill="hold"/>
                                        <p:tgtEl>
                                          <p:spTgt spid="2626"/>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05"/>
                                        </p:tgtEl>
                                        <p:attrNameLst>
                                          <p:attrName>style.visibility</p:attrName>
                                        </p:attrNameLst>
                                      </p:cBhvr>
                                      <p:to>
                                        <p:strVal val="visible"/>
                                      </p:to>
                                    </p:set>
                                    <p:animEffect transition="in" filter="fade">
                                      <p:cBhvr>
                                        <p:cTn id="66" dur="1000"/>
                                        <p:tgtEl>
                                          <p:spTgt spid="2605"/>
                                        </p:tgtEl>
                                      </p:cBhvr>
                                    </p:animEffect>
                                    <p:anim calcmode="lin" valueType="num">
                                      <p:cBhvr>
                                        <p:cTn id="67" dur="1000" fill="hold"/>
                                        <p:tgtEl>
                                          <p:spTgt spid="2605"/>
                                        </p:tgtEl>
                                        <p:attrNameLst>
                                          <p:attrName>ppt_x</p:attrName>
                                        </p:attrNameLst>
                                      </p:cBhvr>
                                      <p:tavLst>
                                        <p:tav tm="0">
                                          <p:val>
                                            <p:strVal val="#ppt_x"/>
                                          </p:val>
                                        </p:tav>
                                        <p:tav tm="100000">
                                          <p:val>
                                            <p:strVal val="#ppt_x"/>
                                          </p:val>
                                        </p:tav>
                                      </p:tavLst>
                                    </p:anim>
                                    <p:anim calcmode="lin" valueType="num">
                                      <p:cBhvr>
                                        <p:cTn id="68" dur="1000" fill="hold"/>
                                        <p:tgtEl>
                                          <p:spTgt spid="260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609"/>
                                        </p:tgtEl>
                                        <p:attrNameLst>
                                          <p:attrName>style.visibility</p:attrName>
                                        </p:attrNameLst>
                                      </p:cBhvr>
                                      <p:to>
                                        <p:strVal val="visible"/>
                                      </p:to>
                                    </p:set>
                                    <p:animEffect transition="in" filter="fade">
                                      <p:cBhvr>
                                        <p:cTn id="71" dur="1000"/>
                                        <p:tgtEl>
                                          <p:spTgt spid="2609"/>
                                        </p:tgtEl>
                                      </p:cBhvr>
                                    </p:animEffect>
                                    <p:anim calcmode="lin" valueType="num">
                                      <p:cBhvr>
                                        <p:cTn id="72" dur="1000" fill="hold"/>
                                        <p:tgtEl>
                                          <p:spTgt spid="2609"/>
                                        </p:tgtEl>
                                        <p:attrNameLst>
                                          <p:attrName>ppt_x</p:attrName>
                                        </p:attrNameLst>
                                      </p:cBhvr>
                                      <p:tavLst>
                                        <p:tav tm="0">
                                          <p:val>
                                            <p:strVal val="#ppt_x"/>
                                          </p:val>
                                        </p:tav>
                                        <p:tav tm="100000">
                                          <p:val>
                                            <p:strVal val="#ppt_x"/>
                                          </p:val>
                                        </p:tav>
                                      </p:tavLst>
                                    </p:anim>
                                    <p:anim calcmode="lin" valueType="num">
                                      <p:cBhvr>
                                        <p:cTn id="73" dur="1000" fill="hold"/>
                                        <p:tgtEl>
                                          <p:spTgt spid="26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26" grpId="0"/>
      <p:bldP spid="4" grpId="0" animBg="1"/>
      <p:bldP spid="2624" grpId="0"/>
      <p:bldP spid="2601" grpId="0" animBg="1"/>
      <p:bldP spid="2622" grpId="0"/>
      <p:bldP spid="2606" grpId="0" animBg="1"/>
      <p:bldP spid="2607" grpId="0" animBg="1"/>
      <p:bldP spid="2608" grpId="0" animBg="1"/>
      <p:bldP spid="260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5;p39">
            <a:extLst>
              <a:ext uri="{FF2B5EF4-FFF2-40B4-BE49-F238E27FC236}">
                <a16:creationId xmlns:a16="http://schemas.microsoft.com/office/drawing/2014/main" id="{A90F3CBA-5DC6-CE16-2938-5E0F9C27B6B0}"/>
              </a:ext>
            </a:extLst>
          </p:cNvPr>
          <p:cNvSpPr/>
          <p:nvPr/>
        </p:nvSpPr>
        <p:spPr>
          <a:xfrm rot="6299824">
            <a:off x="1854699" y="523076"/>
            <a:ext cx="1368618" cy="1422153"/>
          </a:xfrm>
          <a:custGeom>
            <a:avLst/>
            <a:gdLst/>
            <a:ahLst/>
            <a:cxnLst/>
            <a:rect l="l" t="t" r="r" b="b"/>
            <a:pathLst>
              <a:path w="157054" h="142320" extrusionOk="0">
                <a:moveTo>
                  <a:pt x="44337" y="8505"/>
                </a:moveTo>
                <a:cubicBezTo>
                  <a:pt x="57836" y="791"/>
                  <a:pt x="69587" y="-956"/>
                  <a:pt x="84111" y="550"/>
                </a:cubicBezTo>
                <a:cubicBezTo>
                  <a:pt x="98635" y="2057"/>
                  <a:pt x="119728" y="8806"/>
                  <a:pt x="131479" y="17544"/>
                </a:cubicBezTo>
                <a:cubicBezTo>
                  <a:pt x="143231" y="26282"/>
                  <a:pt x="151004" y="40625"/>
                  <a:pt x="154620" y="52979"/>
                </a:cubicBezTo>
                <a:cubicBezTo>
                  <a:pt x="158236" y="65333"/>
                  <a:pt x="157634" y="79193"/>
                  <a:pt x="153174" y="91668"/>
                </a:cubicBezTo>
                <a:cubicBezTo>
                  <a:pt x="148715" y="104143"/>
                  <a:pt x="140338" y="119390"/>
                  <a:pt x="127863" y="127827"/>
                </a:cubicBezTo>
                <a:cubicBezTo>
                  <a:pt x="115388" y="136264"/>
                  <a:pt x="94115" y="142531"/>
                  <a:pt x="78326" y="142290"/>
                </a:cubicBezTo>
                <a:cubicBezTo>
                  <a:pt x="62537" y="142049"/>
                  <a:pt x="45121" y="132828"/>
                  <a:pt x="33128" y="126380"/>
                </a:cubicBezTo>
                <a:cubicBezTo>
                  <a:pt x="21136" y="119932"/>
                  <a:pt x="11373" y="116859"/>
                  <a:pt x="6371" y="103601"/>
                </a:cubicBezTo>
                <a:cubicBezTo>
                  <a:pt x="1369" y="90343"/>
                  <a:pt x="-3211" y="62681"/>
                  <a:pt x="3117" y="46832"/>
                </a:cubicBezTo>
                <a:cubicBezTo>
                  <a:pt x="9445" y="30983"/>
                  <a:pt x="30838" y="16219"/>
                  <a:pt x="44337" y="8505"/>
                </a:cubicBezTo>
                <a:close/>
              </a:path>
            </a:pathLst>
          </a:custGeom>
          <a:solidFill>
            <a:srgbClr val="FFCD68"/>
          </a:solidFill>
          <a:ln>
            <a:noFill/>
          </a:ln>
        </p:spPr>
      </p:sp>
      <p:sp>
        <p:nvSpPr>
          <p:cNvPr id="5" name="Google Shape;417;p39">
            <a:extLst>
              <a:ext uri="{FF2B5EF4-FFF2-40B4-BE49-F238E27FC236}">
                <a16:creationId xmlns:a16="http://schemas.microsoft.com/office/drawing/2014/main" id="{1079DDDB-8DCC-D979-A4BB-3778BB87D20C}"/>
              </a:ext>
            </a:extLst>
          </p:cNvPr>
          <p:cNvSpPr txBox="1">
            <a:spLocks/>
          </p:cNvSpPr>
          <p:nvPr/>
        </p:nvSpPr>
        <p:spPr>
          <a:xfrm>
            <a:off x="244369" y="2072392"/>
            <a:ext cx="4930531" cy="198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Margarine"/>
              <a:buNone/>
              <a:defRPr sz="6800" b="1" i="0" u="none" strike="noStrike" cap="none">
                <a:solidFill>
                  <a:schemeClr val="lt1"/>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9pPr>
          </a:lstStyle>
          <a:p>
            <a:pPr algn="ctr"/>
            <a:r>
              <a:rPr lang="en-US" sz="5400" dirty="0" err="1">
                <a:solidFill>
                  <a:schemeClr val="accent3">
                    <a:lumMod val="25000"/>
                  </a:schemeClr>
                </a:solidFill>
                <a:latin typeface="Times New Roman" panose="02020603050405020304" pitchFamily="18" charset="0"/>
                <a:cs typeface="Times New Roman" panose="02020603050405020304" pitchFamily="18" charset="0"/>
              </a:rPr>
              <a:t>P</a:t>
            </a:r>
            <a:r>
              <a:rPr lang="en-US" sz="5400" dirty="0" err="1" smtClean="0">
                <a:solidFill>
                  <a:schemeClr val="accent3">
                    <a:lumMod val="25000"/>
                  </a:schemeClr>
                </a:solidFill>
                <a:latin typeface="Times New Roman" panose="02020603050405020304" pitchFamily="18" charset="0"/>
                <a:cs typeface="Times New Roman" panose="02020603050405020304" pitchFamily="18" charset="0"/>
              </a:rPr>
              <a:t>hương</a:t>
            </a:r>
            <a:r>
              <a:rPr lang="en-US" sz="5400" dirty="0" smtClean="0">
                <a:solidFill>
                  <a:schemeClr val="accent3">
                    <a:lumMod val="25000"/>
                  </a:schemeClr>
                </a:solidFill>
                <a:latin typeface="Times New Roman" panose="02020603050405020304" pitchFamily="18" charset="0"/>
                <a:cs typeface="Times New Roman" panose="02020603050405020304" pitchFamily="18" charset="0"/>
              </a:rPr>
              <a:t> </a:t>
            </a:r>
            <a:r>
              <a:rPr lang="en-US" sz="5400" dirty="0" err="1">
                <a:solidFill>
                  <a:schemeClr val="accent3">
                    <a:lumMod val="25000"/>
                  </a:schemeClr>
                </a:solidFill>
                <a:latin typeface="Times New Roman" panose="02020603050405020304" pitchFamily="18" charset="0"/>
                <a:cs typeface="Times New Roman" panose="02020603050405020304" pitchFamily="18" charset="0"/>
              </a:rPr>
              <a:t>tiện</a:t>
            </a:r>
            <a:r>
              <a:rPr lang="en-US" sz="5400" dirty="0">
                <a:solidFill>
                  <a:schemeClr val="accent3">
                    <a:lumMod val="25000"/>
                  </a:schemeClr>
                </a:solidFill>
                <a:latin typeface="Times New Roman" panose="02020603050405020304" pitchFamily="18" charset="0"/>
                <a:cs typeface="Times New Roman" panose="02020603050405020304" pitchFamily="18" charset="0"/>
              </a:rPr>
              <a:t> phi </a:t>
            </a:r>
            <a:r>
              <a:rPr lang="en-US" sz="5400" dirty="0" err="1">
                <a:solidFill>
                  <a:schemeClr val="accent3">
                    <a:lumMod val="25000"/>
                  </a:schemeClr>
                </a:solidFill>
                <a:latin typeface="Times New Roman" panose="02020603050405020304" pitchFamily="18" charset="0"/>
                <a:cs typeface="Times New Roman" panose="02020603050405020304" pitchFamily="18" charset="0"/>
              </a:rPr>
              <a:t>ngôn</a:t>
            </a:r>
            <a:r>
              <a:rPr lang="en-US" sz="5400" dirty="0">
                <a:solidFill>
                  <a:schemeClr val="accent3">
                    <a:lumMod val="25000"/>
                  </a:schemeClr>
                </a:solidFill>
                <a:latin typeface="Times New Roman" panose="02020603050405020304" pitchFamily="18" charset="0"/>
                <a:cs typeface="Times New Roman" panose="02020603050405020304" pitchFamily="18" charset="0"/>
              </a:rPr>
              <a:t> </a:t>
            </a:r>
            <a:r>
              <a:rPr lang="en-US" sz="5400" dirty="0" err="1">
                <a:solidFill>
                  <a:schemeClr val="accent3">
                    <a:lumMod val="25000"/>
                  </a:schemeClr>
                </a:solidFill>
                <a:latin typeface="Times New Roman" panose="02020603050405020304" pitchFamily="18" charset="0"/>
                <a:cs typeface="Times New Roman" panose="02020603050405020304" pitchFamily="18" charset="0"/>
              </a:rPr>
              <a:t>ngữ</a:t>
            </a:r>
            <a:endParaRPr lang="en-US" sz="5400" dirty="0">
              <a:solidFill>
                <a:schemeClr val="accent3">
                  <a:lumMod val="25000"/>
                </a:schemeClr>
              </a:solidFill>
              <a:latin typeface="Times New Roman" panose="02020603050405020304" pitchFamily="18" charset="0"/>
              <a:cs typeface="Times New Roman" panose="02020603050405020304" pitchFamily="18" charset="0"/>
            </a:endParaRPr>
          </a:p>
        </p:txBody>
      </p:sp>
      <p:sp>
        <p:nvSpPr>
          <p:cNvPr id="6" name="Google Shape;418;p39">
            <a:extLst>
              <a:ext uri="{FF2B5EF4-FFF2-40B4-BE49-F238E27FC236}">
                <a16:creationId xmlns:a16="http://schemas.microsoft.com/office/drawing/2014/main" id="{E39A0685-B0F1-D10C-D843-4465AEAD0E5A}"/>
              </a:ext>
            </a:extLst>
          </p:cNvPr>
          <p:cNvSpPr txBox="1">
            <a:spLocks/>
          </p:cNvSpPr>
          <p:nvPr/>
        </p:nvSpPr>
        <p:spPr>
          <a:xfrm>
            <a:off x="1928316" y="562415"/>
            <a:ext cx="1374300" cy="118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Margarine"/>
              <a:buNone/>
              <a:defRPr sz="7900" b="1" i="0" u="none" strike="noStrike" cap="none">
                <a:solidFill>
                  <a:schemeClr val="accent2"/>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9pPr>
          </a:lstStyle>
          <a:p>
            <a:pPr marL="0" marR="0" lvl="0" indent="0" algn="l" defTabSz="914400" rtl="0" eaLnBrk="1" fontAlgn="auto" latinLnBrk="0" hangingPunct="1">
              <a:lnSpc>
                <a:spcPct val="100000"/>
              </a:lnSpc>
              <a:spcBef>
                <a:spcPts val="0"/>
              </a:spcBef>
              <a:spcAft>
                <a:spcPts val="0"/>
              </a:spcAft>
              <a:buClr>
                <a:srgbClr val="1B877C"/>
              </a:buClr>
              <a:buSzPts val="6000"/>
              <a:buFont typeface="Margarine"/>
              <a:buNone/>
              <a:tabLst/>
              <a:defRPr/>
            </a:pPr>
            <a:r>
              <a:rPr kumimoji="0" lang="en" sz="7900" b="1" i="0" u="none" strike="noStrike" kern="0" cap="none" spc="0" normalizeH="0" baseline="0" noProof="0">
                <a:ln>
                  <a:noFill/>
                </a:ln>
                <a:solidFill>
                  <a:srgbClr val="EF6951"/>
                </a:solidFill>
                <a:effectLst/>
                <a:uLnTx/>
                <a:uFillTx/>
                <a:latin typeface="+mj-lt"/>
                <a:cs typeface="Margarine"/>
                <a:sym typeface="Margarine"/>
              </a:rPr>
              <a:t>03</a:t>
            </a:r>
          </a:p>
        </p:txBody>
      </p:sp>
      <p:sp>
        <p:nvSpPr>
          <p:cNvPr id="68" name="Google Shape;481;p39">
            <a:extLst>
              <a:ext uri="{FF2B5EF4-FFF2-40B4-BE49-F238E27FC236}">
                <a16:creationId xmlns:a16="http://schemas.microsoft.com/office/drawing/2014/main" id="{1E980EF2-A385-8884-2FC0-F4EA976F22F5}"/>
              </a:ext>
            </a:extLst>
          </p:cNvPr>
          <p:cNvSpPr/>
          <p:nvPr/>
        </p:nvSpPr>
        <p:spPr>
          <a:xfrm>
            <a:off x="5422664" y="217714"/>
            <a:ext cx="1025750" cy="964050"/>
          </a:xfrm>
          <a:custGeom>
            <a:avLst/>
            <a:gdLst/>
            <a:ahLst/>
            <a:cxnLst/>
            <a:rect l="l" t="t" r="r" b="b"/>
            <a:pathLst>
              <a:path w="41030" h="38562" extrusionOk="0">
                <a:moveTo>
                  <a:pt x="26652" y="14311"/>
                </a:moveTo>
                <a:cubicBezTo>
                  <a:pt x="27920" y="14044"/>
                  <a:pt x="28987" y="13677"/>
                  <a:pt x="30022" y="13277"/>
                </a:cubicBezTo>
                <a:cubicBezTo>
                  <a:pt x="31556" y="12643"/>
                  <a:pt x="33057" y="12009"/>
                  <a:pt x="34658" y="11476"/>
                </a:cubicBezTo>
                <a:cubicBezTo>
                  <a:pt x="35926" y="11042"/>
                  <a:pt x="37260" y="10642"/>
                  <a:pt x="38694" y="10909"/>
                </a:cubicBezTo>
                <a:cubicBezTo>
                  <a:pt x="39495" y="11075"/>
                  <a:pt x="40062" y="11509"/>
                  <a:pt x="40596" y="12043"/>
                </a:cubicBezTo>
                <a:cubicBezTo>
                  <a:pt x="41029" y="12476"/>
                  <a:pt x="41029" y="13144"/>
                  <a:pt x="40596" y="13744"/>
                </a:cubicBezTo>
                <a:cubicBezTo>
                  <a:pt x="39995" y="14678"/>
                  <a:pt x="39362" y="15579"/>
                  <a:pt x="38561" y="16346"/>
                </a:cubicBezTo>
                <a:cubicBezTo>
                  <a:pt x="37227" y="17713"/>
                  <a:pt x="35826" y="19014"/>
                  <a:pt x="34391" y="20349"/>
                </a:cubicBezTo>
                <a:cubicBezTo>
                  <a:pt x="34191" y="20549"/>
                  <a:pt x="33924" y="20782"/>
                  <a:pt x="33691" y="20916"/>
                </a:cubicBezTo>
                <a:cubicBezTo>
                  <a:pt x="32423" y="21816"/>
                  <a:pt x="31189" y="22650"/>
                  <a:pt x="29921" y="23518"/>
                </a:cubicBezTo>
                <a:cubicBezTo>
                  <a:pt x="29721" y="23651"/>
                  <a:pt x="29555" y="23818"/>
                  <a:pt x="29388" y="23985"/>
                </a:cubicBezTo>
                <a:cubicBezTo>
                  <a:pt x="29188" y="24218"/>
                  <a:pt x="29088" y="24552"/>
                  <a:pt x="29388" y="24819"/>
                </a:cubicBezTo>
                <a:cubicBezTo>
                  <a:pt x="30855" y="26019"/>
                  <a:pt x="31589" y="27721"/>
                  <a:pt x="32423" y="29322"/>
                </a:cubicBezTo>
                <a:cubicBezTo>
                  <a:pt x="33391" y="31190"/>
                  <a:pt x="34158" y="33158"/>
                  <a:pt x="34525" y="35226"/>
                </a:cubicBezTo>
                <a:cubicBezTo>
                  <a:pt x="34858" y="36994"/>
                  <a:pt x="33024" y="38562"/>
                  <a:pt x="31189" y="38061"/>
                </a:cubicBezTo>
                <a:cubicBezTo>
                  <a:pt x="29421" y="37561"/>
                  <a:pt x="27853" y="36694"/>
                  <a:pt x="26652" y="35226"/>
                </a:cubicBezTo>
                <a:cubicBezTo>
                  <a:pt x="25251" y="33625"/>
                  <a:pt x="24051" y="31824"/>
                  <a:pt x="22349" y="30523"/>
                </a:cubicBezTo>
                <a:cubicBezTo>
                  <a:pt x="21149" y="29622"/>
                  <a:pt x="20014" y="28588"/>
                  <a:pt x="18814" y="27687"/>
                </a:cubicBezTo>
                <a:cubicBezTo>
                  <a:pt x="18013" y="27053"/>
                  <a:pt x="17813" y="27020"/>
                  <a:pt x="16979" y="27587"/>
                </a:cubicBezTo>
                <a:cubicBezTo>
                  <a:pt x="15178" y="28855"/>
                  <a:pt x="13310" y="30022"/>
                  <a:pt x="11575" y="31423"/>
                </a:cubicBezTo>
                <a:cubicBezTo>
                  <a:pt x="9874" y="32858"/>
                  <a:pt x="7906" y="33925"/>
                  <a:pt x="5704" y="34659"/>
                </a:cubicBezTo>
                <a:cubicBezTo>
                  <a:pt x="5137" y="33892"/>
                  <a:pt x="4537" y="33158"/>
                  <a:pt x="4003" y="32357"/>
                </a:cubicBezTo>
                <a:cubicBezTo>
                  <a:pt x="3870" y="32191"/>
                  <a:pt x="3903" y="31824"/>
                  <a:pt x="4003" y="31557"/>
                </a:cubicBezTo>
                <a:cubicBezTo>
                  <a:pt x="4470" y="30122"/>
                  <a:pt x="4904" y="28688"/>
                  <a:pt x="5404" y="27254"/>
                </a:cubicBezTo>
                <a:cubicBezTo>
                  <a:pt x="6071" y="25252"/>
                  <a:pt x="7072" y="23418"/>
                  <a:pt x="8173" y="21583"/>
                </a:cubicBezTo>
                <a:cubicBezTo>
                  <a:pt x="8706" y="20682"/>
                  <a:pt x="8740" y="20582"/>
                  <a:pt x="7906" y="19848"/>
                </a:cubicBezTo>
                <a:cubicBezTo>
                  <a:pt x="6838" y="18848"/>
                  <a:pt x="5671" y="17880"/>
                  <a:pt x="4537" y="16980"/>
                </a:cubicBezTo>
                <a:cubicBezTo>
                  <a:pt x="3870" y="16413"/>
                  <a:pt x="3236" y="15845"/>
                  <a:pt x="2735" y="15145"/>
                </a:cubicBezTo>
                <a:cubicBezTo>
                  <a:pt x="2235" y="14378"/>
                  <a:pt x="1635" y="13644"/>
                  <a:pt x="1068" y="12910"/>
                </a:cubicBezTo>
                <a:cubicBezTo>
                  <a:pt x="867" y="12643"/>
                  <a:pt x="667" y="12343"/>
                  <a:pt x="534" y="12043"/>
                </a:cubicBezTo>
                <a:cubicBezTo>
                  <a:pt x="0" y="10575"/>
                  <a:pt x="534" y="9674"/>
                  <a:pt x="2035" y="9307"/>
                </a:cubicBezTo>
                <a:cubicBezTo>
                  <a:pt x="3736" y="8874"/>
                  <a:pt x="5471" y="8974"/>
                  <a:pt x="7139" y="9641"/>
                </a:cubicBezTo>
                <a:cubicBezTo>
                  <a:pt x="9140" y="10408"/>
                  <a:pt x="11041" y="11309"/>
                  <a:pt x="13009" y="12143"/>
                </a:cubicBezTo>
                <a:cubicBezTo>
                  <a:pt x="13210" y="12210"/>
                  <a:pt x="13376" y="12343"/>
                  <a:pt x="13543" y="12376"/>
                </a:cubicBezTo>
                <a:cubicBezTo>
                  <a:pt x="13877" y="12510"/>
                  <a:pt x="14144" y="12476"/>
                  <a:pt x="14377" y="12176"/>
                </a:cubicBezTo>
                <a:cubicBezTo>
                  <a:pt x="14644" y="11809"/>
                  <a:pt x="14911" y="11476"/>
                  <a:pt x="15178" y="11075"/>
                </a:cubicBezTo>
                <a:cubicBezTo>
                  <a:pt x="17546" y="7373"/>
                  <a:pt x="20682" y="4337"/>
                  <a:pt x="23917" y="1402"/>
                </a:cubicBezTo>
                <a:cubicBezTo>
                  <a:pt x="25552" y="1"/>
                  <a:pt x="27687" y="1235"/>
                  <a:pt x="28187" y="2636"/>
                </a:cubicBezTo>
                <a:cubicBezTo>
                  <a:pt x="28654" y="3870"/>
                  <a:pt x="28487" y="5138"/>
                  <a:pt x="28220" y="6372"/>
                </a:cubicBezTo>
                <a:cubicBezTo>
                  <a:pt x="27753" y="8507"/>
                  <a:pt x="27253" y="10575"/>
                  <a:pt x="26819" y="12710"/>
                </a:cubicBezTo>
                <a:cubicBezTo>
                  <a:pt x="26719" y="13210"/>
                  <a:pt x="26719" y="13677"/>
                  <a:pt x="26652" y="14311"/>
                </a:cubicBezTo>
                <a:close/>
                <a:moveTo>
                  <a:pt x="27019" y="2169"/>
                </a:moveTo>
                <a:cubicBezTo>
                  <a:pt x="26152" y="2136"/>
                  <a:pt x="25585" y="2503"/>
                  <a:pt x="25051" y="2970"/>
                </a:cubicBezTo>
                <a:cubicBezTo>
                  <a:pt x="23484" y="4371"/>
                  <a:pt x="21849" y="5805"/>
                  <a:pt x="20548" y="7506"/>
                </a:cubicBezTo>
                <a:cubicBezTo>
                  <a:pt x="19381" y="9041"/>
                  <a:pt x="18113" y="10508"/>
                  <a:pt x="16912" y="12009"/>
                </a:cubicBezTo>
                <a:cubicBezTo>
                  <a:pt x="16712" y="12276"/>
                  <a:pt x="16579" y="12543"/>
                  <a:pt x="16445" y="12810"/>
                </a:cubicBezTo>
                <a:cubicBezTo>
                  <a:pt x="15845" y="14244"/>
                  <a:pt x="15845" y="14244"/>
                  <a:pt x="14244" y="13977"/>
                </a:cubicBezTo>
                <a:cubicBezTo>
                  <a:pt x="14010" y="13911"/>
                  <a:pt x="13743" y="13811"/>
                  <a:pt x="13510" y="13677"/>
                </a:cubicBezTo>
                <a:cubicBezTo>
                  <a:pt x="12943" y="13377"/>
                  <a:pt x="12409" y="13110"/>
                  <a:pt x="11875" y="12843"/>
                </a:cubicBezTo>
                <a:cubicBezTo>
                  <a:pt x="11008" y="12443"/>
                  <a:pt x="10074" y="12076"/>
                  <a:pt x="9240" y="11676"/>
                </a:cubicBezTo>
                <a:cubicBezTo>
                  <a:pt x="7639" y="10909"/>
                  <a:pt x="6004" y="10275"/>
                  <a:pt x="4170" y="10141"/>
                </a:cubicBezTo>
                <a:cubicBezTo>
                  <a:pt x="2969" y="10041"/>
                  <a:pt x="2702" y="10475"/>
                  <a:pt x="2702" y="11542"/>
                </a:cubicBezTo>
                <a:cubicBezTo>
                  <a:pt x="2702" y="11843"/>
                  <a:pt x="2769" y="12176"/>
                  <a:pt x="2969" y="12443"/>
                </a:cubicBezTo>
                <a:cubicBezTo>
                  <a:pt x="3803" y="13611"/>
                  <a:pt x="4570" y="14845"/>
                  <a:pt x="5571" y="15845"/>
                </a:cubicBezTo>
                <a:cubicBezTo>
                  <a:pt x="7005" y="17313"/>
                  <a:pt x="8740" y="18381"/>
                  <a:pt x="10541" y="19381"/>
                </a:cubicBezTo>
                <a:cubicBezTo>
                  <a:pt x="11575" y="19982"/>
                  <a:pt x="11642" y="20082"/>
                  <a:pt x="11075" y="21183"/>
                </a:cubicBezTo>
                <a:cubicBezTo>
                  <a:pt x="11008" y="21349"/>
                  <a:pt x="10875" y="21550"/>
                  <a:pt x="10808" y="21716"/>
                </a:cubicBezTo>
                <a:cubicBezTo>
                  <a:pt x="9974" y="23317"/>
                  <a:pt x="9007" y="24852"/>
                  <a:pt x="8306" y="26486"/>
                </a:cubicBezTo>
                <a:cubicBezTo>
                  <a:pt x="7505" y="28288"/>
                  <a:pt x="6872" y="30156"/>
                  <a:pt x="6205" y="31990"/>
                </a:cubicBezTo>
                <a:cubicBezTo>
                  <a:pt x="6071" y="32257"/>
                  <a:pt x="6171" y="32624"/>
                  <a:pt x="6138" y="33158"/>
                </a:cubicBezTo>
                <a:cubicBezTo>
                  <a:pt x="6638" y="32891"/>
                  <a:pt x="6972" y="32791"/>
                  <a:pt x="7305" y="32624"/>
                </a:cubicBezTo>
                <a:cubicBezTo>
                  <a:pt x="7572" y="32491"/>
                  <a:pt x="7839" y="32324"/>
                  <a:pt x="8073" y="32157"/>
                </a:cubicBezTo>
                <a:cubicBezTo>
                  <a:pt x="9140" y="31523"/>
                  <a:pt x="10241" y="31023"/>
                  <a:pt x="11175" y="30256"/>
                </a:cubicBezTo>
                <a:cubicBezTo>
                  <a:pt x="12976" y="28755"/>
                  <a:pt x="15078" y="27687"/>
                  <a:pt x="16512" y="25753"/>
                </a:cubicBezTo>
                <a:cubicBezTo>
                  <a:pt x="16745" y="25386"/>
                  <a:pt x="17079" y="25352"/>
                  <a:pt x="17479" y="25652"/>
                </a:cubicBezTo>
                <a:cubicBezTo>
                  <a:pt x="18013" y="26086"/>
                  <a:pt x="18580" y="26553"/>
                  <a:pt x="19147" y="27020"/>
                </a:cubicBezTo>
                <a:cubicBezTo>
                  <a:pt x="20815" y="28388"/>
                  <a:pt x="22516" y="29722"/>
                  <a:pt x="24151" y="31190"/>
                </a:cubicBezTo>
                <a:cubicBezTo>
                  <a:pt x="25752" y="32591"/>
                  <a:pt x="27053" y="34392"/>
                  <a:pt x="28821" y="35693"/>
                </a:cubicBezTo>
                <a:cubicBezTo>
                  <a:pt x="29521" y="36227"/>
                  <a:pt x="30222" y="36527"/>
                  <a:pt x="30989" y="36794"/>
                </a:cubicBezTo>
                <a:cubicBezTo>
                  <a:pt x="31856" y="37027"/>
                  <a:pt x="32256" y="36827"/>
                  <a:pt x="32757" y="35993"/>
                </a:cubicBezTo>
                <a:cubicBezTo>
                  <a:pt x="33157" y="35359"/>
                  <a:pt x="33324" y="34692"/>
                  <a:pt x="33157" y="33992"/>
                </a:cubicBezTo>
                <a:cubicBezTo>
                  <a:pt x="32924" y="33225"/>
                  <a:pt x="32723" y="32457"/>
                  <a:pt x="32457" y="31690"/>
                </a:cubicBezTo>
                <a:cubicBezTo>
                  <a:pt x="31623" y="29222"/>
                  <a:pt x="30222" y="27154"/>
                  <a:pt x="28721" y="25052"/>
                </a:cubicBezTo>
                <a:cubicBezTo>
                  <a:pt x="28420" y="24685"/>
                  <a:pt x="28220" y="24218"/>
                  <a:pt x="28053" y="23818"/>
                </a:cubicBezTo>
                <a:cubicBezTo>
                  <a:pt x="27887" y="23384"/>
                  <a:pt x="28087" y="23017"/>
                  <a:pt x="28454" y="22784"/>
                </a:cubicBezTo>
                <a:cubicBezTo>
                  <a:pt x="29555" y="21983"/>
                  <a:pt x="30622" y="21183"/>
                  <a:pt x="31689" y="20349"/>
                </a:cubicBezTo>
                <a:cubicBezTo>
                  <a:pt x="34225" y="18347"/>
                  <a:pt x="36459" y="16012"/>
                  <a:pt x="38528" y="13510"/>
                </a:cubicBezTo>
                <a:cubicBezTo>
                  <a:pt x="38895" y="13043"/>
                  <a:pt x="39228" y="12510"/>
                  <a:pt x="39395" y="11943"/>
                </a:cubicBezTo>
                <a:cubicBezTo>
                  <a:pt x="38528" y="11609"/>
                  <a:pt x="38127" y="11509"/>
                  <a:pt x="37293" y="11809"/>
                </a:cubicBezTo>
                <a:cubicBezTo>
                  <a:pt x="35926" y="12276"/>
                  <a:pt x="34591" y="12777"/>
                  <a:pt x="33257" y="13310"/>
                </a:cubicBezTo>
                <a:cubicBezTo>
                  <a:pt x="32056" y="13811"/>
                  <a:pt x="30889" y="14378"/>
                  <a:pt x="29621" y="14811"/>
                </a:cubicBezTo>
                <a:cubicBezTo>
                  <a:pt x="28354" y="15278"/>
                  <a:pt x="27186" y="15845"/>
                  <a:pt x="26052" y="16613"/>
                </a:cubicBezTo>
                <a:cubicBezTo>
                  <a:pt x="25251" y="17146"/>
                  <a:pt x="24918" y="17013"/>
                  <a:pt x="24418" y="16179"/>
                </a:cubicBezTo>
                <a:cubicBezTo>
                  <a:pt x="24084" y="15645"/>
                  <a:pt x="24084" y="15112"/>
                  <a:pt x="24351" y="14511"/>
                </a:cubicBezTo>
                <a:cubicBezTo>
                  <a:pt x="24618" y="13811"/>
                  <a:pt x="24918" y="13110"/>
                  <a:pt x="25118" y="12376"/>
                </a:cubicBezTo>
                <a:cubicBezTo>
                  <a:pt x="25752" y="10208"/>
                  <a:pt x="26352" y="8007"/>
                  <a:pt x="26886" y="5805"/>
                </a:cubicBezTo>
                <a:cubicBezTo>
                  <a:pt x="27186" y="4671"/>
                  <a:pt x="27253" y="3470"/>
                  <a:pt x="27019" y="2169"/>
                </a:cubicBezTo>
                <a:close/>
              </a:path>
            </a:pathLst>
          </a:custGeom>
          <a:solidFill>
            <a:srgbClr val="EF69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 name="Google Shape;5514;p91">
            <a:extLst>
              <a:ext uri="{FF2B5EF4-FFF2-40B4-BE49-F238E27FC236}">
                <a16:creationId xmlns:a16="http://schemas.microsoft.com/office/drawing/2014/main" id="{977E871F-5AA6-B848-3327-61D1E4590F50}"/>
              </a:ext>
            </a:extLst>
          </p:cNvPr>
          <p:cNvGrpSpPr/>
          <p:nvPr/>
        </p:nvGrpSpPr>
        <p:grpSpPr>
          <a:xfrm>
            <a:off x="6036023" y="1338238"/>
            <a:ext cx="2596368" cy="3682211"/>
            <a:chOff x="3416125" y="1561000"/>
            <a:chExt cx="2122103" cy="2872552"/>
          </a:xfrm>
        </p:grpSpPr>
        <p:sp>
          <p:nvSpPr>
            <p:cNvPr id="3" name="Google Shape;5515;p91">
              <a:extLst>
                <a:ext uri="{FF2B5EF4-FFF2-40B4-BE49-F238E27FC236}">
                  <a16:creationId xmlns:a16="http://schemas.microsoft.com/office/drawing/2014/main" id="{49638022-414F-0161-E5D3-7C049C0F9851}"/>
                </a:ext>
              </a:extLst>
            </p:cNvPr>
            <p:cNvSpPr/>
            <p:nvPr/>
          </p:nvSpPr>
          <p:spPr>
            <a:xfrm>
              <a:off x="3922772" y="3712838"/>
              <a:ext cx="854331" cy="714539"/>
            </a:xfrm>
            <a:custGeom>
              <a:avLst/>
              <a:gdLst/>
              <a:ahLst/>
              <a:cxnLst/>
              <a:rect l="l" t="t" r="r" b="b"/>
              <a:pathLst>
                <a:path w="6637" h="5551" extrusionOk="0">
                  <a:moveTo>
                    <a:pt x="6637" y="0"/>
                  </a:moveTo>
                  <a:lnTo>
                    <a:pt x="4078" y="169"/>
                  </a:lnTo>
                  <a:cubicBezTo>
                    <a:pt x="4078" y="169"/>
                    <a:pt x="731" y="2326"/>
                    <a:pt x="731" y="4446"/>
                  </a:cubicBezTo>
                  <a:lnTo>
                    <a:pt x="1" y="3716"/>
                  </a:lnTo>
                  <a:lnTo>
                    <a:pt x="937" y="5551"/>
                  </a:lnTo>
                  <a:lnTo>
                    <a:pt x="6637"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5516;p91">
              <a:extLst>
                <a:ext uri="{FF2B5EF4-FFF2-40B4-BE49-F238E27FC236}">
                  <a16:creationId xmlns:a16="http://schemas.microsoft.com/office/drawing/2014/main" id="{978C1450-DF9E-9853-64FC-A1422D6A5F70}"/>
                </a:ext>
              </a:extLst>
            </p:cNvPr>
            <p:cNvSpPr/>
            <p:nvPr/>
          </p:nvSpPr>
          <p:spPr>
            <a:xfrm>
              <a:off x="3922772" y="4177780"/>
              <a:ext cx="239681" cy="249593"/>
            </a:xfrm>
            <a:custGeom>
              <a:avLst/>
              <a:gdLst/>
              <a:ahLst/>
              <a:cxnLst/>
              <a:rect l="l" t="t" r="r" b="b"/>
              <a:pathLst>
                <a:path w="1862" h="1939" extrusionOk="0">
                  <a:moveTo>
                    <a:pt x="892" y="0"/>
                  </a:moveTo>
                  <a:cubicBezTo>
                    <a:pt x="795" y="279"/>
                    <a:pt x="731" y="557"/>
                    <a:pt x="731" y="834"/>
                  </a:cubicBezTo>
                  <a:lnTo>
                    <a:pt x="1" y="104"/>
                  </a:lnTo>
                  <a:lnTo>
                    <a:pt x="937" y="1939"/>
                  </a:lnTo>
                  <a:lnTo>
                    <a:pt x="1862" y="1034"/>
                  </a:lnTo>
                  <a:lnTo>
                    <a:pt x="89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5517;p91">
              <a:extLst>
                <a:ext uri="{FF2B5EF4-FFF2-40B4-BE49-F238E27FC236}">
                  <a16:creationId xmlns:a16="http://schemas.microsoft.com/office/drawing/2014/main" id="{B0ADFB51-7CCB-830C-1978-4C088F90907E}"/>
                </a:ext>
              </a:extLst>
            </p:cNvPr>
            <p:cNvSpPr/>
            <p:nvPr/>
          </p:nvSpPr>
          <p:spPr>
            <a:xfrm>
              <a:off x="3901276" y="4181899"/>
              <a:ext cx="185489" cy="251652"/>
            </a:xfrm>
            <a:custGeom>
              <a:avLst/>
              <a:gdLst/>
              <a:ahLst/>
              <a:cxnLst/>
              <a:rect l="l" t="t" r="r" b="b"/>
              <a:pathLst>
                <a:path w="1441" h="1955" extrusionOk="0">
                  <a:moveTo>
                    <a:pt x="53" y="1"/>
                  </a:moveTo>
                  <a:cubicBezTo>
                    <a:pt x="52" y="1"/>
                    <a:pt x="52" y="1"/>
                    <a:pt x="51" y="1"/>
                  </a:cubicBezTo>
                  <a:cubicBezTo>
                    <a:pt x="0" y="15"/>
                    <a:pt x="1021" y="1953"/>
                    <a:pt x="1021" y="1953"/>
                  </a:cubicBezTo>
                  <a:cubicBezTo>
                    <a:pt x="1021" y="1954"/>
                    <a:pt x="1023" y="1955"/>
                    <a:pt x="1025" y="1955"/>
                  </a:cubicBezTo>
                  <a:cubicBezTo>
                    <a:pt x="1067" y="1955"/>
                    <a:pt x="1409" y="1718"/>
                    <a:pt x="1421" y="1674"/>
                  </a:cubicBezTo>
                  <a:cubicBezTo>
                    <a:pt x="1441" y="1623"/>
                    <a:pt x="1008" y="957"/>
                    <a:pt x="1008" y="957"/>
                  </a:cubicBezTo>
                  <a:cubicBezTo>
                    <a:pt x="1008" y="957"/>
                    <a:pt x="1227" y="880"/>
                    <a:pt x="1259" y="698"/>
                  </a:cubicBezTo>
                  <a:cubicBezTo>
                    <a:pt x="1292" y="525"/>
                    <a:pt x="1027" y="370"/>
                    <a:pt x="917" y="350"/>
                  </a:cubicBezTo>
                  <a:cubicBezTo>
                    <a:pt x="915" y="349"/>
                    <a:pt x="912" y="349"/>
                    <a:pt x="910" y="349"/>
                  </a:cubicBezTo>
                  <a:cubicBezTo>
                    <a:pt x="814" y="349"/>
                    <a:pt x="807" y="621"/>
                    <a:pt x="807" y="621"/>
                  </a:cubicBezTo>
                  <a:cubicBezTo>
                    <a:pt x="737" y="455"/>
                    <a:pt x="117" y="1"/>
                    <a:pt x="53"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5518;p91">
              <a:extLst>
                <a:ext uri="{FF2B5EF4-FFF2-40B4-BE49-F238E27FC236}">
                  <a16:creationId xmlns:a16="http://schemas.microsoft.com/office/drawing/2014/main" id="{8B53C609-020D-26BC-038F-5476F1DB0ED7}"/>
                </a:ext>
              </a:extLst>
            </p:cNvPr>
            <p:cNvSpPr/>
            <p:nvPr/>
          </p:nvSpPr>
          <p:spPr>
            <a:xfrm>
              <a:off x="4559943" y="3698679"/>
              <a:ext cx="897453" cy="404317"/>
            </a:xfrm>
            <a:custGeom>
              <a:avLst/>
              <a:gdLst/>
              <a:ahLst/>
              <a:cxnLst/>
              <a:rect l="l" t="t" r="r" b="b"/>
              <a:pathLst>
                <a:path w="6972" h="3141" extrusionOk="0">
                  <a:moveTo>
                    <a:pt x="2288" y="0"/>
                  </a:moveTo>
                  <a:lnTo>
                    <a:pt x="1" y="124"/>
                  </a:lnTo>
                  <a:cubicBezTo>
                    <a:pt x="1" y="124"/>
                    <a:pt x="2366" y="3140"/>
                    <a:pt x="4284" y="3140"/>
                  </a:cubicBezTo>
                  <a:cubicBezTo>
                    <a:pt x="6196" y="3140"/>
                    <a:pt x="6488" y="1920"/>
                    <a:pt x="6488" y="1920"/>
                  </a:cubicBezTo>
                  <a:lnTo>
                    <a:pt x="6972" y="2612"/>
                  </a:lnTo>
                  <a:lnTo>
                    <a:pt x="6196" y="530"/>
                  </a:lnTo>
                  <a:cubicBezTo>
                    <a:pt x="6196" y="530"/>
                    <a:pt x="5715" y="1226"/>
                    <a:pt x="4748" y="1226"/>
                  </a:cubicBezTo>
                  <a:cubicBezTo>
                    <a:pt x="4128" y="1226"/>
                    <a:pt x="3308" y="939"/>
                    <a:pt x="2288"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5519;p91">
              <a:extLst>
                <a:ext uri="{FF2B5EF4-FFF2-40B4-BE49-F238E27FC236}">
                  <a16:creationId xmlns:a16="http://schemas.microsoft.com/office/drawing/2014/main" id="{31E60A8E-6413-5D5C-D355-164F1DF84C9F}"/>
                </a:ext>
              </a:extLst>
            </p:cNvPr>
            <p:cNvSpPr/>
            <p:nvPr/>
          </p:nvSpPr>
          <p:spPr>
            <a:xfrm>
              <a:off x="5025657" y="3820192"/>
              <a:ext cx="65005" cy="25101"/>
            </a:xfrm>
            <a:custGeom>
              <a:avLst/>
              <a:gdLst/>
              <a:ahLst/>
              <a:cxnLst/>
              <a:rect l="l" t="t" r="r" b="b"/>
              <a:pathLst>
                <a:path w="505" h="195" extrusionOk="0">
                  <a:moveTo>
                    <a:pt x="1" y="0"/>
                  </a:moveTo>
                  <a:lnTo>
                    <a:pt x="1" y="0"/>
                  </a:lnTo>
                  <a:cubicBezTo>
                    <a:pt x="175" y="84"/>
                    <a:pt x="350" y="149"/>
                    <a:pt x="505" y="194"/>
                  </a:cubicBezTo>
                  <a:lnTo>
                    <a:pt x="505" y="194"/>
                  </a:lnTo>
                  <a:cubicBezTo>
                    <a:pt x="350" y="149"/>
                    <a:pt x="175" y="84"/>
                    <a:pt x="1" y="0"/>
                  </a:cubicBezTo>
                  <a:close/>
                </a:path>
              </a:pathLst>
            </a:custGeom>
            <a:solidFill>
              <a:srgbClr val="F7C1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5520;p91">
              <a:extLst>
                <a:ext uri="{FF2B5EF4-FFF2-40B4-BE49-F238E27FC236}">
                  <a16:creationId xmlns:a16="http://schemas.microsoft.com/office/drawing/2014/main" id="{F3D1D868-BC89-C50A-F5F1-80D881E48651}"/>
                </a:ext>
              </a:extLst>
            </p:cNvPr>
            <p:cNvSpPr/>
            <p:nvPr/>
          </p:nvSpPr>
          <p:spPr>
            <a:xfrm>
              <a:off x="5241908" y="3766901"/>
              <a:ext cx="215481" cy="299537"/>
            </a:xfrm>
            <a:custGeom>
              <a:avLst/>
              <a:gdLst/>
              <a:ahLst/>
              <a:cxnLst/>
              <a:rect l="l" t="t" r="r" b="b"/>
              <a:pathLst>
                <a:path w="1674" h="2327" extrusionOk="0">
                  <a:moveTo>
                    <a:pt x="898" y="0"/>
                  </a:moveTo>
                  <a:cubicBezTo>
                    <a:pt x="898" y="0"/>
                    <a:pt x="602" y="433"/>
                    <a:pt x="1" y="615"/>
                  </a:cubicBezTo>
                  <a:lnTo>
                    <a:pt x="343" y="2327"/>
                  </a:lnTo>
                  <a:cubicBezTo>
                    <a:pt x="1054" y="1965"/>
                    <a:pt x="1190" y="1390"/>
                    <a:pt x="1190" y="1390"/>
                  </a:cubicBezTo>
                  <a:lnTo>
                    <a:pt x="1674" y="2082"/>
                  </a:lnTo>
                  <a:lnTo>
                    <a:pt x="898"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521;p91">
              <a:extLst>
                <a:ext uri="{FF2B5EF4-FFF2-40B4-BE49-F238E27FC236}">
                  <a16:creationId xmlns:a16="http://schemas.microsoft.com/office/drawing/2014/main" id="{008EA9C9-C8B7-90D7-F18D-30E8C9DD406D}"/>
                </a:ext>
              </a:extLst>
            </p:cNvPr>
            <p:cNvSpPr/>
            <p:nvPr/>
          </p:nvSpPr>
          <p:spPr>
            <a:xfrm>
              <a:off x="5305239" y="3761495"/>
              <a:ext cx="161418" cy="279971"/>
            </a:xfrm>
            <a:custGeom>
              <a:avLst/>
              <a:gdLst/>
              <a:ahLst/>
              <a:cxnLst/>
              <a:rect l="l" t="t" r="r" b="b"/>
              <a:pathLst>
                <a:path w="1254" h="2175" extrusionOk="0">
                  <a:moveTo>
                    <a:pt x="470" y="0"/>
                  </a:moveTo>
                  <a:cubicBezTo>
                    <a:pt x="409" y="0"/>
                    <a:pt x="50" y="189"/>
                    <a:pt x="27" y="236"/>
                  </a:cubicBezTo>
                  <a:cubicBezTo>
                    <a:pt x="0" y="287"/>
                    <a:pt x="355" y="1044"/>
                    <a:pt x="355" y="1044"/>
                  </a:cubicBezTo>
                  <a:cubicBezTo>
                    <a:pt x="355" y="1044"/>
                    <a:pt x="123" y="1095"/>
                    <a:pt x="58" y="1277"/>
                  </a:cubicBezTo>
                  <a:cubicBezTo>
                    <a:pt x="0" y="1458"/>
                    <a:pt x="251" y="1658"/>
                    <a:pt x="355" y="1691"/>
                  </a:cubicBezTo>
                  <a:cubicBezTo>
                    <a:pt x="361" y="1692"/>
                    <a:pt x="366" y="1693"/>
                    <a:pt x="371" y="1693"/>
                  </a:cubicBezTo>
                  <a:cubicBezTo>
                    <a:pt x="470" y="1693"/>
                    <a:pt x="510" y="1426"/>
                    <a:pt x="510" y="1426"/>
                  </a:cubicBezTo>
                  <a:cubicBezTo>
                    <a:pt x="561" y="1612"/>
                    <a:pt x="1131" y="2175"/>
                    <a:pt x="1195" y="2175"/>
                  </a:cubicBezTo>
                  <a:cubicBezTo>
                    <a:pt x="1195" y="2175"/>
                    <a:pt x="1196" y="2175"/>
                    <a:pt x="1196" y="2175"/>
                  </a:cubicBezTo>
                  <a:cubicBezTo>
                    <a:pt x="1253" y="2169"/>
                    <a:pt x="478" y="4"/>
                    <a:pt x="478" y="4"/>
                  </a:cubicBezTo>
                  <a:cubicBezTo>
                    <a:pt x="477" y="1"/>
                    <a:pt x="474" y="0"/>
                    <a:pt x="470"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522;p91">
              <a:extLst>
                <a:ext uri="{FF2B5EF4-FFF2-40B4-BE49-F238E27FC236}">
                  <a16:creationId xmlns:a16="http://schemas.microsoft.com/office/drawing/2014/main" id="{CEA016FD-D42B-6D47-6861-16244C78C3E8}"/>
                </a:ext>
              </a:extLst>
            </p:cNvPr>
            <p:cNvSpPr/>
            <p:nvPr/>
          </p:nvSpPr>
          <p:spPr>
            <a:xfrm>
              <a:off x="4135806" y="3702798"/>
              <a:ext cx="937357" cy="504978"/>
            </a:xfrm>
            <a:custGeom>
              <a:avLst/>
              <a:gdLst/>
              <a:ahLst/>
              <a:cxnLst/>
              <a:rect l="l" t="t" r="r" b="b"/>
              <a:pathLst>
                <a:path w="7282" h="3923" extrusionOk="0">
                  <a:moveTo>
                    <a:pt x="5906" y="1"/>
                  </a:moveTo>
                  <a:lnTo>
                    <a:pt x="1854" y="395"/>
                  </a:lnTo>
                  <a:cubicBezTo>
                    <a:pt x="1854" y="395"/>
                    <a:pt x="90" y="1590"/>
                    <a:pt x="0" y="1784"/>
                  </a:cubicBezTo>
                  <a:lnTo>
                    <a:pt x="213" y="2147"/>
                  </a:lnTo>
                  <a:cubicBezTo>
                    <a:pt x="213" y="2147"/>
                    <a:pt x="299" y="2021"/>
                    <a:pt x="330" y="2021"/>
                  </a:cubicBezTo>
                  <a:cubicBezTo>
                    <a:pt x="332" y="2021"/>
                    <a:pt x="334" y="2022"/>
                    <a:pt x="335" y="2023"/>
                  </a:cubicBezTo>
                  <a:cubicBezTo>
                    <a:pt x="368" y="2043"/>
                    <a:pt x="1370" y="3561"/>
                    <a:pt x="1370" y="3561"/>
                  </a:cubicBezTo>
                  <a:lnTo>
                    <a:pt x="1156" y="3761"/>
                  </a:lnTo>
                  <a:cubicBezTo>
                    <a:pt x="1156" y="3761"/>
                    <a:pt x="1349" y="3923"/>
                    <a:pt x="1452" y="3923"/>
                  </a:cubicBezTo>
                  <a:cubicBezTo>
                    <a:pt x="1471" y="3923"/>
                    <a:pt x="1487" y="3917"/>
                    <a:pt x="1498" y="3904"/>
                  </a:cubicBezTo>
                  <a:cubicBezTo>
                    <a:pt x="1576" y="3814"/>
                    <a:pt x="3767" y="1506"/>
                    <a:pt x="3767" y="1506"/>
                  </a:cubicBezTo>
                  <a:cubicBezTo>
                    <a:pt x="3767" y="1506"/>
                    <a:pt x="5643" y="2968"/>
                    <a:pt x="6362" y="2968"/>
                  </a:cubicBezTo>
                  <a:cubicBezTo>
                    <a:pt x="6372" y="2968"/>
                    <a:pt x="6381" y="2968"/>
                    <a:pt x="6390" y="2967"/>
                  </a:cubicBezTo>
                  <a:lnTo>
                    <a:pt x="7282" y="945"/>
                  </a:lnTo>
                  <a:cubicBezTo>
                    <a:pt x="7282" y="945"/>
                    <a:pt x="6190" y="498"/>
                    <a:pt x="6132" y="382"/>
                  </a:cubicBezTo>
                  <a:cubicBezTo>
                    <a:pt x="6073" y="272"/>
                    <a:pt x="5906" y="1"/>
                    <a:pt x="5906" y="1"/>
                  </a:cubicBez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5523;p91">
              <a:extLst>
                <a:ext uri="{FF2B5EF4-FFF2-40B4-BE49-F238E27FC236}">
                  <a16:creationId xmlns:a16="http://schemas.microsoft.com/office/drawing/2014/main" id="{14651A52-AD95-1483-D5FA-7EF58BAF67F3}"/>
                </a:ext>
              </a:extLst>
            </p:cNvPr>
            <p:cNvSpPr/>
            <p:nvPr/>
          </p:nvSpPr>
          <p:spPr>
            <a:xfrm>
              <a:off x="3526954" y="2674699"/>
              <a:ext cx="923326" cy="689180"/>
            </a:xfrm>
            <a:custGeom>
              <a:avLst/>
              <a:gdLst/>
              <a:ahLst/>
              <a:cxnLst/>
              <a:rect l="l" t="t" r="r" b="b"/>
              <a:pathLst>
                <a:path w="7173" h="5354" extrusionOk="0">
                  <a:moveTo>
                    <a:pt x="821" y="1"/>
                  </a:moveTo>
                  <a:lnTo>
                    <a:pt x="0" y="738"/>
                  </a:lnTo>
                  <a:cubicBezTo>
                    <a:pt x="0" y="738"/>
                    <a:pt x="1997" y="5353"/>
                    <a:pt x="5948" y="5353"/>
                  </a:cubicBezTo>
                  <a:cubicBezTo>
                    <a:pt x="6337" y="5353"/>
                    <a:pt x="6746" y="5309"/>
                    <a:pt x="7173" y="5210"/>
                  </a:cubicBezTo>
                  <a:lnTo>
                    <a:pt x="6571" y="3078"/>
                  </a:lnTo>
                  <a:cubicBezTo>
                    <a:pt x="6571" y="3078"/>
                    <a:pt x="6388" y="3278"/>
                    <a:pt x="5912" y="3278"/>
                  </a:cubicBezTo>
                  <a:cubicBezTo>
                    <a:pt x="5141" y="3278"/>
                    <a:pt x="3601" y="2753"/>
                    <a:pt x="821" y="1"/>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5524;p91">
              <a:extLst>
                <a:ext uri="{FF2B5EF4-FFF2-40B4-BE49-F238E27FC236}">
                  <a16:creationId xmlns:a16="http://schemas.microsoft.com/office/drawing/2014/main" id="{351F03D1-6338-6E0F-74B7-9BE000E951C4}"/>
                </a:ext>
              </a:extLst>
            </p:cNvPr>
            <p:cNvSpPr/>
            <p:nvPr/>
          </p:nvSpPr>
          <p:spPr>
            <a:xfrm>
              <a:off x="3577670" y="2763002"/>
              <a:ext cx="163992" cy="124861"/>
            </a:xfrm>
            <a:custGeom>
              <a:avLst/>
              <a:gdLst/>
              <a:ahLst/>
              <a:cxnLst/>
              <a:rect l="l" t="t" r="r" b="b"/>
              <a:pathLst>
                <a:path w="1274" h="970" extrusionOk="0">
                  <a:moveTo>
                    <a:pt x="1137" y="0"/>
                  </a:moveTo>
                  <a:lnTo>
                    <a:pt x="1137" y="0"/>
                  </a:lnTo>
                  <a:cubicBezTo>
                    <a:pt x="1145" y="7"/>
                    <a:pt x="1152" y="14"/>
                    <a:pt x="1160" y="20"/>
                  </a:cubicBezTo>
                  <a:lnTo>
                    <a:pt x="1160" y="20"/>
                  </a:lnTo>
                  <a:cubicBezTo>
                    <a:pt x="1154" y="11"/>
                    <a:pt x="1147" y="5"/>
                    <a:pt x="1137" y="0"/>
                  </a:cubicBezTo>
                  <a:close/>
                  <a:moveTo>
                    <a:pt x="1160" y="20"/>
                  </a:moveTo>
                  <a:cubicBezTo>
                    <a:pt x="1161" y="22"/>
                    <a:pt x="1162" y="24"/>
                    <a:pt x="1163" y="27"/>
                  </a:cubicBezTo>
                  <a:lnTo>
                    <a:pt x="1168" y="27"/>
                  </a:lnTo>
                  <a:cubicBezTo>
                    <a:pt x="1165" y="25"/>
                    <a:pt x="1163" y="22"/>
                    <a:pt x="1160" y="20"/>
                  </a:cubicBezTo>
                  <a:close/>
                  <a:moveTo>
                    <a:pt x="1168" y="27"/>
                  </a:moveTo>
                  <a:cubicBezTo>
                    <a:pt x="1202" y="57"/>
                    <a:pt x="1237" y="88"/>
                    <a:pt x="1273" y="123"/>
                  </a:cubicBezTo>
                  <a:cubicBezTo>
                    <a:pt x="1241" y="90"/>
                    <a:pt x="1202" y="58"/>
                    <a:pt x="1170" y="27"/>
                  </a:cubicBezTo>
                  <a:close/>
                  <a:moveTo>
                    <a:pt x="0" y="815"/>
                  </a:moveTo>
                  <a:cubicBezTo>
                    <a:pt x="19" y="847"/>
                    <a:pt x="39" y="880"/>
                    <a:pt x="58" y="911"/>
                  </a:cubicBezTo>
                  <a:cubicBezTo>
                    <a:pt x="59" y="912"/>
                    <a:pt x="60" y="914"/>
                    <a:pt x="61" y="916"/>
                  </a:cubicBezTo>
                  <a:lnTo>
                    <a:pt x="61" y="916"/>
                  </a:lnTo>
                  <a:cubicBezTo>
                    <a:pt x="42" y="882"/>
                    <a:pt x="21" y="848"/>
                    <a:pt x="0" y="815"/>
                  </a:cubicBezTo>
                  <a:close/>
                  <a:moveTo>
                    <a:pt x="61" y="916"/>
                  </a:moveTo>
                  <a:cubicBezTo>
                    <a:pt x="71" y="934"/>
                    <a:pt x="81" y="952"/>
                    <a:pt x="90" y="970"/>
                  </a:cubicBezTo>
                  <a:cubicBezTo>
                    <a:pt x="85" y="951"/>
                    <a:pt x="74" y="934"/>
                    <a:pt x="61" y="916"/>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5525;p91">
              <a:extLst>
                <a:ext uri="{FF2B5EF4-FFF2-40B4-BE49-F238E27FC236}">
                  <a16:creationId xmlns:a16="http://schemas.microsoft.com/office/drawing/2014/main" id="{6B340A49-66A7-DEA3-B13D-6BA6069A8DE7}"/>
                </a:ext>
              </a:extLst>
            </p:cNvPr>
            <p:cNvSpPr/>
            <p:nvPr/>
          </p:nvSpPr>
          <p:spPr>
            <a:xfrm>
              <a:off x="3577670" y="2763002"/>
              <a:ext cx="149833" cy="117266"/>
            </a:xfrm>
            <a:custGeom>
              <a:avLst/>
              <a:gdLst/>
              <a:ahLst/>
              <a:cxnLst/>
              <a:rect l="l" t="t" r="r" b="b"/>
              <a:pathLst>
                <a:path w="1164" h="911" extrusionOk="0">
                  <a:moveTo>
                    <a:pt x="1137" y="0"/>
                  </a:moveTo>
                  <a:lnTo>
                    <a:pt x="0" y="815"/>
                  </a:lnTo>
                  <a:cubicBezTo>
                    <a:pt x="19" y="847"/>
                    <a:pt x="39" y="880"/>
                    <a:pt x="58" y="911"/>
                  </a:cubicBezTo>
                  <a:lnTo>
                    <a:pt x="1163" y="27"/>
                  </a:lnTo>
                  <a:cubicBezTo>
                    <a:pt x="1157" y="13"/>
                    <a:pt x="1149" y="7"/>
                    <a:pt x="1137"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5526;p91">
              <a:extLst>
                <a:ext uri="{FF2B5EF4-FFF2-40B4-BE49-F238E27FC236}">
                  <a16:creationId xmlns:a16="http://schemas.microsoft.com/office/drawing/2014/main" id="{C8AEC0D1-D945-0314-D30D-C49F3A18FD5C}"/>
                </a:ext>
              </a:extLst>
            </p:cNvPr>
            <p:cNvSpPr/>
            <p:nvPr/>
          </p:nvSpPr>
          <p:spPr>
            <a:xfrm>
              <a:off x="3589255" y="2887733"/>
              <a:ext cx="901" cy="129"/>
            </a:xfrm>
            <a:custGeom>
              <a:avLst/>
              <a:gdLst/>
              <a:ahLst/>
              <a:cxnLst/>
              <a:rect l="l" t="t" r="r" b="b"/>
              <a:pathLst>
                <a:path w="7" h="1" extrusionOk="0">
                  <a:moveTo>
                    <a:pt x="0" y="1"/>
                  </a:moveTo>
                  <a:lnTo>
                    <a:pt x="6"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527;p91">
              <a:extLst>
                <a:ext uri="{FF2B5EF4-FFF2-40B4-BE49-F238E27FC236}">
                  <a16:creationId xmlns:a16="http://schemas.microsoft.com/office/drawing/2014/main" id="{1AB30110-3328-6420-3F60-9346EF5B1DC3}"/>
                </a:ext>
              </a:extLst>
            </p:cNvPr>
            <p:cNvSpPr/>
            <p:nvPr/>
          </p:nvSpPr>
          <p:spPr>
            <a:xfrm>
              <a:off x="3585007" y="2766349"/>
              <a:ext cx="557497" cy="523128"/>
            </a:xfrm>
            <a:custGeom>
              <a:avLst/>
              <a:gdLst/>
              <a:ahLst/>
              <a:cxnLst/>
              <a:rect l="l" t="t" r="r" b="b"/>
              <a:pathLst>
                <a:path w="4331" h="4064" extrusionOk="0">
                  <a:moveTo>
                    <a:pt x="1113" y="1"/>
                  </a:moveTo>
                  <a:lnTo>
                    <a:pt x="1" y="885"/>
                  </a:lnTo>
                  <a:cubicBezTo>
                    <a:pt x="557" y="1815"/>
                    <a:pt x="1610" y="3270"/>
                    <a:pt x="3167" y="4064"/>
                  </a:cubicBezTo>
                  <a:lnTo>
                    <a:pt x="4331" y="2294"/>
                  </a:lnTo>
                  <a:cubicBezTo>
                    <a:pt x="3568" y="1970"/>
                    <a:pt x="2521" y="1299"/>
                    <a:pt x="1113" y="1"/>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528;p91">
              <a:extLst>
                <a:ext uri="{FF2B5EF4-FFF2-40B4-BE49-F238E27FC236}">
                  <a16:creationId xmlns:a16="http://schemas.microsoft.com/office/drawing/2014/main" id="{4915BAF1-5249-6F77-C1B5-99A17CCECABC}"/>
                </a:ext>
              </a:extLst>
            </p:cNvPr>
            <p:cNvSpPr/>
            <p:nvPr/>
          </p:nvSpPr>
          <p:spPr>
            <a:xfrm>
              <a:off x="3992668" y="2978353"/>
              <a:ext cx="39003" cy="24972"/>
            </a:xfrm>
            <a:custGeom>
              <a:avLst/>
              <a:gdLst/>
              <a:ahLst/>
              <a:cxnLst/>
              <a:rect l="l" t="t" r="r" b="b"/>
              <a:pathLst>
                <a:path w="303" h="194" extrusionOk="0">
                  <a:moveTo>
                    <a:pt x="0" y="1"/>
                  </a:moveTo>
                  <a:lnTo>
                    <a:pt x="0" y="7"/>
                  </a:lnTo>
                  <a:cubicBezTo>
                    <a:pt x="104" y="72"/>
                    <a:pt x="205" y="136"/>
                    <a:pt x="302" y="193"/>
                  </a:cubicBezTo>
                  <a:lnTo>
                    <a:pt x="302" y="193"/>
                  </a:lnTo>
                  <a:cubicBezTo>
                    <a:pt x="205" y="136"/>
                    <a:pt x="104" y="72"/>
                    <a:pt x="0" y="1"/>
                  </a:cubicBezTo>
                  <a:close/>
                </a:path>
              </a:pathLst>
            </a:custGeom>
            <a:solidFill>
              <a:srgbClr val="AD9D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5529;p91">
              <a:extLst>
                <a:ext uri="{FF2B5EF4-FFF2-40B4-BE49-F238E27FC236}">
                  <a16:creationId xmlns:a16="http://schemas.microsoft.com/office/drawing/2014/main" id="{D26663E2-4A7D-3A78-47A4-D3881DE43FB8}"/>
                </a:ext>
              </a:extLst>
            </p:cNvPr>
            <p:cNvSpPr/>
            <p:nvPr/>
          </p:nvSpPr>
          <p:spPr>
            <a:xfrm>
              <a:off x="3938605" y="2979125"/>
              <a:ext cx="93324" cy="301468"/>
            </a:xfrm>
            <a:custGeom>
              <a:avLst/>
              <a:gdLst/>
              <a:ahLst/>
              <a:cxnLst/>
              <a:rect l="l" t="t" r="r" b="b"/>
              <a:pathLst>
                <a:path w="725" h="2342" extrusionOk="0">
                  <a:moveTo>
                    <a:pt x="420" y="1"/>
                  </a:moveTo>
                  <a:lnTo>
                    <a:pt x="0" y="2172"/>
                  </a:lnTo>
                  <a:cubicBezTo>
                    <a:pt x="90" y="2231"/>
                    <a:pt x="188" y="2288"/>
                    <a:pt x="284" y="2341"/>
                  </a:cubicBezTo>
                  <a:lnTo>
                    <a:pt x="724" y="189"/>
                  </a:lnTo>
                  <a:cubicBezTo>
                    <a:pt x="627" y="131"/>
                    <a:pt x="524" y="66"/>
                    <a:pt x="420" y="1"/>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5530;p91">
              <a:extLst>
                <a:ext uri="{FF2B5EF4-FFF2-40B4-BE49-F238E27FC236}">
                  <a16:creationId xmlns:a16="http://schemas.microsoft.com/office/drawing/2014/main" id="{C96A3D97-3736-365F-57CD-6619FE668632}"/>
                </a:ext>
              </a:extLst>
            </p:cNvPr>
            <p:cNvSpPr/>
            <p:nvPr/>
          </p:nvSpPr>
          <p:spPr>
            <a:xfrm>
              <a:off x="3971043" y="2976036"/>
              <a:ext cx="394406" cy="420279"/>
            </a:xfrm>
            <a:custGeom>
              <a:avLst/>
              <a:gdLst/>
              <a:ahLst/>
              <a:cxnLst/>
              <a:rect l="l" t="t" r="r" b="b"/>
              <a:pathLst>
                <a:path w="3064" h="3265" extrusionOk="0">
                  <a:moveTo>
                    <a:pt x="511" y="0"/>
                  </a:moveTo>
                  <a:lnTo>
                    <a:pt x="1" y="2520"/>
                  </a:lnTo>
                  <a:cubicBezTo>
                    <a:pt x="1" y="2520"/>
                    <a:pt x="1112" y="3264"/>
                    <a:pt x="2372" y="3264"/>
                  </a:cubicBezTo>
                  <a:cubicBezTo>
                    <a:pt x="2559" y="3264"/>
                    <a:pt x="2749" y="3248"/>
                    <a:pt x="2940" y="3210"/>
                  </a:cubicBezTo>
                  <a:lnTo>
                    <a:pt x="3064" y="645"/>
                  </a:lnTo>
                  <a:cubicBezTo>
                    <a:pt x="3064" y="645"/>
                    <a:pt x="1054" y="516"/>
                    <a:pt x="511" y="0"/>
                  </a:cubicBez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5531;p91">
              <a:extLst>
                <a:ext uri="{FF2B5EF4-FFF2-40B4-BE49-F238E27FC236}">
                  <a16:creationId xmlns:a16="http://schemas.microsoft.com/office/drawing/2014/main" id="{F0726335-484F-244C-4E8D-985D89AC6E0A}"/>
                </a:ext>
              </a:extLst>
            </p:cNvPr>
            <p:cNvSpPr/>
            <p:nvPr/>
          </p:nvSpPr>
          <p:spPr>
            <a:xfrm>
              <a:off x="4322066" y="3054814"/>
              <a:ext cx="43379" cy="4377"/>
            </a:xfrm>
            <a:custGeom>
              <a:avLst/>
              <a:gdLst/>
              <a:ahLst/>
              <a:cxnLst/>
              <a:rect l="l" t="t" r="r" b="b"/>
              <a:pathLst>
                <a:path w="337" h="34" extrusionOk="0">
                  <a:moveTo>
                    <a:pt x="0" y="1"/>
                  </a:moveTo>
                  <a:lnTo>
                    <a:pt x="0" y="1"/>
                  </a:lnTo>
                  <a:cubicBezTo>
                    <a:pt x="200" y="27"/>
                    <a:pt x="329" y="33"/>
                    <a:pt x="337" y="33"/>
                  </a:cubicBezTo>
                  <a:cubicBezTo>
                    <a:pt x="329" y="33"/>
                    <a:pt x="200" y="27"/>
                    <a:pt x="0" y="1"/>
                  </a:cubicBezTo>
                  <a:close/>
                </a:path>
              </a:pathLst>
            </a:custGeom>
            <a:solidFill>
              <a:srgbClr val="DDD7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5532;p91">
              <a:extLst>
                <a:ext uri="{FF2B5EF4-FFF2-40B4-BE49-F238E27FC236}">
                  <a16:creationId xmlns:a16="http://schemas.microsoft.com/office/drawing/2014/main" id="{18B4F099-4C28-E0B2-87D9-49B4EE6E60D1}"/>
                </a:ext>
              </a:extLst>
            </p:cNvPr>
            <p:cNvSpPr/>
            <p:nvPr/>
          </p:nvSpPr>
          <p:spPr>
            <a:xfrm>
              <a:off x="4228872" y="3054814"/>
              <a:ext cx="136575" cy="341243"/>
            </a:xfrm>
            <a:custGeom>
              <a:avLst/>
              <a:gdLst/>
              <a:ahLst/>
              <a:cxnLst/>
              <a:rect l="l" t="t" r="r" b="b"/>
              <a:pathLst>
                <a:path w="1061" h="2651" extrusionOk="0">
                  <a:moveTo>
                    <a:pt x="724" y="1"/>
                  </a:moveTo>
                  <a:cubicBezTo>
                    <a:pt x="175" y="543"/>
                    <a:pt x="6" y="1578"/>
                    <a:pt x="0" y="2631"/>
                  </a:cubicBezTo>
                  <a:cubicBezTo>
                    <a:pt x="84" y="2637"/>
                    <a:pt x="169" y="2645"/>
                    <a:pt x="259" y="2651"/>
                  </a:cubicBezTo>
                  <a:cubicBezTo>
                    <a:pt x="265" y="1578"/>
                    <a:pt x="447" y="519"/>
                    <a:pt x="1061" y="33"/>
                  </a:cubicBezTo>
                  <a:cubicBezTo>
                    <a:pt x="1053" y="33"/>
                    <a:pt x="924" y="27"/>
                    <a:pt x="724" y="1"/>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533;p91">
              <a:extLst>
                <a:ext uri="{FF2B5EF4-FFF2-40B4-BE49-F238E27FC236}">
                  <a16:creationId xmlns:a16="http://schemas.microsoft.com/office/drawing/2014/main" id="{1041001E-69E6-67D2-726B-17691924C50E}"/>
                </a:ext>
              </a:extLst>
            </p:cNvPr>
            <p:cNvSpPr/>
            <p:nvPr/>
          </p:nvSpPr>
          <p:spPr>
            <a:xfrm>
              <a:off x="3428740" y="2585624"/>
              <a:ext cx="306874" cy="267099"/>
            </a:xfrm>
            <a:custGeom>
              <a:avLst/>
              <a:gdLst/>
              <a:ahLst/>
              <a:cxnLst/>
              <a:rect l="l" t="t" r="r" b="b"/>
              <a:pathLst>
                <a:path w="2384" h="2075" extrusionOk="0">
                  <a:moveTo>
                    <a:pt x="1382" y="0"/>
                  </a:moveTo>
                  <a:cubicBezTo>
                    <a:pt x="1215" y="0"/>
                    <a:pt x="1045" y="51"/>
                    <a:pt x="898" y="156"/>
                  </a:cubicBezTo>
                  <a:lnTo>
                    <a:pt x="445" y="493"/>
                  </a:lnTo>
                  <a:cubicBezTo>
                    <a:pt x="84" y="758"/>
                    <a:pt x="0" y="1274"/>
                    <a:pt x="272" y="1637"/>
                  </a:cubicBezTo>
                  <a:lnTo>
                    <a:pt x="349" y="1740"/>
                  </a:lnTo>
                  <a:cubicBezTo>
                    <a:pt x="509" y="1958"/>
                    <a:pt x="756" y="2075"/>
                    <a:pt x="1007" y="2075"/>
                  </a:cubicBezTo>
                  <a:cubicBezTo>
                    <a:pt x="1174" y="2075"/>
                    <a:pt x="1342" y="2023"/>
                    <a:pt x="1486" y="1915"/>
                  </a:cubicBezTo>
                  <a:lnTo>
                    <a:pt x="1945" y="1585"/>
                  </a:lnTo>
                  <a:cubicBezTo>
                    <a:pt x="2306" y="1313"/>
                    <a:pt x="2384" y="803"/>
                    <a:pt x="2120" y="442"/>
                  </a:cubicBezTo>
                  <a:lnTo>
                    <a:pt x="2043" y="338"/>
                  </a:lnTo>
                  <a:cubicBezTo>
                    <a:pt x="1883" y="117"/>
                    <a:pt x="1635" y="0"/>
                    <a:pt x="1382"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5534;p91">
              <a:extLst>
                <a:ext uri="{FF2B5EF4-FFF2-40B4-BE49-F238E27FC236}">
                  <a16:creationId xmlns:a16="http://schemas.microsoft.com/office/drawing/2014/main" id="{97AAF055-BEF7-D183-2D7D-2DD217E02BC2}"/>
                </a:ext>
              </a:extLst>
            </p:cNvPr>
            <p:cNvSpPr/>
            <p:nvPr/>
          </p:nvSpPr>
          <p:spPr>
            <a:xfrm>
              <a:off x="3416125" y="2577900"/>
              <a:ext cx="268901" cy="221403"/>
            </a:xfrm>
            <a:custGeom>
              <a:avLst/>
              <a:gdLst/>
              <a:ahLst/>
              <a:cxnLst/>
              <a:rect l="l" t="t" r="r" b="b"/>
              <a:pathLst>
                <a:path w="2089" h="1720" extrusionOk="0">
                  <a:moveTo>
                    <a:pt x="1260" y="0"/>
                  </a:moveTo>
                  <a:cubicBezTo>
                    <a:pt x="1111" y="0"/>
                    <a:pt x="960" y="46"/>
                    <a:pt x="829" y="139"/>
                  </a:cubicBezTo>
                  <a:lnTo>
                    <a:pt x="396" y="463"/>
                  </a:lnTo>
                  <a:cubicBezTo>
                    <a:pt x="72" y="702"/>
                    <a:pt x="1" y="1161"/>
                    <a:pt x="241" y="1483"/>
                  </a:cubicBezTo>
                  <a:cubicBezTo>
                    <a:pt x="360" y="1648"/>
                    <a:pt x="497" y="1719"/>
                    <a:pt x="645" y="1719"/>
                  </a:cubicBezTo>
                  <a:cubicBezTo>
                    <a:pt x="793" y="1719"/>
                    <a:pt x="951" y="1648"/>
                    <a:pt x="1113" y="1528"/>
                  </a:cubicBezTo>
                  <a:lnTo>
                    <a:pt x="1545" y="1206"/>
                  </a:lnTo>
                  <a:cubicBezTo>
                    <a:pt x="1869" y="967"/>
                    <a:pt x="2088" y="624"/>
                    <a:pt x="1849" y="302"/>
                  </a:cubicBezTo>
                  <a:cubicBezTo>
                    <a:pt x="1706" y="103"/>
                    <a:pt x="1485" y="0"/>
                    <a:pt x="1260"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5535;p91">
              <a:extLst>
                <a:ext uri="{FF2B5EF4-FFF2-40B4-BE49-F238E27FC236}">
                  <a16:creationId xmlns:a16="http://schemas.microsoft.com/office/drawing/2014/main" id="{1EF90999-2380-77FA-FBCC-3E04F575765B}"/>
                </a:ext>
              </a:extLst>
            </p:cNvPr>
            <p:cNvSpPr/>
            <p:nvPr/>
          </p:nvSpPr>
          <p:spPr>
            <a:xfrm>
              <a:off x="3653358" y="2615616"/>
              <a:ext cx="1673" cy="1931"/>
            </a:xfrm>
            <a:custGeom>
              <a:avLst/>
              <a:gdLst/>
              <a:ahLst/>
              <a:cxnLst/>
              <a:rect l="l" t="t" r="r" b="b"/>
              <a:pathLst>
                <a:path w="13" h="15" extrusionOk="0">
                  <a:moveTo>
                    <a:pt x="12" y="15"/>
                  </a:moveTo>
                  <a:lnTo>
                    <a:pt x="12" y="15"/>
                  </a:lnTo>
                  <a:lnTo>
                    <a:pt x="12" y="15"/>
                  </a:lnTo>
                  <a:close/>
                  <a:moveTo>
                    <a:pt x="12" y="9"/>
                  </a:moveTo>
                  <a:lnTo>
                    <a:pt x="12" y="15"/>
                  </a:lnTo>
                  <a:lnTo>
                    <a:pt x="12" y="9"/>
                  </a:lnTo>
                  <a:close/>
                  <a:moveTo>
                    <a:pt x="6" y="1"/>
                  </a:moveTo>
                  <a:lnTo>
                    <a:pt x="6" y="9"/>
                  </a:lnTo>
                  <a:lnTo>
                    <a:pt x="12" y="9"/>
                  </a:lnTo>
                  <a:lnTo>
                    <a:pt x="6" y="9"/>
                  </a:lnTo>
                  <a:lnTo>
                    <a:pt x="6" y="1"/>
                  </a:lnTo>
                  <a:close/>
                  <a:moveTo>
                    <a:pt x="0" y="1"/>
                  </a:moveTo>
                  <a:lnTo>
                    <a:pt x="6"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5536;p91">
              <a:extLst>
                <a:ext uri="{FF2B5EF4-FFF2-40B4-BE49-F238E27FC236}">
                  <a16:creationId xmlns:a16="http://schemas.microsoft.com/office/drawing/2014/main" id="{BDA6048F-3F81-12A8-A723-A8B44AB70847}"/>
                </a:ext>
              </a:extLst>
            </p:cNvPr>
            <p:cNvSpPr/>
            <p:nvPr/>
          </p:nvSpPr>
          <p:spPr>
            <a:xfrm>
              <a:off x="3575096" y="2568375"/>
              <a:ext cx="126663" cy="97185"/>
            </a:xfrm>
            <a:custGeom>
              <a:avLst/>
              <a:gdLst/>
              <a:ahLst/>
              <a:cxnLst/>
              <a:rect l="l" t="t" r="r" b="b"/>
              <a:pathLst>
                <a:path w="984" h="755" extrusionOk="0">
                  <a:moveTo>
                    <a:pt x="672" y="1"/>
                  </a:moveTo>
                  <a:cubicBezTo>
                    <a:pt x="624" y="1"/>
                    <a:pt x="576" y="13"/>
                    <a:pt x="530" y="39"/>
                  </a:cubicBezTo>
                  <a:lnTo>
                    <a:pt x="175" y="239"/>
                  </a:lnTo>
                  <a:cubicBezTo>
                    <a:pt x="45" y="317"/>
                    <a:pt x="0" y="484"/>
                    <a:pt x="78" y="621"/>
                  </a:cubicBezTo>
                  <a:cubicBezTo>
                    <a:pt x="129" y="706"/>
                    <a:pt x="221" y="755"/>
                    <a:pt x="315" y="755"/>
                  </a:cubicBezTo>
                  <a:cubicBezTo>
                    <a:pt x="362" y="755"/>
                    <a:pt x="410" y="743"/>
                    <a:pt x="453" y="717"/>
                  </a:cubicBezTo>
                  <a:lnTo>
                    <a:pt x="808" y="511"/>
                  </a:lnTo>
                  <a:cubicBezTo>
                    <a:pt x="937" y="439"/>
                    <a:pt x="983" y="272"/>
                    <a:pt x="912" y="135"/>
                  </a:cubicBezTo>
                  <a:cubicBezTo>
                    <a:pt x="860" y="50"/>
                    <a:pt x="768" y="1"/>
                    <a:pt x="672" y="1"/>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5537;p91">
              <a:extLst>
                <a:ext uri="{FF2B5EF4-FFF2-40B4-BE49-F238E27FC236}">
                  <a16:creationId xmlns:a16="http://schemas.microsoft.com/office/drawing/2014/main" id="{AE53DD24-3208-83B5-6A82-9BF60ED8A404}"/>
                </a:ext>
              </a:extLst>
            </p:cNvPr>
            <p:cNvSpPr/>
            <p:nvPr/>
          </p:nvSpPr>
          <p:spPr>
            <a:xfrm>
              <a:off x="4174680" y="2995602"/>
              <a:ext cx="767958" cy="793960"/>
            </a:xfrm>
            <a:custGeom>
              <a:avLst/>
              <a:gdLst/>
              <a:ahLst/>
              <a:cxnLst/>
              <a:rect l="l" t="t" r="r" b="b"/>
              <a:pathLst>
                <a:path w="5966" h="6168" extrusionOk="0">
                  <a:moveTo>
                    <a:pt x="3133" y="1"/>
                  </a:moveTo>
                  <a:cubicBezTo>
                    <a:pt x="2564" y="1"/>
                    <a:pt x="1892" y="168"/>
                    <a:pt x="1482" y="493"/>
                  </a:cubicBezTo>
                  <a:cubicBezTo>
                    <a:pt x="1" y="1663"/>
                    <a:pt x="1029" y="6168"/>
                    <a:pt x="1029" y="6168"/>
                  </a:cubicBezTo>
                  <a:lnTo>
                    <a:pt x="5965" y="5470"/>
                  </a:lnTo>
                  <a:cubicBezTo>
                    <a:pt x="5965" y="5470"/>
                    <a:pt x="4886" y="965"/>
                    <a:pt x="4027" y="228"/>
                  </a:cubicBezTo>
                  <a:cubicBezTo>
                    <a:pt x="3848" y="76"/>
                    <a:pt x="3514" y="1"/>
                    <a:pt x="3133" y="1"/>
                  </a:cubicBez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538;p91">
              <a:extLst>
                <a:ext uri="{FF2B5EF4-FFF2-40B4-BE49-F238E27FC236}">
                  <a16:creationId xmlns:a16="http://schemas.microsoft.com/office/drawing/2014/main" id="{75064B3E-DBF2-12DC-B8E5-C3ABF55440A5}"/>
                </a:ext>
              </a:extLst>
            </p:cNvPr>
            <p:cNvSpPr/>
            <p:nvPr/>
          </p:nvSpPr>
          <p:spPr>
            <a:xfrm>
              <a:off x="4291815" y="3246229"/>
              <a:ext cx="178796" cy="187291"/>
            </a:xfrm>
            <a:custGeom>
              <a:avLst/>
              <a:gdLst/>
              <a:ahLst/>
              <a:cxnLst/>
              <a:rect l="l" t="t" r="r" b="b"/>
              <a:pathLst>
                <a:path w="1389" h="1455" extrusionOk="0">
                  <a:moveTo>
                    <a:pt x="1349" y="1"/>
                  </a:moveTo>
                  <a:cubicBezTo>
                    <a:pt x="1349" y="1"/>
                    <a:pt x="1051" y="106"/>
                    <a:pt x="685" y="106"/>
                  </a:cubicBezTo>
                  <a:cubicBezTo>
                    <a:pt x="507" y="106"/>
                    <a:pt x="313" y="81"/>
                    <a:pt x="129" y="7"/>
                  </a:cubicBezTo>
                  <a:cubicBezTo>
                    <a:pt x="129" y="7"/>
                    <a:pt x="0" y="931"/>
                    <a:pt x="70" y="983"/>
                  </a:cubicBezTo>
                  <a:cubicBezTo>
                    <a:pt x="135" y="1028"/>
                    <a:pt x="582" y="1454"/>
                    <a:pt x="582" y="1454"/>
                  </a:cubicBezTo>
                  <a:cubicBezTo>
                    <a:pt x="582" y="1454"/>
                    <a:pt x="1304" y="1099"/>
                    <a:pt x="1349" y="1042"/>
                  </a:cubicBezTo>
                  <a:cubicBezTo>
                    <a:pt x="1388" y="989"/>
                    <a:pt x="1349" y="1"/>
                    <a:pt x="1349" y="1"/>
                  </a:cubicBez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5539;p91">
              <a:extLst>
                <a:ext uri="{FF2B5EF4-FFF2-40B4-BE49-F238E27FC236}">
                  <a16:creationId xmlns:a16="http://schemas.microsoft.com/office/drawing/2014/main" id="{6EE1FF77-2CBC-BD9E-9280-D5FE20BAA3E2}"/>
                </a:ext>
              </a:extLst>
            </p:cNvPr>
            <p:cNvSpPr/>
            <p:nvPr/>
          </p:nvSpPr>
          <p:spPr>
            <a:xfrm>
              <a:off x="4619927" y="3052497"/>
              <a:ext cx="226294" cy="304557"/>
            </a:xfrm>
            <a:custGeom>
              <a:avLst/>
              <a:gdLst/>
              <a:ahLst/>
              <a:cxnLst/>
              <a:rect l="l" t="t" r="r" b="b"/>
              <a:pathLst>
                <a:path w="1758" h="2366" extrusionOk="0">
                  <a:moveTo>
                    <a:pt x="755" y="0"/>
                  </a:moveTo>
                  <a:cubicBezTo>
                    <a:pt x="0" y="368"/>
                    <a:pt x="147" y="1176"/>
                    <a:pt x="147" y="1176"/>
                  </a:cubicBezTo>
                  <a:cubicBezTo>
                    <a:pt x="147" y="1176"/>
                    <a:pt x="129" y="2184"/>
                    <a:pt x="1078" y="2281"/>
                  </a:cubicBezTo>
                  <a:cubicBezTo>
                    <a:pt x="1259" y="2300"/>
                    <a:pt x="1498" y="2326"/>
                    <a:pt x="1757" y="2365"/>
                  </a:cubicBezTo>
                  <a:cubicBezTo>
                    <a:pt x="1692" y="2159"/>
                    <a:pt x="1621" y="1951"/>
                    <a:pt x="1551" y="1751"/>
                  </a:cubicBezTo>
                  <a:cubicBezTo>
                    <a:pt x="1518" y="1757"/>
                    <a:pt x="1486" y="1757"/>
                    <a:pt x="1447" y="1757"/>
                  </a:cubicBezTo>
                  <a:cubicBezTo>
                    <a:pt x="1066" y="1757"/>
                    <a:pt x="723" y="1486"/>
                    <a:pt x="651" y="1092"/>
                  </a:cubicBezTo>
                  <a:cubicBezTo>
                    <a:pt x="594" y="788"/>
                    <a:pt x="717" y="492"/>
                    <a:pt x="949" y="316"/>
                  </a:cubicBezTo>
                  <a:cubicBezTo>
                    <a:pt x="884" y="194"/>
                    <a:pt x="821" y="90"/>
                    <a:pt x="755" y="0"/>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5540;p91">
              <a:extLst>
                <a:ext uri="{FF2B5EF4-FFF2-40B4-BE49-F238E27FC236}">
                  <a16:creationId xmlns:a16="http://schemas.microsoft.com/office/drawing/2014/main" id="{F8E714D8-D407-8E16-211C-4C058C127A4D}"/>
                </a:ext>
              </a:extLst>
            </p:cNvPr>
            <p:cNvSpPr/>
            <p:nvPr/>
          </p:nvSpPr>
          <p:spPr>
            <a:xfrm>
              <a:off x="4446024" y="2960074"/>
              <a:ext cx="104137" cy="101691"/>
            </a:xfrm>
            <a:custGeom>
              <a:avLst/>
              <a:gdLst/>
              <a:ahLst/>
              <a:cxnLst/>
              <a:rect l="l" t="t" r="r" b="b"/>
              <a:pathLst>
                <a:path w="809" h="790" extrusionOk="0">
                  <a:moveTo>
                    <a:pt x="639" y="0"/>
                  </a:moveTo>
                  <a:lnTo>
                    <a:pt x="0" y="85"/>
                  </a:lnTo>
                  <a:lnTo>
                    <a:pt x="72" y="789"/>
                  </a:lnTo>
                  <a:lnTo>
                    <a:pt x="808" y="757"/>
                  </a:lnTo>
                  <a:lnTo>
                    <a:pt x="639"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5541;p91">
              <a:extLst>
                <a:ext uri="{FF2B5EF4-FFF2-40B4-BE49-F238E27FC236}">
                  <a16:creationId xmlns:a16="http://schemas.microsoft.com/office/drawing/2014/main" id="{E176B2E4-04AF-05C3-4345-5243ECEF9999}"/>
                </a:ext>
              </a:extLst>
            </p:cNvPr>
            <p:cNvSpPr/>
            <p:nvPr/>
          </p:nvSpPr>
          <p:spPr>
            <a:xfrm>
              <a:off x="4449242" y="3005899"/>
              <a:ext cx="100918" cy="55866"/>
            </a:xfrm>
            <a:custGeom>
              <a:avLst/>
              <a:gdLst/>
              <a:ahLst/>
              <a:cxnLst/>
              <a:rect l="l" t="t" r="r" b="b"/>
              <a:pathLst>
                <a:path w="784" h="434" extrusionOk="0">
                  <a:moveTo>
                    <a:pt x="0" y="1"/>
                  </a:moveTo>
                  <a:lnTo>
                    <a:pt x="47" y="433"/>
                  </a:lnTo>
                  <a:lnTo>
                    <a:pt x="783" y="401"/>
                  </a:lnTo>
                  <a:lnTo>
                    <a:pt x="698" y="19"/>
                  </a:lnTo>
                  <a:cubicBezTo>
                    <a:pt x="621" y="26"/>
                    <a:pt x="543" y="26"/>
                    <a:pt x="465" y="26"/>
                  </a:cubicBezTo>
                  <a:cubicBezTo>
                    <a:pt x="310" y="26"/>
                    <a:pt x="155" y="19"/>
                    <a:pt x="0" y="1"/>
                  </a:cubicBez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542;p91">
              <a:extLst>
                <a:ext uri="{FF2B5EF4-FFF2-40B4-BE49-F238E27FC236}">
                  <a16:creationId xmlns:a16="http://schemas.microsoft.com/office/drawing/2014/main" id="{6D759CE9-EC82-0947-B6DB-6ED0ABE655E0}"/>
                </a:ext>
              </a:extLst>
            </p:cNvPr>
            <p:cNvSpPr/>
            <p:nvPr/>
          </p:nvSpPr>
          <p:spPr>
            <a:xfrm>
              <a:off x="3738186" y="2251334"/>
              <a:ext cx="365958" cy="361195"/>
            </a:xfrm>
            <a:custGeom>
              <a:avLst/>
              <a:gdLst/>
              <a:ahLst/>
              <a:cxnLst/>
              <a:rect l="l" t="t" r="r" b="b"/>
              <a:pathLst>
                <a:path w="2843" h="2806" extrusionOk="0">
                  <a:moveTo>
                    <a:pt x="1459" y="1"/>
                  </a:moveTo>
                  <a:cubicBezTo>
                    <a:pt x="851" y="1"/>
                    <a:pt x="292" y="472"/>
                    <a:pt x="155" y="1145"/>
                  </a:cubicBezTo>
                  <a:cubicBezTo>
                    <a:pt x="0" y="1900"/>
                    <a:pt x="433" y="2637"/>
                    <a:pt x="1131" y="2780"/>
                  </a:cubicBezTo>
                  <a:cubicBezTo>
                    <a:pt x="1213" y="2797"/>
                    <a:pt x="1296" y="2806"/>
                    <a:pt x="1377" y="2806"/>
                  </a:cubicBezTo>
                  <a:cubicBezTo>
                    <a:pt x="1986" y="2806"/>
                    <a:pt x="2545" y="2335"/>
                    <a:pt x="2682" y="1668"/>
                  </a:cubicBezTo>
                  <a:cubicBezTo>
                    <a:pt x="2843" y="906"/>
                    <a:pt x="2404" y="170"/>
                    <a:pt x="1706" y="27"/>
                  </a:cubicBezTo>
                  <a:cubicBezTo>
                    <a:pt x="1624" y="9"/>
                    <a:pt x="1541" y="1"/>
                    <a:pt x="1459" y="1"/>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543;p91">
              <a:extLst>
                <a:ext uri="{FF2B5EF4-FFF2-40B4-BE49-F238E27FC236}">
                  <a16:creationId xmlns:a16="http://schemas.microsoft.com/office/drawing/2014/main" id="{0CD75CF4-34E7-0E03-3971-135F7752B92C}"/>
                </a:ext>
              </a:extLst>
            </p:cNvPr>
            <p:cNvSpPr/>
            <p:nvPr/>
          </p:nvSpPr>
          <p:spPr>
            <a:xfrm>
              <a:off x="3787229" y="2321229"/>
              <a:ext cx="107355" cy="208917"/>
            </a:xfrm>
            <a:custGeom>
              <a:avLst/>
              <a:gdLst/>
              <a:ahLst/>
              <a:cxnLst/>
              <a:rect l="l" t="t" r="r" b="b"/>
              <a:pathLst>
                <a:path w="834" h="1623" extrusionOk="0">
                  <a:moveTo>
                    <a:pt x="756" y="0"/>
                  </a:moveTo>
                  <a:cubicBezTo>
                    <a:pt x="440" y="53"/>
                    <a:pt x="162" y="311"/>
                    <a:pt x="91" y="667"/>
                  </a:cubicBezTo>
                  <a:cubicBezTo>
                    <a:pt x="1" y="1100"/>
                    <a:pt x="233" y="1512"/>
                    <a:pt x="615" y="1623"/>
                  </a:cubicBezTo>
                  <a:cubicBezTo>
                    <a:pt x="615" y="1384"/>
                    <a:pt x="640" y="1145"/>
                    <a:pt x="685" y="900"/>
                  </a:cubicBezTo>
                  <a:lnTo>
                    <a:pt x="801" y="343"/>
                  </a:lnTo>
                  <a:cubicBezTo>
                    <a:pt x="815" y="304"/>
                    <a:pt x="821" y="259"/>
                    <a:pt x="833" y="214"/>
                  </a:cubicBezTo>
                  <a:lnTo>
                    <a:pt x="833" y="214"/>
                  </a:lnTo>
                  <a:cubicBezTo>
                    <a:pt x="827" y="214"/>
                    <a:pt x="827" y="221"/>
                    <a:pt x="827" y="221"/>
                  </a:cubicBezTo>
                  <a:cubicBezTo>
                    <a:pt x="827" y="221"/>
                    <a:pt x="827" y="214"/>
                    <a:pt x="821" y="214"/>
                  </a:cubicBezTo>
                  <a:cubicBezTo>
                    <a:pt x="801" y="176"/>
                    <a:pt x="782" y="104"/>
                    <a:pt x="756" y="0"/>
                  </a:cubicBez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544;p91">
              <a:extLst>
                <a:ext uri="{FF2B5EF4-FFF2-40B4-BE49-F238E27FC236}">
                  <a16:creationId xmlns:a16="http://schemas.microsoft.com/office/drawing/2014/main" id="{D875F964-C1D6-B6AB-F9A7-45805C90935C}"/>
                </a:ext>
              </a:extLst>
            </p:cNvPr>
            <p:cNvSpPr/>
            <p:nvPr/>
          </p:nvSpPr>
          <p:spPr>
            <a:xfrm>
              <a:off x="3826360" y="1969176"/>
              <a:ext cx="1166998" cy="1040335"/>
            </a:xfrm>
            <a:custGeom>
              <a:avLst/>
              <a:gdLst/>
              <a:ahLst/>
              <a:cxnLst/>
              <a:rect l="l" t="t" r="r" b="b"/>
              <a:pathLst>
                <a:path w="9066" h="8082" extrusionOk="0">
                  <a:moveTo>
                    <a:pt x="4022" y="0"/>
                  </a:moveTo>
                  <a:cubicBezTo>
                    <a:pt x="2371" y="0"/>
                    <a:pt x="844" y="1412"/>
                    <a:pt x="497" y="3078"/>
                  </a:cubicBezTo>
                  <a:lnTo>
                    <a:pt x="381" y="3635"/>
                  </a:lnTo>
                  <a:cubicBezTo>
                    <a:pt x="1" y="5496"/>
                    <a:pt x="1195" y="7318"/>
                    <a:pt x="3056" y="7698"/>
                  </a:cubicBezTo>
                  <a:lnTo>
                    <a:pt x="4498" y="8002"/>
                  </a:lnTo>
                  <a:cubicBezTo>
                    <a:pt x="4758" y="8055"/>
                    <a:pt x="5029" y="8081"/>
                    <a:pt x="5302" y="8081"/>
                  </a:cubicBezTo>
                  <a:cubicBezTo>
                    <a:pt x="6984" y="8081"/>
                    <a:pt x="8751" y="7089"/>
                    <a:pt x="8561" y="5327"/>
                  </a:cubicBezTo>
                  <a:lnTo>
                    <a:pt x="8677" y="4772"/>
                  </a:lnTo>
                  <a:cubicBezTo>
                    <a:pt x="9065" y="2917"/>
                    <a:pt x="8659" y="778"/>
                    <a:pt x="6365" y="539"/>
                  </a:cubicBezTo>
                  <a:lnTo>
                    <a:pt x="4607" y="60"/>
                  </a:lnTo>
                  <a:cubicBezTo>
                    <a:pt x="4411" y="20"/>
                    <a:pt x="4216" y="0"/>
                    <a:pt x="4022"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545;p91">
              <a:extLst>
                <a:ext uri="{FF2B5EF4-FFF2-40B4-BE49-F238E27FC236}">
                  <a16:creationId xmlns:a16="http://schemas.microsoft.com/office/drawing/2014/main" id="{E31FF01F-8799-7051-C3C5-526DC5C1D919}"/>
                </a:ext>
              </a:extLst>
            </p:cNvPr>
            <p:cNvSpPr/>
            <p:nvPr/>
          </p:nvSpPr>
          <p:spPr>
            <a:xfrm>
              <a:off x="4171462" y="2591416"/>
              <a:ext cx="395178" cy="212778"/>
            </a:xfrm>
            <a:custGeom>
              <a:avLst/>
              <a:gdLst/>
              <a:ahLst/>
              <a:cxnLst/>
              <a:rect l="l" t="t" r="r" b="b"/>
              <a:pathLst>
                <a:path w="3070" h="1653" extrusionOk="0">
                  <a:moveTo>
                    <a:pt x="913" y="1"/>
                  </a:moveTo>
                  <a:cubicBezTo>
                    <a:pt x="871" y="1"/>
                    <a:pt x="825" y="3"/>
                    <a:pt x="776" y="9"/>
                  </a:cubicBezTo>
                  <a:cubicBezTo>
                    <a:pt x="103" y="86"/>
                    <a:pt x="1" y="1423"/>
                    <a:pt x="1242" y="1617"/>
                  </a:cubicBezTo>
                  <a:cubicBezTo>
                    <a:pt x="1395" y="1641"/>
                    <a:pt x="1535" y="1652"/>
                    <a:pt x="1664" y="1652"/>
                  </a:cubicBezTo>
                  <a:cubicBezTo>
                    <a:pt x="3023" y="1652"/>
                    <a:pt x="3069" y="418"/>
                    <a:pt x="2715" y="164"/>
                  </a:cubicBezTo>
                  <a:cubicBezTo>
                    <a:pt x="2623" y="99"/>
                    <a:pt x="2537" y="74"/>
                    <a:pt x="2454" y="74"/>
                  </a:cubicBezTo>
                  <a:cubicBezTo>
                    <a:pt x="2192" y="74"/>
                    <a:pt x="1970" y="327"/>
                    <a:pt x="1764" y="370"/>
                  </a:cubicBezTo>
                  <a:cubicBezTo>
                    <a:pt x="1749" y="374"/>
                    <a:pt x="1735" y="375"/>
                    <a:pt x="1721" y="375"/>
                  </a:cubicBezTo>
                  <a:cubicBezTo>
                    <a:pt x="1504" y="375"/>
                    <a:pt x="1423" y="1"/>
                    <a:pt x="913"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546;p91">
              <a:extLst>
                <a:ext uri="{FF2B5EF4-FFF2-40B4-BE49-F238E27FC236}">
                  <a16:creationId xmlns:a16="http://schemas.microsoft.com/office/drawing/2014/main" id="{79CC1E8C-67B3-1132-C506-1DDFAA2153F4}"/>
                </a:ext>
              </a:extLst>
            </p:cNvPr>
            <p:cNvSpPr/>
            <p:nvPr/>
          </p:nvSpPr>
          <p:spPr>
            <a:xfrm>
              <a:off x="4282935" y="2668520"/>
              <a:ext cx="262208" cy="135674"/>
            </a:xfrm>
            <a:custGeom>
              <a:avLst/>
              <a:gdLst/>
              <a:ahLst/>
              <a:cxnLst/>
              <a:rect l="l" t="t" r="r" b="b"/>
              <a:pathLst>
                <a:path w="2037" h="1054" extrusionOk="0">
                  <a:moveTo>
                    <a:pt x="1554" y="1"/>
                  </a:moveTo>
                  <a:cubicBezTo>
                    <a:pt x="1519" y="1"/>
                    <a:pt x="1483" y="2"/>
                    <a:pt x="1447" y="4"/>
                  </a:cubicBezTo>
                  <a:cubicBezTo>
                    <a:pt x="770" y="43"/>
                    <a:pt x="214" y="418"/>
                    <a:pt x="0" y="908"/>
                  </a:cubicBezTo>
                  <a:cubicBezTo>
                    <a:pt x="104" y="961"/>
                    <a:pt x="233" y="1000"/>
                    <a:pt x="376" y="1018"/>
                  </a:cubicBezTo>
                  <a:cubicBezTo>
                    <a:pt x="528" y="1042"/>
                    <a:pt x="669" y="1053"/>
                    <a:pt x="797" y="1053"/>
                  </a:cubicBezTo>
                  <a:cubicBezTo>
                    <a:pt x="1701" y="1053"/>
                    <a:pt x="2024" y="504"/>
                    <a:pt x="2037" y="63"/>
                  </a:cubicBezTo>
                  <a:cubicBezTo>
                    <a:pt x="1881" y="24"/>
                    <a:pt x="1722" y="1"/>
                    <a:pt x="1554" y="1"/>
                  </a:cubicBez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47;p91">
              <a:extLst>
                <a:ext uri="{FF2B5EF4-FFF2-40B4-BE49-F238E27FC236}">
                  <a16:creationId xmlns:a16="http://schemas.microsoft.com/office/drawing/2014/main" id="{6628500F-47D4-F6BE-A482-ABD563E0F8C8}"/>
                </a:ext>
              </a:extLst>
            </p:cNvPr>
            <p:cNvSpPr/>
            <p:nvPr/>
          </p:nvSpPr>
          <p:spPr>
            <a:xfrm>
              <a:off x="4241358" y="2591416"/>
              <a:ext cx="289626" cy="106325"/>
            </a:xfrm>
            <a:custGeom>
              <a:avLst/>
              <a:gdLst/>
              <a:ahLst/>
              <a:cxnLst/>
              <a:rect l="l" t="t" r="r" b="b"/>
              <a:pathLst>
                <a:path w="2250" h="826" extrusionOk="0">
                  <a:moveTo>
                    <a:pt x="370" y="1"/>
                  </a:moveTo>
                  <a:cubicBezTo>
                    <a:pt x="328" y="1"/>
                    <a:pt x="282" y="3"/>
                    <a:pt x="233" y="9"/>
                  </a:cubicBezTo>
                  <a:cubicBezTo>
                    <a:pt x="142" y="21"/>
                    <a:pt x="64" y="54"/>
                    <a:pt x="1" y="99"/>
                  </a:cubicBezTo>
                  <a:cubicBezTo>
                    <a:pt x="142" y="524"/>
                    <a:pt x="599" y="825"/>
                    <a:pt x="1139" y="825"/>
                  </a:cubicBezTo>
                  <a:cubicBezTo>
                    <a:pt x="1166" y="825"/>
                    <a:pt x="1194" y="825"/>
                    <a:pt x="1221" y="823"/>
                  </a:cubicBezTo>
                  <a:cubicBezTo>
                    <a:pt x="1674" y="797"/>
                    <a:pt x="2062" y="564"/>
                    <a:pt x="2249" y="242"/>
                  </a:cubicBezTo>
                  <a:cubicBezTo>
                    <a:pt x="2223" y="215"/>
                    <a:pt x="2205" y="183"/>
                    <a:pt x="2172" y="164"/>
                  </a:cubicBezTo>
                  <a:cubicBezTo>
                    <a:pt x="2080" y="99"/>
                    <a:pt x="1994" y="74"/>
                    <a:pt x="1911" y="74"/>
                  </a:cubicBezTo>
                  <a:cubicBezTo>
                    <a:pt x="1649" y="74"/>
                    <a:pt x="1427" y="327"/>
                    <a:pt x="1221" y="370"/>
                  </a:cubicBezTo>
                  <a:cubicBezTo>
                    <a:pt x="1206" y="374"/>
                    <a:pt x="1192" y="375"/>
                    <a:pt x="1178" y="375"/>
                  </a:cubicBezTo>
                  <a:cubicBezTo>
                    <a:pt x="961" y="375"/>
                    <a:pt x="880" y="1"/>
                    <a:pt x="370" y="1"/>
                  </a:cubicBez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548;p91">
              <a:extLst>
                <a:ext uri="{FF2B5EF4-FFF2-40B4-BE49-F238E27FC236}">
                  <a16:creationId xmlns:a16="http://schemas.microsoft.com/office/drawing/2014/main" id="{7ABC2676-D246-AA33-B369-DBF5580A8DE6}"/>
                </a:ext>
              </a:extLst>
            </p:cNvPr>
            <p:cNvSpPr/>
            <p:nvPr/>
          </p:nvSpPr>
          <p:spPr>
            <a:xfrm>
              <a:off x="4770402" y="2428841"/>
              <a:ext cx="366087" cy="361839"/>
            </a:xfrm>
            <a:custGeom>
              <a:avLst/>
              <a:gdLst/>
              <a:ahLst/>
              <a:cxnLst/>
              <a:rect l="l" t="t" r="r" b="b"/>
              <a:pathLst>
                <a:path w="2844" h="2811" extrusionOk="0">
                  <a:moveTo>
                    <a:pt x="1466" y="1"/>
                  </a:moveTo>
                  <a:cubicBezTo>
                    <a:pt x="855" y="1"/>
                    <a:pt x="293" y="468"/>
                    <a:pt x="156" y="1142"/>
                  </a:cubicBezTo>
                  <a:cubicBezTo>
                    <a:pt x="0" y="1905"/>
                    <a:pt x="433" y="2641"/>
                    <a:pt x="1131" y="2784"/>
                  </a:cubicBezTo>
                  <a:cubicBezTo>
                    <a:pt x="1214" y="2802"/>
                    <a:pt x="1296" y="2810"/>
                    <a:pt x="1378" y="2810"/>
                  </a:cubicBezTo>
                  <a:cubicBezTo>
                    <a:pt x="1986" y="2810"/>
                    <a:pt x="2545" y="2339"/>
                    <a:pt x="2682" y="1666"/>
                  </a:cubicBezTo>
                  <a:cubicBezTo>
                    <a:pt x="2843" y="903"/>
                    <a:pt x="2404" y="172"/>
                    <a:pt x="1706" y="25"/>
                  </a:cubicBezTo>
                  <a:cubicBezTo>
                    <a:pt x="1626" y="9"/>
                    <a:pt x="1545" y="1"/>
                    <a:pt x="1466" y="1"/>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549;p91">
              <a:extLst>
                <a:ext uri="{FF2B5EF4-FFF2-40B4-BE49-F238E27FC236}">
                  <a16:creationId xmlns:a16="http://schemas.microsoft.com/office/drawing/2014/main" id="{75E27DED-98D0-4DB0-32D4-99A727E3925C}"/>
                </a:ext>
              </a:extLst>
            </p:cNvPr>
            <p:cNvSpPr/>
            <p:nvPr/>
          </p:nvSpPr>
          <p:spPr>
            <a:xfrm>
              <a:off x="4852655" y="2503499"/>
              <a:ext cx="216511" cy="213036"/>
            </a:xfrm>
            <a:custGeom>
              <a:avLst/>
              <a:gdLst/>
              <a:ahLst/>
              <a:cxnLst/>
              <a:rect l="l" t="t" r="r" b="b"/>
              <a:pathLst>
                <a:path w="1682" h="1655" extrusionOk="0">
                  <a:moveTo>
                    <a:pt x="867" y="0"/>
                  </a:moveTo>
                  <a:cubicBezTo>
                    <a:pt x="725" y="0"/>
                    <a:pt x="582" y="45"/>
                    <a:pt x="466" y="123"/>
                  </a:cubicBezTo>
                  <a:cubicBezTo>
                    <a:pt x="382" y="245"/>
                    <a:pt x="286" y="349"/>
                    <a:pt x="194" y="407"/>
                  </a:cubicBezTo>
                  <a:cubicBezTo>
                    <a:pt x="149" y="484"/>
                    <a:pt x="117" y="576"/>
                    <a:pt x="98" y="672"/>
                  </a:cubicBezTo>
                  <a:cubicBezTo>
                    <a:pt x="0" y="1125"/>
                    <a:pt x="259" y="1557"/>
                    <a:pt x="673" y="1641"/>
                  </a:cubicBezTo>
                  <a:cubicBezTo>
                    <a:pt x="718" y="1655"/>
                    <a:pt x="770" y="1655"/>
                    <a:pt x="815" y="1655"/>
                  </a:cubicBezTo>
                  <a:cubicBezTo>
                    <a:pt x="1178" y="1655"/>
                    <a:pt x="1506" y="1376"/>
                    <a:pt x="1584" y="982"/>
                  </a:cubicBezTo>
                  <a:cubicBezTo>
                    <a:pt x="1682" y="537"/>
                    <a:pt x="1423" y="104"/>
                    <a:pt x="1008" y="13"/>
                  </a:cubicBezTo>
                  <a:cubicBezTo>
                    <a:pt x="963" y="6"/>
                    <a:pt x="912" y="0"/>
                    <a:pt x="867" y="0"/>
                  </a:cubicBez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5550;p91">
              <a:extLst>
                <a:ext uri="{FF2B5EF4-FFF2-40B4-BE49-F238E27FC236}">
                  <a16:creationId xmlns:a16="http://schemas.microsoft.com/office/drawing/2014/main" id="{B856534A-C3D1-9B14-01A1-3DC42B1BBBFE}"/>
                </a:ext>
              </a:extLst>
            </p:cNvPr>
            <p:cNvSpPr/>
            <p:nvPr/>
          </p:nvSpPr>
          <p:spPr>
            <a:xfrm>
              <a:off x="5094780" y="2612526"/>
              <a:ext cx="901" cy="129"/>
            </a:xfrm>
            <a:custGeom>
              <a:avLst/>
              <a:gdLst/>
              <a:ahLst/>
              <a:cxnLst/>
              <a:rect l="l" t="t" r="r" b="b"/>
              <a:pathLst>
                <a:path w="7" h="1" extrusionOk="0">
                  <a:moveTo>
                    <a:pt x="1" y="0"/>
                  </a:moveTo>
                  <a:lnTo>
                    <a:pt x="7"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5551;p91">
              <a:extLst>
                <a:ext uri="{FF2B5EF4-FFF2-40B4-BE49-F238E27FC236}">
                  <a16:creationId xmlns:a16="http://schemas.microsoft.com/office/drawing/2014/main" id="{BA46CF69-4AE3-CC1B-4BCD-08BAC0A1482F}"/>
                </a:ext>
              </a:extLst>
            </p:cNvPr>
            <p:cNvSpPr/>
            <p:nvPr/>
          </p:nvSpPr>
          <p:spPr>
            <a:xfrm>
              <a:off x="5112157" y="2592446"/>
              <a:ext cx="2703" cy="2574"/>
            </a:xfrm>
            <a:custGeom>
              <a:avLst/>
              <a:gdLst/>
              <a:ahLst/>
              <a:cxnLst/>
              <a:rect l="l" t="t" r="r" b="b"/>
              <a:pathLst>
                <a:path w="21" h="20" extrusionOk="0">
                  <a:moveTo>
                    <a:pt x="1" y="20"/>
                  </a:moveTo>
                  <a:cubicBezTo>
                    <a:pt x="7" y="13"/>
                    <a:pt x="14" y="7"/>
                    <a:pt x="21" y="1"/>
                  </a:cubicBezTo>
                  <a:cubicBezTo>
                    <a:pt x="14" y="7"/>
                    <a:pt x="7" y="13"/>
                    <a:pt x="1" y="20"/>
                  </a:cubicBez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5552;p91">
              <a:extLst>
                <a:ext uri="{FF2B5EF4-FFF2-40B4-BE49-F238E27FC236}">
                  <a16:creationId xmlns:a16="http://schemas.microsoft.com/office/drawing/2014/main" id="{C1ECC0DA-C61F-196E-5076-2B4BA6F63217}"/>
                </a:ext>
              </a:extLst>
            </p:cNvPr>
            <p:cNvSpPr/>
            <p:nvPr/>
          </p:nvSpPr>
          <p:spPr>
            <a:xfrm>
              <a:off x="3828806" y="1561000"/>
              <a:ext cx="1488933" cy="1029008"/>
            </a:xfrm>
            <a:custGeom>
              <a:avLst/>
              <a:gdLst/>
              <a:ahLst/>
              <a:cxnLst/>
              <a:rect l="l" t="t" r="r" b="b"/>
              <a:pathLst>
                <a:path w="11567" h="7994" extrusionOk="0">
                  <a:moveTo>
                    <a:pt x="4065" y="0"/>
                  </a:moveTo>
                  <a:cubicBezTo>
                    <a:pt x="3416" y="0"/>
                    <a:pt x="2995" y="653"/>
                    <a:pt x="2843" y="944"/>
                  </a:cubicBezTo>
                  <a:cubicBezTo>
                    <a:pt x="2941" y="719"/>
                    <a:pt x="3076" y="285"/>
                    <a:pt x="2747" y="162"/>
                  </a:cubicBezTo>
                  <a:cubicBezTo>
                    <a:pt x="2719" y="151"/>
                    <a:pt x="2691" y="146"/>
                    <a:pt x="2665" y="146"/>
                  </a:cubicBezTo>
                  <a:cubicBezTo>
                    <a:pt x="2261" y="146"/>
                    <a:pt x="2022" y="1300"/>
                    <a:pt x="2022" y="1300"/>
                  </a:cubicBezTo>
                  <a:cubicBezTo>
                    <a:pt x="2022" y="1300"/>
                    <a:pt x="1824" y="913"/>
                    <a:pt x="1514" y="913"/>
                  </a:cubicBezTo>
                  <a:cubicBezTo>
                    <a:pt x="1471" y="913"/>
                    <a:pt x="1425" y="920"/>
                    <a:pt x="1377" y="938"/>
                  </a:cubicBezTo>
                  <a:cubicBezTo>
                    <a:pt x="982" y="1074"/>
                    <a:pt x="1222" y="2515"/>
                    <a:pt x="1222" y="2515"/>
                  </a:cubicBezTo>
                  <a:cubicBezTo>
                    <a:pt x="0" y="3206"/>
                    <a:pt x="331" y="5810"/>
                    <a:pt x="498" y="6120"/>
                  </a:cubicBezTo>
                  <a:cubicBezTo>
                    <a:pt x="499" y="6123"/>
                    <a:pt x="501" y="6124"/>
                    <a:pt x="502" y="6124"/>
                  </a:cubicBezTo>
                  <a:cubicBezTo>
                    <a:pt x="547" y="6124"/>
                    <a:pt x="700" y="5244"/>
                    <a:pt x="1694" y="4394"/>
                  </a:cubicBezTo>
                  <a:cubicBezTo>
                    <a:pt x="2255" y="3910"/>
                    <a:pt x="3167" y="3743"/>
                    <a:pt x="3167" y="3743"/>
                  </a:cubicBezTo>
                  <a:cubicBezTo>
                    <a:pt x="3954" y="4173"/>
                    <a:pt x="4669" y="4301"/>
                    <a:pt x="5241" y="4301"/>
                  </a:cubicBezTo>
                  <a:cubicBezTo>
                    <a:pt x="6088" y="4301"/>
                    <a:pt x="6624" y="4021"/>
                    <a:pt x="6624" y="4021"/>
                  </a:cubicBezTo>
                  <a:cubicBezTo>
                    <a:pt x="6681" y="4627"/>
                    <a:pt x="8187" y="5894"/>
                    <a:pt x="8187" y="5894"/>
                  </a:cubicBezTo>
                  <a:cubicBezTo>
                    <a:pt x="8187" y="5894"/>
                    <a:pt x="7567" y="7529"/>
                    <a:pt x="7916" y="7755"/>
                  </a:cubicBezTo>
                  <a:cubicBezTo>
                    <a:pt x="7945" y="7773"/>
                    <a:pt x="7976" y="7782"/>
                    <a:pt x="8007" y="7782"/>
                  </a:cubicBezTo>
                  <a:cubicBezTo>
                    <a:pt x="8355" y="7782"/>
                    <a:pt x="8801" y="6753"/>
                    <a:pt x="8801" y="6753"/>
                  </a:cubicBezTo>
                  <a:cubicBezTo>
                    <a:pt x="10042" y="6876"/>
                    <a:pt x="10009" y="7994"/>
                    <a:pt x="10009" y="7994"/>
                  </a:cubicBezTo>
                  <a:cubicBezTo>
                    <a:pt x="10617" y="7387"/>
                    <a:pt x="11566" y="4504"/>
                    <a:pt x="9887" y="2611"/>
                  </a:cubicBezTo>
                  <a:cubicBezTo>
                    <a:pt x="10081" y="2527"/>
                    <a:pt x="10248" y="2405"/>
                    <a:pt x="10236" y="2243"/>
                  </a:cubicBezTo>
                  <a:cubicBezTo>
                    <a:pt x="10228" y="2056"/>
                    <a:pt x="9980" y="2008"/>
                    <a:pt x="9725" y="2008"/>
                  </a:cubicBezTo>
                  <a:cubicBezTo>
                    <a:pt x="9541" y="2008"/>
                    <a:pt x="9354" y="2033"/>
                    <a:pt x="9254" y="2049"/>
                  </a:cubicBezTo>
                  <a:cubicBezTo>
                    <a:pt x="9234" y="2037"/>
                    <a:pt x="9215" y="2023"/>
                    <a:pt x="9195" y="2005"/>
                  </a:cubicBezTo>
                  <a:cubicBezTo>
                    <a:pt x="9254" y="1829"/>
                    <a:pt x="9415" y="1248"/>
                    <a:pt x="9046" y="1113"/>
                  </a:cubicBezTo>
                  <a:cubicBezTo>
                    <a:pt x="9016" y="1102"/>
                    <a:pt x="8989" y="1097"/>
                    <a:pt x="8964" y="1097"/>
                  </a:cubicBezTo>
                  <a:cubicBezTo>
                    <a:pt x="8763" y="1097"/>
                    <a:pt x="8717" y="1423"/>
                    <a:pt x="8711" y="1688"/>
                  </a:cubicBezTo>
                  <a:cubicBezTo>
                    <a:pt x="7467" y="935"/>
                    <a:pt x="6314" y="749"/>
                    <a:pt x="5479" y="749"/>
                  </a:cubicBezTo>
                  <a:cubicBezTo>
                    <a:pt x="4666" y="749"/>
                    <a:pt x="4155" y="925"/>
                    <a:pt x="4155" y="925"/>
                  </a:cubicBezTo>
                  <a:cubicBezTo>
                    <a:pt x="4155" y="925"/>
                    <a:pt x="4969" y="33"/>
                    <a:pt x="4104" y="1"/>
                  </a:cubicBezTo>
                  <a:cubicBezTo>
                    <a:pt x="4091" y="0"/>
                    <a:pt x="4078" y="0"/>
                    <a:pt x="4065"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5553;p91">
              <a:extLst>
                <a:ext uri="{FF2B5EF4-FFF2-40B4-BE49-F238E27FC236}">
                  <a16:creationId xmlns:a16="http://schemas.microsoft.com/office/drawing/2014/main" id="{B1649574-68C6-C8DB-933A-DBEB614193C4}"/>
                </a:ext>
              </a:extLst>
            </p:cNvPr>
            <p:cNvSpPr/>
            <p:nvPr/>
          </p:nvSpPr>
          <p:spPr>
            <a:xfrm>
              <a:off x="4331977" y="1685860"/>
              <a:ext cx="269674" cy="102463"/>
            </a:xfrm>
            <a:custGeom>
              <a:avLst/>
              <a:gdLst/>
              <a:ahLst/>
              <a:cxnLst/>
              <a:rect l="l" t="t" r="r" b="b"/>
              <a:pathLst>
                <a:path w="2095" h="796" extrusionOk="0">
                  <a:moveTo>
                    <a:pt x="1578" y="0"/>
                  </a:moveTo>
                  <a:cubicBezTo>
                    <a:pt x="996" y="0"/>
                    <a:pt x="1" y="343"/>
                    <a:pt x="305" y="659"/>
                  </a:cubicBezTo>
                  <a:cubicBezTo>
                    <a:pt x="395" y="757"/>
                    <a:pt x="544" y="796"/>
                    <a:pt x="717" y="796"/>
                  </a:cubicBezTo>
                  <a:cubicBezTo>
                    <a:pt x="1286" y="796"/>
                    <a:pt x="2094" y="369"/>
                    <a:pt x="1952" y="116"/>
                  </a:cubicBezTo>
                  <a:cubicBezTo>
                    <a:pt x="1907" y="39"/>
                    <a:pt x="1764" y="0"/>
                    <a:pt x="1578" y="0"/>
                  </a:cubicBez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5554;p91">
              <a:extLst>
                <a:ext uri="{FF2B5EF4-FFF2-40B4-BE49-F238E27FC236}">
                  <a16:creationId xmlns:a16="http://schemas.microsoft.com/office/drawing/2014/main" id="{3B703C7F-DDF8-BCDB-6A6E-13FAEEDAD431}"/>
                </a:ext>
              </a:extLst>
            </p:cNvPr>
            <p:cNvSpPr/>
            <p:nvPr/>
          </p:nvSpPr>
          <p:spPr>
            <a:xfrm>
              <a:off x="4460184" y="1769014"/>
              <a:ext cx="174805" cy="88175"/>
            </a:xfrm>
            <a:custGeom>
              <a:avLst/>
              <a:gdLst/>
              <a:ahLst/>
              <a:cxnLst/>
              <a:rect l="l" t="t" r="r" b="b"/>
              <a:pathLst>
                <a:path w="1358" h="685" extrusionOk="0">
                  <a:moveTo>
                    <a:pt x="982" y="1"/>
                  </a:moveTo>
                  <a:cubicBezTo>
                    <a:pt x="633" y="1"/>
                    <a:pt x="0" y="537"/>
                    <a:pt x="356" y="660"/>
                  </a:cubicBezTo>
                  <a:cubicBezTo>
                    <a:pt x="407" y="672"/>
                    <a:pt x="458" y="685"/>
                    <a:pt x="511" y="685"/>
                  </a:cubicBezTo>
                  <a:cubicBezTo>
                    <a:pt x="905" y="685"/>
                    <a:pt x="1357" y="252"/>
                    <a:pt x="1125" y="46"/>
                  </a:cubicBezTo>
                  <a:cubicBezTo>
                    <a:pt x="1092" y="13"/>
                    <a:pt x="1040" y="1"/>
                    <a:pt x="982" y="1"/>
                  </a:cubicBez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5555;p91">
              <a:extLst>
                <a:ext uri="{FF2B5EF4-FFF2-40B4-BE49-F238E27FC236}">
                  <a16:creationId xmlns:a16="http://schemas.microsoft.com/office/drawing/2014/main" id="{E7425861-E3CE-0D8A-084E-B1CB7D2C07E6}"/>
                </a:ext>
              </a:extLst>
            </p:cNvPr>
            <p:cNvSpPr/>
            <p:nvPr/>
          </p:nvSpPr>
          <p:spPr>
            <a:xfrm>
              <a:off x="5062986" y="1984494"/>
              <a:ext cx="138377" cy="144040"/>
            </a:xfrm>
            <a:custGeom>
              <a:avLst/>
              <a:gdLst/>
              <a:ahLst/>
              <a:cxnLst/>
              <a:rect l="l" t="t" r="r" b="b"/>
              <a:pathLst>
                <a:path w="1075" h="1119" extrusionOk="0">
                  <a:moveTo>
                    <a:pt x="209" y="0"/>
                  </a:moveTo>
                  <a:cubicBezTo>
                    <a:pt x="27" y="0"/>
                    <a:pt x="1" y="284"/>
                    <a:pt x="72" y="562"/>
                  </a:cubicBezTo>
                  <a:cubicBezTo>
                    <a:pt x="144" y="841"/>
                    <a:pt x="319" y="1118"/>
                    <a:pt x="538" y="1118"/>
                  </a:cubicBezTo>
                  <a:lnTo>
                    <a:pt x="590" y="1118"/>
                  </a:lnTo>
                  <a:cubicBezTo>
                    <a:pt x="1074" y="1021"/>
                    <a:pt x="699" y="116"/>
                    <a:pt x="254" y="6"/>
                  </a:cubicBezTo>
                  <a:cubicBezTo>
                    <a:pt x="241" y="6"/>
                    <a:pt x="221" y="0"/>
                    <a:pt x="209" y="0"/>
                  </a:cubicBez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5556;p91">
              <a:extLst>
                <a:ext uri="{FF2B5EF4-FFF2-40B4-BE49-F238E27FC236}">
                  <a16:creationId xmlns:a16="http://schemas.microsoft.com/office/drawing/2014/main" id="{4C5902DB-EA9C-8AA7-C56F-27A970C438E2}"/>
                </a:ext>
              </a:extLst>
            </p:cNvPr>
            <p:cNvSpPr/>
            <p:nvPr/>
          </p:nvSpPr>
          <p:spPr>
            <a:xfrm>
              <a:off x="4978158" y="2037785"/>
              <a:ext cx="96799" cy="100661"/>
            </a:xfrm>
            <a:custGeom>
              <a:avLst/>
              <a:gdLst/>
              <a:ahLst/>
              <a:cxnLst/>
              <a:rect l="l" t="t" r="r" b="b"/>
              <a:pathLst>
                <a:path w="752" h="782" extrusionOk="0">
                  <a:moveTo>
                    <a:pt x="144" y="0"/>
                  </a:moveTo>
                  <a:cubicBezTo>
                    <a:pt x="21" y="0"/>
                    <a:pt x="1" y="194"/>
                    <a:pt x="54" y="388"/>
                  </a:cubicBezTo>
                  <a:cubicBezTo>
                    <a:pt x="99" y="588"/>
                    <a:pt x="221" y="782"/>
                    <a:pt x="376" y="782"/>
                  </a:cubicBezTo>
                  <a:cubicBezTo>
                    <a:pt x="389" y="782"/>
                    <a:pt x="396" y="782"/>
                    <a:pt x="409" y="776"/>
                  </a:cubicBezTo>
                  <a:cubicBezTo>
                    <a:pt x="751" y="710"/>
                    <a:pt x="486" y="78"/>
                    <a:pt x="176" y="0"/>
                  </a:cubicBez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5557;p91">
              <a:extLst>
                <a:ext uri="{FF2B5EF4-FFF2-40B4-BE49-F238E27FC236}">
                  <a16:creationId xmlns:a16="http://schemas.microsoft.com/office/drawing/2014/main" id="{8593AC4B-D7C1-B3B5-A8A2-83FE3E30E056}"/>
                </a:ext>
              </a:extLst>
            </p:cNvPr>
            <p:cNvSpPr/>
            <p:nvPr/>
          </p:nvSpPr>
          <p:spPr>
            <a:xfrm>
              <a:off x="4568953" y="2694651"/>
              <a:ext cx="213937" cy="155754"/>
            </a:xfrm>
            <a:custGeom>
              <a:avLst/>
              <a:gdLst/>
              <a:ahLst/>
              <a:cxnLst/>
              <a:rect l="l" t="t" r="r" b="b"/>
              <a:pathLst>
                <a:path w="1662" h="1210" extrusionOk="0">
                  <a:moveTo>
                    <a:pt x="731" y="1"/>
                  </a:moveTo>
                  <a:cubicBezTo>
                    <a:pt x="409" y="1"/>
                    <a:pt x="137" y="170"/>
                    <a:pt x="78" y="421"/>
                  </a:cubicBezTo>
                  <a:cubicBezTo>
                    <a:pt x="1" y="738"/>
                    <a:pt x="272" y="1080"/>
                    <a:pt x="692" y="1178"/>
                  </a:cubicBezTo>
                  <a:cubicBezTo>
                    <a:pt x="770" y="1197"/>
                    <a:pt x="847" y="1209"/>
                    <a:pt x="925" y="1209"/>
                  </a:cubicBezTo>
                  <a:cubicBezTo>
                    <a:pt x="1249" y="1209"/>
                    <a:pt x="1521" y="1042"/>
                    <a:pt x="1584" y="790"/>
                  </a:cubicBezTo>
                  <a:cubicBezTo>
                    <a:pt x="1662" y="472"/>
                    <a:pt x="1384" y="131"/>
                    <a:pt x="970" y="34"/>
                  </a:cubicBezTo>
                  <a:cubicBezTo>
                    <a:pt x="886" y="15"/>
                    <a:pt x="809" y="1"/>
                    <a:pt x="731" y="1"/>
                  </a:cubicBez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5558;p91">
              <a:extLst>
                <a:ext uri="{FF2B5EF4-FFF2-40B4-BE49-F238E27FC236}">
                  <a16:creationId xmlns:a16="http://schemas.microsoft.com/office/drawing/2014/main" id="{48C7F836-395A-03C5-E3CB-FB3ACDC1E3C9}"/>
                </a:ext>
              </a:extLst>
            </p:cNvPr>
            <p:cNvSpPr/>
            <p:nvPr/>
          </p:nvSpPr>
          <p:spPr>
            <a:xfrm>
              <a:off x="4135806" y="2137158"/>
              <a:ext cx="197203" cy="92165"/>
            </a:xfrm>
            <a:custGeom>
              <a:avLst/>
              <a:gdLst/>
              <a:ahLst/>
              <a:cxnLst/>
              <a:rect l="l" t="t" r="r" b="b"/>
              <a:pathLst>
                <a:path w="1532" h="716" extrusionOk="0">
                  <a:moveTo>
                    <a:pt x="227" y="520"/>
                  </a:moveTo>
                  <a:cubicBezTo>
                    <a:pt x="226" y="522"/>
                    <a:pt x="225" y="524"/>
                    <a:pt x="225" y="526"/>
                  </a:cubicBezTo>
                  <a:cubicBezTo>
                    <a:pt x="226" y="523"/>
                    <a:pt x="227" y="521"/>
                    <a:pt x="227" y="520"/>
                  </a:cubicBezTo>
                  <a:close/>
                  <a:moveTo>
                    <a:pt x="801" y="0"/>
                  </a:moveTo>
                  <a:cubicBezTo>
                    <a:pt x="589" y="0"/>
                    <a:pt x="364" y="112"/>
                    <a:pt x="219" y="261"/>
                  </a:cubicBezTo>
                  <a:cubicBezTo>
                    <a:pt x="123" y="365"/>
                    <a:pt x="52" y="487"/>
                    <a:pt x="13" y="624"/>
                  </a:cubicBezTo>
                  <a:cubicBezTo>
                    <a:pt x="0" y="663"/>
                    <a:pt x="25" y="701"/>
                    <a:pt x="58" y="714"/>
                  </a:cubicBezTo>
                  <a:cubicBezTo>
                    <a:pt x="63" y="715"/>
                    <a:pt x="67" y="715"/>
                    <a:pt x="72" y="715"/>
                  </a:cubicBezTo>
                  <a:cubicBezTo>
                    <a:pt x="104" y="715"/>
                    <a:pt x="131" y="697"/>
                    <a:pt x="142" y="663"/>
                  </a:cubicBezTo>
                  <a:cubicBezTo>
                    <a:pt x="155" y="643"/>
                    <a:pt x="162" y="630"/>
                    <a:pt x="174" y="604"/>
                  </a:cubicBezTo>
                  <a:cubicBezTo>
                    <a:pt x="186" y="577"/>
                    <a:pt x="200" y="553"/>
                    <a:pt x="219" y="532"/>
                  </a:cubicBezTo>
                  <a:cubicBezTo>
                    <a:pt x="219" y="528"/>
                    <a:pt x="226" y="518"/>
                    <a:pt x="227" y="518"/>
                  </a:cubicBezTo>
                  <a:lnTo>
                    <a:pt x="227" y="518"/>
                  </a:lnTo>
                  <a:cubicBezTo>
                    <a:pt x="228" y="518"/>
                    <a:pt x="228" y="519"/>
                    <a:pt x="227" y="520"/>
                  </a:cubicBezTo>
                  <a:lnTo>
                    <a:pt x="227" y="520"/>
                  </a:lnTo>
                  <a:cubicBezTo>
                    <a:pt x="230" y="516"/>
                    <a:pt x="235" y="512"/>
                    <a:pt x="239" y="508"/>
                  </a:cubicBezTo>
                  <a:cubicBezTo>
                    <a:pt x="245" y="500"/>
                    <a:pt x="252" y="487"/>
                    <a:pt x="258" y="481"/>
                  </a:cubicBezTo>
                  <a:cubicBezTo>
                    <a:pt x="278" y="461"/>
                    <a:pt x="297" y="436"/>
                    <a:pt x="317" y="416"/>
                  </a:cubicBezTo>
                  <a:cubicBezTo>
                    <a:pt x="335" y="404"/>
                    <a:pt x="356" y="384"/>
                    <a:pt x="374" y="371"/>
                  </a:cubicBezTo>
                  <a:cubicBezTo>
                    <a:pt x="378" y="368"/>
                    <a:pt x="380" y="366"/>
                    <a:pt x="381" y="365"/>
                  </a:cubicBezTo>
                  <a:lnTo>
                    <a:pt x="381" y="365"/>
                  </a:lnTo>
                  <a:cubicBezTo>
                    <a:pt x="388" y="359"/>
                    <a:pt x="394" y="359"/>
                    <a:pt x="394" y="353"/>
                  </a:cubicBezTo>
                  <a:cubicBezTo>
                    <a:pt x="407" y="345"/>
                    <a:pt x="419" y="339"/>
                    <a:pt x="433" y="326"/>
                  </a:cubicBezTo>
                  <a:cubicBezTo>
                    <a:pt x="477" y="300"/>
                    <a:pt x="521" y="276"/>
                    <a:pt x="571" y="250"/>
                  </a:cubicBezTo>
                  <a:lnTo>
                    <a:pt x="571" y="250"/>
                  </a:lnTo>
                  <a:cubicBezTo>
                    <a:pt x="566" y="253"/>
                    <a:pt x="565" y="254"/>
                    <a:pt x="567" y="254"/>
                  </a:cubicBezTo>
                  <a:cubicBezTo>
                    <a:pt x="570" y="254"/>
                    <a:pt x="590" y="247"/>
                    <a:pt x="594" y="242"/>
                  </a:cubicBezTo>
                  <a:cubicBezTo>
                    <a:pt x="607" y="242"/>
                    <a:pt x="613" y="236"/>
                    <a:pt x="627" y="228"/>
                  </a:cubicBezTo>
                  <a:cubicBezTo>
                    <a:pt x="652" y="222"/>
                    <a:pt x="678" y="216"/>
                    <a:pt x="704" y="210"/>
                  </a:cubicBezTo>
                  <a:cubicBezTo>
                    <a:pt x="717" y="210"/>
                    <a:pt x="737" y="204"/>
                    <a:pt x="749" y="204"/>
                  </a:cubicBezTo>
                  <a:lnTo>
                    <a:pt x="762" y="204"/>
                  </a:lnTo>
                  <a:cubicBezTo>
                    <a:pt x="794" y="197"/>
                    <a:pt x="827" y="197"/>
                    <a:pt x="860" y="190"/>
                  </a:cubicBezTo>
                  <a:lnTo>
                    <a:pt x="860" y="190"/>
                  </a:lnTo>
                  <a:cubicBezTo>
                    <a:pt x="851" y="192"/>
                    <a:pt x="850" y="193"/>
                    <a:pt x="853" y="193"/>
                  </a:cubicBezTo>
                  <a:cubicBezTo>
                    <a:pt x="859" y="193"/>
                    <a:pt x="880" y="190"/>
                    <a:pt x="884" y="190"/>
                  </a:cubicBezTo>
                  <a:cubicBezTo>
                    <a:pt x="898" y="184"/>
                    <a:pt x="905" y="184"/>
                    <a:pt x="917" y="184"/>
                  </a:cubicBezTo>
                  <a:lnTo>
                    <a:pt x="943" y="184"/>
                  </a:lnTo>
                  <a:cubicBezTo>
                    <a:pt x="956" y="184"/>
                    <a:pt x="970" y="190"/>
                    <a:pt x="982" y="190"/>
                  </a:cubicBezTo>
                  <a:cubicBezTo>
                    <a:pt x="1008" y="197"/>
                    <a:pt x="1033" y="204"/>
                    <a:pt x="1053" y="216"/>
                  </a:cubicBezTo>
                  <a:cubicBezTo>
                    <a:pt x="1060" y="216"/>
                    <a:pt x="1066" y="222"/>
                    <a:pt x="1072" y="222"/>
                  </a:cubicBezTo>
                  <a:cubicBezTo>
                    <a:pt x="1068" y="220"/>
                    <a:pt x="1067" y="220"/>
                    <a:pt x="1068" y="220"/>
                  </a:cubicBezTo>
                  <a:lnTo>
                    <a:pt x="1068" y="220"/>
                  </a:lnTo>
                  <a:cubicBezTo>
                    <a:pt x="1070" y="220"/>
                    <a:pt x="1078" y="222"/>
                    <a:pt x="1078" y="222"/>
                  </a:cubicBezTo>
                  <a:cubicBezTo>
                    <a:pt x="1092" y="228"/>
                    <a:pt x="1105" y="236"/>
                    <a:pt x="1117" y="242"/>
                  </a:cubicBezTo>
                  <a:cubicBezTo>
                    <a:pt x="1131" y="255"/>
                    <a:pt x="1143" y="261"/>
                    <a:pt x="1156" y="267"/>
                  </a:cubicBezTo>
                  <a:cubicBezTo>
                    <a:pt x="1164" y="275"/>
                    <a:pt x="1170" y="275"/>
                    <a:pt x="1176" y="281"/>
                  </a:cubicBezTo>
                  <a:cubicBezTo>
                    <a:pt x="1176" y="281"/>
                    <a:pt x="1186" y="292"/>
                    <a:pt x="1189" y="292"/>
                  </a:cubicBezTo>
                  <a:cubicBezTo>
                    <a:pt x="1190" y="292"/>
                    <a:pt x="1190" y="291"/>
                    <a:pt x="1188" y="287"/>
                  </a:cubicBezTo>
                  <a:lnTo>
                    <a:pt x="1188" y="287"/>
                  </a:lnTo>
                  <a:cubicBezTo>
                    <a:pt x="1215" y="306"/>
                    <a:pt x="1233" y="332"/>
                    <a:pt x="1260" y="353"/>
                  </a:cubicBezTo>
                  <a:cubicBezTo>
                    <a:pt x="1286" y="377"/>
                    <a:pt x="1298" y="404"/>
                    <a:pt x="1319" y="422"/>
                  </a:cubicBezTo>
                  <a:cubicBezTo>
                    <a:pt x="1337" y="455"/>
                    <a:pt x="1357" y="487"/>
                    <a:pt x="1376" y="520"/>
                  </a:cubicBezTo>
                  <a:cubicBezTo>
                    <a:pt x="1389" y="545"/>
                    <a:pt x="1415" y="559"/>
                    <a:pt x="1443" y="559"/>
                  </a:cubicBezTo>
                  <a:cubicBezTo>
                    <a:pt x="1457" y="559"/>
                    <a:pt x="1472" y="555"/>
                    <a:pt x="1486" y="546"/>
                  </a:cubicBezTo>
                  <a:cubicBezTo>
                    <a:pt x="1525" y="526"/>
                    <a:pt x="1531" y="475"/>
                    <a:pt x="1512" y="436"/>
                  </a:cubicBezTo>
                  <a:cubicBezTo>
                    <a:pt x="1447" y="314"/>
                    <a:pt x="1350" y="204"/>
                    <a:pt x="1233" y="132"/>
                  </a:cubicBezTo>
                  <a:cubicBezTo>
                    <a:pt x="1182" y="100"/>
                    <a:pt x="1125" y="67"/>
                    <a:pt x="1066" y="49"/>
                  </a:cubicBezTo>
                  <a:cubicBezTo>
                    <a:pt x="1039" y="42"/>
                    <a:pt x="1015" y="35"/>
                    <a:pt x="994" y="35"/>
                  </a:cubicBezTo>
                  <a:cubicBezTo>
                    <a:pt x="962" y="28"/>
                    <a:pt x="937" y="16"/>
                    <a:pt x="905" y="10"/>
                  </a:cubicBezTo>
                  <a:cubicBezTo>
                    <a:pt x="871" y="3"/>
                    <a:pt x="836" y="0"/>
                    <a:pt x="801"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5559;p91">
              <a:extLst>
                <a:ext uri="{FF2B5EF4-FFF2-40B4-BE49-F238E27FC236}">
                  <a16:creationId xmlns:a16="http://schemas.microsoft.com/office/drawing/2014/main" id="{AE38E0BE-C3C3-4A47-7F21-85DEC998ED89}"/>
                </a:ext>
              </a:extLst>
            </p:cNvPr>
            <p:cNvSpPr/>
            <p:nvPr/>
          </p:nvSpPr>
          <p:spPr>
            <a:xfrm>
              <a:off x="4583628" y="2227391"/>
              <a:ext cx="192698" cy="100146"/>
            </a:xfrm>
            <a:custGeom>
              <a:avLst/>
              <a:gdLst/>
              <a:ahLst/>
              <a:cxnLst/>
              <a:rect l="l" t="t" r="r" b="b"/>
              <a:pathLst>
                <a:path w="1497" h="778" extrusionOk="0">
                  <a:moveTo>
                    <a:pt x="1247" y="515"/>
                  </a:moveTo>
                  <a:cubicBezTo>
                    <a:pt x="1248" y="516"/>
                    <a:pt x="1249" y="518"/>
                    <a:pt x="1249" y="518"/>
                  </a:cubicBezTo>
                  <a:cubicBezTo>
                    <a:pt x="1249" y="518"/>
                    <a:pt x="1248" y="517"/>
                    <a:pt x="1247" y="515"/>
                  </a:cubicBezTo>
                  <a:close/>
                  <a:moveTo>
                    <a:pt x="592" y="0"/>
                  </a:moveTo>
                  <a:cubicBezTo>
                    <a:pt x="533" y="0"/>
                    <a:pt x="476" y="7"/>
                    <a:pt x="417" y="19"/>
                  </a:cubicBezTo>
                  <a:cubicBezTo>
                    <a:pt x="274" y="52"/>
                    <a:pt x="152" y="129"/>
                    <a:pt x="56" y="225"/>
                  </a:cubicBezTo>
                  <a:cubicBezTo>
                    <a:pt x="1" y="285"/>
                    <a:pt x="57" y="367"/>
                    <a:pt x="118" y="367"/>
                  </a:cubicBezTo>
                  <a:cubicBezTo>
                    <a:pt x="136" y="367"/>
                    <a:pt x="155" y="360"/>
                    <a:pt x="172" y="342"/>
                  </a:cubicBezTo>
                  <a:cubicBezTo>
                    <a:pt x="243" y="264"/>
                    <a:pt x="327" y="213"/>
                    <a:pt x="417" y="180"/>
                  </a:cubicBezTo>
                  <a:cubicBezTo>
                    <a:pt x="443" y="174"/>
                    <a:pt x="468" y="168"/>
                    <a:pt x="495" y="162"/>
                  </a:cubicBezTo>
                  <a:cubicBezTo>
                    <a:pt x="495" y="164"/>
                    <a:pt x="498" y="165"/>
                    <a:pt x="501" y="165"/>
                  </a:cubicBezTo>
                  <a:cubicBezTo>
                    <a:pt x="508" y="165"/>
                    <a:pt x="516" y="162"/>
                    <a:pt x="507" y="162"/>
                  </a:cubicBezTo>
                  <a:lnTo>
                    <a:pt x="560" y="162"/>
                  </a:lnTo>
                  <a:cubicBezTo>
                    <a:pt x="572" y="159"/>
                    <a:pt x="585" y="157"/>
                    <a:pt x="598" y="157"/>
                  </a:cubicBezTo>
                  <a:cubicBezTo>
                    <a:pt x="611" y="157"/>
                    <a:pt x="624" y="159"/>
                    <a:pt x="637" y="162"/>
                  </a:cubicBezTo>
                  <a:lnTo>
                    <a:pt x="656" y="162"/>
                  </a:lnTo>
                  <a:cubicBezTo>
                    <a:pt x="670" y="168"/>
                    <a:pt x="688" y="174"/>
                    <a:pt x="701" y="174"/>
                  </a:cubicBezTo>
                  <a:cubicBezTo>
                    <a:pt x="747" y="194"/>
                    <a:pt x="799" y="207"/>
                    <a:pt x="844" y="225"/>
                  </a:cubicBezTo>
                  <a:cubicBezTo>
                    <a:pt x="856" y="233"/>
                    <a:pt x="870" y="233"/>
                    <a:pt x="882" y="239"/>
                  </a:cubicBezTo>
                  <a:cubicBezTo>
                    <a:pt x="889" y="246"/>
                    <a:pt x="895" y="246"/>
                    <a:pt x="902" y="246"/>
                  </a:cubicBezTo>
                  <a:cubicBezTo>
                    <a:pt x="927" y="258"/>
                    <a:pt x="947" y="272"/>
                    <a:pt x="972" y="284"/>
                  </a:cubicBezTo>
                  <a:cubicBezTo>
                    <a:pt x="992" y="297"/>
                    <a:pt x="1019" y="311"/>
                    <a:pt x="1037" y="323"/>
                  </a:cubicBezTo>
                  <a:cubicBezTo>
                    <a:pt x="1050" y="329"/>
                    <a:pt x="1058" y="335"/>
                    <a:pt x="1070" y="349"/>
                  </a:cubicBezTo>
                  <a:cubicBezTo>
                    <a:pt x="1070" y="349"/>
                    <a:pt x="1076" y="349"/>
                    <a:pt x="1082" y="356"/>
                  </a:cubicBezTo>
                  <a:cubicBezTo>
                    <a:pt x="1078" y="352"/>
                    <a:pt x="1075" y="351"/>
                    <a:pt x="1075" y="351"/>
                  </a:cubicBezTo>
                  <a:lnTo>
                    <a:pt x="1075" y="351"/>
                  </a:lnTo>
                  <a:cubicBezTo>
                    <a:pt x="1073" y="351"/>
                    <a:pt x="1084" y="362"/>
                    <a:pt x="1089" y="362"/>
                  </a:cubicBezTo>
                  <a:cubicBezTo>
                    <a:pt x="1127" y="394"/>
                    <a:pt x="1166" y="427"/>
                    <a:pt x="1205" y="466"/>
                  </a:cubicBezTo>
                  <a:cubicBezTo>
                    <a:pt x="1213" y="478"/>
                    <a:pt x="1225" y="484"/>
                    <a:pt x="1231" y="497"/>
                  </a:cubicBezTo>
                  <a:cubicBezTo>
                    <a:pt x="1237" y="505"/>
                    <a:pt x="1237" y="511"/>
                    <a:pt x="1244" y="511"/>
                  </a:cubicBezTo>
                  <a:cubicBezTo>
                    <a:pt x="1245" y="512"/>
                    <a:pt x="1246" y="514"/>
                    <a:pt x="1247" y="515"/>
                  </a:cubicBezTo>
                  <a:lnTo>
                    <a:pt x="1247" y="515"/>
                  </a:lnTo>
                  <a:cubicBezTo>
                    <a:pt x="1246" y="514"/>
                    <a:pt x="1246" y="513"/>
                    <a:pt x="1246" y="513"/>
                  </a:cubicBezTo>
                  <a:lnTo>
                    <a:pt x="1246" y="513"/>
                  </a:lnTo>
                  <a:cubicBezTo>
                    <a:pt x="1247" y="513"/>
                    <a:pt x="1248" y="514"/>
                    <a:pt x="1251" y="517"/>
                  </a:cubicBezTo>
                  <a:cubicBezTo>
                    <a:pt x="1264" y="543"/>
                    <a:pt x="1282" y="562"/>
                    <a:pt x="1296" y="588"/>
                  </a:cubicBezTo>
                  <a:cubicBezTo>
                    <a:pt x="1309" y="607"/>
                    <a:pt x="1321" y="633"/>
                    <a:pt x="1335" y="652"/>
                  </a:cubicBezTo>
                  <a:cubicBezTo>
                    <a:pt x="1335" y="657"/>
                    <a:pt x="1338" y="666"/>
                    <a:pt x="1338" y="669"/>
                  </a:cubicBezTo>
                  <a:lnTo>
                    <a:pt x="1338" y="669"/>
                  </a:lnTo>
                  <a:cubicBezTo>
                    <a:pt x="1337" y="668"/>
                    <a:pt x="1336" y="667"/>
                    <a:pt x="1335" y="666"/>
                  </a:cubicBezTo>
                  <a:lnTo>
                    <a:pt x="1335" y="666"/>
                  </a:lnTo>
                  <a:cubicBezTo>
                    <a:pt x="1337" y="669"/>
                    <a:pt x="1337" y="670"/>
                    <a:pt x="1338" y="670"/>
                  </a:cubicBezTo>
                  <a:cubicBezTo>
                    <a:pt x="1338" y="670"/>
                    <a:pt x="1338" y="670"/>
                    <a:pt x="1338" y="669"/>
                  </a:cubicBezTo>
                  <a:lnTo>
                    <a:pt x="1338" y="669"/>
                  </a:lnTo>
                  <a:cubicBezTo>
                    <a:pt x="1341" y="674"/>
                    <a:pt x="1341" y="679"/>
                    <a:pt x="1341" y="684"/>
                  </a:cubicBezTo>
                  <a:cubicBezTo>
                    <a:pt x="1348" y="698"/>
                    <a:pt x="1354" y="711"/>
                    <a:pt x="1354" y="723"/>
                  </a:cubicBezTo>
                  <a:cubicBezTo>
                    <a:pt x="1366" y="757"/>
                    <a:pt x="1398" y="777"/>
                    <a:pt x="1431" y="777"/>
                  </a:cubicBezTo>
                  <a:cubicBezTo>
                    <a:pt x="1436" y="777"/>
                    <a:pt x="1441" y="777"/>
                    <a:pt x="1445" y="776"/>
                  </a:cubicBezTo>
                  <a:cubicBezTo>
                    <a:pt x="1484" y="762"/>
                    <a:pt x="1496" y="723"/>
                    <a:pt x="1490" y="691"/>
                  </a:cubicBezTo>
                  <a:cubicBezTo>
                    <a:pt x="1451" y="452"/>
                    <a:pt x="1296" y="264"/>
                    <a:pt x="1103" y="135"/>
                  </a:cubicBezTo>
                  <a:cubicBezTo>
                    <a:pt x="999" y="70"/>
                    <a:pt x="876" y="13"/>
                    <a:pt x="760" y="7"/>
                  </a:cubicBezTo>
                  <a:cubicBezTo>
                    <a:pt x="733" y="0"/>
                    <a:pt x="709" y="0"/>
                    <a:pt x="682" y="0"/>
                  </a:cubicBezTo>
                  <a:cubicBezTo>
                    <a:pt x="671" y="3"/>
                    <a:pt x="661" y="3"/>
                    <a:pt x="651" y="3"/>
                  </a:cubicBezTo>
                  <a:cubicBezTo>
                    <a:pt x="632" y="3"/>
                    <a:pt x="613" y="0"/>
                    <a:pt x="592"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5560;p91">
              <a:extLst>
                <a:ext uri="{FF2B5EF4-FFF2-40B4-BE49-F238E27FC236}">
                  <a16:creationId xmlns:a16="http://schemas.microsoft.com/office/drawing/2014/main" id="{0C6CE8DA-397D-8527-9069-078898BED2E9}"/>
                </a:ext>
              </a:extLst>
            </p:cNvPr>
            <p:cNvSpPr/>
            <p:nvPr/>
          </p:nvSpPr>
          <p:spPr>
            <a:xfrm>
              <a:off x="3966924" y="2549195"/>
              <a:ext cx="213937" cy="154853"/>
            </a:xfrm>
            <a:custGeom>
              <a:avLst/>
              <a:gdLst/>
              <a:ahLst/>
              <a:cxnLst/>
              <a:rect l="l" t="t" r="r" b="b"/>
              <a:pathLst>
                <a:path w="1662" h="1203" extrusionOk="0">
                  <a:moveTo>
                    <a:pt x="737" y="0"/>
                  </a:moveTo>
                  <a:cubicBezTo>
                    <a:pt x="413" y="0"/>
                    <a:pt x="142" y="162"/>
                    <a:pt x="78" y="414"/>
                  </a:cubicBezTo>
                  <a:cubicBezTo>
                    <a:pt x="0" y="731"/>
                    <a:pt x="278" y="1074"/>
                    <a:pt x="692" y="1170"/>
                  </a:cubicBezTo>
                  <a:cubicBezTo>
                    <a:pt x="776" y="1190"/>
                    <a:pt x="853" y="1202"/>
                    <a:pt x="931" y="1202"/>
                  </a:cubicBezTo>
                  <a:cubicBezTo>
                    <a:pt x="1253" y="1202"/>
                    <a:pt x="1525" y="1035"/>
                    <a:pt x="1590" y="782"/>
                  </a:cubicBezTo>
                  <a:cubicBezTo>
                    <a:pt x="1661" y="466"/>
                    <a:pt x="1390" y="123"/>
                    <a:pt x="970" y="27"/>
                  </a:cubicBezTo>
                  <a:cubicBezTo>
                    <a:pt x="892" y="7"/>
                    <a:pt x="815" y="0"/>
                    <a:pt x="737" y="0"/>
                  </a:cubicBez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5561;p91">
              <a:extLst>
                <a:ext uri="{FF2B5EF4-FFF2-40B4-BE49-F238E27FC236}">
                  <a16:creationId xmlns:a16="http://schemas.microsoft.com/office/drawing/2014/main" id="{8580F863-3202-2F45-8DF8-8ED110EB6807}"/>
                </a:ext>
              </a:extLst>
            </p:cNvPr>
            <p:cNvSpPr/>
            <p:nvPr/>
          </p:nvSpPr>
          <p:spPr>
            <a:xfrm>
              <a:off x="4515920" y="2370144"/>
              <a:ext cx="245474" cy="281645"/>
            </a:xfrm>
            <a:custGeom>
              <a:avLst/>
              <a:gdLst/>
              <a:ahLst/>
              <a:cxnLst/>
              <a:rect l="l" t="t" r="r" b="b"/>
              <a:pathLst>
                <a:path w="1907" h="2188" extrusionOk="0">
                  <a:moveTo>
                    <a:pt x="983" y="0"/>
                  </a:moveTo>
                  <a:cubicBezTo>
                    <a:pt x="558" y="0"/>
                    <a:pt x="189" y="318"/>
                    <a:pt x="129" y="752"/>
                  </a:cubicBezTo>
                  <a:lnTo>
                    <a:pt x="64" y="1204"/>
                  </a:lnTo>
                  <a:cubicBezTo>
                    <a:pt x="0" y="1675"/>
                    <a:pt x="329" y="2116"/>
                    <a:pt x="800" y="2179"/>
                  </a:cubicBezTo>
                  <a:cubicBezTo>
                    <a:pt x="841" y="2185"/>
                    <a:pt x="881" y="2187"/>
                    <a:pt x="921" y="2187"/>
                  </a:cubicBezTo>
                  <a:cubicBezTo>
                    <a:pt x="1350" y="2187"/>
                    <a:pt x="1718" y="1875"/>
                    <a:pt x="1777" y="1436"/>
                  </a:cubicBezTo>
                  <a:lnTo>
                    <a:pt x="1841" y="985"/>
                  </a:lnTo>
                  <a:cubicBezTo>
                    <a:pt x="1906" y="512"/>
                    <a:pt x="1576" y="73"/>
                    <a:pt x="1098" y="8"/>
                  </a:cubicBezTo>
                  <a:cubicBezTo>
                    <a:pt x="1060" y="3"/>
                    <a:pt x="1021" y="0"/>
                    <a:pt x="983" y="0"/>
                  </a:cubicBez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5562;p91">
              <a:extLst>
                <a:ext uri="{FF2B5EF4-FFF2-40B4-BE49-F238E27FC236}">
                  <a16:creationId xmlns:a16="http://schemas.microsoft.com/office/drawing/2014/main" id="{679E91B7-1F7A-1A83-B260-F739106EEB33}"/>
                </a:ext>
              </a:extLst>
            </p:cNvPr>
            <p:cNvSpPr/>
            <p:nvPr/>
          </p:nvSpPr>
          <p:spPr>
            <a:xfrm>
              <a:off x="4519009" y="2387392"/>
              <a:ext cx="179825" cy="241741"/>
            </a:xfrm>
            <a:custGeom>
              <a:avLst/>
              <a:gdLst/>
              <a:ahLst/>
              <a:cxnLst/>
              <a:rect l="l" t="t" r="r" b="b"/>
              <a:pathLst>
                <a:path w="1397" h="1878" extrusionOk="0">
                  <a:moveTo>
                    <a:pt x="620" y="1"/>
                  </a:moveTo>
                  <a:cubicBezTo>
                    <a:pt x="573" y="1"/>
                    <a:pt x="525" y="5"/>
                    <a:pt x="480" y="17"/>
                  </a:cubicBezTo>
                  <a:cubicBezTo>
                    <a:pt x="280" y="145"/>
                    <a:pt x="137" y="359"/>
                    <a:pt x="105" y="618"/>
                  </a:cubicBezTo>
                  <a:lnTo>
                    <a:pt x="40" y="1070"/>
                  </a:lnTo>
                  <a:cubicBezTo>
                    <a:pt x="1" y="1374"/>
                    <a:pt x="117" y="1658"/>
                    <a:pt x="331" y="1845"/>
                  </a:cubicBezTo>
                  <a:cubicBezTo>
                    <a:pt x="370" y="1859"/>
                    <a:pt x="409" y="1865"/>
                    <a:pt x="441" y="1872"/>
                  </a:cubicBezTo>
                  <a:cubicBezTo>
                    <a:pt x="470" y="1875"/>
                    <a:pt x="499" y="1877"/>
                    <a:pt x="527" y="1877"/>
                  </a:cubicBezTo>
                  <a:cubicBezTo>
                    <a:pt x="914" y="1877"/>
                    <a:pt x="1260" y="1520"/>
                    <a:pt x="1327" y="1045"/>
                  </a:cubicBezTo>
                  <a:cubicBezTo>
                    <a:pt x="1397" y="527"/>
                    <a:pt x="1119" y="62"/>
                    <a:pt x="699" y="4"/>
                  </a:cubicBezTo>
                  <a:cubicBezTo>
                    <a:pt x="673" y="2"/>
                    <a:pt x="647" y="1"/>
                    <a:pt x="620"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5563;p91">
              <a:extLst>
                <a:ext uri="{FF2B5EF4-FFF2-40B4-BE49-F238E27FC236}">
                  <a16:creationId xmlns:a16="http://schemas.microsoft.com/office/drawing/2014/main" id="{EEBFC2A7-7F8C-1EAF-9192-5C2344AF8D2B}"/>
                </a:ext>
              </a:extLst>
            </p:cNvPr>
            <p:cNvSpPr/>
            <p:nvPr/>
          </p:nvSpPr>
          <p:spPr>
            <a:xfrm>
              <a:off x="4372010" y="2483933"/>
              <a:ext cx="54965" cy="51746"/>
            </a:xfrm>
            <a:custGeom>
              <a:avLst/>
              <a:gdLst/>
              <a:ahLst/>
              <a:cxnLst/>
              <a:rect l="l" t="t" r="r" b="b"/>
              <a:pathLst>
                <a:path w="427" h="402" extrusionOk="0">
                  <a:moveTo>
                    <a:pt x="77" y="1"/>
                  </a:moveTo>
                  <a:cubicBezTo>
                    <a:pt x="61" y="1"/>
                    <a:pt x="45" y="10"/>
                    <a:pt x="39" y="30"/>
                  </a:cubicBezTo>
                  <a:cubicBezTo>
                    <a:pt x="33" y="55"/>
                    <a:pt x="26" y="87"/>
                    <a:pt x="26" y="114"/>
                  </a:cubicBezTo>
                  <a:cubicBezTo>
                    <a:pt x="19" y="146"/>
                    <a:pt x="12" y="171"/>
                    <a:pt x="12" y="203"/>
                  </a:cubicBezTo>
                  <a:cubicBezTo>
                    <a:pt x="6" y="230"/>
                    <a:pt x="6" y="256"/>
                    <a:pt x="6" y="287"/>
                  </a:cubicBezTo>
                  <a:cubicBezTo>
                    <a:pt x="0" y="320"/>
                    <a:pt x="0" y="352"/>
                    <a:pt x="12" y="385"/>
                  </a:cubicBezTo>
                  <a:cubicBezTo>
                    <a:pt x="19" y="397"/>
                    <a:pt x="30" y="402"/>
                    <a:pt x="42" y="402"/>
                  </a:cubicBezTo>
                  <a:cubicBezTo>
                    <a:pt x="56" y="402"/>
                    <a:pt x="71" y="395"/>
                    <a:pt x="78" y="385"/>
                  </a:cubicBezTo>
                  <a:cubicBezTo>
                    <a:pt x="96" y="352"/>
                    <a:pt x="90" y="320"/>
                    <a:pt x="90" y="295"/>
                  </a:cubicBezTo>
                  <a:cubicBezTo>
                    <a:pt x="90" y="262"/>
                    <a:pt x="90" y="236"/>
                    <a:pt x="96" y="203"/>
                  </a:cubicBezTo>
                  <a:cubicBezTo>
                    <a:pt x="96" y="179"/>
                    <a:pt x="104" y="152"/>
                    <a:pt x="104" y="126"/>
                  </a:cubicBezTo>
                  <a:cubicBezTo>
                    <a:pt x="104" y="124"/>
                    <a:pt x="105" y="123"/>
                    <a:pt x="105" y="121"/>
                  </a:cubicBezTo>
                  <a:lnTo>
                    <a:pt x="105" y="121"/>
                  </a:lnTo>
                  <a:cubicBezTo>
                    <a:pt x="117" y="141"/>
                    <a:pt x="129" y="159"/>
                    <a:pt x="143" y="179"/>
                  </a:cubicBezTo>
                  <a:cubicBezTo>
                    <a:pt x="161" y="224"/>
                    <a:pt x="188" y="262"/>
                    <a:pt x="212" y="301"/>
                  </a:cubicBezTo>
                  <a:cubicBezTo>
                    <a:pt x="223" y="317"/>
                    <a:pt x="239" y="326"/>
                    <a:pt x="254" y="326"/>
                  </a:cubicBezTo>
                  <a:cubicBezTo>
                    <a:pt x="269" y="326"/>
                    <a:pt x="284" y="317"/>
                    <a:pt x="290" y="301"/>
                  </a:cubicBezTo>
                  <a:cubicBezTo>
                    <a:pt x="337" y="242"/>
                    <a:pt x="375" y="171"/>
                    <a:pt x="414" y="107"/>
                  </a:cubicBezTo>
                  <a:cubicBezTo>
                    <a:pt x="426" y="87"/>
                    <a:pt x="420" y="55"/>
                    <a:pt x="394" y="42"/>
                  </a:cubicBezTo>
                  <a:cubicBezTo>
                    <a:pt x="389" y="39"/>
                    <a:pt x="383" y="37"/>
                    <a:pt x="376" y="37"/>
                  </a:cubicBezTo>
                  <a:cubicBezTo>
                    <a:pt x="359" y="37"/>
                    <a:pt x="339" y="48"/>
                    <a:pt x="329" y="62"/>
                  </a:cubicBezTo>
                  <a:cubicBezTo>
                    <a:pt x="302" y="106"/>
                    <a:pt x="275" y="151"/>
                    <a:pt x="249" y="195"/>
                  </a:cubicBezTo>
                  <a:lnTo>
                    <a:pt x="249" y="195"/>
                  </a:lnTo>
                  <a:cubicBezTo>
                    <a:pt x="233" y="174"/>
                    <a:pt x="217" y="152"/>
                    <a:pt x="200" y="132"/>
                  </a:cubicBezTo>
                  <a:cubicBezTo>
                    <a:pt x="188" y="120"/>
                    <a:pt x="168" y="101"/>
                    <a:pt x="155" y="81"/>
                  </a:cubicBezTo>
                  <a:cubicBezTo>
                    <a:pt x="145" y="71"/>
                    <a:pt x="126" y="56"/>
                    <a:pt x="116" y="40"/>
                  </a:cubicBezTo>
                  <a:lnTo>
                    <a:pt x="116" y="40"/>
                  </a:lnTo>
                  <a:cubicBezTo>
                    <a:pt x="116" y="39"/>
                    <a:pt x="116" y="37"/>
                    <a:pt x="116" y="36"/>
                  </a:cubicBezTo>
                  <a:lnTo>
                    <a:pt x="116" y="36"/>
                  </a:lnTo>
                  <a:cubicBezTo>
                    <a:pt x="115" y="36"/>
                    <a:pt x="115" y="37"/>
                    <a:pt x="114" y="38"/>
                  </a:cubicBezTo>
                  <a:lnTo>
                    <a:pt x="114" y="38"/>
                  </a:lnTo>
                  <a:cubicBezTo>
                    <a:pt x="112" y="35"/>
                    <a:pt x="111" y="32"/>
                    <a:pt x="110" y="30"/>
                  </a:cubicBezTo>
                  <a:cubicBezTo>
                    <a:pt x="107" y="10"/>
                    <a:pt x="92" y="1"/>
                    <a:pt x="77" y="1"/>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5564;p91">
              <a:extLst>
                <a:ext uri="{FF2B5EF4-FFF2-40B4-BE49-F238E27FC236}">
                  <a16:creationId xmlns:a16="http://schemas.microsoft.com/office/drawing/2014/main" id="{259A4AC0-5075-E674-951D-0D5256E725FF}"/>
                </a:ext>
              </a:extLst>
            </p:cNvPr>
            <p:cNvSpPr/>
            <p:nvPr/>
          </p:nvSpPr>
          <p:spPr>
            <a:xfrm>
              <a:off x="4089852" y="2296257"/>
              <a:ext cx="252296" cy="280615"/>
            </a:xfrm>
            <a:custGeom>
              <a:avLst/>
              <a:gdLst/>
              <a:ahLst/>
              <a:cxnLst/>
              <a:rect l="l" t="t" r="r" b="b"/>
              <a:pathLst>
                <a:path w="1960" h="2180" extrusionOk="0">
                  <a:moveTo>
                    <a:pt x="1024" y="1"/>
                  </a:moveTo>
                  <a:cubicBezTo>
                    <a:pt x="611" y="1"/>
                    <a:pt x="244" y="293"/>
                    <a:pt x="170" y="712"/>
                  </a:cubicBezTo>
                  <a:lnTo>
                    <a:pt x="92" y="1157"/>
                  </a:lnTo>
                  <a:cubicBezTo>
                    <a:pt x="1" y="1629"/>
                    <a:pt x="319" y="2082"/>
                    <a:pt x="784" y="2165"/>
                  </a:cubicBezTo>
                  <a:cubicBezTo>
                    <a:pt x="836" y="2175"/>
                    <a:pt x="887" y="2179"/>
                    <a:pt x="938" y="2179"/>
                  </a:cubicBezTo>
                  <a:cubicBezTo>
                    <a:pt x="1350" y="2179"/>
                    <a:pt x="1716" y="1887"/>
                    <a:pt x="1792" y="1468"/>
                  </a:cubicBezTo>
                  <a:lnTo>
                    <a:pt x="1876" y="1016"/>
                  </a:lnTo>
                  <a:cubicBezTo>
                    <a:pt x="1959" y="551"/>
                    <a:pt x="1649" y="98"/>
                    <a:pt x="1178" y="14"/>
                  </a:cubicBezTo>
                  <a:cubicBezTo>
                    <a:pt x="1126" y="5"/>
                    <a:pt x="1074" y="1"/>
                    <a:pt x="1024" y="1"/>
                  </a:cubicBez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5565;p91">
              <a:extLst>
                <a:ext uri="{FF2B5EF4-FFF2-40B4-BE49-F238E27FC236}">
                  <a16:creationId xmlns:a16="http://schemas.microsoft.com/office/drawing/2014/main" id="{5C2B78AB-3837-C31D-01D4-0954E8C92FCF}"/>
                </a:ext>
              </a:extLst>
            </p:cNvPr>
            <p:cNvSpPr/>
            <p:nvPr/>
          </p:nvSpPr>
          <p:spPr>
            <a:xfrm>
              <a:off x="4094100" y="2310932"/>
              <a:ext cx="184717" cy="241226"/>
            </a:xfrm>
            <a:custGeom>
              <a:avLst/>
              <a:gdLst/>
              <a:ahLst/>
              <a:cxnLst/>
              <a:rect l="l" t="t" r="r" b="b"/>
              <a:pathLst>
                <a:path w="1435" h="1874" extrusionOk="0">
                  <a:moveTo>
                    <a:pt x="651" y="0"/>
                  </a:moveTo>
                  <a:cubicBezTo>
                    <a:pt x="614" y="0"/>
                    <a:pt x="579" y="4"/>
                    <a:pt x="543" y="11"/>
                  </a:cubicBezTo>
                  <a:cubicBezTo>
                    <a:pt x="337" y="133"/>
                    <a:pt x="182" y="339"/>
                    <a:pt x="137" y="598"/>
                  </a:cubicBezTo>
                  <a:lnTo>
                    <a:pt x="59" y="1043"/>
                  </a:lnTo>
                  <a:cubicBezTo>
                    <a:pt x="0" y="1347"/>
                    <a:pt x="110" y="1639"/>
                    <a:pt x="317" y="1833"/>
                  </a:cubicBezTo>
                  <a:cubicBezTo>
                    <a:pt x="349" y="1845"/>
                    <a:pt x="388" y="1858"/>
                    <a:pt x="427" y="1864"/>
                  </a:cubicBezTo>
                  <a:cubicBezTo>
                    <a:pt x="463" y="1870"/>
                    <a:pt x="499" y="1873"/>
                    <a:pt x="535" y="1873"/>
                  </a:cubicBezTo>
                  <a:cubicBezTo>
                    <a:pt x="911" y="1873"/>
                    <a:pt x="1263" y="1541"/>
                    <a:pt x="1345" y="1070"/>
                  </a:cubicBezTo>
                  <a:cubicBezTo>
                    <a:pt x="1435" y="560"/>
                    <a:pt x="1177" y="88"/>
                    <a:pt x="763" y="11"/>
                  </a:cubicBezTo>
                  <a:cubicBezTo>
                    <a:pt x="724" y="4"/>
                    <a:pt x="687" y="0"/>
                    <a:pt x="651" y="0"/>
                  </a:cubicBez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5566;p91">
              <a:extLst>
                <a:ext uri="{FF2B5EF4-FFF2-40B4-BE49-F238E27FC236}">
                  <a16:creationId xmlns:a16="http://schemas.microsoft.com/office/drawing/2014/main" id="{89F4F0C1-5A1F-60AB-8574-4E96F57F50FF}"/>
                </a:ext>
              </a:extLst>
            </p:cNvPr>
            <p:cNvSpPr/>
            <p:nvPr/>
          </p:nvSpPr>
          <p:spPr>
            <a:xfrm>
              <a:off x="4692912" y="3060992"/>
              <a:ext cx="792030" cy="539476"/>
            </a:xfrm>
            <a:custGeom>
              <a:avLst/>
              <a:gdLst/>
              <a:ahLst/>
              <a:cxnLst/>
              <a:rect l="l" t="t" r="r" b="b"/>
              <a:pathLst>
                <a:path w="6153" h="4191" extrusionOk="0">
                  <a:moveTo>
                    <a:pt x="1800" y="0"/>
                  </a:moveTo>
                  <a:cubicBezTo>
                    <a:pt x="1469" y="0"/>
                    <a:pt x="1112" y="32"/>
                    <a:pt x="725" y="102"/>
                  </a:cubicBezTo>
                  <a:cubicBezTo>
                    <a:pt x="292" y="179"/>
                    <a:pt x="1" y="593"/>
                    <a:pt x="84" y="1026"/>
                  </a:cubicBezTo>
                  <a:cubicBezTo>
                    <a:pt x="159" y="1418"/>
                    <a:pt x="503" y="1695"/>
                    <a:pt x="887" y="1695"/>
                  </a:cubicBezTo>
                  <a:cubicBezTo>
                    <a:pt x="940" y="1695"/>
                    <a:pt x="994" y="1690"/>
                    <a:pt x="1048" y="1679"/>
                  </a:cubicBezTo>
                  <a:cubicBezTo>
                    <a:pt x="1226" y="1641"/>
                    <a:pt x="1431" y="1616"/>
                    <a:pt x="1655" y="1616"/>
                  </a:cubicBezTo>
                  <a:cubicBezTo>
                    <a:pt x="2589" y="1616"/>
                    <a:pt x="3870" y="2061"/>
                    <a:pt x="5106" y="3954"/>
                  </a:cubicBezTo>
                  <a:cubicBezTo>
                    <a:pt x="5208" y="4104"/>
                    <a:pt x="5377" y="4190"/>
                    <a:pt x="5550" y="4190"/>
                  </a:cubicBezTo>
                  <a:cubicBezTo>
                    <a:pt x="5629" y="4190"/>
                    <a:pt x="5709" y="4172"/>
                    <a:pt x="5784" y="4134"/>
                  </a:cubicBezTo>
                  <a:cubicBezTo>
                    <a:pt x="6049" y="4005"/>
                    <a:pt x="6153" y="3689"/>
                    <a:pt x="6024" y="3430"/>
                  </a:cubicBezTo>
                  <a:cubicBezTo>
                    <a:pt x="5496" y="2387"/>
                    <a:pt x="4657" y="0"/>
                    <a:pt x="1800"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5567;p91">
              <a:extLst>
                <a:ext uri="{FF2B5EF4-FFF2-40B4-BE49-F238E27FC236}">
                  <a16:creationId xmlns:a16="http://schemas.microsoft.com/office/drawing/2014/main" id="{F4B2AB97-FF59-6C13-90C1-601C1AF307CC}"/>
                </a:ext>
              </a:extLst>
            </p:cNvPr>
            <p:cNvSpPr/>
            <p:nvPr/>
          </p:nvSpPr>
          <p:spPr>
            <a:xfrm>
              <a:off x="4905946" y="3060863"/>
              <a:ext cx="490819" cy="399297"/>
            </a:xfrm>
            <a:custGeom>
              <a:avLst/>
              <a:gdLst/>
              <a:ahLst/>
              <a:cxnLst/>
              <a:rect l="l" t="t" r="r" b="b"/>
              <a:pathLst>
                <a:path w="3813" h="3102" extrusionOk="0">
                  <a:moveTo>
                    <a:pt x="129" y="0"/>
                  </a:moveTo>
                  <a:lnTo>
                    <a:pt x="0" y="1576"/>
                  </a:lnTo>
                  <a:lnTo>
                    <a:pt x="66" y="1615"/>
                  </a:lnTo>
                  <a:cubicBezTo>
                    <a:pt x="827" y="1635"/>
                    <a:pt x="1817" y="1951"/>
                    <a:pt x="2811" y="3102"/>
                  </a:cubicBezTo>
                  <a:lnTo>
                    <a:pt x="3812" y="2319"/>
                  </a:lnTo>
                  <a:cubicBezTo>
                    <a:pt x="3212" y="1233"/>
                    <a:pt x="2198" y="0"/>
                    <a:pt x="129" y="0"/>
                  </a:cubicBez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5568;p91">
              <a:extLst>
                <a:ext uri="{FF2B5EF4-FFF2-40B4-BE49-F238E27FC236}">
                  <a16:creationId xmlns:a16="http://schemas.microsoft.com/office/drawing/2014/main" id="{E5631DD6-AB6D-E691-D71B-BBA6FBC3E67C}"/>
                </a:ext>
              </a:extLst>
            </p:cNvPr>
            <p:cNvSpPr/>
            <p:nvPr/>
          </p:nvSpPr>
          <p:spPr>
            <a:xfrm>
              <a:off x="4916758" y="3093945"/>
              <a:ext cx="3476" cy="44281"/>
            </a:xfrm>
            <a:custGeom>
              <a:avLst/>
              <a:gdLst/>
              <a:ahLst/>
              <a:cxnLst/>
              <a:rect l="l" t="t" r="r" b="b"/>
              <a:pathLst>
                <a:path w="27" h="344" extrusionOk="0">
                  <a:moveTo>
                    <a:pt x="27" y="1"/>
                  </a:moveTo>
                  <a:lnTo>
                    <a:pt x="27" y="1"/>
                  </a:lnTo>
                  <a:lnTo>
                    <a:pt x="0" y="343"/>
                  </a:lnTo>
                  <a:close/>
                </a:path>
              </a:pathLst>
            </a:custGeom>
            <a:solidFill>
              <a:srgbClr val="AC7E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5569;p91">
              <a:extLst>
                <a:ext uri="{FF2B5EF4-FFF2-40B4-BE49-F238E27FC236}">
                  <a16:creationId xmlns:a16="http://schemas.microsoft.com/office/drawing/2014/main" id="{1F661759-41CC-E2F9-5278-2DCD1E3AE2E0}"/>
                </a:ext>
              </a:extLst>
            </p:cNvPr>
            <p:cNvSpPr/>
            <p:nvPr/>
          </p:nvSpPr>
          <p:spPr>
            <a:xfrm>
              <a:off x="4922551" y="3268620"/>
              <a:ext cx="191539" cy="59985"/>
            </a:xfrm>
            <a:custGeom>
              <a:avLst/>
              <a:gdLst/>
              <a:ahLst/>
              <a:cxnLst/>
              <a:rect l="l" t="t" r="r" b="b"/>
              <a:pathLst>
                <a:path w="1488" h="466" extrusionOk="0">
                  <a:moveTo>
                    <a:pt x="0" y="1"/>
                  </a:moveTo>
                  <a:lnTo>
                    <a:pt x="0" y="7"/>
                  </a:lnTo>
                  <a:cubicBezTo>
                    <a:pt x="441" y="27"/>
                    <a:pt x="951" y="149"/>
                    <a:pt x="1487" y="466"/>
                  </a:cubicBezTo>
                  <a:cubicBezTo>
                    <a:pt x="951" y="143"/>
                    <a:pt x="441" y="27"/>
                    <a:pt x="0" y="1"/>
                  </a:cubicBezTo>
                  <a:close/>
                </a:path>
              </a:pathLst>
            </a:custGeom>
            <a:solidFill>
              <a:srgbClr val="AD9D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5570;p91">
              <a:extLst>
                <a:ext uri="{FF2B5EF4-FFF2-40B4-BE49-F238E27FC236}">
                  <a16:creationId xmlns:a16="http://schemas.microsoft.com/office/drawing/2014/main" id="{A3D1DE5A-8074-0FE7-00E9-247CC6278713}"/>
                </a:ext>
              </a:extLst>
            </p:cNvPr>
            <p:cNvSpPr/>
            <p:nvPr/>
          </p:nvSpPr>
          <p:spPr>
            <a:xfrm>
              <a:off x="4909293" y="3061636"/>
              <a:ext cx="268644" cy="266970"/>
            </a:xfrm>
            <a:custGeom>
              <a:avLst/>
              <a:gdLst/>
              <a:ahLst/>
              <a:cxnLst/>
              <a:rect l="l" t="t" r="r" b="b"/>
              <a:pathLst>
                <a:path w="2087" h="2074" extrusionOk="0">
                  <a:moveTo>
                    <a:pt x="258" y="0"/>
                  </a:moveTo>
                  <a:lnTo>
                    <a:pt x="85" y="252"/>
                  </a:lnTo>
                  <a:lnTo>
                    <a:pt x="58" y="594"/>
                  </a:lnTo>
                  <a:lnTo>
                    <a:pt x="1" y="1253"/>
                  </a:lnTo>
                  <a:lnTo>
                    <a:pt x="103" y="1609"/>
                  </a:lnTo>
                  <a:cubicBezTo>
                    <a:pt x="544" y="1635"/>
                    <a:pt x="1054" y="1751"/>
                    <a:pt x="1590" y="2074"/>
                  </a:cubicBezTo>
                  <a:lnTo>
                    <a:pt x="2087" y="478"/>
                  </a:lnTo>
                  <a:cubicBezTo>
                    <a:pt x="1597" y="200"/>
                    <a:pt x="995" y="19"/>
                    <a:pt x="258" y="0"/>
                  </a:cubicBezTo>
                  <a:close/>
                </a:path>
              </a:pathLst>
            </a:custGeom>
            <a:solidFill>
              <a:srgbClr val="210A06">
                <a:alpha val="1368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5571;p91">
              <a:extLst>
                <a:ext uri="{FF2B5EF4-FFF2-40B4-BE49-F238E27FC236}">
                  <a16:creationId xmlns:a16="http://schemas.microsoft.com/office/drawing/2014/main" id="{DCEE9E78-B925-D159-BD12-42B4040D2015}"/>
                </a:ext>
              </a:extLst>
            </p:cNvPr>
            <p:cNvSpPr/>
            <p:nvPr/>
          </p:nvSpPr>
          <p:spPr>
            <a:xfrm>
              <a:off x="4617224" y="2999335"/>
              <a:ext cx="529951" cy="364285"/>
            </a:xfrm>
            <a:custGeom>
              <a:avLst/>
              <a:gdLst/>
              <a:ahLst/>
              <a:cxnLst/>
              <a:rect l="l" t="t" r="r" b="b"/>
              <a:pathLst>
                <a:path w="4117" h="2830" extrusionOk="0">
                  <a:moveTo>
                    <a:pt x="1965" y="1"/>
                  </a:moveTo>
                  <a:cubicBezTo>
                    <a:pt x="1596" y="1"/>
                    <a:pt x="1242" y="41"/>
                    <a:pt x="958" y="135"/>
                  </a:cubicBezTo>
                  <a:cubicBezTo>
                    <a:pt x="1" y="458"/>
                    <a:pt x="168" y="1388"/>
                    <a:pt x="168" y="1388"/>
                  </a:cubicBezTo>
                  <a:cubicBezTo>
                    <a:pt x="168" y="1388"/>
                    <a:pt x="150" y="2390"/>
                    <a:pt x="1099" y="2486"/>
                  </a:cubicBezTo>
                  <a:cubicBezTo>
                    <a:pt x="1811" y="2558"/>
                    <a:pt x="3503" y="2829"/>
                    <a:pt x="3503" y="2829"/>
                  </a:cubicBezTo>
                  <a:lnTo>
                    <a:pt x="4117" y="458"/>
                  </a:lnTo>
                  <a:cubicBezTo>
                    <a:pt x="3774" y="218"/>
                    <a:pt x="2827" y="1"/>
                    <a:pt x="1965" y="1"/>
                  </a:cubicBez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5572;p91">
              <a:extLst>
                <a:ext uri="{FF2B5EF4-FFF2-40B4-BE49-F238E27FC236}">
                  <a16:creationId xmlns:a16="http://schemas.microsoft.com/office/drawing/2014/main" id="{E23A8A87-0F4F-EA82-A748-2153559B40C0}"/>
                </a:ext>
              </a:extLst>
            </p:cNvPr>
            <p:cNvSpPr/>
            <p:nvPr/>
          </p:nvSpPr>
          <p:spPr>
            <a:xfrm>
              <a:off x="5235344" y="3533143"/>
              <a:ext cx="103364" cy="102463"/>
            </a:xfrm>
            <a:custGeom>
              <a:avLst/>
              <a:gdLst/>
              <a:ahLst/>
              <a:cxnLst/>
              <a:rect l="l" t="t" r="r" b="b"/>
              <a:pathLst>
                <a:path w="803" h="796" extrusionOk="0">
                  <a:moveTo>
                    <a:pt x="400" y="0"/>
                  </a:moveTo>
                  <a:cubicBezTo>
                    <a:pt x="182" y="0"/>
                    <a:pt x="0" y="182"/>
                    <a:pt x="0" y="402"/>
                  </a:cubicBezTo>
                  <a:cubicBezTo>
                    <a:pt x="0" y="621"/>
                    <a:pt x="182" y="796"/>
                    <a:pt x="400" y="796"/>
                  </a:cubicBezTo>
                  <a:cubicBezTo>
                    <a:pt x="621" y="796"/>
                    <a:pt x="802" y="621"/>
                    <a:pt x="802" y="402"/>
                  </a:cubicBezTo>
                  <a:cubicBezTo>
                    <a:pt x="802" y="182"/>
                    <a:pt x="621" y="0"/>
                    <a:pt x="400" y="0"/>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5573;p91">
              <a:extLst>
                <a:ext uri="{FF2B5EF4-FFF2-40B4-BE49-F238E27FC236}">
                  <a16:creationId xmlns:a16="http://schemas.microsoft.com/office/drawing/2014/main" id="{FECA130E-F09E-9EE4-4B49-8AADF99A59EF}"/>
                </a:ext>
              </a:extLst>
            </p:cNvPr>
            <p:cNvSpPr/>
            <p:nvPr/>
          </p:nvSpPr>
          <p:spPr>
            <a:xfrm>
              <a:off x="5258642" y="3419096"/>
              <a:ext cx="279585" cy="229898"/>
            </a:xfrm>
            <a:custGeom>
              <a:avLst/>
              <a:gdLst/>
              <a:ahLst/>
              <a:cxnLst/>
              <a:rect l="l" t="t" r="r" b="b"/>
              <a:pathLst>
                <a:path w="2172" h="1786" extrusionOk="0">
                  <a:moveTo>
                    <a:pt x="1332" y="1"/>
                  </a:moveTo>
                  <a:cubicBezTo>
                    <a:pt x="1245" y="1"/>
                    <a:pt x="1157" y="18"/>
                    <a:pt x="1072" y="54"/>
                  </a:cubicBezTo>
                  <a:lnTo>
                    <a:pt x="497" y="292"/>
                  </a:lnTo>
                  <a:cubicBezTo>
                    <a:pt x="162" y="435"/>
                    <a:pt x="1" y="823"/>
                    <a:pt x="142" y="1158"/>
                  </a:cubicBezTo>
                  <a:lnTo>
                    <a:pt x="240" y="1378"/>
                  </a:lnTo>
                  <a:cubicBezTo>
                    <a:pt x="341" y="1631"/>
                    <a:pt x="586" y="1785"/>
                    <a:pt x="844" y="1785"/>
                  </a:cubicBezTo>
                  <a:cubicBezTo>
                    <a:pt x="929" y="1785"/>
                    <a:pt x="1015" y="1768"/>
                    <a:pt x="1099" y="1733"/>
                  </a:cubicBezTo>
                  <a:lnTo>
                    <a:pt x="1680" y="1488"/>
                  </a:lnTo>
                  <a:cubicBezTo>
                    <a:pt x="2017" y="1352"/>
                    <a:pt x="2172" y="964"/>
                    <a:pt x="2029" y="629"/>
                  </a:cubicBezTo>
                  <a:lnTo>
                    <a:pt x="1939" y="403"/>
                  </a:lnTo>
                  <a:cubicBezTo>
                    <a:pt x="1833" y="151"/>
                    <a:pt x="1589" y="1"/>
                    <a:pt x="1332" y="1"/>
                  </a:cubicBez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65" name="Google Shape;5574;p91">
            <a:extLst>
              <a:ext uri="{FF2B5EF4-FFF2-40B4-BE49-F238E27FC236}">
                <a16:creationId xmlns:a16="http://schemas.microsoft.com/office/drawing/2014/main" id="{50F366BD-C2EE-3263-F745-C3DE8C1DA545}"/>
              </a:ext>
            </a:extLst>
          </p:cNvPr>
          <p:cNvSpPr/>
          <p:nvPr/>
        </p:nvSpPr>
        <p:spPr>
          <a:xfrm>
            <a:off x="5134969" y="3989813"/>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575;p91">
            <a:extLst>
              <a:ext uri="{FF2B5EF4-FFF2-40B4-BE49-F238E27FC236}">
                <a16:creationId xmlns:a16="http://schemas.microsoft.com/office/drawing/2014/main" id="{CF559221-4D28-763C-60BE-D66F08F74ABD}"/>
              </a:ext>
            </a:extLst>
          </p:cNvPr>
          <p:cNvSpPr/>
          <p:nvPr/>
        </p:nvSpPr>
        <p:spPr>
          <a:xfrm rot="2447940">
            <a:off x="4752145" y="967540"/>
            <a:ext cx="475355" cy="442199"/>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88395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800"/>
                                        <p:tgtEl>
                                          <p:spTgt spid="2"/>
                                        </p:tgtEl>
                                        <p:attrNameLst>
                                          <p:attrName>ppt_y</p:attrName>
                                        </p:attrNameLst>
                                      </p:cBhvr>
                                      <p:tavLst>
                                        <p:tav tm="0">
                                          <p:val>
                                            <p:strVal val="#ppt_y+1"/>
                                          </p:val>
                                        </p:tav>
                                        <p:tav tm="100000">
                                          <p:val>
                                            <p:strVal val="#ppt_y"/>
                                          </p:val>
                                        </p:tav>
                                      </p:tavLst>
                                    </p:anim>
                                  </p:childTnLst>
                                </p:cTn>
                              </p:par>
                              <p:par>
                                <p:cTn id="29" presetID="8" presetClass="emph" presetSubtype="0" fill="hold" nodeType="withEffect">
                                  <p:stCondLst>
                                    <p:cond delay="0"/>
                                  </p:stCondLst>
                                  <p:childTnLst>
                                    <p:animRot by="-21600000">
                                      <p:cBhvr>
                                        <p:cTn id="30" dur="800" fill="hold"/>
                                        <p:tgtEl>
                                          <p:spTgt spid="65"/>
                                        </p:tgtEl>
                                        <p:attrNameLst>
                                          <p:attrName>r</p:attrName>
                                        </p:attrNameLst>
                                      </p:cBhvr>
                                    </p:animRot>
                                  </p:childTnLst>
                                </p:cTn>
                              </p:par>
                              <p:par>
                                <p:cTn id="31" presetID="8" presetClass="emph" presetSubtype="0" fill="hold" nodeType="withEffect">
                                  <p:stCondLst>
                                    <p:cond delay="0"/>
                                  </p:stCondLst>
                                  <p:childTnLst>
                                    <p:animRot by="-21600000">
                                      <p:cBhvr>
                                        <p:cTn id="32" dur="800" fill="hold"/>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44147"/>
            <a:ext cx="7704000" cy="618920"/>
          </a:xfrm>
          <a:prstGeom prst="rect">
            <a:avLst/>
          </a:prstGeom>
        </p:spPr>
        <p:txBody>
          <a:bodyPr spcFirstLastPara="1" wrap="square" lIns="91425" tIns="91425" rIns="91425" bIns="91425" anchor="ctr" anchorCtr="0">
            <a:noAutofit/>
          </a:bodyPr>
          <a:lstStyle/>
          <a:p>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a:t>
            </a:r>
            <a:r>
              <a:rPr lang="en-US" sz="28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phi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7147;p49">
            <a:extLst>
              <a:ext uri="{FF2B5EF4-FFF2-40B4-BE49-F238E27FC236}">
                <a16:creationId xmlns:a16="http://schemas.microsoft.com/office/drawing/2014/main" id="{2D53DFF6-FFE2-8429-6BEA-E74B60261A16}"/>
              </a:ext>
            </a:extLst>
          </p:cNvPr>
          <p:cNvGrpSpPr/>
          <p:nvPr/>
        </p:nvGrpSpPr>
        <p:grpSpPr>
          <a:xfrm rot="1159041">
            <a:off x="8454401" y="4501324"/>
            <a:ext cx="383340" cy="494882"/>
            <a:chOff x="7433772" y="1215225"/>
            <a:chExt cx="383340" cy="494882"/>
          </a:xfrm>
        </p:grpSpPr>
        <p:sp>
          <p:nvSpPr>
            <p:cNvPr id="3" name="Google Shape;7148;p49">
              <a:extLst>
                <a:ext uri="{FF2B5EF4-FFF2-40B4-BE49-F238E27FC236}">
                  <a16:creationId xmlns:a16="http://schemas.microsoft.com/office/drawing/2014/main" id="{862771BA-BA46-1040-469E-7B73289EED6F}"/>
                </a:ext>
              </a:extLst>
            </p:cNvPr>
            <p:cNvSpPr/>
            <p:nvPr/>
          </p:nvSpPr>
          <p:spPr>
            <a:xfrm>
              <a:off x="7433772" y="1215225"/>
              <a:ext cx="383340" cy="494882"/>
            </a:xfrm>
            <a:custGeom>
              <a:avLst/>
              <a:gdLst/>
              <a:ahLst/>
              <a:cxnLst/>
              <a:rect l="l" t="t" r="r" b="b"/>
              <a:pathLst>
                <a:path w="7956" h="10271" extrusionOk="0">
                  <a:moveTo>
                    <a:pt x="3985" y="0"/>
                  </a:moveTo>
                  <a:cubicBezTo>
                    <a:pt x="3720" y="0"/>
                    <a:pt x="3455" y="106"/>
                    <a:pt x="3270" y="305"/>
                  </a:cubicBezTo>
                  <a:cubicBezTo>
                    <a:pt x="3137" y="437"/>
                    <a:pt x="3032" y="609"/>
                    <a:pt x="2991" y="794"/>
                  </a:cubicBezTo>
                  <a:cubicBezTo>
                    <a:pt x="2727" y="676"/>
                    <a:pt x="2423" y="609"/>
                    <a:pt x="2118" y="609"/>
                  </a:cubicBezTo>
                  <a:lnTo>
                    <a:pt x="741" y="609"/>
                  </a:lnTo>
                  <a:cubicBezTo>
                    <a:pt x="331" y="609"/>
                    <a:pt x="0" y="940"/>
                    <a:pt x="0" y="1350"/>
                  </a:cubicBezTo>
                  <a:cubicBezTo>
                    <a:pt x="0" y="1932"/>
                    <a:pt x="226" y="2476"/>
                    <a:pt x="635" y="2873"/>
                  </a:cubicBezTo>
                  <a:cubicBezTo>
                    <a:pt x="1046" y="3282"/>
                    <a:pt x="1588" y="3508"/>
                    <a:pt x="2158" y="3508"/>
                  </a:cubicBezTo>
                  <a:lnTo>
                    <a:pt x="2979" y="3508"/>
                  </a:lnTo>
                  <a:lnTo>
                    <a:pt x="2979" y="3534"/>
                  </a:lnTo>
                  <a:cubicBezTo>
                    <a:pt x="2594" y="3653"/>
                    <a:pt x="2237" y="3826"/>
                    <a:pt x="1920" y="4064"/>
                  </a:cubicBezTo>
                  <a:cubicBezTo>
                    <a:pt x="1470" y="4408"/>
                    <a:pt x="1099" y="4858"/>
                    <a:pt x="861" y="5374"/>
                  </a:cubicBezTo>
                  <a:cubicBezTo>
                    <a:pt x="649" y="5824"/>
                    <a:pt x="543" y="6314"/>
                    <a:pt x="543" y="6830"/>
                  </a:cubicBezTo>
                  <a:cubicBezTo>
                    <a:pt x="543" y="7094"/>
                    <a:pt x="570" y="7373"/>
                    <a:pt x="635" y="7624"/>
                  </a:cubicBezTo>
                  <a:cubicBezTo>
                    <a:pt x="808" y="8365"/>
                    <a:pt x="1232" y="9040"/>
                    <a:pt x="1827" y="9517"/>
                  </a:cubicBezTo>
                  <a:cubicBezTo>
                    <a:pt x="2435" y="10006"/>
                    <a:pt x="3203" y="10271"/>
                    <a:pt x="3985" y="10271"/>
                  </a:cubicBezTo>
                  <a:cubicBezTo>
                    <a:pt x="4858" y="10271"/>
                    <a:pt x="5679" y="9953"/>
                    <a:pt x="6327" y="9358"/>
                  </a:cubicBezTo>
                  <a:cubicBezTo>
                    <a:pt x="6962" y="8776"/>
                    <a:pt x="7346" y="7982"/>
                    <a:pt x="7426" y="7121"/>
                  </a:cubicBezTo>
                  <a:lnTo>
                    <a:pt x="7426" y="6830"/>
                  </a:lnTo>
                  <a:cubicBezTo>
                    <a:pt x="7426" y="6009"/>
                    <a:pt x="7135" y="5202"/>
                    <a:pt x="6605" y="4580"/>
                  </a:cubicBezTo>
                  <a:cubicBezTo>
                    <a:pt x="6168" y="4090"/>
                    <a:pt x="5612" y="3720"/>
                    <a:pt x="4990" y="3534"/>
                  </a:cubicBezTo>
                  <a:lnTo>
                    <a:pt x="4990" y="3508"/>
                  </a:lnTo>
                  <a:lnTo>
                    <a:pt x="5797" y="3508"/>
                  </a:lnTo>
                  <a:cubicBezTo>
                    <a:pt x="6380" y="3508"/>
                    <a:pt x="6923" y="3282"/>
                    <a:pt x="7333" y="2873"/>
                  </a:cubicBezTo>
                  <a:cubicBezTo>
                    <a:pt x="7743" y="2476"/>
                    <a:pt x="7955" y="1932"/>
                    <a:pt x="7955" y="1350"/>
                  </a:cubicBezTo>
                  <a:cubicBezTo>
                    <a:pt x="7955" y="940"/>
                    <a:pt x="7624" y="609"/>
                    <a:pt x="7214" y="609"/>
                  </a:cubicBezTo>
                  <a:lnTo>
                    <a:pt x="5850" y="609"/>
                  </a:lnTo>
                  <a:cubicBezTo>
                    <a:pt x="5546" y="609"/>
                    <a:pt x="5241" y="676"/>
                    <a:pt x="4977" y="794"/>
                  </a:cubicBezTo>
                  <a:cubicBezTo>
                    <a:pt x="4871" y="344"/>
                    <a:pt x="4461" y="0"/>
                    <a:pt x="3985" y="0"/>
                  </a:cubicBezTo>
                  <a:close/>
                </a:path>
              </a:pathLst>
            </a:custGeom>
            <a:solidFill>
              <a:srgbClr val="FFFFFF"/>
            </a:solidFill>
            <a:ln>
              <a:noFill/>
            </a:ln>
            <a:effectLst>
              <a:outerShdw blurRad="57150" dist="19050" dir="5400000" algn="bl" rotWithShape="0">
                <a:srgbClr val="6FB5B1">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 name="Google Shape;7149;p49">
              <a:extLst>
                <a:ext uri="{FF2B5EF4-FFF2-40B4-BE49-F238E27FC236}">
                  <a16:creationId xmlns:a16="http://schemas.microsoft.com/office/drawing/2014/main" id="{6DF0FFA2-9C33-A8A2-228A-A1BAC611B1FF}"/>
                </a:ext>
              </a:extLst>
            </p:cNvPr>
            <p:cNvSpPr/>
            <p:nvPr/>
          </p:nvSpPr>
          <p:spPr>
            <a:xfrm>
              <a:off x="7463742" y="1274537"/>
              <a:ext cx="146089" cy="80417"/>
            </a:xfrm>
            <a:custGeom>
              <a:avLst/>
              <a:gdLst/>
              <a:ahLst/>
              <a:cxnLst/>
              <a:rect l="l" t="t" r="r" b="b"/>
              <a:pathLst>
                <a:path w="3032" h="1669" extrusionOk="0">
                  <a:moveTo>
                    <a:pt x="119" y="0"/>
                  </a:moveTo>
                  <a:cubicBezTo>
                    <a:pt x="54" y="0"/>
                    <a:pt x="1" y="53"/>
                    <a:pt x="1" y="119"/>
                  </a:cubicBezTo>
                  <a:cubicBezTo>
                    <a:pt x="1" y="543"/>
                    <a:pt x="172" y="927"/>
                    <a:pt x="451" y="1204"/>
                  </a:cubicBezTo>
                  <a:cubicBezTo>
                    <a:pt x="728" y="1483"/>
                    <a:pt x="1112" y="1668"/>
                    <a:pt x="1536" y="1668"/>
                  </a:cubicBezTo>
                  <a:lnTo>
                    <a:pt x="3031" y="1668"/>
                  </a:lnTo>
                  <a:lnTo>
                    <a:pt x="3031" y="1536"/>
                  </a:lnTo>
                  <a:cubicBezTo>
                    <a:pt x="3031" y="689"/>
                    <a:pt x="2343" y="0"/>
                    <a:pt x="1496"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150;p49">
              <a:extLst>
                <a:ext uri="{FF2B5EF4-FFF2-40B4-BE49-F238E27FC236}">
                  <a16:creationId xmlns:a16="http://schemas.microsoft.com/office/drawing/2014/main" id="{12B7E2EB-C083-4412-CE73-54EB3B7F787A}"/>
                </a:ext>
              </a:extLst>
            </p:cNvPr>
            <p:cNvSpPr/>
            <p:nvPr/>
          </p:nvSpPr>
          <p:spPr>
            <a:xfrm>
              <a:off x="7641053" y="1274537"/>
              <a:ext cx="146716" cy="80417"/>
            </a:xfrm>
            <a:custGeom>
              <a:avLst/>
              <a:gdLst/>
              <a:ahLst/>
              <a:cxnLst/>
              <a:rect l="l" t="t" r="r" b="b"/>
              <a:pathLst>
                <a:path w="3045" h="1669" extrusionOk="0">
                  <a:moveTo>
                    <a:pt x="1548" y="0"/>
                  </a:moveTo>
                  <a:cubicBezTo>
                    <a:pt x="688" y="0"/>
                    <a:pt x="0" y="689"/>
                    <a:pt x="0" y="1536"/>
                  </a:cubicBezTo>
                  <a:lnTo>
                    <a:pt x="0" y="1668"/>
                  </a:lnTo>
                  <a:lnTo>
                    <a:pt x="1495" y="1668"/>
                  </a:lnTo>
                  <a:cubicBezTo>
                    <a:pt x="1933" y="1668"/>
                    <a:pt x="2316" y="1483"/>
                    <a:pt x="2594" y="1204"/>
                  </a:cubicBezTo>
                  <a:cubicBezTo>
                    <a:pt x="2872" y="927"/>
                    <a:pt x="3044" y="543"/>
                    <a:pt x="3044" y="119"/>
                  </a:cubicBezTo>
                  <a:cubicBezTo>
                    <a:pt x="3044" y="53"/>
                    <a:pt x="2991" y="0"/>
                    <a:pt x="2912"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7151;p49">
              <a:extLst>
                <a:ext uri="{FF2B5EF4-FFF2-40B4-BE49-F238E27FC236}">
                  <a16:creationId xmlns:a16="http://schemas.microsoft.com/office/drawing/2014/main" id="{3B093304-F4E8-1F72-E5C5-0AB78A3F96FB}"/>
                </a:ext>
              </a:extLst>
            </p:cNvPr>
            <p:cNvSpPr/>
            <p:nvPr/>
          </p:nvSpPr>
          <p:spPr>
            <a:xfrm>
              <a:off x="7606603" y="1245194"/>
              <a:ext cx="38305" cy="172831"/>
            </a:xfrm>
            <a:custGeom>
              <a:avLst/>
              <a:gdLst/>
              <a:ahLst/>
              <a:cxnLst/>
              <a:rect l="l" t="t" r="r" b="b"/>
              <a:pathLst>
                <a:path w="795" h="3587" extrusionOk="0">
                  <a:moveTo>
                    <a:pt x="398" y="1"/>
                  </a:moveTo>
                  <a:cubicBezTo>
                    <a:pt x="186" y="1"/>
                    <a:pt x="0" y="172"/>
                    <a:pt x="0" y="398"/>
                  </a:cubicBezTo>
                  <a:lnTo>
                    <a:pt x="0" y="3587"/>
                  </a:lnTo>
                  <a:cubicBezTo>
                    <a:pt x="67" y="3574"/>
                    <a:pt x="239" y="3567"/>
                    <a:pt x="407" y="3567"/>
                  </a:cubicBezTo>
                  <a:cubicBezTo>
                    <a:pt x="576" y="3567"/>
                    <a:pt x="742" y="3574"/>
                    <a:pt x="795" y="3587"/>
                  </a:cubicBezTo>
                  <a:lnTo>
                    <a:pt x="795" y="398"/>
                  </a:lnTo>
                  <a:cubicBezTo>
                    <a:pt x="795" y="172"/>
                    <a:pt x="609" y="1"/>
                    <a:pt x="398" y="1"/>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152;p49">
              <a:extLst>
                <a:ext uri="{FF2B5EF4-FFF2-40B4-BE49-F238E27FC236}">
                  <a16:creationId xmlns:a16="http://schemas.microsoft.com/office/drawing/2014/main" id="{CBF1927D-AAD8-38EB-1CEB-E45EB8B49DDE}"/>
                </a:ext>
              </a:extLst>
            </p:cNvPr>
            <p:cNvSpPr/>
            <p:nvPr/>
          </p:nvSpPr>
          <p:spPr>
            <a:xfrm>
              <a:off x="7490531" y="1407810"/>
              <a:ext cx="271701" cy="273002"/>
            </a:xfrm>
            <a:custGeom>
              <a:avLst/>
              <a:gdLst/>
              <a:ahLst/>
              <a:cxnLst/>
              <a:rect l="l" t="t" r="r" b="b"/>
              <a:pathLst>
                <a:path w="5639" h="5666" extrusionOk="0">
                  <a:moveTo>
                    <a:pt x="2807" y="0"/>
                  </a:moveTo>
                  <a:cubicBezTo>
                    <a:pt x="1668" y="0"/>
                    <a:pt x="689" y="676"/>
                    <a:pt x="239" y="1629"/>
                  </a:cubicBezTo>
                  <a:cubicBezTo>
                    <a:pt x="212" y="1708"/>
                    <a:pt x="357" y="1774"/>
                    <a:pt x="331" y="1840"/>
                  </a:cubicBezTo>
                  <a:cubicBezTo>
                    <a:pt x="212" y="2158"/>
                    <a:pt x="159" y="2488"/>
                    <a:pt x="159" y="2833"/>
                  </a:cubicBezTo>
                  <a:cubicBezTo>
                    <a:pt x="159" y="3058"/>
                    <a:pt x="1" y="3283"/>
                    <a:pt x="54" y="3482"/>
                  </a:cubicBezTo>
                  <a:cubicBezTo>
                    <a:pt x="345" y="4739"/>
                    <a:pt x="1469" y="5665"/>
                    <a:pt x="2807" y="5665"/>
                  </a:cubicBezTo>
                  <a:cubicBezTo>
                    <a:pt x="4289" y="5665"/>
                    <a:pt x="5507" y="4527"/>
                    <a:pt x="5625" y="3071"/>
                  </a:cubicBezTo>
                  <a:cubicBezTo>
                    <a:pt x="5639" y="2991"/>
                    <a:pt x="5454" y="2912"/>
                    <a:pt x="5454" y="2833"/>
                  </a:cubicBezTo>
                  <a:cubicBezTo>
                    <a:pt x="5454" y="1430"/>
                    <a:pt x="4607" y="437"/>
                    <a:pt x="3257" y="212"/>
                  </a:cubicBezTo>
                  <a:cubicBezTo>
                    <a:pt x="3137" y="199"/>
                    <a:pt x="3018" y="14"/>
                    <a:pt x="2886" y="0"/>
                  </a:cubicBezTo>
                  <a:close/>
                </a:path>
              </a:pathLst>
            </a:custGeom>
            <a:solidFill>
              <a:srgbClr val="6FB5B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7153;p49">
              <a:extLst>
                <a:ext uri="{FF2B5EF4-FFF2-40B4-BE49-F238E27FC236}">
                  <a16:creationId xmlns:a16="http://schemas.microsoft.com/office/drawing/2014/main" id="{BD9DEB82-AC68-415D-8030-293F3DD23AE5}"/>
                </a:ext>
              </a:extLst>
            </p:cNvPr>
            <p:cNvSpPr/>
            <p:nvPr/>
          </p:nvSpPr>
          <p:spPr>
            <a:xfrm>
              <a:off x="7629538" y="1407810"/>
              <a:ext cx="17924" cy="6408"/>
            </a:xfrm>
            <a:custGeom>
              <a:avLst/>
              <a:gdLst/>
              <a:ahLst/>
              <a:cxnLst/>
              <a:rect l="l" t="t" r="r" b="b"/>
              <a:pathLst>
                <a:path w="372" h="133" extrusionOk="0">
                  <a:moveTo>
                    <a:pt x="1" y="0"/>
                  </a:moveTo>
                  <a:lnTo>
                    <a:pt x="1" y="133"/>
                  </a:lnTo>
                  <a:cubicBezTo>
                    <a:pt x="120" y="93"/>
                    <a:pt x="252" y="53"/>
                    <a:pt x="372" y="40"/>
                  </a:cubicBezTo>
                  <a:cubicBezTo>
                    <a:pt x="252" y="14"/>
                    <a:pt x="120" y="14"/>
                    <a:pt x="1" y="0"/>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7154;p49">
              <a:extLst>
                <a:ext uri="{FF2B5EF4-FFF2-40B4-BE49-F238E27FC236}">
                  <a16:creationId xmlns:a16="http://schemas.microsoft.com/office/drawing/2014/main" id="{C4F9CAD8-0BBB-6250-E552-087EDD988B7C}"/>
                </a:ext>
              </a:extLst>
            </p:cNvPr>
            <p:cNvSpPr/>
            <p:nvPr/>
          </p:nvSpPr>
          <p:spPr>
            <a:xfrm>
              <a:off x="7489279" y="1486250"/>
              <a:ext cx="87355" cy="89330"/>
            </a:xfrm>
            <a:custGeom>
              <a:avLst/>
              <a:gdLst/>
              <a:ahLst/>
              <a:cxnLst/>
              <a:rect l="l" t="t" r="r" b="b"/>
              <a:pathLst>
                <a:path w="1813" h="1854" extrusionOk="0">
                  <a:moveTo>
                    <a:pt x="265" y="1"/>
                  </a:moveTo>
                  <a:cubicBezTo>
                    <a:pt x="92" y="371"/>
                    <a:pt x="0" y="781"/>
                    <a:pt x="0" y="1205"/>
                  </a:cubicBezTo>
                  <a:cubicBezTo>
                    <a:pt x="0" y="1430"/>
                    <a:pt x="27" y="1655"/>
                    <a:pt x="80" y="1854"/>
                  </a:cubicBezTo>
                  <a:lnTo>
                    <a:pt x="622" y="1854"/>
                  </a:lnTo>
                  <a:cubicBezTo>
                    <a:pt x="874" y="1854"/>
                    <a:pt x="1085" y="1655"/>
                    <a:pt x="1085" y="1404"/>
                  </a:cubicBezTo>
                  <a:lnTo>
                    <a:pt x="1085" y="1165"/>
                  </a:lnTo>
                  <a:cubicBezTo>
                    <a:pt x="1085" y="927"/>
                    <a:pt x="1283" y="715"/>
                    <a:pt x="1535" y="715"/>
                  </a:cubicBezTo>
                  <a:cubicBezTo>
                    <a:pt x="1615" y="715"/>
                    <a:pt x="1680" y="689"/>
                    <a:pt x="1733" y="636"/>
                  </a:cubicBezTo>
                  <a:cubicBezTo>
                    <a:pt x="1774" y="583"/>
                    <a:pt x="1813" y="516"/>
                    <a:pt x="1813" y="437"/>
                  </a:cubicBezTo>
                  <a:lnTo>
                    <a:pt x="1813" y="358"/>
                  </a:lnTo>
                  <a:cubicBezTo>
                    <a:pt x="1813" y="160"/>
                    <a:pt x="1654" y="1"/>
                    <a:pt x="1456" y="1"/>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7155;p49">
              <a:extLst>
                <a:ext uri="{FF2B5EF4-FFF2-40B4-BE49-F238E27FC236}">
                  <a16:creationId xmlns:a16="http://schemas.microsoft.com/office/drawing/2014/main" id="{82502D0F-EC9A-F1C1-68D9-FE4D317A788F}"/>
                </a:ext>
              </a:extLst>
            </p:cNvPr>
            <p:cNvSpPr/>
            <p:nvPr/>
          </p:nvSpPr>
          <p:spPr>
            <a:xfrm>
              <a:off x="7629538" y="1407810"/>
              <a:ext cx="132695" cy="188201"/>
            </a:xfrm>
            <a:custGeom>
              <a:avLst/>
              <a:gdLst/>
              <a:ahLst/>
              <a:cxnLst/>
              <a:rect l="l" t="t" r="r" b="b"/>
              <a:pathLst>
                <a:path w="2754" h="3906" extrusionOk="0">
                  <a:moveTo>
                    <a:pt x="1" y="0"/>
                  </a:moveTo>
                  <a:lnTo>
                    <a:pt x="1" y="1682"/>
                  </a:lnTo>
                  <a:cubicBezTo>
                    <a:pt x="1" y="1880"/>
                    <a:pt x="160" y="2038"/>
                    <a:pt x="358" y="2038"/>
                  </a:cubicBezTo>
                  <a:cubicBezTo>
                    <a:pt x="464" y="2038"/>
                    <a:pt x="557" y="2079"/>
                    <a:pt x="622" y="2144"/>
                  </a:cubicBezTo>
                  <a:cubicBezTo>
                    <a:pt x="689" y="2211"/>
                    <a:pt x="728" y="2303"/>
                    <a:pt x="728" y="2409"/>
                  </a:cubicBezTo>
                  <a:lnTo>
                    <a:pt x="728" y="3376"/>
                  </a:lnTo>
                  <a:cubicBezTo>
                    <a:pt x="728" y="3667"/>
                    <a:pt x="967" y="3905"/>
                    <a:pt x="1258" y="3905"/>
                  </a:cubicBezTo>
                  <a:cubicBezTo>
                    <a:pt x="1404" y="3905"/>
                    <a:pt x="1536" y="3839"/>
                    <a:pt x="1628" y="3746"/>
                  </a:cubicBezTo>
                  <a:cubicBezTo>
                    <a:pt x="1722" y="3653"/>
                    <a:pt x="1787" y="3521"/>
                    <a:pt x="1787" y="3376"/>
                  </a:cubicBezTo>
                  <a:cubicBezTo>
                    <a:pt x="1787" y="3296"/>
                    <a:pt x="1814" y="3217"/>
                    <a:pt x="1867" y="3164"/>
                  </a:cubicBezTo>
                  <a:cubicBezTo>
                    <a:pt x="1920" y="3111"/>
                    <a:pt x="1999" y="3071"/>
                    <a:pt x="2078" y="3071"/>
                  </a:cubicBezTo>
                  <a:lnTo>
                    <a:pt x="2740" y="3071"/>
                  </a:lnTo>
                  <a:cubicBezTo>
                    <a:pt x="2754" y="2991"/>
                    <a:pt x="2754" y="2912"/>
                    <a:pt x="2754" y="2833"/>
                  </a:cubicBezTo>
                  <a:cubicBezTo>
                    <a:pt x="2754" y="1297"/>
                    <a:pt x="1522" y="40"/>
                    <a:pt x="1" y="0"/>
                  </a:cubicBezTo>
                  <a:close/>
                </a:path>
              </a:pathLst>
            </a:custGeom>
            <a:solidFill>
              <a:srgbClr val="5B7C4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7156;p49">
              <a:extLst>
                <a:ext uri="{FF2B5EF4-FFF2-40B4-BE49-F238E27FC236}">
                  <a16:creationId xmlns:a16="http://schemas.microsoft.com/office/drawing/2014/main" id="{D92C8DD0-FA63-6A3E-815B-60A921F45CA7}"/>
                </a:ext>
              </a:extLst>
            </p:cNvPr>
            <p:cNvSpPr/>
            <p:nvPr/>
          </p:nvSpPr>
          <p:spPr>
            <a:xfrm>
              <a:off x="7629538" y="1407810"/>
              <a:ext cx="17924" cy="6408"/>
            </a:xfrm>
            <a:custGeom>
              <a:avLst/>
              <a:gdLst/>
              <a:ahLst/>
              <a:cxnLst/>
              <a:rect l="l" t="t" r="r" b="b"/>
              <a:pathLst>
                <a:path w="372" h="133" extrusionOk="0">
                  <a:moveTo>
                    <a:pt x="1" y="0"/>
                  </a:moveTo>
                  <a:lnTo>
                    <a:pt x="1" y="133"/>
                  </a:lnTo>
                  <a:cubicBezTo>
                    <a:pt x="120" y="93"/>
                    <a:pt x="252" y="53"/>
                    <a:pt x="372" y="40"/>
                  </a:cubicBezTo>
                  <a:cubicBezTo>
                    <a:pt x="252" y="14"/>
                    <a:pt x="120" y="14"/>
                    <a:pt x="1" y="0"/>
                  </a:cubicBezTo>
                  <a:close/>
                </a:path>
              </a:pathLst>
            </a:custGeom>
            <a:solidFill>
              <a:srgbClr val="C8A5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 name="Google Shape;989;p20">
            <a:extLst>
              <a:ext uri="{FF2B5EF4-FFF2-40B4-BE49-F238E27FC236}">
                <a16:creationId xmlns:a16="http://schemas.microsoft.com/office/drawing/2014/main" id="{7607F4EA-77ED-F865-F7D9-5A836CDC20E5}"/>
              </a:ext>
            </a:extLst>
          </p:cNvPr>
          <p:cNvGrpSpPr/>
          <p:nvPr/>
        </p:nvGrpSpPr>
        <p:grpSpPr>
          <a:xfrm>
            <a:off x="3414219" y="3052451"/>
            <a:ext cx="2370028" cy="2137946"/>
            <a:chOff x="323091" y="3294503"/>
            <a:chExt cx="2050523" cy="1895893"/>
          </a:xfrm>
        </p:grpSpPr>
        <p:grpSp>
          <p:nvGrpSpPr>
            <p:cNvPr id="13" name="Google Shape;990;p20">
              <a:extLst>
                <a:ext uri="{FF2B5EF4-FFF2-40B4-BE49-F238E27FC236}">
                  <a16:creationId xmlns:a16="http://schemas.microsoft.com/office/drawing/2014/main" id="{56249632-AB51-D45D-C456-97E65370ACB3}"/>
                </a:ext>
              </a:extLst>
            </p:cNvPr>
            <p:cNvGrpSpPr/>
            <p:nvPr/>
          </p:nvGrpSpPr>
          <p:grpSpPr>
            <a:xfrm>
              <a:off x="1304406" y="3294503"/>
              <a:ext cx="1069208" cy="1872587"/>
              <a:chOff x="1304406" y="3294503"/>
              <a:chExt cx="1069208" cy="1872587"/>
            </a:xfrm>
          </p:grpSpPr>
          <p:sp>
            <p:nvSpPr>
              <p:cNvPr id="37" name="Google Shape;991;p20">
                <a:extLst>
                  <a:ext uri="{FF2B5EF4-FFF2-40B4-BE49-F238E27FC236}">
                    <a16:creationId xmlns:a16="http://schemas.microsoft.com/office/drawing/2014/main" id="{27BBF55F-6A3F-5221-5C87-12668B34728E}"/>
                  </a:ext>
                </a:extLst>
              </p:cNvPr>
              <p:cNvSpPr/>
              <p:nvPr/>
            </p:nvSpPr>
            <p:spPr>
              <a:xfrm>
                <a:off x="1916872" y="3786371"/>
                <a:ext cx="208228" cy="210651"/>
              </a:xfrm>
              <a:custGeom>
                <a:avLst/>
                <a:gdLst/>
                <a:ahLst/>
                <a:cxnLst/>
                <a:rect l="l" t="t" r="r" b="b"/>
                <a:pathLst>
                  <a:path w="11690" h="11826" extrusionOk="0">
                    <a:moveTo>
                      <a:pt x="11690" y="0"/>
                    </a:moveTo>
                    <a:cubicBezTo>
                      <a:pt x="11689" y="1"/>
                      <a:pt x="6649" y="872"/>
                      <a:pt x="3161" y="1308"/>
                    </a:cubicBezTo>
                    <a:cubicBezTo>
                      <a:pt x="2507" y="6785"/>
                      <a:pt x="0" y="8856"/>
                      <a:pt x="0" y="8856"/>
                    </a:cubicBezTo>
                    <a:cubicBezTo>
                      <a:pt x="0" y="8856"/>
                      <a:pt x="3053" y="11825"/>
                      <a:pt x="6874" y="11825"/>
                    </a:cubicBezTo>
                    <a:cubicBezTo>
                      <a:pt x="7937" y="11825"/>
                      <a:pt x="9059" y="11596"/>
                      <a:pt x="10191" y="11009"/>
                    </a:cubicBezTo>
                    <a:cubicBezTo>
                      <a:pt x="8093" y="6731"/>
                      <a:pt x="11690" y="1"/>
                      <a:pt x="11690"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992;p20">
                <a:extLst>
                  <a:ext uri="{FF2B5EF4-FFF2-40B4-BE49-F238E27FC236}">
                    <a16:creationId xmlns:a16="http://schemas.microsoft.com/office/drawing/2014/main" id="{570376F3-85D4-ED8D-9FBD-4431A8D0DFC3}"/>
                  </a:ext>
                </a:extLst>
              </p:cNvPr>
              <p:cNvSpPr/>
              <p:nvPr/>
            </p:nvSpPr>
            <p:spPr>
              <a:xfrm>
                <a:off x="1962005" y="3786371"/>
                <a:ext cx="163091" cy="76701"/>
              </a:xfrm>
              <a:custGeom>
                <a:avLst/>
                <a:gdLst/>
                <a:ahLst/>
                <a:cxnLst/>
                <a:rect l="l" t="t" r="r" b="b"/>
                <a:pathLst>
                  <a:path w="9156" h="4306" extrusionOk="0">
                    <a:moveTo>
                      <a:pt x="9156" y="0"/>
                    </a:moveTo>
                    <a:cubicBezTo>
                      <a:pt x="9155" y="1"/>
                      <a:pt x="4115" y="872"/>
                      <a:pt x="627" y="1308"/>
                    </a:cubicBezTo>
                    <a:cubicBezTo>
                      <a:pt x="491" y="2453"/>
                      <a:pt x="273" y="3434"/>
                      <a:pt x="0" y="4306"/>
                    </a:cubicBezTo>
                    <a:cubicBezTo>
                      <a:pt x="899" y="4197"/>
                      <a:pt x="4769" y="3761"/>
                      <a:pt x="8120" y="2371"/>
                    </a:cubicBezTo>
                    <a:cubicBezTo>
                      <a:pt x="8638" y="954"/>
                      <a:pt x="9156" y="1"/>
                      <a:pt x="9156" y="0"/>
                    </a:cubicBezTo>
                    <a:close/>
                  </a:path>
                </a:pathLst>
              </a:custGeom>
              <a:solidFill>
                <a:srgbClr val="C16E4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993;p20">
                <a:extLst>
                  <a:ext uri="{FF2B5EF4-FFF2-40B4-BE49-F238E27FC236}">
                    <a16:creationId xmlns:a16="http://schemas.microsoft.com/office/drawing/2014/main" id="{9BA862A3-73CB-D743-1CB8-C8CDC063083A}"/>
                  </a:ext>
                </a:extLst>
              </p:cNvPr>
              <p:cNvSpPr/>
              <p:nvPr/>
            </p:nvSpPr>
            <p:spPr>
              <a:xfrm>
                <a:off x="1793104" y="3409776"/>
                <a:ext cx="440236" cy="433432"/>
              </a:xfrm>
              <a:custGeom>
                <a:avLst/>
                <a:gdLst/>
                <a:ahLst/>
                <a:cxnLst/>
                <a:rect l="l" t="t" r="r" b="b"/>
                <a:pathLst>
                  <a:path w="24715" h="24333" extrusionOk="0">
                    <a:moveTo>
                      <a:pt x="14365" y="246"/>
                    </a:moveTo>
                    <a:cubicBezTo>
                      <a:pt x="14147" y="246"/>
                      <a:pt x="13928" y="255"/>
                      <a:pt x="13707" y="273"/>
                    </a:cubicBezTo>
                    <a:cubicBezTo>
                      <a:pt x="13107" y="327"/>
                      <a:pt x="3652" y="0"/>
                      <a:pt x="1827" y="9564"/>
                    </a:cubicBezTo>
                    <a:cubicBezTo>
                      <a:pt x="1" y="19128"/>
                      <a:pt x="8938" y="24332"/>
                      <a:pt x="8938" y="24332"/>
                    </a:cubicBezTo>
                    <a:cubicBezTo>
                      <a:pt x="8938" y="24332"/>
                      <a:pt x="18094" y="23842"/>
                      <a:pt x="21500" y="20082"/>
                    </a:cubicBezTo>
                    <a:cubicBezTo>
                      <a:pt x="21500" y="20082"/>
                      <a:pt x="24715" y="16267"/>
                      <a:pt x="23571" y="10000"/>
                    </a:cubicBezTo>
                    <a:cubicBezTo>
                      <a:pt x="22505" y="3995"/>
                      <a:pt x="18884" y="246"/>
                      <a:pt x="14365" y="246"/>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994;p20">
                <a:extLst>
                  <a:ext uri="{FF2B5EF4-FFF2-40B4-BE49-F238E27FC236}">
                    <a16:creationId xmlns:a16="http://schemas.microsoft.com/office/drawing/2014/main" id="{40B9778C-B4D3-41FF-288B-EDAEDE86EB63}"/>
                  </a:ext>
                </a:extLst>
              </p:cNvPr>
              <p:cNvSpPr/>
              <p:nvPr/>
            </p:nvSpPr>
            <p:spPr>
              <a:xfrm>
                <a:off x="2211448" y="4724563"/>
                <a:ext cx="140826" cy="63876"/>
              </a:xfrm>
              <a:custGeom>
                <a:avLst/>
                <a:gdLst/>
                <a:ahLst/>
                <a:cxnLst/>
                <a:rect l="l" t="t" r="r" b="b"/>
                <a:pathLst>
                  <a:path w="7906" h="3586" extrusionOk="0">
                    <a:moveTo>
                      <a:pt x="4301" y="0"/>
                    </a:moveTo>
                    <a:cubicBezTo>
                      <a:pt x="2814" y="0"/>
                      <a:pt x="1157" y="742"/>
                      <a:pt x="1" y="3184"/>
                    </a:cubicBezTo>
                    <a:cubicBezTo>
                      <a:pt x="1" y="3184"/>
                      <a:pt x="1359" y="3586"/>
                      <a:pt x="3017" y="3586"/>
                    </a:cubicBezTo>
                    <a:cubicBezTo>
                      <a:pt x="4646" y="3586"/>
                      <a:pt x="6564" y="3197"/>
                      <a:pt x="7766" y="1658"/>
                    </a:cubicBezTo>
                    <a:cubicBezTo>
                      <a:pt x="7906" y="1272"/>
                      <a:pt x="6249" y="0"/>
                      <a:pt x="4301"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995;p20">
                <a:extLst>
                  <a:ext uri="{FF2B5EF4-FFF2-40B4-BE49-F238E27FC236}">
                    <a16:creationId xmlns:a16="http://schemas.microsoft.com/office/drawing/2014/main" id="{E912E785-66BB-A328-DDAF-8FA6BAB4CDC7}"/>
                  </a:ext>
                </a:extLst>
              </p:cNvPr>
              <p:cNvSpPr/>
              <p:nvPr/>
            </p:nvSpPr>
            <p:spPr>
              <a:xfrm>
                <a:off x="2204662" y="4664789"/>
                <a:ext cx="168952" cy="352972"/>
              </a:xfrm>
              <a:custGeom>
                <a:avLst/>
                <a:gdLst/>
                <a:ahLst/>
                <a:cxnLst/>
                <a:rect l="l" t="t" r="r" b="b"/>
                <a:pathLst>
                  <a:path w="9485" h="19816" extrusionOk="0">
                    <a:moveTo>
                      <a:pt x="6351" y="0"/>
                    </a:moveTo>
                    <a:cubicBezTo>
                      <a:pt x="6350" y="0"/>
                      <a:pt x="6350" y="0"/>
                      <a:pt x="6349" y="0"/>
                    </a:cubicBezTo>
                    <a:cubicBezTo>
                      <a:pt x="6213" y="27"/>
                      <a:pt x="1417" y="3624"/>
                      <a:pt x="1417" y="3624"/>
                    </a:cubicBezTo>
                    <a:cubicBezTo>
                      <a:pt x="1417" y="3624"/>
                      <a:pt x="3134" y="7739"/>
                      <a:pt x="2098" y="9319"/>
                    </a:cubicBezTo>
                    <a:cubicBezTo>
                      <a:pt x="1063" y="10872"/>
                      <a:pt x="0" y="12534"/>
                      <a:pt x="545" y="13134"/>
                    </a:cubicBezTo>
                    <a:cubicBezTo>
                      <a:pt x="596" y="13178"/>
                      <a:pt x="657" y="13199"/>
                      <a:pt x="726" y="13199"/>
                    </a:cubicBezTo>
                    <a:cubicBezTo>
                      <a:pt x="1246" y="13199"/>
                      <a:pt x="2231" y="12025"/>
                      <a:pt x="3025" y="11063"/>
                    </a:cubicBezTo>
                    <a:cubicBezTo>
                      <a:pt x="3107" y="13760"/>
                      <a:pt x="3488" y="17330"/>
                      <a:pt x="3297" y="18910"/>
                    </a:cubicBezTo>
                    <a:cubicBezTo>
                      <a:pt x="3253" y="19134"/>
                      <a:pt x="3446" y="19320"/>
                      <a:pt x="3652" y="19320"/>
                    </a:cubicBezTo>
                    <a:cubicBezTo>
                      <a:pt x="3698" y="19320"/>
                      <a:pt x="3744" y="19311"/>
                      <a:pt x="3788" y="19292"/>
                    </a:cubicBezTo>
                    <a:cubicBezTo>
                      <a:pt x="4442" y="18965"/>
                      <a:pt x="5096" y="17929"/>
                      <a:pt x="4959" y="14796"/>
                    </a:cubicBezTo>
                    <a:lnTo>
                      <a:pt x="4959" y="14796"/>
                    </a:lnTo>
                    <a:cubicBezTo>
                      <a:pt x="5286" y="16104"/>
                      <a:pt x="5559" y="18747"/>
                      <a:pt x="5504" y="19401"/>
                    </a:cubicBezTo>
                    <a:cubicBezTo>
                      <a:pt x="5524" y="19653"/>
                      <a:pt x="5668" y="19815"/>
                      <a:pt x="5863" y="19815"/>
                    </a:cubicBezTo>
                    <a:cubicBezTo>
                      <a:pt x="6217" y="19815"/>
                      <a:pt x="6740" y="19284"/>
                      <a:pt x="7003" y="17793"/>
                    </a:cubicBezTo>
                    <a:cubicBezTo>
                      <a:pt x="7274" y="18015"/>
                      <a:pt x="7517" y="18118"/>
                      <a:pt x="7721" y="18118"/>
                    </a:cubicBezTo>
                    <a:cubicBezTo>
                      <a:pt x="8194" y="18118"/>
                      <a:pt x="8452" y="17563"/>
                      <a:pt x="8338" y="16649"/>
                    </a:cubicBezTo>
                    <a:lnTo>
                      <a:pt x="8338" y="16649"/>
                    </a:lnTo>
                    <a:cubicBezTo>
                      <a:pt x="8547" y="16833"/>
                      <a:pt x="8723" y="16913"/>
                      <a:pt x="8867" y="16913"/>
                    </a:cubicBezTo>
                    <a:cubicBezTo>
                      <a:pt x="9344" y="16913"/>
                      <a:pt x="9485" y="16036"/>
                      <a:pt x="9401" y="15096"/>
                    </a:cubicBezTo>
                    <a:cubicBezTo>
                      <a:pt x="9319" y="13842"/>
                      <a:pt x="7248" y="9128"/>
                      <a:pt x="6894" y="6240"/>
                    </a:cubicBezTo>
                    <a:cubicBezTo>
                      <a:pt x="6541" y="3390"/>
                      <a:pt x="6486" y="0"/>
                      <a:pt x="6351"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996;p20">
                <a:extLst>
                  <a:ext uri="{FF2B5EF4-FFF2-40B4-BE49-F238E27FC236}">
                    <a16:creationId xmlns:a16="http://schemas.microsoft.com/office/drawing/2014/main" id="{C3D8A3E0-CDE3-EA46-E066-09345BACF29B}"/>
                  </a:ext>
                </a:extLst>
              </p:cNvPr>
              <p:cNvSpPr/>
              <p:nvPr/>
            </p:nvSpPr>
            <p:spPr>
              <a:xfrm>
                <a:off x="1587333" y="4588113"/>
                <a:ext cx="539737" cy="578978"/>
              </a:xfrm>
              <a:custGeom>
                <a:avLst/>
                <a:gdLst/>
                <a:ahLst/>
                <a:cxnLst/>
                <a:rect l="l" t="t" r="r" b="b"/>
                <a:pathLst>
                  <a:path w="30301" h="32504" extrusionOk="0">
                    <a:moveTo>
                      <a:pt x="2617" y="0"/>
                    </a:moveTo>
                    <a:cubicBezTo>
                      <a:pt x="2617" y="0"/>
                      <a:pt x="1" y="22289"/>
                      <a:pt x="2426" y="32153"/>
                    </a:cubicBezTo>
                    <a:cubicBezTo>
                      <a:pt x="5623" y="32416"/>
                      <a:pt x="9786" y="32504"/>
                      <a:pt x="13915" y="32504"/>
                    </a:cubicBezTo>
                    <a:cubicBezTo>
                      <a:pt x="22175" y="32504"/>
                      <a:pt x="30301" y="32153"/>
                      <a:pt x="30301" y="32153"/>
                    </a:cubicBezTo>
                    <a:cubicBezTo>
                      <a:pt x="30301" y="32153"/>
                      <a:pt x="28175" y="10654"/>
                      <a:pt x="28557" y="5722"/>
                    </a:cubicBezTo>
                    <a:cubicBezTo>
                      <a:pt x="20709" y="5722"/>
                      <a:pt x="2617" y="0"/>
                      <a:pt x="2617"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997;p20">
                <a:extLst>
                  <a:ext uri="{FF2B5EF4-FFF2-40B4-BE49-F238E27FC236}">
                    <a16:creationId xmlns:a16="http://schemas.microsoft.com/office/drawing/2014/main" id="{D086F013-3553-C830-9933-1F0CCEB156EE}"/>
                  </a:ext>
                </a:extLst>
              </p:cNvPr>
              <p:cNvSpPr/>
              <p:nvPr/>
            </p:nvSpPr>
            <p:spPr>
              <a:xfrm>
                <a:off x="1304406" y="3472381"/>
                <a:ext cx="172318" cy="405288"/>
              </a:xfrm>
              <a:custGeom>
                <a:avLst/>
                <a:gdLst/>
                <a:ahLst/>
                <a:cxnLst/>
                <a:rect l="l" t="t" r="r" b="b"/>
                <a:pathLst>
                  <a:path w="9674" h="22753" extrusionOk="0">
                    <a:moveTo>
                      <a:pt x="3978" y="0"/>
                    </a:moveTo>
                    <a:cubicBezTo>
                      <a:pt x="3760" y="0"/>
                      <a:pt x="3651" y="245"/>
                      <a:pt x="3624" y="491"/>
                    </a:cubicBezTo>
                    <a:cubicBezTo>
                      <a:pt x="3604" y="629"/>
                      <a:pt x="3484" y="725"/>
                      <a:pt x="3346" y="725"/>
                    </a:cubicBezTo>
                    <a:cubicBezTo>
                      <a:pt x="3295" y="725"/>
                      <a:pt x="3240" y="711"/>
                      <a:pt x="3188" y="681"/>
                    </a:cubicBezTo>
                    <a:cubicBezTo>
                      <a:pt x="3071" y="623"/>
                      <a:pt x="2938" y="579"/>
                      <a:pt x="2808" y="579"/>
                    </a:cubicBezTo>
                    <a:cubicBezTo>
                      <a:pt x="2636" y="579"/>
                      <a:pt x="2468" y="655"/>
                      <a:pt x="2344" y="872"/>
                    </a:cubicBezTo>
                    <a:lnTo>
                      <a:pt x="1962" y="1580"/>
                    </a:lnTo>
                    <a:cubicBezTo>
                      <a:pt x="1962" y="1580"/>
                      <a:pt x="899" y="1935"/>
                      <a:pt x="818" y="2616"/>
                    </a:cubicBezTo>
                    <a:cubicBezTo>
                      <a:pt x="736" y="3243"/>
                      <a:pt x="0" y="15150"/>
                      <a:pt x="2562" y="22752"/>
                    </a:cubicBezTo>
                    <a:cubicBezTo>
                      <a:pt x="4523" y="21935"/>
                      <a:pt x="8147" y="20599"/>
                      <a:pt x="8147" y="20599"/>
                    </a:cubicBezTo>
                    <a:cubicBezTo>
                      <a:pt x="8147" y="20599"/>
                      <a:pt x="7194" y="14387"/>
                      <a:pt x="7194" y="12997"/>
                    </a:cubicBezTo>
                    <a:cubicBezTo>
                      <a:pt x="8093" y="11798"/>
                      <a:pt x="9673" y="9101"/>
                      <a:pt x="9210" y="8202"/>
                    </a:cubicBezTo>
                    <a:cubicBezTo>
                      <a:pt x="9147" y="8086"/>
                      <a:pt x="9061" y="8036"/>
                      <a:pt x="8958" y="8036"/>
                    </a:cubicBezTo>
                    <a:cubicBezTo>
                      <a:pt x="8261" y="8036"/>
                      <a:pt x="6812" y="10354"/>
                      <a:pt x="6812" y="10354"/>
                    </a:cubicBezTo>
                    <a:cubicBezTo>
                      <a:pt x="6812" y="10354"/>
                      <a:pt x="6948" y="1008"/>
                      <a:pt x="5096" y="872"/>
                    </a:cubicBezTo>
                    <a:cubicBezTo>
                      <a:pt x="4714" y="164"/>
                      <a:pt x="4469" y="0"/>
                      <a:pt x="3978" y="0"/>
                    </a:cubicBezTo>
                    <a:close/>
                  </a:path>
                </a:pathLst>
              </a:custGeom>
              <a:solidFill>
                <a:srgbClr val="AD5A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998;p20">
                <a:extLst>
                  <a:ext uri="{FF2B5EF4-FFF2-40B4-BE49-F238E27FC236}">
                    <a16:creationId xmlns:a16="http://schemas.microsoft.com/office/drawing/2014/main" id="{9BCA316E-013A-DA44-4AAF-4C095FD8E8A7}"/>
                  </a:ext>
                </a:extLst>
              </p:cNvPr>
              <p:cNvSpPr/>
              <p:nvPr/>
            </p:nvSpPr>
            <p:spPr>
              <a:xfrm>
                <a:off x="2137693" y="4222668"/>
                <a:ext cx="212111" cy="558653"/>
              </a:xfrm>
              <a:custGeom>
                <a:avLst/>
                <a:gdLst/>
                <a:ahLst/>
                <a:cxnLst/>
                <a:rect l="l" t="t" r="r" b="b"/>
                <a:pathLst>
                  <a:path w="11908" h="31363" extrusionOk="0">
                    <a:moveTo>
                      <a:pt x="6758" y="0"/>
                    </a:moveTo>
                    <a:lnTo>
                      <a:pt x="0" y="5423"/>
                    </a:lnTo>
                    <a:lnTo>
                      <a:pt x="4142" y="31363"/>
                    </a:lnTo>
                    <a:cubicBezTo>
                      <a:pt x="4142" y="31363"/>
                      <a:pt x="6253" y="28879"/>
                      <a:pt x="9033" y="28879"/>
                    </a:cubicBezTo>
                    <a:cubicBezTo>
                      <a:pt x="9937" y="28879"/>
                      <a:pt x="10912" y="29142"/>
                      <a:pt x="11907" y="29837"/>
                    </a:cubicBezTo>
                    <a:cubicBezTo>
                      <a:pt x="10736" y="21690"/>
                      <a:pt x="6758" y="0"/>
                      <a:pt x="6758"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999;p20">
                <a:extLst>
                  <a:ext uri="{FF2B5EF4-FFF2-40B4-BE49-F238E27FC236}">
                    <a16:creationId xmlns:a16="http://schemas.microsoft.com/office/drawing/2014/main" id="{B7EB8337-BEF6-FC49-B26E-88E4428415B8}"/>
                  </a:ext>
                </a:extLst>
              </p:cNvPr>
              <p:cNvSpPr/>
              <p:nvPr/>
            </p:nvSpPr>
            <p:spPr>
              <a:xfrm>
                <a:off x="1341773" y="3811609"/>
                <a:ext cx="361113" cy="430582"/>
              </a:xfrm>
              <a:custGeom>
                <a:avLst/>
                <a:gdLst/>
                <a:ahLst/>
                <a:cxnLst/>
                <a:rect l="l" t="t" r="r" b="b"/>
                <a:pathLst>
                  <a:path w="20273" h="24173" extrusionOk="0">
                    <a:moveTo>
                      <a:pt x="6649" y="0"/>
                    </a:moveTo>
                    <a:cubicBezTo>
                      <a:pt x="1799" y="382"/>
                      <a:pt x="0" y="3706"/>
                      <a:pt x="0" y="3706"/>
                    </a:cubicBezTo>
                    <a:cubicBezTo>
                      <a:pt x="0" y="3706"/>
                      <a:pt x="573" y="11989"/>
                      <a:pt x="5886" y="19237"/>
                    </a:cubicBezTo>
                    <a:cubicBezTo>
                      <a:pt x="8847" y="23283"/>
                      <a:pt x="12604" y="24172"/>
                      <a:pt x="15336" y="24172"/>
                    </a:cubicBezTo>
                    <a:cubicBezTo>
                      <a:pt x="17480" y="24172"/>
                      <a:pt x="18992" y="23624"/>
                      <a:pt x="18992" y="23624"/>
                    </a:cubicBezTo>
                    <a:cubicBezTo>
                      <a:pt x="18992" y="23624"/>
                      <a:pt x="20273" y="18011"/>
                      <a:pt x="18474" y="14387"/>
                    </a:cubicBezTo>
                    <a:cubicBezTo>
                      <a:pt x="17771" y="14553"/>
                      <a:pt x="17108" y="14630"/>
                      <a:pt x="16485" y="14630"/>
                    </a:cubicBezTo>
                    <a:cubicBezTo>
                      <a:pt x="8400" y="14630"/>
                      <a:pt x="6902" y="1619"/>
                      <a:pt x="6649"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000;p20">
                <a:extLst>
                  <a:ext uri="{FF2B5EF4-FFF2-40B4-BE49-F238E27FC236}">
                    <a16:creationId xmlns:a16="http://schemas.microsoft.com/office/drawing/2014/main" id="{2B978DEE-992F-D364-0271-ECE392C65E08}"/>
                  </a:ext>
                </a:extLst>
              </p:cNvPr>
              <p:cNvSpPr/>
              <p:nvPr/>
            </p:nvSpPr>
            <p:spPr>
              <a:xfrm>
                <a:off x="1581028" y="3914984"/>
                <a:ext cx="762019" cy="825289"/>
              </a:xfrm>
              <a:custGeom>
                <a:avLst/>
                <a:gdLst/>
                <a:ahLst/>
                <a:cxnLst/>
                <a:rect l="l" t="t" r="r" b="b"/>
                <a:pathLst>
                  <a:path w="42780" h="46332" extrusionOk="0">
                    <a:moveTo>
                      <a:pt x="20137" y="0"/>
                    </a:moveTo>
                    <a:cubicBezTo>
                      <a:pt x="20137" y="0"/>
                      <a:pt x="15788" y="378"/>
                      <a:pt x="14045" y="378"/>
                    </a:cubicBezTo>
                    <a:cubicBezTo>
                      <a:pt x="13803" y="378"/>
                      <a:pt x="13611" y="371"/>
                      <a:pt x="13488" y="354"/>
                    </a:cubicBezTo>
                    <a:cubicBezTo>
                      <a:pt x="13464" y="350"/>
                      <a:pt x="13438" y="348"/>
                      <a:pt x="13409" y="348"/>
                    </a:cubicBezTo>
                    <a:cubicBezTo>
                      <a:pt x="12240" y="348"/>
                      <a:pt x="6921" y="3503"/>
                      <a:pt x="2535" y="7357"/>
                    </a:cubicBezTo>
                    <a:cubicBezTo>
                      <a:pt x="1336" y="14060"/>
                      <a:pt x="4578" y="20273"/>
                      <a:pt x="4578" y="20273"/>
                    </a:cubicBezTo>
                    <a:cubicBezTo>
                      <a:pt x="4578" y="20273"/>
                      <a:pt x="1908" y="26812"/>
                      <a:pt x="1" y="38474"/>
                    </a:cubicBezTo>
                    <a:cubicBezTo>
                      <a:pt x="6496" y="44938"/>
                      <a:pt x="15716" y="46332"/>
                      <a:pt x="22458" y="46332"/>
                    </a:cubicBezTo>
                    <a:cubicBezTo>
                      <a:pt x="27567" y="46332"/>
                      <a:pt x="31254" y="45531"/>
                      <a:pt x="31254" y="45531"/>
                    </a:cubicBezTo>
                    <a:lnTo>
                      <a:pt x="31254" y="25858"/>
                    </a:lnTo>
                    <a:cubicBezTo>
                      <a:pt x="33757" y="24329"/>
                      <a:pt x="36355" y="23911"/>
                      <a:pt x="38450" y="23911"/>
                    </a:cubicBezTo>
                    <a:cubicBezTo>
                      <a:pt x="40983" y="23911"/>
                      <a:pt x="42780" y="24523"/>
                      <a:pt x="42780" y="24523"/>
                    </a:cubicBezTo>
                    <a:cubicBezTo>
                      <a:pt x="42780" y="24523"/>
                      <a:pt x="40110" y="11526"/>
                      <a:pt x="35723" y="8937"/>
                    </a:cubicBezTo>
                    <a:cubicBezTo>
                      <a:pt x="31336" y="6322"/>
                      <a:pt x="29946" y="4523"/>
                      <a:pt x="28475" y="1935"/>
                    </a:cubicBezTo>
                    <a:cubicBezTo>
                      <a:pt x="27534" y="2447"/>
                      <a:pt x="26610" y="2647"/>
                      <a:pt x="25741" y="2647"/>
                    </a:cubicBezTo>
                    <a:cubicBezTo>
                      <a:pt x="22583" y="2647"/>
                      <a:pt x="20137" y="0"/>
                      <a:pt x="20137"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001;p20">
                <a:extLst>
                  <a:ext uri="{FF2B5EF4-FFF2-40B4-BE49-F238E27FC236}">
                    <a16:creationId xmlns:a16="http://schemas.microsoft.com/office/drawing/2014/main" id="{46C046D1-C0B7-3691-F4D3-662E7A2B26D3}"/>
                  </a:ext>
                </a:extLst>
              </p:cNvPr>
              <p:cNvSpPr/>
              <p:nvPr/>
            </p:nvSpPr>
            <p:spPr>
              <a:xfrm>
                <a:off x="1954721" y="3380156"/>
                <a:ext cx="200961" cy="135927"/>
              </a:xfrm>
              <a:custGeom>
                <a:avLst/>
                <a:gdLst/>
                <a:ahLst/>
                <a:cxnLst/>
                <a:rect l="l" t="t" r="r" b="b"/>
                <a:pathLst>
                  <a:path w="11282" h="7631" extrusionOk="0">
                    <a:moveTo>
                      <a:pt x="8202" y="1"/>
                    </a:moveTo>
                    <a:lnTo>
                      <a:pt x="1" y="3679"/>
                    </a:lnTo>
                    <a:cubicBezTo>
                      <a:pt x="1" y="3679"/>
                      <a:pt x="18" y="3679"/>
                      <a:pt x="53" y="3679"/>
                    </a:cubicBezTo>
                    <a:cubicBezTo>
                      <a:pt x="691" y="3679"/>
                      <a:pt x="7066" y="3777"/>
                      <a:pt x="11281" y="7630"/>
                    </a:cubicBezTo>
                    <a:cubicBezTo>
                      <a:pt x="10873" y="4878"/>
                      <a:pt x="8202" y="1"/>
                      <a:pt x="8202" y="1"/>
                    </a:cubicBezTo>
                    <a:close/>
                  </a:path>
                </a:pathLst>
              </a:custGeom>
              <a:solidFill>
                <a:srgbClr val="211A4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002;p20">
                <a:extLst>
                  <a:ext uri="{FF2B5EF4-FFF2-40B4-BE49-F238E27FC236}">
                    <a16:creationId xmlns:a16="http://schemas.microsoft.com/office/drawing/2014/main" id="{9401243F-56FF-B71A-52D2-03E2CD1F17D4}"/>
                  </a:ext>
                </a:extLst>
              </p:cNvPr>
              <p:cNvSpPr/>
              <p:nvPr/>
            </p:nvSpPr>
            <p:spPr>
              <a:xfrm>
                <a:off x="1827087" y="3647338"/>
                <a:ext cx="417418" cy="195848"/>
              </a:xfrm>
              <a:custGeom>
                <a:avLst/>
                <a:gdLst/>
                <a:ahLst/>
                <a:cxnLst/>
                <a:rect l="l" t="t" r="r" b="b"/>
                <a:pathLst>
                  <a:path w="23434" h="10995" extrusionOk="0">
                    <a:moveTo>
                      <a:pt x="21621" y="0"/>
                    </a:moveTo>
                    <a:cubicBezTo>
                      <a:pt x="20872" y="0"/>
                      <a:pt x="20049" y="338"/>
                      <a:pt x="19319" y="640"/>
                    </a:cubicBezTo>
                    <a:cubicBezTo>
                      <a:pt x="16123" y="2033"/>
                      <a:pt x="12054" y="2763"/>
                      <a:pt x="8083" y="2763"/>
                    </a:cubicBezTo>
                    <a:cubicBezTo>
                      <a:pt x="5216" y="2763"/>
                      <a:pt x="2400" y="2382"/>
                      <a:pt x="0" y="1594"/>
                    </a:cubicBezTo>
                    <a:lnTo>
                      <a:pt x="0" y="1594"/>
                    </a:lnTo>
                    <a:cubicBezTo>
                      <a:pt x="1417" y="7697"/>
                      <a:pt x="7030" y="10994"/>
                      <a:pt x="7030" y="10994"/>
                    </a:cubicBezTo>
                    <a:cubicBezTo>
                      <a:pt x="7030" y="10994"/>
                      <a:pt x="16186" y="10504"/>
                      <a:pt x="19592" y="6744"/>
                    </a:cubicBezTo>
                    <a:cubicBezTo>
                      <a:pt x="19592" y="6744"/>
                      <a:pt x="22889" y="4727"/>
                      <a:pt x="23434" y="1458"/>
                    </a:cubicBezTo>
                    <a:cubicBezTo>
                      <a:pt x="23325" y="1022"/>
                      <a:pt x="23107" y="613"/>
                      <a:pt x="22725" y="341"/>
                    </a:cubicBezTo>
                    <a:cubicBezTo>
                      <a:pt x="22395" y="95"/>
                      <a:pt x="22018" y="0"/>
                      <a:pt x="21621" y="0"/>
                    </a:cubicBezTo>
                    <a:close/>
                  </a:path>
                </a:pathLst>
              </a:custGeom>
              <a:solidFill>
                <a:srgbClr val="000000">
                  <a:alpha val="1606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003;p20">
                <a:extLst>
                  <a:ext uri="{FF2B5EF4-FFF2-40B4-BE49-F238E27FC236}">
                    <a16:creationId xmlns:a16="http://schemas.microsoft.com/office/drawing/2014/main" id="{363B468C-0B9D-517D-204B-C61217711A23}"/>
                  </a:ext>
                </a:extLst>
              </p:cNvPr>
              <p:cNvSpPr/>
              <p:nvPr/>
            </p:nvSpPr>
            <p:spPr>
              <a:xfrm>
                <a:off x="1835814" y="3294503"/>
                <a:ext cx="529548" cy="508422"/>
              </a:xfrm>
              <a:custGeom>
                <a:avLst/>
                <a:gdLst/>
                <a:ahLst/>
                <a:cxnLst/>
                <a:rect l="l" t="t" r="r" b="b"/>
                <a:pathLst>
                  <a:path w="29729" h="28543" extrusionOk="0">
                    <a:moveTo>
                      <a:pt x="14603" y="0"/>
                    </a:moveTo>
                    <a:cubicBezTo>
                      <a:pt x="8544" y="0"/>
                      <a:pt x="440" y="3217"/>
                      <a:pt x="1" y="13938"/>
                    </a:cubicBezTo>
                    <a:cubicBezTo>
                      <a:pt x="1" y="13938"/>
                      <a:pt x="4333" y="8652"/>
                      <a:pt x="13325" y="6854"/>
                    </a:cubicBezTo>
                    <a:cubicBezTo>
                      <a:pt x="13325" y="6854"/>
                      <a:pt x="25232" y="17099"/>
                      <a:pt x="16241" y="28543"/>
                    </a:cubicBezTo>
                    <a:cubicBezTo>
                      <a:pt x="24306" y="28379"/>
                      <a:pt x="28993" y="21404"/>
                      <a:pt x="29347" y="14728"/>
                    </a:cubicBezTo>
                    <a:cubicBezTo>
                      <a:pt x="29728" y="8052"/>
                      <a:pt x="26431" y="2031"/>
                      <a:pt x="19946" y="1077"/>
                    </a:cubicBezTo>
                    <a:cubicBezTo>
                      <a:pt x="18752" y="429"/>
                      <a:pt x="16813" y="0"/>
                      <a:pt x="14603" y="0"/>
                    </a:cubicBezTo>
                    <a:close/>
                  </a:path>
                </a:pathLst>
              </a:custGeom>
              <a:solidFill>
                <a:srgbClr val="0C46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004;p20">
                <a:extLst>
                  <a:ext uri="{FF2B5EF4-FFF2-40B4-BE49-F238E27FC236}">
                    <a16:creationId xmlns:a16="http://schemas.microsoft.com/office/drawing/2014/main" id="{7AB61AF0-A22D-847E-548C-326E7DB24E30}"/>
                  </a:ext>
                </a:extLst>
              </p:cNvPr>
              <p:cNvSpPr/>
              <p:nvPr/>
            </p:nvSpPr>
            <p:spPr>
              <a:xfrm>
                <a:off x="1879006" y="3562647"/>
                <a:ext cx="56804" cy="35447"/>
              </a:xfrm>
              <a:custGeom>
                <a:avLst/>
                <a:gdLst/>
                <a:ahLst/>
                <a:cxnLst/>
                <a:rect l="l" t="t" r="r" b="b"/>
                <a:pathLst>
                  <a:path w="3189" h="1990" fill="none" extrusionOk="0">
                    <a:moveTo>
                      <a:pt x="1" y="627"/>
                    </a:moveTo>
                    <a:cubicBezTo>
                      <a:pt x="546" y="136"/>
                      <a:pt x="1363" y="0"/>
                      <a:pt x="2044" y="273"/>
                    </a:cubicBezTo>
                    <a:cubicBezTo>
                      <a:pt x="2698" y="572"/>
                      <a:pt x="3189" y="1281"/>
                      <a:pt x="3189" y="1989"/>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005;p20">
                <a:extLst>
                  <a:ext uri="{FF2B5EF4-FFF2-40B4-BE49-F238E27FC236}">
                    <a16:creationId xmlns:a16="http://schemas.microsoft.com/office/drawing/2014/main" id="{04ECAB3E-501B-0781-593D-1F981FF77511}"/>
                  </a:ext>
                </a:extLst>
              </p:cNvPr>
              <p:cNvSpPr/>
              <p:nvPr/>
            </p:nvSpPr>
            <p:spPr>
              <a:xfrm>
                <a:off x="2030435" y="3611663"/>
                <a:ext cx="60206" cy="30103"/>
              </a:xfrm>
              <a:custGeom>
                <a:avLst/>
                <a:gdLst/>
                <a:ahLst/>
                <a:cxnLst/>
                <a:rect l="l" t="t" r="r" b="b"/>
                <a:pathLst>
                  <a:path w="3380" h="1690" fill="none" extrusionOk="0">
                    <a:moveTo>
                      <a:pt x="0" y="736"/>
                    </a:moveTo>
                    <a:cubicBezTo>
                      <a:pt x="491" y="218"/>
                      <a:pt x="1281" y="0"/>
                      <a:pt x="1989" y="191"/>
                    </a:cubicBezTo>
                    <a:cubicBezTo>
                      <a:pt x="2671" y="382"/>
                      <a:pt x="3216" y="981"/>
                      <a:pt x="3379" y="1690"/>
                    </a:cubicBezTo>
                  </a:path>
                </a:pathLst>
              </a:custGeom>
              <a:noFill/>
              <a:ln w="14300"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006;p20">
                <a:extLst>
                  <a:ext uri="{FF2B5EF4-FFF2-40B4-BE49-F238E27FC236}">
                    <a16:creationId xmlns:a16="http://schemas.microsoft.com/office/drawing/2014/main" id="{63D98F45-EF93-AC7E-B722-F9C501AC79A9}"/>
                  </a:ext>
                </a:extLst>
              </p:cNvPr>
              <p:cNvSpPr/>
              <p:nvPr/>
            </p:nvSpPr>
            <p:spPr>
              <a:xfrm>
                <a:off x="1891634" y="3712598"/>
                <a:ext cx="110669" cy="67456"/>
              </a:xfrm>
              <a:custGeom>
                <a:avLst/>
                <a:gdLst/>
                <a:ahLst/>
                <a:cxnLst/>
                <a:rect l="l" t="t" r="r" b="b"/>
                <a:pathLst>
                  <a:path w="6213" h="3787" extrusionOk="0">
                    <a:moveTo>
                      <a:pt x="6049" y="1"/>
                    </a:moveTo>
                    <a:cubicBezTo>
                      <a:pt x="5259" y="736"/>
                      <a:pt x="4251" y="1200"/>
                      <a:pt x="3188" y="1336"/>
                    </a:cubicBezTo>
                    <a:cubicBezTo>
                      <a:pt x="2993" y="1361"/>
                      <a:pt x="2797" y="1373"/>
                      <a:pt x="2600" y="1373"/>
                    </a:cubicBezTo>
                    <a:cubicBezTo>
                      <a:pt x="1722" y="1373"/>
                      <a:pt x="839" y="1132"/>
                      <a:pt x="82" y="709"/>
                    </a:cubicBezTo>
                    <a:lnTo>
                      <a:pt x="82" y="709"/>
                    </a:lnTo>
                    <a:lnTo>
                      <a:pt x="137" y="791"/>
                    </a:lnTo>
                    <a:cubicBezTo>
                      <a:pt x="0" y="1908"/>
                      <a:pt x="682" y="3080"/>
                      <a:pt x="1717" y="3543"/>
                    </a:cubicBezTo>
                    <a:cubicBezTo>
                      <a:pt x="2085" y="3708"/>
                      <a:pt x="2487" y="3786"/>
                      <a:pt x="2890" y="3786"/>
                    </a:cubicBezTo>
                    <a:cubicBezTo>
                      <a:pt x="3623" y="3786"/>
                      <a:pt x="4360" y="3527"/>
                      <a:pt x="4905" y="3053"/>
                    </a:cubicBezTo>
                    <a:cubicBezTo>
                      <a:pt x="5777" y="2317"/>
                      <a:pt x="6213" y="1118"/>
                      <a:pt x="6049"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007;p20">
                <a:extLst>
                  <a:ext uri="{FF2B5EF4-FFF2-40B4-BE49-F238E27FC236}">
                    <a16:creationId xmlns:a16="http://schemas.microsoft.com/office/drawing/2014/main" id="{2C13FB56-407F-426E-FAFE-D93FBFAE7515}"/>
                  </a:ext>
                </a:extLst>
              </p:cNvPr>
              <p:cNvSpPr/>
              <p:nvPr/>
            </p:nvSpPr>
            <p:spPr>
              <a:xfrm>
                <a:off x="1900361" y="3753118"/>
                <a:ext cx="79141" cy="26932"/>
              </a:xfrm>
              <a:custGeom>
                <a:avLst/>
                <a:gdLst/>
                <a:ahLst/>
                <a:cxnLst/>
                <a:rect l="l" t="t" r="r" b="b"/>
                <a:pathLst>
                  <a:path w="4443" h="1512" extrusionOk="0">
                    <a:moveTo>
                      <a:pt x="1525" y="0"/>
                    </a:moveTo>
                    <a:cubicBezTo>
                      <a:pt x="1011" y="0"/>
                      <a:pt x="500" y="34"/>
                      <a:pt x="1" y="96"/>
                    </a:cubicBezTo>
                    <a:cubicBezTo>
                      <a:pt x="273" y="614"/>
                      <a:pt x="709" y="1023"/>
                      <a:pt x="1227" y="1268"/>
                    </a:cubicBezTo>
                    <a:cubicBezTo>
                      <a:pt x="1595" y="1433"/>
                      <a:pt x="1997" y="1511"/>
                      <a:pt x="2400" y="1511"/>
                    </a:cubicBezTo>
                    <a:cubicBezTo>
                      <a:pt x="3133" y="1511"/>
                      <a:pt x="3870" y="1252"/>
                      <a:pt x="4415" y="778"/>
                    </a:cubicBezTo>
                    <a:lnTo>
                      <a:pt x="4442" y="778"/>
                    </a:lnTo>
                    <a:cubicBezTo>
                      <a:pt x="4360" y="587"/>
                      <a:pt x="4224" y="451"/>
                      <a:pt x="4061" y="369"/>
                    </a:cubicBezTo>
                    <a:cubicBezTo>
                      <a:pt x="3843" y="233"/>
                      <a:pt x="3598" y="178"/>
                      <a:pt x="3352" y="151"/>
                    </a:cubicBezTo>
                    <a:cubicBezTo>
                      <a:pt x="2747" y="47"/>
                      <a:pt x="2133" y="0"/>
                      <a:pt x="152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008;p20">
                <a:extLst>
                  <a:ext uri="{FF2B5EF4-FFF2-40B4-BE49-F238E27FC236}">
                    <a16:creationId xmlns:a16="http://schemas.microsoft.com/office/drawing/2014/main" id="{BE98298A-B3D0-AA0D-81F7-4B35E92185E9}"/>
                  </a:ext>
                </a:extLst>
              </p:cNvPr>
              <p:cNvSpPr/>
              <p:nvPr/>
            </p:nvSpPr>
            <p:spPr>
              <a:xfrm>
                <a:off x="1901822" y="3514593"/>
                <a:ext cx="52921" cy="1959"/>
              </a:xfrm>
              <a:custGeom>
                <a:avLst/>
                <a:gdLst/>
                <a:ahLst/>
                <a:cxnLst/>
                <a:rect l="l" t="t" r="r" b="b"/>
                <a:pathLst>
                  <a:path w="2971" h="110" fill="none" extrusionOk="0">
                    <a:moveTo>
                      <a:pt x="1" y="110"/>
                    </a:moveTo>
                    <a:lnTo>
                      <a:pt x="2971" y="1"/>
                    </a:ln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009;p20">
                <a:extLst>
                  <a:ext uri="{FF2B5EF4-FFF2-40B4-BE49-F238E27FC236}">
                    <a16:creationId xmlns:a16="http://schemas.microsoft.com/office/drawing/2014/main" id="{FBCC6E16-DA59-C6AA-001F-CCF3EB4E424A}"/>
                  </a:ext>
                </a:extLst>
              </p:cNvPr>
              <p:cNvSpPr/>
              <p:nvPr/>
            </p:nvSpPr>
            <p:spPr>
              <a:xfrm>
                <a:off x="2055673" y="3551961"/>
                <a:ext cx="61168" cy="21856"/>
              </a:xfrm>
              <a:custGeom>
                <a:avLst/>
                <a:gdLst/>
                <a:ahLst/>
                <a:cxnLst/>
                <a:rect l="l" t="t" r="r" b="b"/>
                <a:pathLst>
                  <a:path w="3434" h="1227" fill="none" extrusionOk="0">
                    <a:moveTo>
                      <a:pt x="0" y="1"/>
                    </a:moveTo>
                    <a:cubicBezTo>
                      <a:pt x="1117" y="518"/>
                      <a:pt x="2262" y="927"/>
                      <a:pt x="3433" y="1227"/>
                    </a:cubicBezTo>
                  </a:path>
                </a:pathLst>
              </a:custGeom>
              <a:noFill/>
              <a:ln w="19075" cap="rnd" cmpd="sng">
                <a:solidFill>
                  <a:srgbClr val="762627"/>
                </a:solidFill>
                <a:prstDash val="solid"/>
                <a:miter lim="27248"/>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010;p20">
                <a:extLst>
                  <a:ext uri="{FF2B5EF4-FFF2-40B4-BE49-F238E27FC236}">
                    <a16:creationId xmlns:a16="http://schemas.microsoft.com/office/drawing/2014/main" id="{C94083C4-0511-3953-358E-AF47B807F8D5}"/>
                  </a:ext>
                </a:extLst>
              </p:cNvPr>
              <p:cNvSpPr/>
              <p:nvPr/>
            </p:nvSpPr>
            <p:spPr>
              <a:xfrm>
                <a:off x="1931905" y="3580298"/>
                <a:ext cx="53420" cy="99732"/>
              </a:xfrm>
              <a:custGeom>
                <a:avLst/>
                <a:gdLst/>
                <a:ahLst/>
                <a:cxnLst/>
                <a:rect l="l" t="t" r="r" b="b"/>
                <a:pathLst>
                  <a:path w="2999" h="5599" extrusionOk="0">
                    <a:moveTo>
                      <a:pt x="2880" y="1"/>
                    </a:moveTo>
                    <a:cubicBezTo>
                      <a:pt x="2628" y="1"/>
                      <a:pt x="2060" y="1679"/>
                      <a:pt x="1527" y="2633"/>
                    </a:cubicBezTo>
                    <a:cubicBezTo>
                      <a:pt x="900" y="3778"/>
                      <a:pt x="1" y="4077"/>
                      <a:pt x="137" y="4568"/>
                    </a:cubicBezTo>
                    <a:cubicBezTo>
                      <a:pt x="268" y="4961"/>
                      <a:pt x="1536" y="5598"/>
                      <a:pt x="1727" y="5598"/>
                    </a:cubicBezTo>
                    <a:cubicBezTo>
                      <a:pt x="1774" y="5598"/>
                      <a:pt x="1755" y="5559"/>
                      <a:pt x="1636" y="5467"/>
                    </a:cubicBezTo>
                    <a:cubicBezTo>
                      <a:pt x="1036" y="5031"/>
                      <a:pt x="382" y="4105"/>
                      <a:pt x="1227" y="3750"/>
                    </a:cubicBezTo>
                    <a:cubicBezTo>
                      <a:pt x="2045" y="3396"/>
                      <a:pt x="2998" y="290"/>
                      <a:pt x="2998" y="290"/>
                    </a:cubicBezTo>
                    <a:cubicBezTo>
                      <a:pt x="2978" y="88"/>
                      <a:pt x="2937" y="1"/>
                      <a:pt x="2880"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4" name="Google Shape;1011;p20">
              <a:extLst>
                <a:ext uri="{FF2B5EF4-FFF2-40B4-BE49-F238E27FC236}">
                  <a16:creationId xmlns:a16="http://schemas.microsoft.com/office/drawing/2014/main" id="{A0AC0A28-9E3B-003A-18B0-7A458BB56B57}"/>
                </a:ext>
              </a:extLst>
            </p:cNvPr>
            <p:cNvGrpSpPr/>
            <p:nvPr/>
          </p:nvGrpSpPr>
          <p:grpSpPr>
            <a:xfrm>
              <a:off x="323091" y="3362292"/>
              <a:ext cx="1086526" cy="1828105"/>
              <a:chOff x="323091" y="3362292"/>
              <a:chExt cx="1086526" cy="1828105"/>
            </a:xfrm>
          </p:grpSpPr>
          <p:sp>
            <p:nvSpPr>
              <p:cNvPr id="15" name="Google Shape;1012;p20">
                <a:extLst>
                  <a:ext uri="{FF2B5EF4-FFF2-40B4-BE49-F238E27FC236}">
                    <a16:creationId xmlns:a16="http://schemas.microsoft.com/office/drawing/2014/main" id="{3A07F73E-1E62-497F-3194-844E29EBE068}"/>
                  </a:ext>
                </a:extLst>
              </p:cNvPr>
              <p:cNvSpPr/>
              <p:nvPr/>
            </p:nvSpPr>
            <p:spPr>
              <a:xfrm>
                <a:off x="323091" y="3725849"/>
                <a:ext cx="815367" cy="690003"/>
              </a:xfrm>
              <a:custGeom>
                <a:avLst/>
                <a:gdLst/>
                <a:ahLst/>
                <a:cxnLst/>
                <a:rect l="l" t="t" r="r" b="b"/>
                <a:pathLst>
                  <a:path w="45775" h="38737" extrusionOk="0">
                    <a:moveTo>
                      <a:pt x="17945" y="1"/>
                    </a:moveTo>
                    <a:cubicBezTo>
                      <a:pt x="17522" y="1"/>
                      <a:pt x="17303" y="20"/>
                      <a:pt x="17303" y="20"/>
                    </a:cubicBezTo>
                    <a:cubicBezTo>
                      <a:pt x="17303" y="20"/>
                      <a:pt x="18066" y="8576"/>
                      <a:pt x="11363" y="12254"/>
                    </a:cubicBezTo>
                    <a:cubicBezTo>
                      <a:pt x="4633" y="15905"/>
                      <a:pt x="1" y="19066"/>
                      <a:pt x="3216" y="25824"/>
                    </a:cubicBezTo>
                    <a:cubicBezTo>
                      <a:pt x="3851" y="27094"/>
                      <a:pt x="4775" y="27228"/>
                      <a:pt x="5803" y="27228"/>
                    </a:cubicBezTo>
                    <a:cubicBezTo>
                      <a:pt x="6079" y="27228"/>
                      <a:pt x="6363" y="27218"/>
                      <a:pt x="6650" y="27218"/>
                    </a:cubicBezTo>
                    <a:cubicBezTo>
                      <a:pt x="8142" y="27218"/>
                      <a:pt x="9742" y="27478"/>
                      <a:pt x="10954" y="30701"/>
                    </a:cubicBezTo>
                    <a:cubicBezTo>
                      <a:pt x="12619" y="35056"/>
                      <a:pt x="13967" y="38737"/>
                      <a:pt x="16435" y="38737"/>
                    </a:cubicBezTo>
                    <a:cubicBezTo>
                      <a:pt x="17441" y="38737"/>
                      <a:pt x="18634" y="38124"/>
                      <a:pt x="20110" y="36695"/>
                    </a:cubicBezTo>
                    <a:cubicBezTo>
                      <a:pt x="24152" y="32784"/>
                      <a:pt x="30638" y="31091"/>
                      <a:pt x="34992" y="31091"/>
                    </a:cubicBezTo>
                    <a:cubicBezTo>
                      <a:pt x="36097" y="31091"/>
                      <a:pt x="37065" y="31200"/>
                      <a:pt x="37821" y="31409"/>
                    </a:cubicBezTo>
                    <a:cubicBezTo>
                      <a:pt x="38204" y="31515"/>
                      <a:pt x="38595" y="31565"/>
                      <a:pt x="38985" y="31565"/>
                    </a:cubicBezTo>
                    <a:cubicBezTo>
                      <a:pt x="42420" y="31565"/>
                      <a:pt x="45774" y="27656"/>
                      <a:pt x="43107" y="23153"/>
                    </a:cubicBezTo>
                    <a:cubicBezTo>
                      <a:pt x="40137" y="18112"/>
                      <a:pt x="33434" y="9502"/>
                      <a:pt x="36023" y="5333"/>
                    </a:cubicBezTo>
                    <a:cubicBezTo>
                      <a:pt x="26527" y="428"/>
                      <a:pt x="19949" y="1"/>
                      <a:pt x="17945" y="1"/>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013;p20">
                <a:extLst>
                  <a:ext uri="{FF2B5EF4-FFF2-40B4-BE49-F238E27FC236}">
                    <a16:creationId xmlns:a16="http://schemas.microsoft.com/office/drawing/2014/main" id="{E9B2F30B-2925-282C-9721-2FD801DCE648}"/>
                  </a:ext>
                </a:extLst>
              </p:cNvPr>
              <p:cNvSpPr/>
              <p:nvPr/>
            </p:nvSpPr>
            <p:spPr>
              <a:xfrm>
                <a:off x="740474" y="3814031"/>
                <a:ext cx="135428" cy="187975"/>
              </a:xfrm>
              <a:custGeom>
                <a:avLst/>
                <a:gdLst/>
                <a:ahLst/>
                <a:cxnLst/>
                <a:rect l="l" t="t" r="r" b="b"/>
                <a:pathLst>
                  <a:path w="7603" h="10553" extrusionOk="0">
                    <a:moveTo>
                      <a:pt x="0" y="1"/>
                    </a:moveTo>
                    <a:cubicBezTo>
                      <a:pt x="0" y="1"/>
                      <a:pt x="436" y="5859"/>
                      <a:pt x="0" y="8502"/>
                    </a:cubicBezTo>
                    <a:cubicBezTo>
                      <a:pt x="607" y="9070"/>
                      <a:pt x="3241" y="10553"/>
                      <a:pt x="5393" y="10553"/>
                    </a:cubicBezTo>
                    <a:cubicBezTo>
                      <a:pt x="6235" y="10553"/>
                      <a:pt x="7004" y="10326"/>
                      <a:pt x="7548" y="9728"/>
                    </a:cubicBezTo>
                    <a:cubicBezTo>
                      <a:pt x="7602" y="6431"/>
                      <a:pt x="7548" y="2235"/>
                      <a:pt x="7548" y="2235"/>
                    </a:cubicBezTo>
                    <a:lnTo>
                      <a:pt x="0" y="1"/>
                    </a:ln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014;p20">
                <a:extLst>
                  <a:ext uri="{FF2B5EF4-FFF2-40B4-BE49-F238E27FC236}">
                    <a16:creationId xmlns:a16="http://schemas.microsoft.com/office/drawing/2014/main" id="{AD17D5FC-AB6C-7771-B811-9FEB3667DF63}"/>
                  </a:ext>
                </a:extLst>
              </p:cNvPr>
              <p:cNvSpPr/>
              <p:nvPr/>
            </p:nvSpPr>
            <p:spPr>
              <a:xfrm>
                <a:off x="740474" y="3814031"/>
                <a:ext cx="134930" cy="93694"/>
              </a:xfrm>
              <a:custGeom>
                <a:avLst/>
                <a:gdLst/>
                <a:ahLst/>
                <a:cxnLst/>
                <a:rect l="l" t="t" r="r" b="b"/>
                <a:pathLst>
                  <a:path w="7575" h="5260" extrusionOk="0">
                    <a:moveTo>
                      <a:pt x="0" y="1"/>
                    </a:moveTo>
                    <a:lnTo>
                      <a:pt x="0" y="1"/>
                    </a:lnTo>
                    <a:cubicBezTo>
                      <a:pt x="0" y="1"/>
                      <a:pt x="55" y="873"/>
                      <a:pt x="109" y="2126"/>
                    </a:cubicBezTo>
                    <a:cubicBezTo>
                      <a:pt x="2153" y="3843"/>
                      <a:pt x="4632" y="4769"/>
                      <a:pt x="7575" y="5259"/>
                    </a:cubicBezTo>
                    <a:cubicBezTo>
                      <a:pt x="7575" y="3543"/>
                      <a:pt x="7548" y="2235"/>
                      <a:pt x="7548" y="2235"/>
                    </a:cubicBezTo>
                    <a:lnTo>
                      <a:pt x="0" y="1"/>
                    </a:lnTo>
                    <a:close/>
                  </a:path>
                </a:pathLst>
              </a:custGeom>
              <a:solidFill>
                <a:srgbClr val="F8C6A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015;p20">
                <a:extLst>
                  <a:ext uri="{FF2B5EF4-FFF2-40B4-BE49-F238E27FC236}">
                    <a16:creationId xmlns:a16="http://schemas.microsoft.com/office/drawing/2014/main" id="{F371D8AD-6506-79D3-56F6-FA220ED1F12D}"/>
                  </a:ext>
                </a:extLst>
              </p:cNvPr>
              <p:cNvSpPr/>
              <p:nvPr/>
            </p:nvSpPr>
            <p:spPr>
              <a:xfrm>
                <a:off x="638524" y="3418984"/>
                <a:ext cx="426663" cy="468629"/>
              </a:xfrm>
              <a:custGeom>
                <a:avLst/>
                <a:gdLst/>
                <a:ahLst/>
                <a:cxnLst/>
                <a:rect l="l" t="t" r="r" b="b"/>
                <a:pathLst>
                  <a:path w="23953" h="26309" extrusionOk="0">
                    <a:moveTo>
                      <a:pt x="12001" y="0"/>
                    </a:moveTo>
                    <a:cubicBezTo>
                      <a:pt x="11970" y="0"/>
                      <a:pt x="11940" y="0"/>
                      <a:pt x="11909" y="1"/>
                    </a:cubicBezTo>
                    <a:cubicBezTo>
                      <a:pt x="56" y="219"/>
                      <a:pt x="983" y="13134"/>
                      <a:pt x="983" y="13325"/>
                    </a:cubicBezTo>
                    <a:cubicBezTo>
                      <a:pt x="983" y="13325"/>
                      <a:pt x="922" y="13292"/>
                      <a:pt x="839" y="13292"/>
                    </a:cubicBezTo>
                    <a:cubicBezTo>
                      <a:pt x="550" y="13292"/>
                      <a:pt x="1" y="13705"/>
                      <a:pt x="956" y="17439"/>
                    </a:cubicBezTo>
                    <a:cubicBezTo>
                      <a:pt x="4432" y="24419"/>
                      <a:pt x="9095" y="26309"/>
                      <a:pt x="15579" y="26309"/>
                    </a:cubicBezTo>
                    <a:cubicBezTo>
                      <a:pt x="15904" y="26309"/>
                      <a:pt x="16234" y="26304"/>
                      <a:pt x="16569" y="26295"/>
                    </a:cubicBezTo>
                    <a:cubicBezTo>
                      <a:pt x="23081" y="23298"/>
                      <a:pt x="23953" y="19102"/>
                      <a:pt x="23953" y="11854"/>
                    </a:cubicBezTo>
                    <a:cubicBezTo>
                      <a:pt x="23953" y="4648"/>
                      <a:pt x="17246" y="0"/>
                      <a:pt x="12001" y="0"/>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016;p20">
                <a:extLst>
                  <a:ext uri="{FF2B5EF4-FFF2-40B4-BE49-F238E27FC236}">
                    <a16:creationId xmlns:a16="http://schemas.microsoft.com/office/drawing/2014/main" id="{78E5A388-53C5-549A-EDB1-B847D5E5A228}"/>
                  </a:ext>
                </a:extLst>
              </p:cNvPr>
              <p:cNvSpPr/>
              <p:nvPr/>
            </p:nvSpPr>
            <p:spPr>
              <a:xfrm>
                <a:off x="575936" y="3943820"/>
                <a:ext cx="331526" cy="657459"/>
              </a:xfrm>
              <a:custGeom>
                <a:avLst/>
                <a:gdLst/>
                <a:ahLst/>
                <a:cxnLst/>
                <a:rect l="l" t="t" r="r" b="b"/>
                <a:pathLst>
                  <a:path w="18612" h="36910" extrusionOk="0">
                    <a:moveTo>
                      <a:pt x="5341" y="1"/>
                    </a:moveTo>
                    <a:cubicBezTo>
                      <a:pt x="1671" y="1"/>
                      <a:pt x="1" y="5814"/>
                      <a:pt x="1854" y="13068"/>
                    </a:cubicBezTo>
                    <a:cubicBezTo>
                      <a:pt x="3761" y="20534"/>
                      <a:pt x="6649" y="29199"/>
                      <a:pt x="4606" y="33858"/>
                    </a:cubicBezTo>
                    <a:cubicBezTo>
                      <a:pt x="7630" y="36447"/>
                      <a:pt x="16813" y="36910"/>
                      <a:pt x="16813" y="36910"/>
                    </a:cubicBezTo>
                    <a:lnTo>
                      <a:pt x="18611" y="21515"/>
                    </a:lnTo>
                    <a:lnTo>
                      <a:pt x="16813" y="4539"/>
                    </a:lnTo>
                    <a:cubicBezTo>
                      <a:pt x="16813" y="4539"/>
                      <a:pt x="12889" y="343"/>
                      <a:pt x="5669" y="16"/>
                    </a:cubicBezTo>
                    <a:cubicBezTo>
                      <a:pt x="5558" y="6"/>
                      <a:pt x="5449" y="1"/>
                      <a:pt x="5341"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017;p20">
                <a:extLst>
                  <a:ext uri="{FF2B5EF4-FFF2-40B4-BE49-F238E27FC236}">
                    <a16:creationId xmlns:a16="http://schemas.microsoft.com/office/drawing/2014/main" id="{BBA40FCC-C26F-84E8-52BE-43E9B60C6017}"/>
                  </a:ext>
                </a:extLst>
              </p:cNvPr>
              <p:cNvSpPr/>
              <p:nvPr/>
            </p:nvSpPr>
            <p:spPr>
              <a:xfrm>
                <a:off x="442478" y="4095694"/>
                <a:ext cx="612055" cy="1094703"/>
              </a:xfrm>
              <a:custGeom>
                <a:avLst/>
                <a:gdLst/>
                <a:ahLst/>
                <a:cxnLst/>
                <a:rect l="l" t="t" r="r" b="b"/>
                <a:pathLst>
                  <a:path w="34361" h="61457" extrusionOk="0">
                    <a:moveTo>
                      <a:pt x="25617" y="0"/>
                    </a:moveTo>
                    <a:cubicBezTo>
                      <a:pt x="21659" y="0"/>
                      <a:pt x="17685" y="1789"/>
                      <a:pt x="17685" y="1789"/>
                    </a:cubicBezTo>
                    <a:cubicBezTo>
                      <a:pt x="17685" y="1789"/>
                      <a:pt x="19756" y="4868"/>
                      <a:pt x="19429" y="15958"/>
                    </a:cubicBezTo>
                    <a:cubicBezTo>
                      <a:pt x="19215" y="23887"/>
                      <a:pt x="15660" y="25024"/>
                      <a:pt x="13639" y="25024"/>
                    </a:cubicBezTo>
                    <a:cubicBezTo>
                      <a:pt x="12827" y="25024"/>
                      <a:pt x="12262" y="24840"/>
                      <a:pt x="12262" y="24840"/>
                    </a:cubicBezTo>
                    <a:cubicBezTo>
                      <a:pt x="12262" y="24840"/>
                      <a:pt x="9837" y="27456"/>
                      <a:pt x="5886" y="32116"/>
                    </a:cubicBezTo>
                    <a:cubicBezTo>
                      <a:pt x="1" y="39936"/>
                      <a:pt x="5587" y="52552"/>
                      <a:pt x="7330" y="58056"/>
                    </a:cubicBezTo>
                    <a:cubicBezTo>
                      <a:pt x="10762" y="60665"/>
                      <a:pt x="15362" y="61456"/>
                      <a:pt x="19692" y="61456"/>
                    </a:cubicBezTo>
                    <a:cubicBezTo>
                      <a:pt x="25264" y="61456"/>
                      <a:pt x="30392" y="60147"/>
                      <a:pt x="32017" y="59718"/>
                    </a:cubicBezTo>
                    <a:cubicBezTo>
                      <a:pt x="31254" y="55849"/>
                      <a:pt x="30573" y="34050"/>
                      <a:pt x="30273" y="27565"/>
                    </a:cubicBezTo>
                    <a:cubicBezTo>
                      <a:pt x="30001" y="21080"/>
                      <a:pt x="32998" y="12552"/>
                      <a:pt x="33679" y="9364"/>
                    </a:cubicBezTo>
                    <a:cubicBezTo>
                      <a:pt x="34360" y="6148"/>
                      <a:pt x="31963" y="2851"/>
                      <a:pt x="31963" y="2851"/>
                    </a:cubicBezTo>
                    <a:cubicBezTo>
                      <a:pt x="30470" y="675"/>
                      <a:pt x="28047" y="0"/>
                      <a:pt x="25617" y="0"/>
                    </a:cubicBezTo>
                    <a:close/>
                  </a:path>
                </a:pathLst>
              </a:custGeom>
              <a:solidFill>
                <a:srgbClr val="45BEA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018;p20">
                <a:extLst>
                  <a:ext uri="{FF2B5EF4-FFF2-40B4-BE49-F238E27FC236}">
                    <a16:creationId xmlns:a16="http://schemas.microsoft.com/office/drawing/2014/main" id="{1CD9D9D2-A2EF-B348-5CA4-2FD302E9B99D}"/>
                  </a:ext>
                </a:extLst>
              </p:cNvPr>
              <p:cNvSpPr/>
              <p:nvPr/>
            </p:nvSpPr>
            <p:spPr>
              <a:xfrm>
                <a:off x="757448" y="3975648"/>
                <a:ext cx="237352" cy="147719"/>
              </a:xfrm>
              <a:custGeom>
                <a:avLst/>
                <a:gdLst/>
                <a:ahLst/>
                <a:cxnLst/>
                <a:rect l="l" t="t" r="r" b="b"/>
                <a:pathLst>
                  <a:path w="13325" h="8293" extrusionOk="0">
                    <a:moveTo>
                      <a:pt x="6595" y="0"/>
                    </a:moveTo>
                    <a:cubicBezTo>
                      <a:pt x="5941" y="736"/>
                      <a:pt x="3625" y="872"/>
                      <a:pt x="3625" y="872"/>
                    </a:cubicBezTo>
                    <a:lnTo>
                      <a:pt x="1" y="3542"/>
                    </a:lnTo>
                    <a:lnTo>
                      <a:pt x="1390" y="7684"/>
                    </a:lnTo>
                    <a:cubicBezTo>
                      <a:pt x="1390" y="7684"/>
                      <a:pt x="3267" y="8292"/>
                      <a:pt x="6377" y="8292"/>
                    </a:cubicBezTo>
                    <a:cubicBezTo>
                      <a:pt x="8280" y="8292"/>
                      <a:pt x="10645" y="8064"/>
                      <a:pt x="13325" y="7330"/>
                    </a:cubicBezTo>
                    <a:cubicBezTo>
                      <a:pt x="11963" y="3597"/>
                      <a:pt x="7712" y="818"/>
                      <a:pt x="6595"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019;p20">
                <a:extLst>
                  <a:ext uri="{FF2B5EF4-FFF2-40B4-BE49-F238E27FC236}">
                    <a16:creationId xmlns:a16="http://schemas.microsoft.com/office/drawing/2014/main" id="{90EB5E9C-3BAE-F45E-8DD1-2FCB754E9EDC}"/>
                  </a:ext>
                </a:extLst>
              </p:cNvPr>
              <p:cNvSpPr/>
              <p:nvPr/>
            </p:nvSpPr>
            <p:spPr>
              <a:xfrm>
                <a:off x="816171" y="4157213"/>
                <a:ext cx="102921" cy="59868"/>
              </a:xfrm>
              <a:custGeom>
                <a:avLst/>
                <a:gdLst/>
                <a:ahLst/>
                <a:cxnLst/>
                <a:rect l="l" t="t" r="r" b="b"/>
                <a:pathLst>
                  <a:path w="5778" h="3361" extrusionOk="0">
                    <a:moveTo>
                      <a:pt x="1430" y="0"/>
                    </a:moveTo>
                    <a:cubicBezTo>
                      <a:pt x="491" y="0"/>
                      <a:pt x="1" y="79"/>
                      <a:pt x="1" y="79"/>
                    </a:cubicBezTo>
                    <a:lnTo>
                      <a:pt x="3025" y="3294"/>
                    </a:lnTo>
                    <a:cubicBezTo>
                      <a:pt x="3025" y="3294"/>
                      <a:pt x="3152" y="3361"/>
                      <a:pt x="3364" y="3361"/>
                    </a:cubicBezTo>
                    <a:cubicBezTo>
                      <a:pt x="3869" y="3361"/>
                      <a:pt x="4857" y="2983"/>
                      <a:pt x="5777" y="433"/>
                    </a:cubicBezTo>
                    <a:cubicBezTo>
                      <a:pt x="3873" y="85"/>
                      <a:pt x="2408" y="0"/>
                      <a:pt x="143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020;p20">
                <a:extLst>
                  <a:ext uri="{FF2B5EF4-FFF2-40B4-BE49-F238E27FC236}">
                    <a16:creationId xmlns:a16="http://schemas.microsoft.com/office/drawing/2014/main" id="{7F269D67-9B3B-8469-6B06-9D4CECF9995B}"/>
                  </a:ext>
                </a:extLst>
              </p:cNvPr>
              <p:cNvSpPr/>
              <p:nvPr/>
            </p:nvSpPr>
            <p:spPr>
              <a:xfrm>
                <a:off x="757448" y="3511708"/>
                <a:ext cx="652169" cy="673900"/>
              </a:xfrm>
              <a:custGeom>
                <a:avLst/>
                <a:gdLst/>
                <a:ahLst/>
                <a:cxnLst/>
                <a:rect l="l" t="t" r="r" b="b"/>
                <a:pathLst>
                  <a:path w="36613" h="37833" extrusionOk="0">
                    <a:moveTo>
                      <a:pt x="32924" y="1"/>
                    </a:moveTo>
                    <a:cubicBezTo>
                      <a:pt x="32561" y="1"/>
                      <a:pt x="32187" y="438"/>
                      <a:pt x="32235" y="1280"/>
                    </a:cubicBezTo>
                    <a:cubicBezTo>
                      <a:pt x="32235" y="1280"/>
                      <a:pt x="31959" y="1066"/>
                      <a:pt x="31733" y="1066"/>
                    </a:cubicBezTo>
                    <a:cubicBezTo>
                      <a:pt x="31563" y="1066"/>
                      <a:pt x="31422" y="1186"/>
                      <a:pt x="31445" y="1607"/>
                    </a:cubicBezTo>
                    <a:cubicBezTo>
                      <a:pt x="31717" y="4958"/>
                      <a:pt x="31118" y="9481"/>
                      <a:pt x="31118" y="9481"/>
                    </a:cubicBezTo>
                    <a:cubicBezTo>
                      <a:pt x="31118" y="9481"/>
                      <a:pt x="30602" y="6678"/>
                      <a:pt x="29942" y="6678"/>
                    </a:cubicBezTo>
                    <a:cubicBezTo>
                      <a:pt x="29908" y="6678"/>
                      <a:pt x="29873" y="6686"/>
                      <a:pt x="29837" y="6702"/>
                    </a:cubicBezTo>
                    <a:cubicBezTo>
                      <a:pt x="28611" y="7029"/>
                      <a:pt x="29647" y="8065"/>
                      <a:pt x="29837" y="12751"/>
                    </a:cubicBezTo>
                    <a:cubicBezTo>
                      <a:pt x="19861" y="26744"/>
                      <a:pt x="11079" y="28805"/>
                      <a:pt x="6770" y="28805"/>
                    </a:cubicBezTo>
                    <a:cubicBezTo>
                      <a:pt x="4971" y="28805"/>
                      <a:pt x="3952" y="28446"/>
                      <a:pt x="3952" y="28446"/>
                    </a:cubicBezTo>
                    <a:lnTo>
                      <a:pt x="1" y="37165"/>
                    </a:lnTo>
                    <a:cubicBezTo>
                      <a:pt x="1" y="37165"/>
                      <a:pt x="1797" y="37833"/>
                      <a:pt x="4757" y="37833"/>
                    </a:cubicBezTo>
                    <a:cubicBezTo>
                      <a:pt x="7686" y="37833"/>
                      <a:pt x="11755" y="37179"/>
                      <a:pt x="16350" y="34577"/>
                    </a:cubicBezTo>
                    <a:cubicBezTo>
                      <a:pt x="25587" y="29345"/>
                      <a:pt x="35968" y="13078"/>
                      <a:pt x="36295" y="9154"/>
                    </a:cubicBezTo>
                    <a:cubicBezTo>
                      <a:pt x="36612" y="5320"/>
                      <a:pt x="35698" y="2307"/>
                      <a:pt x="35071" y="2307"/>
                    </a:cubicBezTo>
                    <a:cubicBezTo>
                      <a:pt x="35052" y="2307"/>
                      <a:pt x="35033" y="2310"/>
                      <a:pt x="35014" y="2315"/>
                    </a:cubicBezTo>
                    <a:cubicBezTo>
                      <a:pt x="34878" y="1389"/>
                      <a:pt x="34497" y="762"/>
                      <a:pt x="33516" y="626"/>
                    </a:cubicBezTo>
                    <a:cubicBezTo>
                      <a:pt x="33416" y="205"/>
                      <a:pt x="33173" y="1"/>
                      <a:pt x="32924"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021;p20">
                <a:extLst>
                  <a:ext uri="{FF2B5EF4-FFF2-40B4-BE49-F238E27FC236}">
                    <a16:creationId xmlns:a16="http://schemas.microsoft.com/office/drawing/2014/main" id="{07A9EFFA-8350-1757-7AC6-7D6616E8A016}"/>
                  </a:ext>
                </a:extLst>
              </p:cNvPr>
              <p:cNvSpPr/>
              <p:nvPr/>
            </p:nvSpPr>
            <p:spPr>
              <a:xfrm>
                <a:off x="588564" y="3975648"/>
                <a:ext cx="287832" cy="242588"/>
              </a:xfrm>
              <a:custGeom>
                <a:avLst/>
                <a:gdLst/>
                <a:ahLst/>
                <a:cxnLst/>
                <a:rect l="l" t="t" r="r" b="b"/>
                <a:pathLst>
                  <a:path w="16159" h="13619" extrusionOk="0">
                    <a:moveTo>
                      <a:pt x="5940" y="0"/>
                    </a:moveTo>
                    <a:cubicBezTo>
                      <a:pt x="5940" y="0"/>
                      <a:pt x="0" y="1962"/>
                      <a:pt x="4851" y="8311"/>
                    </a:cubicBezTo>
                    <a:cubicBezTo>
                      <a:pt x="8438" y="13007"/>
                      <a:pt x="12905" y="13618"/>
                      <a:pt x="14988" y="13618"/>
                    </a:cubicBezTo>
                    <a:cubicBezTo>
                      <a:pt x="15721" y="13618"/>
                      <a:pt x="16158" y="13542"/>
                      <a:pt x="16158" y="13542"/>
                    </a:cubicBezTo>
                    <a:cubicBezTo>
                      <a:pt x="16158" y="13542"/>
                      <a:pt x="11908" y="10463"/>
                      <a:pt x="16104" y="2316"/>
                    </a:cubicBezTo>
                    <a:cubicBezTo>
                      <a:pt x="12562" y="1962"/>
                      <a:pt x="5940" y="0"/>
                      <a:pt x="5940" y="0"/>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022;p20">
                <a:extLst>
                  <a:ext uri="{FF2B5EF4-FFF2-40B4-BE49-F238E27FC236}">
                    <a16:creationId xmlns:a16="http://schemas.microsoft.com/office/drawing/2014/main" id="{2EC0E6EC-2F2E-CE27-4F7A-E16F114BCCC2}"/>
                  </a:ext>
                </a:extLst>
              </p:cNvPr>
              <p:cNvSpPr/>
              <p:nvPr/>
            </p:nvSpPr>
            <p:spPr>
              <a:xfrm>
                <a:off x="594388" y="3362292"/>
                <a:ext cx="542159" cy="320269"/>
              </a:xfrm>
              <a:custGeom>
                <a:avLst/>
                <a:gdLst/>
                <a:ahLst/>
                <a:cxnLst/>
                <a:rect l="l" t="t" r="r" b="b"/>
                <a:pathLst>
                  <a:path w="30437" h="17980" extrusionOk="0">
                    <a:moveTo>
                      <a:pt x="13380" y="0"/>
                    </a:moveTo>
                    <a:cubicBezTo>
                      <a:pt x="8317" y="0"/>
                      <a:pt x="1606" y="2593"/>
                      <a:pt x="300" y="12121"/>
                    </a:cubicBezTo>
                    <a:cubicBezTo>
                      <a:pt x="0" y="14900"/>
                      <a:pt x="1771" y="17979"/>
                      <a:pt x="1771" y="17979"/>
                    </a:cubicBezTo>
                    <a:lnTo>
                      <a:pt x="3679" y="17734"/>
                    </a:lnTo>
                    <a:cubicBezTo>
                      <a:pt x="3679" y="17734"/>
                      <a:pt x="4878" y="13075"/>
                      <a:pt x="9156" y="11767"/>
                    </a:cubicBezTo>
                    <a:cubicBezTo>
                      <a:pt x="13434" y="10486"/>
                      <a:pt x="19292" y="10132"/>
                      <a:pt x="19483" y="4819"/>
                    </a:cubicBezTo>
                    <a:cubicBezTo>
                      <a:pt x="20218" y="7734"/>
                      <a:pt x="22562" y="8306"/>
                      <a:pt x="24333" y="9751"/>
                    </a:cubicBezTo>
                    <a:cubicBezTo>
                      <a:pt x="26131" y="11195"/>
                      <a:pt x="26431" y="14274"/>
                      <a:pt x="26431" y="14274"/>
                    </a:cubicBezTo>
                    <a:cubicBezTo>
                      <a:pt x="26431" y="14274"/>
                      <a:pt x="30436" y="2830"/>
                      <a:pt x="19047" y="1603"/>
                    </a:cubicBezTo>
                    <a:cubicBezTo>
                      <a:pt x="18403" y="768"/>
                      <a:pt x="16136" y="0"/>
                      <a:pt x="13380"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023;p20">
                <a:extLst>
                  <a:ext uri="{FF2B5EF4-FFF2-40B4-BE49-F238E27FC236}">
                    <a16:creationId xmlns:a16="http://schemas.microsoft.com/office/drawing/2014/main" id="{5DC8CD66-4046-85FB-D6AD-00D1F9A80753}"/>
                  </a:ext>
                </a:extLst>
              </p:cNvPr>
              <p:cNvSpPr/>
              <p:nvPr/>
            </p:nvSpPr>
            <p:spPr>
              <a:xfrm>
                <a:off x="475482" y="3566530"/>
                <a:ext cx="157765" cy="158228"/>
              </a:xfrm>
              <a:custGeom>
                <a:avLst/>
                <a:gdLst/>
                <a:ahLst/>
                <a:cxnLst/>
                <a:rect l="l" t="t" r="r" b="b"/>
                <a:pathLst>
                  <a:path w="8857" h="8883" extrusionOk="0">
                    <a:moveTo>
                      <a:pt x="4415" y="0"/>
                    </a:moveTo>
                    <a:cubicBezTo>
                      <a:pt x="1962" y="0"/>
                      <a:pt x="1" y="1989"/>
                      <a:pt x="1" y="4442"/>
                    </a:cubicBezTo>
                    <a:cubicBezTo>
                      <a:pt x="1" y="6894"/>
                      <a:pt x="1962" y="8883"/>
                      <a:pt x="4415" y="8883"/>
                    </a:cubicBezTo>
                    <a:cubicBezTo>
                      <a:pt x="6867" y="8883"/>
                      <a:pt x="8856" y="6894"/>
                      <a:pt x="8856" y="4442"/>
                    </a:cubicBezTo>
                    <a:cubicBezTo>
                      <a:pt x="8856" y="1989"/>
                      <a:pt x="6867" y="0"/>
                      <a:pt x="4415" y="0"/>
                    </a:cubicBezTo>
                    <a:close/>
                  </a:path>
                </a:pathLst>
              </a:cu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024;p20">
                <a:extLst>
                  <a:ext uri="{FF2B5EF4-FFF2-40B4-BE49-F238E27FC236}">
                    <a16:creationId xmlns:a16="http://schemas.microsoft.com/office/drawing/2014/main" id="{AB173888-DEEE-F6D1-B43B-77B6CFBF21A7}"/>
                  </a:ext>
                </a:extLst>
              </p:cNvPr>
              <p:cNvSpPr/>
              <p:nvPr/>
            </p:nvSpPr>
            <p:spPr>
              <a:xfrm>
                <a:off x="607978" y="3641746"/>
                <a:ext cx="108247" cy="108247"/>
              </a:xfrm>
              <a:custGeom>
                <a:avLst/>
                <a:gdLst/>
                <a:ahLst/>
                <a:cxnLst/>
                <a:rect l="l" t="t" r="r" b="b"/>
                <a:pathLst>
                  <a:path w="6077" h="6077" extrusionOk="0">
                    <a:moveTo>
                      <a:pt x="3025" y="1"/>
                    </a:moveTo>
                    <a:cubicBezTo>
                      <a:pt x="1363" y="1"/>
                      <a:pt x="0" y="1363"/>
                      <a:pt x="0" y="3052"/>
                    </a:cubicBezTo>
                    <a:cubicBezTo>
                      <a:pt x="0" y="4714"/>
                      <a:pt x="1363" y="6077"/>
                      <a:pt x="3025" y="6077"/>
                    </a:cubicBezTo>
                    <a:cubicBezTo>
                      <a:pt x="4714" y="6077"/>
                      <a:pt x="6077" y="4714"/>
                      <a:pt x="6077" y="3052"/>
                    </a:cubicBezTo>
                    <a:cubicBezTo>
                      <a:pt x="6077" y="1363"/>
                      <a:pt x="4714" y="1"/>
                      <a:pt x="3025" y="1"/>
                    </a:cubicBezTo>
                    <a:close/>
                  </a:path>
                </a:pathLst>
              </a:custGeom>
              <a:solidFill>
                <a:srgbClr val="FFDB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025;p20">
                <a:extLst>
                  <a:ext uri="{FF2B5EF4-FFF2-40B4-BE49-F238E27FC236}">
                    <a16:creationId xmlns:a16="http://schemas.microsoft.com/office/drawing/2014/main" id="{9A9E55E7-DE53-37BF-5239-6D9825B22639}"/>
                  </a:ext>
                </a:extLst>
              </p:cNvPr>
              <p:cNvSpPr/>
              <p:nvPr/>
            </p:nvSpPr>
            <p:spPr>
              <a:xfrm>
                <a:off x="754545" y="3603417"/>
                <a:ext cx="154844" cy="154345"/>
              </a:xfrm>
              <a:custGeom>
                <a:avLst/>
                <a:gdLst/>
                <a:ahLst/>
                <a:cxnLst/>
                <a:rect l="l" t="t" r="r" b="b"/>
                <a:pathLst>
                  <a:path w="8693" h="8665" extrusionOk="0">
                    <a:moveTo>
                      <a:pt x="4333" y="490"/>
                    </a:moveTo>
                    <a:cubicBezTo>
                      <a:pt x="6458" y="490"/>
                      <a:pt x="8175" y="2207"/>
                      <a:pt x="8175" y="4332"/>
                    </a:cubicBezTo>
                    <a:cubicBezTo>
                      <a:pt x="8175" y="6431"/>
                      <a:pt x="6458" y="8147"/>
                      <a:pt x="4333" y="8147"/>
                    </a:cubicBezTo>
                    <a:cubicBezTo>
                      <a:pt x="2235" y="8147"/>
                      <a:pt x="518" y="6431"/>
                      <a:pt x="518" y="4332"/>
                    </a:cubicBezTo>
                    <a:cubicBezTo>
                      <a:pt x="518" y="2207"/>
                      <a:pt x="2235" y="490"/>
                      <a:pt x="4333" y="490"/>
                    </a:cubicBezTo>
                    <a:close/>
                    <a:moveTo>
                      <a:pt x="4333" y="0"/>
                    </a:moveTo>
                    <a:cubicBezTo>
                      <a:pt x="2316" y="0"/>
                      <a:pt x="627" y="1362"/>
                      <a:pt x="136" y="3215"/>
                    </a:cubicBezTo>
                    <a:cubicBezTo>
                      <a:pt x="109" y="3379"/>
                      <a:pt x="55" y="3542"/>
                      <a:pt x="55" y="3733"/>
                    </a:cubicBezTo>
                    <a:cubicBezTo>
                      <a:pt x="0" y="3924"/>
                      <a:pt x="0" y="4114"/>
                      <a:pt x="0" y="4332"/>
                    </a:cubicBezTo>
                    <a:cubicBezTo>
                      <a:pt x="0" y="6730"/>
                      <a:pt x="1935" y="8665"/>
                      <a:pt x="4333" y="8665"/>
                    </a:cubicBezTo>
                    <a:cubicBezTo>
                      <a:pt x="6730" y="8665"/>
                      <a:pt x="8692" y="6730"/>
                      <a:pt x="8692" y="4332"/>
                    </a:cubicBezTo>
                    <a:cubicBezTo>
                      <a:pt x="8692" y="4142"/>
                      <a:pt x="8665" y="3978"/>
                      <a:pt x="8638" y="3815"/>
                    </a:cubicBezTo>
                    <a:cubicBezTo>
                      <a:pt x="8638" y="3624"/>
                      <a:pt x="8583" y="3433"/>
                      <a:pt x="8556" y="3243"/>
                    </a:cubicBezTo>
                    <a:cubicBezTo>
                      <a:pt x="8066" y="1390"/>
                      <a:pt x="6349"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026;p20">
                <a:extLst>
                  <a:ext uri="{FF2B5EF4-FFF2-40B4-BE49-F238E27FC236}">
                    <a16:creationId xmlns:a16="http://schemas.microsoft.com/office/drawing/2014/main" id="{7996CC7A-086D-A650-CEF8-CF6C8F1277DA}"/>
                  </a:ext>
                </a:extLst>
              </p:cNvPr>
              <p:cNvSpPr/>
              <p:nvPr/>
            </p:nvSpPr>
            <p:spPr>
              <a:xfrm>
                <a:off x="664759" y="3632894"/>
                <a:ext cx="97577" cy="37513"/>
              </a:xfrm>
              <a:custGeom>
                <a:avLst/>
                <a:gdLst/>
                <a:ahLst/>
                <a:cxnLst/>
                <a:rect l="l" t="t" r="r" b="b"/>
                <a:pathLst>
                  <a:path w="5478" h="2106" extrusionOk="0">
                    <a:moveTo>
                      <a:pt x="314" y="0"/>
                    </a:moveTo>
                    <a:cubicBezTo>
                      <a:pt x="202" y="0"/>
                      <a:pt x="100" y="57"/>
                      <a:pt x="55" y="171"/>
                    </a:cubicBezTo>
                    <a:cubicBezTo>
                      <a:pt x="0" y="307"/>
                      <a:pt x="82" y="443"/>
                      <a:pt x="218" y="498"/>
                    </a:cubicBezTo>
                    <a:lnTo>
                      <a:pt x="5123" y="2078"/>
                    </a:lnTo>
                    <a:cubicBezTo>
                      <a:pt x="5150" y="2078"/>
                      <a:pt x="5177" y="2105"/>
                      <a:pt x="5205" y="2105"/>
                    </a:cubicBezTo>
                    <a:cubicBezTo>
                      <a:pt x="5314" y="2105"/>
                      <a:pt x="5423" y="2023"/>
                      <a:pt x="5450" y="1914"/>
                    </a:cubicBezTo>
                    <a:cubicBezTo>
                      <a:pt x="5477" y="1805"/>
                      <a:pt x="5423" y="1642"/>
                      <a:pt x="5286" y="1615"/>
                    </a:cubicBezTo>
                    <a:lnTo>
                      <a:pt x="382" y="7"/>
                    </a:lnTo>
                    <a:cubicBezTo>
                      <a:pt x="359" y="3"/>
                      <a:pt x="336" y="0"/>
                      <a:pt x="31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027;p20">
                <a:extLst>
                  <a:ext uri="{FF2B5EF4-FFF2-40B4-BE49-F238E27FC236}">
                    <a16:creationId xmlns:a16="http://schemas.microsoft.com/office/drawing/2014/main" id="{7CD47778-2901-689C-1AB3-7615E8DAF28B}"/>
                  </a:ext>
                </a:extLst>
              </p:cNvPr>
              <p:cNvSpPr/>
              <p:nvPr/>
            </p:nvSpPr>
            <p:spPr>
              <a:xfrm>
                <a:off x="855978" y="3767438"/>
                <a:ext cx="106305" cy="68097"/>
              </a:xfrm>
              <a:custGeom>
                <a:avLst/>
                <a:gdLst/>
                <a:ahLst/>
                <a:cxnLst/>
                <a:rect l="l" t="t" r="r" b="b"/>
                <a:pathLst>
                  <a:path w="5968" h="3823" extrusionOk="0">
                    <a:moveTo>
                      <a:pt x="5913" y="1"/>
                    </a:moveTo>
                    <a:cubicBezTo>
                      <a:pt x="5586" y="382"/>
                      <a:pt x="5177" y="628"/>
                      <a:pt x="4741" y="845"/>
                    </a:cubicBezTo>
                    <a:cubicBezTo>
                      <a:pt x="4186" y="1111"/>
                      <a:pt x="3589" y="1291"/>
                      <a:pt x="2987" y="1291"/>
                    </a:cubicBezTo>
                    <a:cubicBezTo>
                      <a:pt x="2908" y="1291"/>
                      <a:pt x="2830" y="1288"/>
                      <a:pt x="2752" y="1281"/>
                    </a:cubicBezTo>
                    <a:cubicBezTo>
                      <a:pt x="1771" y="1200"/>
                      <a:pt x="926" y="628"/>
                      <a:pt x="164" y="55"/>
                    </a:cubicBezTo>
                    <a:lnTo>
                      <a:pt x="136" y="55"/>
                    </a:lnTo>
                    <a:cubicBezTo>
                      <a:pt x="27" y="600"/>
                      <a:pt x="0" y="1172"/>
                      <a:pt x="136" y="1717"/>
                    </a:cubicBezTo>
                    <a:cubicBezTo>
                      <a:pt x="273" y="2235"/>
                      <a:pt x="545" y="2753"/>
                      <a:pt x="954" y="3134"/>
                    </a:cubicBezTo>
                    <a:cubicBezTo>
                      <a:pt x="1449" y="3580"/>
                      <a:pt x="2146" y="3823"/>
                      <a:pt x="2821" y="3823"/>
                    </a:cubicBezTo>
                    <a:cubicBezTo>
                      <a:pt x="2889" y="3823"/>
                      <a:pt x="2957" y="3821"/>
                      <a:pt x="3025" y="3816"/>
                    </a:cubicBezTo>
                    <a:cubicBezTo>
                      <a:pt x="3788" y="3734"/>
                      <a:pt x="4496" y="3352"/>
                      <a:pt x="5014" y="2807"/>
                    </a:cubicBezTo>
                    <a:cubicBezTo>
                      <a:pt x="5531" y="2262"/>
                      <a:pt x="5831" y="1527"/>
                      <a:pt x="5940" y="791"/>
                    </a:cubicBezTo>
                    <a:cubicBezTo>
                      <a:pt x="5967" y="519"/>
                      <a:pt x="5967" y="246"/>
                      <a:pt x="5913" y="1"/>
                    </a:cubicBezTo>
                    <a:close/>
                  </a:path>
                </a:pathLst>
              </a:cu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028;p20">
                <a:extLst>
                  <a:ext uri="{FF2B5EF4-FFF2-40B4-BE49-F238E27FC236}">
                    <a16:creationId xmlns:a16="http://schemas.microsoft.com/office/drawing/2014/main" id="{44B37C12-C8EF-DBAA-37BE-CB1F8AF4250A}"/>
                  </a:ext>
                </a:extLst>
              </p:cNvPr>
              <p:cNvSpPr/>
              <p:nvPr/>
            </p:nvSpPr>
            <p:spPr>
              <a:xfrm>
                <a:off x="873433" y="3806764"/>
                <a:ext cx="78660" cy="28767"/>
              </a:xfrm>
              <a:custGeom>
                <a:avLst/>
                <a:gdLst/>
                <a:ahLst/>
                <a:cxnLst/>
                <a:rect l="l" t="t" r="r" b="b"/>
                <a:pathLst>
                  <a:path w="4416" h="1615" extrusionOk="0">
                    <a:moveTo>
                      <a:pt x="3487" y="1"/>
                    </a:moveTo>
                    <a:cubicBezTo>
                      <a:pt x="2269" y="1"/>
                      <a:pt x="1063" y="329"/>
                      <a:pt x="1" y="926"/>
                    </a:cubicBezTo>
                    <a:cubicBezTo>
                      <a:pt x="496" y="1372"/>
                      <a:pt x="1171" y="1615"/>
                      <a:pt x="1842" y="1615"/>
                    </a:cubicBezTo>
                    <a:cubicBezTo>
                      <a:pt x="1909" y="1615"/>
                      <a:pt x="1977" y="1613"/>
                      <a:pt x="2045" y="1608"/>
                    </a:cubicBezTo>
                    <a:cubicBezTo>
                      <a:pt x="2808" y="1526"/>
                      <a:pt x="3516" y="1144"/>
                      <a:pt x="4034" y="599"/>
                    </a:cubicBezTo>
                    <a:cubicBezTo>
                      <a:pt x="4170" y="436"/>
                      <a:pt x="4306" y="245"/>
                      <a:pt x="4415" y="54"/>
                    </a:cubicBezTo>
                    <a:lnTo>
                      <a:pt x="4333" y="54"/>
                    </a:lnTo>
                    <a:cubicBezTo>
                      <a:pt x="4052" y="19"/>
                      <a:pt x="3769" y="1"/>
                      <a:pt x="3487" y="1"/>
                    </a:cubicBezTo>
                    <a:close/>
                  </a:path>
                </a:pathLst>
              </a:custGeom>
              <a:solidFill>
                <a:srgbClr val="F46B5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029;p20">
                <a:extLst>
                  <a:ext uri="{FF2B5EF4-FFF2-40B4-BE49-F238E27FC236}">
                    <a16:creationId xmlns:a16="http://schemas.microsoft.com/office/drawing/2014/main" id="{FB2C0417-EF20-ACEF-D80D-F4C7D8DA10F5}"/>
                  </a:ext>
                </a:extLst>
              </p:cNvPr>
              <p:cNvSpPr/>
              <p:nvPr/>
            </p:nvSpPr>
            <p:spPr>
              <a:xfrm>
                <a:off x="822974" y="3657758"/>
                <a:ext cx="17492" cy="45653"/>
              </a:xfrm>
              <a:custGeom>
                <a:avLst/>
                <a:gdLst/>
                <a:ahLst/>
                <a:cxnLst/>
                <a:rect l="l" t="t" r="r" b="b"/>
                <a:pathLst>
                  <a:path w="982" h="2563" extrusionOk="0">
                    <a:moveTo>
                      <a:pt x="491" y="1"/>
                    </a:moveTo>
                    <a:cubicBezTo>
                      <a:pt x="218" y="1"/>
                      <a:pt x="0" y="573"/>
                      <a:pt x="0" y="1281"/>
                    </a:cubicBezTo>
                    <a:cubicBezTo>
                      <a:pt x="0" y="1990"/>
                      <a:pt x="218" y="2562"/>
                      <a:pt x="491" y="2562"/>
                    </a:cubicBezTo>
                    <a:cubicBezTo>
                      <a:pt x="763" y="2562"/>
                      <a:pt x="981" y="1990"/>
                      <a:pt x="981" y="1281"/>
                    </a:cubicBezTo>
                    <a:cubicBezTo>
                      <a:pt x="981" y="573"/>
                      <a:pt x="763" y="1"/>
                      <a:pt x="491" y="1"/>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030;p20">
                <a:extLst>
                  <a:ext uri="{FF2B5EF4-FFF2-40B4-BE49-F238E27FC236}">
                    <a16:creationId xmlns:a16="http://schemas.microsoft.com/office/drawing/2014/main" id="{C7071FE6-F468-8307-E1AE-C157C196CC99}"/>
                  </a:ext>
                </a:extLst>
              </p:cNvPr>
              <p:cNvSpPr/>
              <p:nvPr/>
            </p:nvSpPr>
            <p:spPr>
              <a:xfrm>
                <a:off x="990879" y="3623311"/>
                <a:ext cx="17492" cy="45636"/>
              </a:xfrm>
              <a:custGeom>
                <a:avLst/>
                <a:gdLst/>
                <a:ahLst/>
                <a:cxnLst/>
                <a:rect l="l" t="t" r="r" b="b"/>
                <a:pathLst>
                  <a:path w="982" h="2562" extrusionOk="0">
                    <a:moveTo>
                      <a:pt x="491" y="0"/>
                    </a:moveTo>
                    <a:cubicBezTo>
                      <a:pt x="219" y="0"/>
                      <a:pt x="1" y="572"/>
                      <a:pt x="1" y="1281"/>
                    </a:cubicBezTo>
                    <a:cubicBezTo>
                      <a:pt x="1" y="1989"/>
                      <a:pt x="219" y="2561"/>
                      <a:pt x="491" y="2561"/>
                    </a:cubicBezTo>
                    <a:cubicBezTo>
                      <a:pt x="764" y="2561"/>
                      <a:pt x="982" y="1989"/>
                      <a:pt x="982" y="1281"/>
                    </a:cubicBezTo>
                    <a:cubicBezTo>
                      <a:pt x="982" y="572"/>
                      <a:pt x="764" y="0"/>
                      <a:pt x="491"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031;p20">
                <a:extLst>
                  <a:ext uri="{FF2B5EF4-FFF2-40B4-BE49-F238E27FC236}">
                    <a16:creationId xmlns:a16="http://schemas.microsoft.com/office/drawing/2014/main" id="{B0FD3AA4-A388-089D-940D-65D9C5C64493}"/>
                  </a:ext>
                </a:extLst>
              </p:cNvPr>
              <p:cNvSpPr/>
              <p:nvPr/>
            </p:nvSpPr>
            <p:spPr>
              <a:xfrm>
                <a:off x="910818" y="3658257"/>
                <a:ext cx="31564" cy="79675"/>
              </a:xfrm>
              <a:custGeom>
                <a:avLst/>
                <a:gdLst/>
                <a:ahLst/>
                <a:cxnLst/>
                <a:rect l="l" t="t" r="r" b="b"/>
                <a:pathLst>
                  <a:path w="1772" h="4473" extrusionOk="0">
                    <a:moveTo>
                      <a:pt x="300" y="0"/>
                    </a:moveTo>
                    <a:cubicBezTo>
                      <a:pt x="300" y="0"/>
                      <a:pt x="1172" y="3624"/>
                      <a:pt x="1226" y="3869"/>
                    </a:cubicBezTo>
                    <a:cubicBezTo>
                      <a:pt x="1253" y="4114"/>
                      <a:pt x="0" y="4469"/>
                      <a:pt x="0" y="4469"/>
                    </a:cubicBezTo>
                    <a:cubicBezTo>
                      <a:pt x="0" y="4469"/>
                      <a:pt x="109" y="4473"/>
                      <a:pt x="270" y="4473"/>
                    </a:cubicBezTo>
                    <a:cubicBezTo>
                      <a:pt x="715" y="4473"/>
                      <a:pt x="1562" y="4443"/>
                      <a:pt x="1662" y="4223"/>
                    </a:cubicBezTo>
                    <a:cubicBezTo>
                      <a:pt x="1771" y="3896"/>
                      <a:pt x="300" y="0"/>
                      <a:pt x="300" y="0"/>
                    </a:cubicBezTo>
                    <a:close/>
                  </a:path>
                </a:pathLst>
              </a:custGeom>
              <a:solidFill>
                <a:srgbClr val="7626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032;p20">
                <a:extLst>
                  <a:ext uri="{FF2B5EF4-FFF2-40B4-BE49-F238E27FC236}">
                    <a16:creationId xmlns:a16="http://schemas.microsoft.com/office/drawing/2014/main" id="{314FB051-AE95-A292-A9BF-6844D65B5D2F}"/>
                  </a:ext>
                </a:extLst>
              </p:cNvPr>
              <p:cNvSpPr/>
              <p:nvPr/>
            </p:nvSpPr>
            <p:spPr>
              <a:xfrm>
                <a:off x="927792" y="3574296"/>
                <a:ext cx="154363" cy="154345"/>
              </a:xfrm>
              <a:custGeom>
                <a:avLst/>
                <a:gdLst/>
                <a:ahLst/>
                <a:cxnLst/>
                <a:rect l="l" t="t" r="r" b="b"/>
                <a:pathLst>
                  <a:path w="8666" h="8665" extrusionOk="0">
                    <a:moveTo>
                      <a:pt x="4333" y="518"/>
                    </a:moveTo>
                    <a:cubicBezTo>
                      <a:pt x="6431" y="518"/>
                      <a:pt x="8148" y="2234"/>
                      <a:pt x="8148" y="4333"/>
                    </a:cubicBezTo>
                    <a:cubicBezTo>
                      <a:pt x="8148" y="6458"/>
                      <a:pt x="6431" y="8175"/>
                      <a:pt x="4333" y="8175"/>
                    </a:cubicBezTo>
                    <a:cubicBezTo>
                      <a:pt x="2208" y="8175"/>
                      <a:pt x="491" y="6458"/>
                      <a:pt x="491" y="4333"/>
                    </a:cubicBezTo>
                    <a:cubicBezTo>
                      <a:pt x="491" y="2234"/>
                      <a:pt x="2208" y="518"/>
                      <a:pt x="4333" y="518"/>
                    </a:cubicBezTo>
                    <a:close/>
                    <a:moveTo>
                      <a:pt x="4333" y="0"/>
                    </a:moveTo>
                    <a:cubicBezTo>
                      <a:pt x="2317" y="0"/>
                      <a:pt x="627" y="1390"/>
                      <a:pt x="137" y="3243"/>
                    </a:cubicBezTo>
                    <a:cubicBezTo>
                      <a:pt x="82" y="3406"/>
                      <a:pt x="55" y="3570"/>
                      <a:pt x="28" y="3733"/>
                    </a:cubicBezTo>
                    <a:cubicBezTo>
                      <a:pt x="1" y="3924"/>
                      <a:pt x="1" y="4142"/>
                      <a:pt x="1" y="4333"/>
                    </a:cubicBezTo>
                    <a:cubicBezTo>
                      <a:pt x="1" y="6730"/>
                      <a:pt x="1935" y="8665"/>
                      <a:pt x="4333" y="8665"/>
                    </a:cubicBezTo>
                    <a:cubicBezTo>
                      <a:pt x="6731" y="8665"/>
                      <a:pt x="8666" y="6730"/>
                      <a:pt x="8666" y="4333"/>
                    </a:cubicBezTo>
                    <a:cubicBezTo>
                      <a:pt x="8666" y="4169"/>
                      <a:pt x="8666" y="4006"/>
                      <a:pt x="8638" y="3815"/>
                    </a:cubicBezTo>
                    <a:cubicBezTo>
                      <a:pt x="8611" y="3624"/>
                      <a:pt x="8584" y="3433"/>
                      <a:pt x="8529" y="3270"/>
                    </a:cubicBezTo>
                    <a:cubicBezTo>
                      <a:pt x="8066" y="1390"/>
                      <a:pt x="6350" y="0"/>
                      <a:pt x="4333"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033;p20">
                <a:extLst>
                  <a:ext uri="{FF2B5EF4-FFF2-40B4-BE49-F238E27FC236}">
                    <a16:creationId xmlns:a16="http://schemas.microsoft.com/office/drawing/2014/main" id="{22C05CCB-B99A-0338-176B-86D881F667E3}"/>
                  </a:ext>
                </a:extLst>
              </p:cNvPr>
              <p:cNvSpPr/>
              <p:nvPr/>
            </p:nvSpPr>
            <p:spPr>
              <a:xfrm>
                <a:off x="901111" y="3656796"/>
                <a:ext cx="36890" cy="15052"/>
              </a:xfrm>
              <a:custGeom>
                <a:avLst/>
                <a:gdLst/>
                <a:ahLst/>
                <a:cxnLst/>
                <a:rect l="l" t="t" r="r" b="b"/>
                <a:pathLst>
                  <a:path w="2071" h="845" extrusionOk="0">
                    <a:moveTo>
                      <a:pt x="1036" y="0"/>
                    </a:moveTo>
                    <a:cubicBezTo>
                      <a:pt x="981" y="0"/>
                      <a:pt x="927" y="0"/>
                      <a:pt x="872" y="28"/>
                    </a:cubicBezTo>
                    <a:cubicBezTo>
                      <a:pt x="354" y="109"/>
                      <a:pt x="27" y="518"/>
                      <a:pt x="0" y="518"/>
                    </a:cubicBezTo>
                    <a:lnTo>
                      <a:pt x="382" y="845"/>
                    </a:lnTo>
                    <a:cubicBezTo>
                      <a:pt x="382" y="845"/>
                      <a:pt x="600" y="600"/>
                      <a:pt x="899" y="518"/>
                    </a:cubicBezTo>
                    <a:cubicBezTo>
                      <a:pt x="954" y="491"/>
                      <a:pt x="1008" y="491"/>
                      <a:pt x="1063" y="491"/>
                    </a:cubicBezTo>
                    <a:cubicBezTo>
                      <a:pt x="1145" y="491"/>
                      <a:pt x="1199" y="491"/>
                      <a:pt x="1281" y="518"/>
                    </a:cubicBezTo>
                    <a:cubicBezTo>
                      <a:pt x="1444" y="572"/>
                      <a:pt x="1580" y="654"/>
                      <a:pt x="1717" y="818"/>
                    </a:cubicBezTo>
                    <a:lnTo>
                      <a:pt x="2071" y="463"/>
                    </a:lnTo>
                    <a:cubicBezTo>
                      <a:pt x="1826" y="191"/>
                      <a:pt x="1526" y="55"/>
                      <a:pt x="1254" y="0"/>
                    </a:cubicBezTo>
                    <a:close/>
                  </a:path>
                </a:pathLst>
              </a:custGeom>
              <a:solidFill>
                <a:srgbClr val="7565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57" name="Google Shape;1034;p20">
            <a:extLst>
              <a:ext uri="{FF2B5EF4-FFF2-40B4-BE49-F238E27FC236}">
                <a16:creationId xmlns:a16="http://schemas.microsoft.com/office/drawing/2014/main" id="{CCC6A790-D4BD-F3E5-E4E0-0603B7B06FB3}"/>
              </a:ext>
            </a:extLst>
          </p:cNvPr>
          <p:cNvSpPr/>
          <p:nvPr/>
        </p:nvSpPr>
        <p:spPr>
          <a:xfrm>
            <a:off x="944049" y="1706348"/>
            <a:ext cx="2565209" cy="1576200"/>
          </a:xfrm>
          <a:prstGeom prst="wedgeRoundRectCallout">
            <a:avLst>
              <a:gd name="adj1" fmla="val 48664"/>
              <a:gd name="adj2" fmla="val 76855"/>
              <a:gd name="adj3" fmla="val 0"/>
            </a:avLst>
          </a:prstGeom>
          <a:solidFill>
            <a:srgbClr val="F5A2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038;p20">
            <a:extLst>
              <a:ext uri="{FF2B5EF4-FFF2-40B4-BE49-F238E27FC236}">
                <a16:creationId xmlns:a16="http://schemas.microsoft.com/office/drawing/2014/main" id="{3842E1CE-B7D7-C8C6-63F1-D26EB696C9BA}"/>
              </a:ext>
            </a:extLst>
          </p:cNvPr>
          <p:cNvSpPr/>
          <p:nvPr/>
        </p:nvSpPr>
        <p:spPr>
          <a:xfrm flipH="1">
            <a:off x="5795683" y="1644371"/>
            <a:ext cx="2824265" cy="1576200"/>
          </a:xfrm>
          <a:prstGeom prst="wedgeRoundRectCallout">
            <a:avLst>
              <a:gd name="adj1" fmla="val 48664"/>
              <a:gd name="adj2" fmla="val 76855"/>
              <a:gd name="adj3" fmla="val 0"/>
            </a:avLst>
          </a:prstGeom>
          <a:solidFill>
            <a:srgbClr val="F4AA0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TextBox 58">
            <a:extLst>
              <a:ext uri="{FF2B5EF4-FFF2-40B4-BE49-F238E27FC236}">
                <a16:creationId xmlns:a16="http://schemas.microsoft.com/office/drawing/2014/main" id="{6F1C7577-19EE-1EE4-E6B1-3D379985A7B0}"/>
              </a:ext>
            </a:extLst>
          </p:cNvPr>
          <p:cNvSpPr txBox="1"/>
          <p:nvPr/>
        </p:nvSpPr>
        <p:spPr>
          <a:xfrm>
            <a:off x="956912" y="1666171"/>
            <a:ext cx="2505341" cy="1631216"/>
          </a:xfrm>
          <a:prstGeom prst="rect">
            <a:avLst/>
          </a:prstGeom>
          <a:noFill/>
        </p:spPr>
        <p:txBody>
          <a:bodyPr wrap="square">
            <a:spAutoFit/>
          </a:bodyPr>
          <a:lstStyle/>
          <a:p>
            <a:pPr lvl="0" algn="just">
              <a:buClrTx/>
            </a:pPr>
            <a:r>
              <a:rPr lang="vi-VN" sz="2000">
                <a:latin typeface="+mj-lt"/>
              </a:rPr>
              <a:t>Hình vẽ trò chơi trong văn bản làm cho thông tin được rõ ràng, giúp người đọc dễ nhận biết cách chơi. </a:t>
            </a:r>
            <a:endParaRPr kumimoji="0" lang="en-US" sz="3200" b="0" i="0" u="none" strike="noStrike" kern="0" cap="none" spc="0" normalizeH="0" baseline="0" noProof="0">
              <a:ln>
                <a:noFill/>
              </a:ln>
              <a:solidFill>
                <a:sysClr val="windowText" lastClr="000000"/>
              </a:solidFill>
              <a:effectLst/>
              <a:uLnTx/>
              <a:uFillTx/>
              <a:latin typeface="+mj-lt"/>
            </a:endParaRPr>
          </a:p>
        </p:txBody>
      </p:sp>
      <p:sp>
        <p:nvSpPr>
          <p:cNvPr id="60" name="TextBox 59">
            <a:extLst>
              <a:ext uri="{FF2B5EF4-FFF2-40B4-BE49-F238E27FC236}">
                <a16:creationId xmlns:a16="http://schemas.microsoft.com/office/drawing/2014/main" id="{DA24C4D6-65DA-4FE1-A8FA-602AF163A76E}"/>
              </a:ext>
            </a:extLst>
          </p:cNvPr>
          <p:cNvSpPr txBox="1"/>
          <p:nvPr/>
        </p:nvSpPr>
        <p:spPr>
          <a:xfrm>
            <a:off x="5907672" y="1612354"/>
            <a:ext cx="2684538" cy="1631216"/>
          </a:xfrm>
          <a:prstGeom prst="rect">
            <a:avLst/>
          </a:prstGeom>
          <a:noFill/>
        </p:spPr>
        <p:txBody>
          <a:bodyPr wrap="square">
            <a:spAutoFit/>
          </a:bodyPr>
          <a:lstStyle/>
          <a:p>
            <a:pPr algn="just"/>
            <a:r>
              <a:rPr lang="vi-VN" sz="2000">
                <a:latin typeface="+mj-lt"/>
              </a:rPr>
              <a:t>Văn bản thông tin thường sử dụng các phương tiện phi ngôn ngữ để hỗ trợ cho việc biểu đạt thông tin. </a:t>
            </a:r>
            <a:endParaRPr lang="en-US" sz="2000">
              <a:latin typeface="+mj-lt"/>
            </a:endParaRPr>
          </a:p>
        </p:txBody>
      </p:sp>
    </p:spTree>
    <p:extLst>
      <p:ext uri="{BB962C8B-B14F-4D97-AF65-F5344CB8AC3E}">
        <p14:creationId xmlns:p14="http://schemas.microsoft.com/office/powerpoint/2010/main" val="3415080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barn(inVertical)">
                                      <p:cBhvr>
                                        <p:cTn id="13" dur="500"/>
                                        <p:tgtEl>
                                          <p:spTgt spid="5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barn(inVertical)">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barn(inVertical)">
                                      <p:cBhvr>
                                        <p:cTn id="21" dur="500"/>
                                        <p:tgtEl>
                                          <p:spTgt spid="5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barn(inVertical)">
                                      <p:cBhvr>
                                        <p:cTn id="2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5;p39">
            <a:extLst>
              <a:ext uri="{FF2B5EF4-FFF2-40B4-BE49-F238E27FC236}">
                <a16:creationId xmlns:a16="http://schemas.microsoft.com/office/drawing/2014/main" id="{A90F3CBA-5DC6-CE16-2938-5E0F9C27B6B0}"/>
              </a:ext>
            </a:extLst>
          </p:cNvPr>
          <p:cNvSpPr/>
          <p:nvPr/>
        </p:nvSpPr>
        <p:spPr>
          <a:xfrm rot="6299824">
            <a:off x="1854699" y="523076"/>
            <a:ext cx="1368618" cy="1422153"/>
          </a:xfrm>
          <a:custGeom>
            <a:avLst/>
            <a:gdLst/>
            <a:ahLst/>
            <a:cxnLst/>
            <a:rect l="l" t="t" r="r" b="b"/>
            <a:pathLst>
              <a:path w="157054" h="142320" extrusionOk="0">
                <a:moveTo>
                  <a:pt x="44337" y="8505"/>
                </a:moveTo>
                <a:cubicBezTo>
                  <a:pt x="57836" y="791"/>
                  <a:pt x="69587" y="-956"/>
                  <a:pt x="84111" y="550"/>
                </a:cubicBezTo>
                <a:cubicBezTo>
                  <a:pt x="98635" y="2057"/>
                  <a:pt x="119728" y="8806"/>
                  <a:pt x="131479" y="17544"/>
                </a:cubicBezTo>
                <a:cubicBezTo>
                  <a:pt x="143231" y="26282"/>
                  <a:pt x="151004" y="40625"/>
                  <a:pt x="154620" y="52979"/>
                </a:cubicBezTo>
                <a:cubicBezTo>
                  <a:pt x="158236" y="65333"/>
                  <a:pt x="157634" y="79193"/>
                  <a:pt x="153174" y="91668"/>
                </a:cubicBezTo>
                <a:cubicBezTo>
                  <a:pt x="148715" y="104143"/>
                  <a:pt x="140338" y="119390"/>
                  <a:pt x="127863" y="127827"/>
                </a:cubicBezTo>
                <a:cubicBezTo>
                  <a:pt x="115388" y="136264"/>
                  <a:pt x="94115" y="142531"/>
                  <a:pt x="78326" y="142290"/>
                </a:cubicBezTo>
                <a:cubicBezTo>
                  <a:pt x="62537" y="142049"/>
                  <a:pt x="45121" y="132828"/>
                  <a:pt x="33128" y="126380"/>
                </a:cubicBezTo>
                <a:cubicBezTo>
                  <a:pt x="21136" y="119932"/>
                  <a:pt x="11373" y="116859"/>
                  <a:pt x="6371" y="103601"/>
                </a:cubicBezTo>
                <a:cubicBezTo>
                  <a:pt x="1369" y="90343"/>
                  <a:pt x="-3211" y="62681"/>
                  <a:pt x="3117" y="46832"/>
                </a:cubicBezTo>
                <a:cubicBezTo>
                  <a:pt x="9445" y="30983"/>
                  <a:pt x="30838" y="16219"/>
                  <a:pt x="44337" y="8505"/>
                </a:cubicBezTo>
                <a:close/>
              </a:path>
            </a:pathLst>
          </a:custGeom>
          <a:solidFill>
            <a:srgbClr val="FFCD68"/>
          </a:solidFill>
          <a:ln>
            <a:noFill/>
          </a:ln>
        </p:spPr>
      </p:sp>
      <p:sp>
        <p:nvSpPr>
          <p:cNvPr id="5" name="Google Shape;417;p39">
            <a:extLst>
              <a:ext uri="{FF2B5EF4-FFF2-40B4-BE49-F238E27FC236}">
                <a16:creationId xmlns:a16="http://schemas.microsoft.com/office/drawing/2014/main" id="{1079DDDB-8DCC-D979-A4BB-3778BB87D20C}"/>
              </a:ext>
            </a:extLst>
          </p:cNvPr>
          <p:cNvSpPr txBox="1">
            <a:spLocks/>
          </p:cNvSpPr>
          <p:nvPr/>
        </p:nvSpPr>
        <p:spPr>
          <a:xfrm>
            <a:off x="214440" y="2299546"/>
            <a:ext cx="4930531" cy="198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3600"/>
              <a:buFont typeface="Margarine"/>
              <a:buNone/>
              <a:defRPr sz="6800" b="1" i="0" u="none" strike="noStrike" cap="none">
                <a:solidFill>
                  <a:schemeClr val="lt1"/>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3600"/>
              <a:buFont typeface="Margarine"/>
              <a:buNone/>
              <a:defRPr sz="3600" b="0" i="0" u="none" strike="noStrike" cap="none">
                <a:solidFill>
                  <a:schemeClr val="lt1"/>
                </a:solidFill>
                <a:latin typeface="Margarine"/>
                <a:ea typeface="Margarine"/>
                <a:cs typeface="Margarine"/>
                <a:sym typeface="Margarine"/>
              </a:defRPr>
            </a:lvl9pPr>
          </a:lstStyle>
          <a:p>
            <a:pPr algn="ctr"/>
            <a:r>
              <a:rPr lang="vi-VN" sz="4400">
                <a:solidFill>
                  <a:schemeClr val="accent3">
                    <a:lumMod val="25000"/>
                  </a:schemeClr>
                </a:solidFill>
                <a:latin typeface="+mj-lt"/>
              </a:rPr>
              <a:t>Liên hệ, so sánh, kết nối văn bản với thực tế cuộc sống </a:t>
            </a:r>
            <a:endParaRPr lang="en-US" sz="3200">
              <a:solidFill>
                <a:schemeClr val="accent3">
                  <a:lumMod val="25000"/>
                </a:schemeClr>
              </a:solidFill>
              <a:latin typeface="+mj-lt"/>
              <a:cs typeface="Times New Roman" panose="02020603050405020304" pitchFamily="18" charset="0"/>
            </a:endParaRPr>
          </a:p>
        </p:txBody>
      </p:sp>
      <p:sp>
        <p:nvSpPr>
          <p:cNvPr id="6" name="Google Shape;418;p39">
            <a:extLst>
              <a:ext uri="{FF2B5EF4-FFF2-40B4-BE49-F238E27FC236}">
                <a16:creationId xmlns:a16="http://schemas.microsoft.com/office/drawing/2014/main" id="{E39A0685-B0F1-D10C-D843-4465AEAD0E5A}"/>
              </a:ext>
            </a:extLst>
          </p:cNvPr>
          <p:cNvSpPr txBox="1">
            <a:spLocks/>
          </p:cNvSpPr>
          <p:nvPr/>
        </p:nvSpPr>
        <p:spPr>
          <a:xfrm>
            <a:off x="1928316" y="562415"/>
            <a:ext cx="1374300" cy="1186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6000"/>
              <a:buFont typeface="Margarine"/>
              <a:buNone/>
              <a:defRPr sz="7900" b="1" i="0" u="none" strike="noStrike" cap="none">
                <a:solidFill>
                  <a:schemeClr val="accent2"/>
                </a:solidFill>
                <a:latin typeface="Margarine"/>
                <a:ea typeface="Margarine"/>
                <a:cs typeface="Margarine"/>
                <a:sym typeface="Margarine"/>
              </a:defRPr>
            </a:lvl1pPr>
            <a:lvl2pPr marR="0" lvl="1"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2pPr>
            <a:lvl3pPr marR="0" lvl="2"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3pPr>
            <a:lvl4pPr marR="0" lvl="3"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4pPr>
            <a:lvl5pPr marR="0" lvl="4"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5pPr>
            <a:lvl6pPr marR="0" lvl="5"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6pPr>
            <a:lvl7pPr marR="0" lvl="6"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7pPr>
            <a:lvl8pPr marR="0" lvl="7"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8pPr>
            <a:lvl9pPr marR="0" lvl="8" algn="ctr" rtl="0">
              <a:lnSpc>
                <a:spcPct val="100000"/>
              </a:lnSpc>
              <a:spcBef>
                <a:spcPts val="0"/>
              </a:spcBef>
              <a:spcAft>
                <a:spcPts val="0"/>
              </a:spcAft>
              <a:buClr>
                <a:schemeClr val="lt1"/>
              </a:buClr>
              <a:buSzPts val="6000"/>
              <a:buFont typeface="Margarine"/>
              <a:buNone/>
              <a:defRPr sz="6000" b="0" i="0" u="none" strike="noStrike" cap="none">
                <a:solidFill>
                  <a:schemeClr val="lt1"/>
                </a:solidFill>
                <a:latin typeface="Margarine"/>
                <a:ea typeface="Margarine"/>
                <a:cs typeface="Margarine"/>
                <a:sym typeface="Margarine"/>
              </a:defRPr>
            </a:lvl9pPr>
          </a:lstStyle>
          <a:p>
            <a:pPr marL="0" marR="0" lvl="0" indent="0" algn="l" defTabSz="914400" rtl="0" eaLnBrk="1" fontAlgn="auto" latinLnBrk="0" hangingPunct="1">
              <a:lnSpc>
                <a:spcPct val="100000"/>
              </a:lnSpc>
              <a:spcBef>
                <a:spcPts val="0"/>
              </a:spcBef>
              <a:spcAft>
                <a:spcPts val="0"/>
              </a:spcAft>
              <a:buClr>
                <a:srgbClr val="1B877C"/>
              </a:buClr>
              <a:buSzPts val="6000"/>
              <a:buFont typeface="Margarine"/>
              <a:buNone/>
              <a:tabLst/>
              <a:defRPr/>
            </a:pPr>
            <a:r>
              <a:rPr kumimoji="0" lang="en" sz="7900" b="1" i="0" u="none" strike="noStrike" kern="0" cap="none" spc="0" normalizeH="0" baseline="0" noProof="0">
                <a:ln>
                  <a:noFill/>
                </a:ln>
                <a:solidFill>
                  <a:srgbClr val="EF6951"/>
                </a:solidFill>
                <a:effectLst/>
                <a:uLnTx/>
                <a:uFillTx/>
                <a:latin typeface="+mj-lt"/>
                <a:cs typeface="Margarine"/>
                <a:sym typeface="Margarine"/>
              </a:rPr>
              <a:t>04</a:t>
            </a:r>
          </a:p>
        </p:txBody>
      </p:sp>
      <p:sp>
        <p:nvSpPr>
          <p:cNvPr id="68" name="Google Shape;481;p39">
            <a:extLst>
              <a:ext uri="{FF2B5EF4-FFF2-40B4-BE49-F238E27FC236}">
                <a16:creationId xmlns:a16="http://schemas.microsoft.com/office/drawing/2014/main" id="{1E980EF2-A385-8884-2FC0-F4EA976F22F5}"/>
              </a:ext>
            </a:extLst>
          </p:cNvPr>
          <p:cNvSpPr/>
          <p:nvPr/>
        </p:nvSpPr>
        <p:spPr>
          <a:xfrm>
            <a:off x="5422664" y="217714"/>
            <a:ext cx="1025750" cy="964050"/>
          </a:xfrm>
          <a:custGeom>
            <a:avLst/>
            <a:gdLst/>
            <a:ahLst/>
            <a:cxnLst/>
            <a:rect l="l" t="t" r="r" b="b"/>
            <a:pathLst>
              <a:path w="41030" h="38562" extrusionOk="0">
                <a:moveTo>
                  <a:pt x="26652" y="14311"/>
                </a:moveTo>
                <a:cubicBezTo>
                  <a:pt x="27920" y="14044"/>
                  <a:pt x="28987" y="13677"/>
                  <a:pt x="30022" y="13277"/>
                </a:cubicBezTo>
                <a:cubicBezTo>
                  <a:pt x="31556" y="12643"/>
                  <a:pt x="33057" y="12009"/>
                  <a:pt x="34658" y="11476"/>
                </a:cubicBezTo>
                <a:cubicBezTo>
                  <a:pt x="35926" y="11042"/>
                  <a:pt x="37260" y="10642"/>
                  <a:pt x="38694" y="10909"/>
                </a:cubicBezTo>
                <a:cubicBezTo>
                  <a:pt x="39495" y="11075"/>
                  <a:pt x="40062" y="11509"/>
                  <a:pt x="40596" y="12043"/>
                </a:cubicBezTo>
                <a:cubicBezTo>
                  <a:pt x="41029" y="12476"/>
                  <a:pt x="41029" y="13144"/>
                  <a:pt x="40596" y="13744"/>
                </a:cubicBezTo>
                <a:cubicBezTo>
                  <a:pt x="39995" y="14678"/>
                  <a:pt x="39362" y="15579"/>
                  <a:pt x="38561" y="16346"/>
                </a:cubicBezTo>
                <a:cubicBezTo>
                  <a:pt x="37227" y="17713"/>
                  <a:pt x="35826" y="19014"/>
                  <a:pt x="34391" y="20349"/>
                </a:cubicBezTo>
                <a:cubicBezTo>
                  <a:pt x="34191" y="20549"/>
                  <a:pt x="33924" y="20782"/>
                  <a:pt x="33691" y="20916"/>
                </a:cubicBezTo>
                <a:cubicBezTo>
                  <a:pt x="32423" y="21816"/>
                  <a:pt x="31189" y="22650"/>
                  <a:pt x="29921" y="23518"/>
                </a:cubicBezTo>
                <a:cubicBezTo>
                  <a:pt x="29721" y="23651"/>
                  <a:pt x="29555" y="23818"/>
                  <a:pt x="29388" y="23985"/>
                </a:cubicBezTo>
                <a:cubicBezTo>
                  <a:pt x="29188" y="24218"/>
                  <a:pt x="29088" y="24552"/>
                  <a:pt x="29388" y="24819"/>
                </a:cubicBezTo>
                <a:cubicBezTo>
                  <a:pt x="30855" y="26019"/>
                  <a:pt x="31589" y="27721"/>
                  <a:pt x="32423" y="29322"/>
                </a:cubicBezTo>
                <a:cubicBezTo>
                  <a:pt x="33391" y="31190"/>
                  <a:pt x="34158" y="33158"/>
                  <a:pt x="34525" y="35226"/>
                </a:cubicBezTo>
                <a:cubicBezTo>
                  <a:pt x="34858" y="36994"/>
                  <a:pt x="33024" y="38562"/>
                  <a:pt x="31189" y="38061"/>
                </a:cubicBezTo>
                <a:cubicBezTo>
                  <a:pt x="29421" y="37561"/>
                  <a:pt x="27853" y="36694"/>
                  <a:pt x="26652" y="35226"/>
                </a:cubicBezTo>
                <a:cubicBezTo>
                  <a:pt x="25251" y="33625"/>
                  <a:pt x="24051" y="31824"/>
                  <a:pt x="22349" y="30523"/>
                </a:cubicBezTo>
                <a:cubicBezTo>
                  <a:pt x="21149" y="29622"/>
                  <a:pt x="20014" y="28588"/>
                  <a:pt x="18814" y="27687"/>
                </a:cubicBezTo>
                <a:cubicBezTo>
                  <a:pt x="18013" y="27053"/>
                  <a:pt x="17813" y="27020"/>
                  <a:pt x="16979" y="27587"/>
                </a:cubicBezTo>
                <a:cubicBezTo>
                  <a:pt x="15178" y="28855"/>
                  <a:pt x="13310" y="30022"/>
                  <a:pt x="11575" y="31423"/>
                </a:cubicBezTo>
                <a:cubicBezTo>
                  <a:pt x="9874" y="32858"/>
                  <a:pt x="7906" y="33925"/>
                  <a:pt x="5704" y="34659"/>
                </a:cubicBezTo>
                <a:cubicBezTo>
                  <a:pt x="5137" y="33892"/>
                  <a:pt x="4537" y="33158"/>
                  <a:pt x="4003" y="32357"/>
                </a:cubicBezTo>
                <a:cubicBezTo>
                  <a:pt x="3870" y="32191"/>
                  <a:pt x="3903" y="31824"/>
                  <a:pt x="4003" y="31557"/>
                </a:cubicBezTo>
                <a:cubicBezTo>
                  <a:pt x="4470" y="30122"/>
                  <a:pt x="4904" y="28688"/>
                  <a:pt x="5404" y="27254"/>
                </a:cubicBezTo>
                <a:cubicBezTo>
                  <a:pt x="6071" y="25252"/>
                  <a:pt x="7072" y="23418"/>
                  <a:pt x="8173" y="21583"/>
                </a:cubicBezTo>
                <a:cubicBezTo>
                  <a:pt x="8706" y="20682"/>
                  <a:pt x="8740" y="20582"/>
                  <a:pt x="7906" y="19848"/>
                </a:cubicBezTo>
                <a:cubicBezTo>
                  <a:pt x="6838" y="18848"/>
                  <a:pt x="5671" y="17880"/>
                  <a:pt x="4537" y="16980"/>
                </a:cubicBezTo>
                <a:cubicBezTo>
                  <a:pt x="3870" y="16413"/>
                  <a:pt x="3236" y="15845"/>
                  <a:pt x="2735" y="15145"/>
                </a:cubicBezTo>
                <a:cubicBezTo>
                  <a:pt x="2235" y="14378"/>
                  <a:pt x="1635" y="13644"/>
                  <a:pt x="1068" y="12910"/>
                </a:cubicBezTo>
                <a:cubicBezTo>
                  <a:pt x="867" y="12643"/>
                  <a:pt x="667" y="12343"/>
                  <a:pt x="534" y="12043"/>
                </a:cubicBezTo>
                <a:cubicBezTo>
                  <a:pt x="0" y="10575"/>
                  <a:pt x="534" y="9674"/>
                  <a:pt x="2035" y="9307"/>
                </a:cubicBezTo>
                <a:cubicBezTo>
                  <a:pt x="3736" y="8874"/>
                  <a:pt x="5471" y="8974"/>
                  <a:pt x="7139" y="9641"/>
                </a:cubicBezTo>
                <a:cubicBezTo>
                  <a:pt x="9140" y="10408"/>
                  <a:pt x="11041" y="11309"/>
                  <a:pt x="13009" y="12143"/>
                </a:cubicBezTo>
                <a:cubicBezTo>
                  <a:pt x="13210" y="12210"/>
                  <a:pt x="13376" y="12343"/>
                  <a:pt x="13543" y="12376"/>
                </a:cubicBezTo>
                <a:cubicBezTo>
                  <a:pt x="13877" y="12510"/>
                  <a:pt x="14144" y="12476"/>
                  <a:pt x="14377" y="12176"/>
                </a:cubicBezTo>
                <a:cubicBezTo>
                  <a:pt x="14644" y="11809"/>
                  <a:pt x="14911" y="11476"/>
                  <a:pt x="15178" y="11075"/>
                </a:cubicBezTo>
                <a:cubicBezTo>
                  <a:pt x="17546" y="7373"/>
                  <a:pt x="20682" y="4337"/>
                  <a:pt x="23917" y="1402"/>
                </a:cubicBezTo>
                <a:cubicBezTo>
                  <a:pt x="25552" y="1"/>
                  <a:pt x="27687" y="1235"/>
                  <a:pt x="28187" y="2636"/>
                </a:cubicBezTo>
                <a:cubicBezTo>
                  <a:pt x="28654" y="3870"/>
                  <a:pt x="28487" y="5138"/>
                  <a:pt x="28220" y="6372"/>
                </a:cubicBezTo>
                <a:cubicBezTo>
                  <a:pt x="27753" y="8507"/>
                  <a:pt x="27253" y="10575"/>
                  <a:pt x="26819" y="12710"/>
                </a:cubicBezTo>
                <a:cubicBezTo>
                  <a:pt x="26719" y="13210"/>
                  <a:pt x="26719" y="13677"/>
                  <a:pt x="26652" y="14311"/>
                </a:cubicBezTo>
                <a:close/>
                <a:moveTo>
                  <a:pt x="27019" y="2169"/>
                </a:moveTo>
                <a:cubicBezTo>
                  <a:pt x="26152" y="2136"/>
                  <a:pt x="25585" y="2503"/>
                  <a:pt x="25051" y="2970"/>
                </a:cubicBezTo>
                <a:cubicBezTo>
                  <a:pt x="23484" y="4371"/>
                  <a:pt x="21849" y="5805"/>
                  <a:pt x="20548" y="7506"/>
                </a:cubicBezTo>
                <a:cubicBezTo>
                  <a:pt x="19381" y="9041"/>
                  <a:pt x="18113" y="10508"/>
                  <a:pt x="16912" y="12009"/>
                </a:cubicBezTo>
                <a:cubicBezTo>
                  <a:pt x="16712" y="12276"/>
                  <a:pt x="16579" y="12543"/>
                  <a:pt x="16445" y="12810"/>
                </a:cubicBezTo>
                <a:cubicBezTo>
                  <a:pt x="15845" y="14244"/>
                  <a:pt x="15845" y="14244"/>
                  <a:pt x="14244" y="13977"/>
                </a:cubicBezTo>
                <a:cubicBezTo>
                  <a:pt x="14010" y="13911"/>
                  <a:pt x="13743" y="13811"/>
                  <a:pt x="13510" y="13677"/>
                </a:cubicBezTo>
                <a:cubicBezTo>
                  <a:pt x="12943" y="13377"/>
                  <a:pt x="12409" y="13110"/>
                  <a:pt x="11875" y="12843"/>
                </a:cubicBezTo>
                <a:cubicBezTo>
                  <a:pt x="11008" y="12443"/>
                  <a:pt x="10074" y="12076"/>
                  <a:pt x="9240" y="11676"/>
                </a:cubicBezTo>
                <a:cubicBezTo>
                  <a:pt x="7639" y="10909"/>
                  <a:pt x="6004" y="10275"/>
                  <a:pt x="4170" y="10141"/>
                </a:cubicBezTo>
                <a:cubicBezTo>
                  <a:pt x="2969" y="10041"/>
                  <a:pt x="2702" y="10475"/>
                  <a:pt x="2702" y="11542"/>
                </a:cubicBezTo>
                <a:cubicBezTo>
                  <a:pt x="2702" y="11843"/>
                  <a:pt x="2769" y="12176"/>
                  <a:pt x="2969" y="12443"/>
                </a:cubicBezTo>
                <a:cubicBezTo>
                  <a:pt x="3803" y="13611"/>
                  <a:pt x="4570" y="14845"/>
                  <a:pt x="5571" y="15845"/>
                </a:cubicBezTo>
                <a:cubicBezTo>
                  <a:pt x="7005" y="17313"/>
                  <a:pt x="8740" y="18381"/>
                  <a:pt x="10541" y="19381"/>
                </a:cubicBezTo>
                <a:cubicBezTo>
                  <a:pt x="11575" y="19982"/>
                  <a:pt x="11642" y="20082"/>
                  <a:pt x="11075" y="21183"/>
                </a:cubicBezTo>
                <a:cubicBezTo>
                  <a:pt x="11008" y="21349"/>
                  <a:pt x="10875" y="21550"/>
                  <a:pt x="10808" y="21716"/>
                </a:cubicBezTo>
                <a:cubicBezTo>
                  <a:pt x="9974" y="23317"/>
                  <a:pt x="9007" y="24852"/>
                  <a:pt x="8306" y="26486"/>
                </a:cubicBezTo>
                <a:cubicBezTo>
                  <a:pt x="7505" y="28288"/>
                  <a:pt x="6872" y="30156"/>
                  <a:pt x="6205" y="31990"/>
                </a:cubicBezTo>
                <a:cubicBezTo>
                  <a:pt x="6071" y="32257"/>
                  <a:pt x="6171" y="32624"/>
                  <a:pt x="6138" y="33158"/>
                </a:cubicBezTo>
                <a:cubicBezTo>
                  <a:pt x="6638" y="32891"/>
                  <a:pt x="6972" y="32791"/>
                  <a:pt x="7305" y="32624"/>
                </a:cubicBezTo>
                <a:cubicBezTo>
                  <a:pt x="7572" y="32491"/>
                  <a:pt x="7839" y="32324"/>
                  <a:pt x="8073" y="32157"/>
                </a:cubicBezTo>
                <a:cubicBezTo>
                  <a:pt x="9140" y="31523"/>
                  <a:pt x="10241" y="31023"/>
                  <a:pt x="11175" y="30256"/>
                </a:cubicBezTo>
                <a:cubicBezTo>
                  <a:pt x="12976" y="28755"/>
                  <a:pt x="15078" y="27687"/>
                  <a:pt x="16512" y="25753"/>
                </a:cubicBezTo>
                <a:cubicBezTo>
                  <a:pt x="16745" y="25386"/>
                  <a:pt x="17079" y="25352"/>
                  <a:pt x="17479" y="25652"/>
                </a:cubicBezTo>
                <a:cubicBezTo>
                  <a:pt x="18013" y="26086"/>
                  <a:pt x="18580" y="26553"/>
                  <a:pt x="19147" y="27020"/>
                </a:cubicBezTo>
                <a:cubicBezTo>
                  <a:pt x="20815" y="28388"/>
                  <a:pt x="22516" y="29722"/>
                  <a:pt x="24151" y="31190"/>
                </a:cubicBezTo>
                <a:cubicBezTo>
                  <a:pt x="25752" y="32591"/>
                  <a:pt x="27053" y="34392"/>
                  <a:pt x="28821" y="35693"/>
                </a:cubicBezTo>
                <a:cubicBezTo>
                  <a:pt x="29521" y="36227"/>
                  <a:pt x="30222" y="36527"/>
                  <a:pt x="30989" y="36794"/>
                </a:cubicBezTo>
                <a:cubicBezTo>
                  <a:pt x="31856" y="37027"/>
                  <a:pt x="32256" y="36827"/>
                  <a:pt x="32757" y="35993"/>
                </a:cubicBezTo>
                <a:cubicBezTo>
                  <a:pt x="33157" y="35359"/>
                  <a:pt x="33324" y="34692"/>
                  <a:pt x="33157" y="33992"/>
                </a:cubicBezTo>
                <a:cubicBezTo>
                  <a:pt x="32924" y="33225"/>
                  <a:pt x="32723" y="32457"/>
                  <a:pt x="32457" y="31690"/>
                </a:cubicBezTo>
                <a:cubicBezTo>
                  <a:pt x="31623" y="29222"/>
                  <a:pt x="30222" y="27154"/>
                  <a:pt x="28721" y="25052"/>
                </a:cubicBezTo>
                <a:cubicBezTo>
                  <a:pt x="28420" y="24685"/>
                  <a:pt x="28220" y="24218"/>
                  <a:pt x="28053" y="23818"/>
                </a:cubicBezTo>
                <a:cubicBezTo>
                  <a:pt x="27887" y="23384"/>
                  <a:pt x="28087" y="23017"/>
                  <a:pt x="28454" y="22784"/>
                </a:cubicBezTo>
                <a:cubicBezTo>
                  <a:pt x="29555" y="21983"/>
                  <a:pt x="30622" y="21183"/>
                  <a:pt x="31689" y="20349"/>
                </a:cubicBezTo>
                <a:cubicBezTo>
                  <a:pt x="34225" y="18347"/>
                  <a:pt x="36459" y="16012"/>
                  <a:pt x="38528" y="13510"/>
                </a:cubicBezTo>
                <a:cubicBezTo>
                  <a:pt x="38895" y="13043"/>
                  <a:pt x="39228" y="12510"/>
                  <a:pt x="39395" y="11943"/>
                </a:cubicBezTo>
                <a:cubicBezTo>
                  <a:pt x="38528" y="11609"/>
                  <a:pt x="38127" y="11509"/>
                  <a:pt x="37293" y="11809"/>
                </a:cubicBezTo>
                <a:cubicBezTo>
                  <a:pt x="35926" y="12276"/>
                  <a:pt x="34591" y="12777"/>
                  <a:pt x="33257" y="13310"/>
                </a:cubicBezTo>
                <a:cubicBezTo>
                  <a:pt x="32056" y="13811"/>
                  <a:pt x="30889" y="14378"/>
                  <a:pt x="29621" y="14811"/>
                </a:cubicBezTo>
                <a:cubicBezTo>
                  <a:pt x="28354" y="15278"/>
                  <a:pt x="27186" y="15845"/>
                  <a:pt x="26052" y="16613"/>
                </a:cubicBezTo>
                <a:cubicBezTo>
                  <a:pt x="25251" y="17146"/>
                  <a:pt x="24918" y="17013"/>
                  <a:pt x="24418" y="16179"/>
                </a:cubicBezTo>
                <a:cubicBezTo>
                  <a:pt x="24084" y="15645"/>
                  <a:pt x="24084" y="15112"/>
                  <a:pt x="24351" y="14511"/>
                </a:cubicBezTo>
                <a:cubicBezTo>
                  <a:pt x="24618" y="13811"/>
                  <a:pt x="24918" y="13110"/>
                  <a:pt x="25118" y="12376"/>
                </a:cubicBezTo>
                <a:cubicBezTo>
                  <a:pt x="25752" y="10208"/>
                  <a:pt x="26352" y="8007"/>
                  <a:pt x="26886" y="5805"/>
                </a:cubicBezTo>
                <a:cubicBezTo>
                  <a:pt x="27186" y="4671"/>
                  <a:pt x="27253" y="3470"/>
                  <a:pt x="27019" y="2169"/>
                </a:cubicBezTo>
                <a:close/>
              </a:path>
            </a:pathLst>
          </a:custGeom>
          <a:solidFill>
            <a:srgbClr val="EF69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5574;p91">
            <a:extLst>
              <a:ext uri="{FF2B5EF4-FFF2-40B4-BE49-F238E27FC236}">
                <a16:creationId xmlns:a16="http://schemas.microsoft.com/office/drawing/2014/main" id="{50F366BD-C2EE-3263-F745-C3DE8C1DA545}"/>
              </a:ext>
            </a:extLst>
          </p:cNvPr>
          <p:cNvSpPr/>
          <p:nvPr/>
        </p:nvSpPr>
        <p:spPr>
          <a:xfrm>
            <a:off x="5134969" y="3989813"/>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5575;p91">
            <a:extLst>
              <a:ext uri="{FF2B5EF4-FFF2-40B4-BE49-F238E27FC236}">
                <a16:creationId xmlns:a16="http://schemas.microsoft.com/office/drawing/2014/main" id="{CF559221-4D28-763C-60BE-D66F08F74ABD}"/>
              </a:ext>
            </a:extLst>
          </p:cNvPr>
          <p:cNvSpPr/>
          <p:nvPr/>
        </p:nvSpPr>
        <p:spPr>
          <a:xfrm rot="2447940">
            <a:off x="4752145" y="967540"/>
            <a:ext cx="475355" cy="442199"/>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67" name="Picture 66">
            <a:extLst>
              <a:ext uri="{FF2B5EF4-FFF2-40B4-BE49-F238E27FC236}">
                <a16:creationId xmlns:a16="http://schemas.microsoft.com/office/drawing/2014/main" id="{E8B35BF3-CD39-7D7E-5B87-0E5BF3204B9C}"/>
              </a:ext>
            </a:extLst>
          </p:cNvPr>
          <p:cNvPicPr>
            <a:picLocks noChangeAspect="1"/>
          </p:cNvPicPr>
          <p:nvPr/>
        </p:nvPicPr>
        <p:blipFill>
          <a:blip r:embed="rId2"/>
          <a:stretch>
            <a:fillRect/>
          </a:stretch>
        </p:blipFill>
        <p:spPr>
          <a:xfrm>
            <a:off x="5563515" y="1511314"/>
            <a:ext cx="3366045" cy="3769971"/>
          </a:xfrm>
          <a:prstGeom prst="rect">
            <a:avLst/>
          </a:prstGeom>
        </p:spPr>
      </p:pic>
    </p:spTree>
    <p:extLst>
      <p:ext uri="{BB962C8B-B14F-4D97-AF65-F5344CB8AC3E}">
        <p14:creationId xmlns:p14="http://schemas.microsoft.com/office/powerpoint/2010/main" val="2248879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0"/>
                                  </p:stCondLst>
                                  <p:childTnLst>
                                    <p:animRot by="-21600000">
                                      <p:cBhvr>
                                        <p:cTn id="26" dur="800" fill="hold"/>
                                        <p:tgtEl>
                                          <p:spTgt spid="65"/>
                                        </p:tgtEl>
                                        <p:attrNameLst>
                                          <p:attrName>r</p:attrName>
                                        </p:attrNameLst>
                                      </p:cBhvr>
                                    </p:animRot>
                                  </p:childTnLst>
                                </p:cTn>
                              </p:par>
                              <p:par>
                                <p:cTn id="27" presetID="8" presetClass="emph" presetSubtype="0" fill="hold" nodeType="withEffect">
                                  <p:stCondLst>
                                    <p:cond delay="0"/>
                                  </p:stCondLst>
                                  <p:childTnLst>
                                    <p:animRot by="-21600000">
                                      <p:cBhvr>
                                        <p:cTn id="28" dur="800" fill="hold"/>
                                        <p:tgtEl>
                                          <p:spTgt spid="6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624639" y="304405"/>
            <a:ext cx="7894721" cy="618920"/>
          </a:xfrm>
          <a:prstGeom prst="rect">
            <a:avLst/>
          </a:prstGeom>
        </p:spPr>
        <p:txBody>
          <a:bodyPr spcFirstLastPara="1" wrap="square" lIns="91425" tIns="91425" rIns="91425" bIns="91425" anchor="ctr" anchorCtr="0">
            <a:no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b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400">
                <a:solidFill>
                  <a:schemeClr val="accent3">
                    <a:lumMod val="25000"/>
                  </a:schemeClr>
                </a:solidFill>
                <a:latin typeface="+mj-lt"/>
              </a:rPr>
              <a:t>Liên hệ, so sánh, kết nối văn bản với thực tế cuộc sống </a:t>
            </a:r>
            <a:r>
              <a:rPr lang="en-US" sz="2400">
                <a:solidFill>
                  <a:schemeClr val="accent3">
                    <a:lumMod val="25000"/>
                  </a:schemeClr>
                </a:solidFill>
                <a:latin typeface="+mj-lt"/>
                <a:cs typeface="Times New Roman" panose="02020603050405020304" pitchFamily="18" charset="0"/>
              </a:rPr>
              <a:t/>
            </a:r>
            <a:br>
              <a:rPr lang="en-US" sz="2400">
                <a:solidFill>
                  <a:schemeClr val="accent3">
                    <a:lumMod val="25000"/>
                  </a:schemeClr>
                </a:solidFill>
                <a:latin typeface="+mj-lt"/>
                <a:cs typeface="Times New Roman" panose="02020603050405020304" pitchFamily="18" charset="0"/>
              </a:rPr>
            </a:br>
            <a:endParaRPr lang="en-US" sz="2400">
              <a:effectLst/>
              <a:latin typeface=".VnTime"/>
              <a:ea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3520;p77">
            <a:extLst>
              <a:ext uri="{FF2B5EF4-FFF2-40B4-BE49-F238E27FC236}">
                <a16:creationId xmlns:a16="http://schemas.microsoft.com/office/drawing/2014/main" id="{3A0432A0-9D72-B329-7478-62BEBF3B7E73}"/>
              </a:ext>
            </a:extLst>
          </p:cNvPr>
          <p:cNvSpPr/>
          <p:nvPr/>
        </p:nvSpPr>
        <p:spPr>
          <a:xfrm>
            <a:off x="871899" y="1969554"/>
            <a:ext cx="2820485" cy="2744649"/>
          </a:xfrm>
          <a:prstGeom prst="ellipse">
            <a:avLst/>
          </a:prstGeom>
          <a:gradFill>
            <a:gsLst>
              <a:gs pos="0">
                <a:srgbClr val="34D1F0">
                  <a:alpha val="26666"/>
                </a:srgbClr>
              </a:gs>
              <a:gs pos="100000">
                <a:srgbClr val="F30497">
                  <a:alpha val="33725"/>
                </a:srgbClr>
              </a:gs>
            </a:gsLst>
            <a:lin ang="2700006"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 name="组合 5">
            <a:extLst>
              <a:ext uri="{FF2B5EF4-FFF2-40B4-BE49-F238E27FC236}">
                <a16:creationId xmlns:a16="http://schemas.microsoft.com/office/drawing/2014/main" id="{D2A80CC7-96BF-42BE-11CB-F7709A48325E}"/>
              </a:ext>
            </a:extLst>
          </p:cNvPr>
          <p:cNvGrpSpPr>
            <a:grpSpLocks/>
          </p:cNvGrpSpPr>
          <p:nvPr/>
        </p:nvGrpSpPr>
        <p:grpSpPr bwMode="auto">
          <a:xfrm>
            <a:off x="4994031" y="1126693"/>
            <a:ext cx="3628049" cy="3148162"/>
            <a:chOff x="5664" y="1974"/>
            <a:chExt cx="8641" cy="6853"/>
          </a:xfrm>
        </p:grpSpPr>
        <p:pic>
          <p:nvPicPr>
            <p:cNvPr id="4" name="图片 3" descr="D:\工作\ppt\1.8\5b30162743781782b2672bfe1ba762bf.png5b30162743781782b2672bfe1ba762bf">
              <a:extLst>
                <a:ext uri="{FF2B5EF4-FFF2-40B4-BE49-F238E27FC236}">
                  <a16:creationId xmlns:a16="http://schemas.microsoft.com/office/drawing/2014/main" id="{501C22AE-0E32-608C-D563-2063C084DD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a:extLst>
                <a:ext uri="{FF2B5EF4-FFF2-40B4-BE49-F238E27FC236}">
                  <a16:creationId xmlns:a16="http://schemas.microsoft.com/office/drawing/2014/main" id="{EA41DDEF-9E77-AE7F-EA9B-025EF8DD8EB8}"/>
                </a:ext>
              </a:extLst>
            </p:cNvPr>
            <p:cNvSpPr txBox="1"/>
            <p:nvPr/>
          </p:nvSpPr>
          <p:spPr>
            <a:xfrm>
              <a:off x="6464" y="3363"/>
              <a:ext cx="6875" cy="5304"/>
            </a:xfrm>
            <a:prstGeom prst="rect">
              <a:avLst/>
            </a:prstGeom>
            <a:noFill/>
          </p:spPr>
          <p:txBody>
            <a:bodyPr wrap="square">
              <a:spAutoFit/>
            </a:bodyPr>
            <a:lstStyle/>
            <a:p>
              <a:pPr algn="just"/>
              <a:r>
                <a:rPr lang="vi-VN" sz="2000" i="1">
                  <a:effectLst/>
                  <a:latin typeface="Times New Roman" panose="02020603050405020304" pitchFamily="18" charset="0"/>
                  <a:ea typeface="Times New Roman" panose="02020603050405020304" pitchFamily="18" charset="0"/>
                  <a:cs typeface="Times New Roman" panose="02020603050405020304" pitchFamily="18" charset="0"/>
                </a:rPr>
                <a:t>Viết một đoạn văn (khoảng 100 chữ) nêu một vài ưu điểm của trò chơi dân gian (cướp cờ, đá cầu, kéo co,…) so với trò chơi có sử dụng các thiết bị công nghệ.</a:t>
              </a:r>
              <a:endParaRPr lang="en-US" sz="2000">
                <a:effectLst/>
                <a:latin typeface=".VnTime"/>
                <a:ea typeface="Times New Roman" panose="02020603050405020304" pitchFamily="18" charset="0"/>
                <a:cs typeface="Times New Roman" panose="02020603050405020304" pitchFamily="18" charset="0"/>
              </a:endParaRPr>
            </a:p>
          </p:txBody>
        </p:sp>
      </p:grpSp>
      <p:pic>
        <p:nvPicPr>
          <p:cNvPr id="6" name="Picture 5">
            <a:extLst>
              <a:ext uri="{FF2B5EF4-FFF2-40B4-BE49-F238E27FC236}">
                <a16:creationId xmlns:a16="http://schemas.microsoft.com/office/drawing/2014/main" id="{F288D2C0-1CC0-3F73-3D6B-6615928B459A}"/>
              </a:ext>
            </a:extLst>
          </p:cNvPr>
          <p:cNvPicPr>
            <a:picLocks noChangeAspect="1"/>
          </p:cNvPicPr>
          <p:nvPr/>
        </p:nvPicPr>
        <p:blipFill>
          <a:blip r:embed="rId4"/>
          <a:stretch>
            <a:fillRect/>
          </a:stretch>
        </p:blipFill>
        <p:spPr>
          <a:xfrm>
            <a:off x="117683" y="2227664"/>
            <a:ext cx="3519358" cy="3035685"/>
          </a:xfrm>
          <a:prstGeom prst="rect">
            <a:avLst/>
          </a:prstGeom>
        </p:spPr>
      </p:pic>
    </p:spTree>
    <p:extLst>
      <p:ext uri="{BB962C8B-B14F-4D97-AF65-F5344CB8AC3E}">
        <p14:creationId xmlns:p14="http://schemas.microsoft.com/office/powerpoint/2010/main" val="3958099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a:extLst>
              <a:ext uri="{FF2B5EF4-FFF2-40B4-BE49-F238E27FC236}">
                <a16:creationId xmlns:a16="http://schemas.microsoft.com/office/drawing/2014/main" id="{7D142762-180B-3C11-3FA9-4CA6DC1ECA43}"/>
              </a:ext>
            </a:extLst>
          </p:cNvPr>
          <p:cNvGrpSpPr/>
          <p:nvPr/>
        </p:nvGrpSpPr>
        <p:grpSpPr>
          <a:xfrm rot="10800000">
            <a:off x="1787746" y="376699"/>
            <a:ext cx="5900038" cy="3634698"/>
            <a:chOff x="6012925" y="2964625"/>
            <a:chExt cx="1368950" cy="1009975"/>
          </a:xfrm>
        </p:grpSpPr>
        <p:sp>
          <p:nvSpPr>
            <p:cNvPr id="4" name="Google Shape;19;p2">
              <a:extLst>
                <a:ext uri="{FF2B5EF4-FFF2-40B4-BE49-F238E27FC236}">
                  <a16:creationId xmlns:a16="http://schemas.microsoft.com/office/drawing/2014/main" id="{9ACE3118-5DDB-2348-1C82-16F93E7C4885}"/>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0;p2">
              <a:extLst>
                <a:ext uri="{FF2B5EF4-FFF2-40B4-BE49-F238E27FC236}">
                  <a16:creationId xmlns:a16="http://schemas.microsoft.com/office/drawing/2014/main" id="{3D59985E-807D-474E-3334-CD3A8E3368E7}"/>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1;p2">
              <a:extLst>
                <a:ext uri="{FF2B5EF4-FFF2-40B4-BE49-F238E27FC236}">
                  <a16:creationId xmlns:a16="http://schemas.microsoft.com/office/drawing/2014/main" id="{95A4AA47-4E37-2813-4A0C-5646D96983E0}"/>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p2">
              <a:extLst>
                <a:ext uri="{FF2B5EF4-FFF2-40B4-BE49-F238E27FC236}">
                  <a16:creationId xmlns:a16="http://schemas.microsoft.com/office/drawing/2014/main" id="{A3C96A3F-150C-30A4-093F-8CAC24348233}"/>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3;p2">
              <a:extLst>
                <a:ext uri="{FF2B5EF4-FFF2-40B4-BE49-F238E27FC236}">
                  <a16:creationId xmlns:a16="http://schemas.microsoft.com/office/drawing/2014/main" id="{F593BB84-6BEE-0F84-3FA7-0E6864FBC73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26;p2">
            <a:extLst>
              <a:ext uri="{FF2B5EF4-FFF2-40B4-BE49-F238E27FC236}">
                <a16:creationId xmlns:a16="http://schemas.microsoft.com/office/drawing/2014/main" id="{6891D567-D55B-B8A9-6223-EA29F94A031B}"/>
              </a:ext>
            </a:extLst>
          </p:cNvPr>
          <p:cNvGrpSpPr/>
          <p:nvPr/>
        </p:nvGrpSpPr>
        <p:grpSpPr>
          <a:xfrm>
            <a:off x="7675532" y="1140548"/>
            <a:ext cx="894076" cy="666865"/>
            <a:chOff x="7664899" y="1459525"/>
            <a:chExt cx="894076" cy="666865"/>
          </a:xfrm>
        </p:grpSpPr>
        <p:sp>
          <p:nvSpPr>
            <p:cNvPr id="10" name="Google Shape;27;p2">
              <a:extLst>
                <a:ext uri="{FF2B5EF4-FFF2-40B4-BE49-F238E27FC236}">
                  <a16:creationId xmlns:a16="http://schemas.microsoft.com/office/drawing/2014/main" id="{757636A7-C25D-4CF3-12D5-C9C664F28A6F}"/>
                </a:ext>
              </a:extLst>
            </p:cNvPr>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8;p2">
              <a:extLst>
                <a:ext uri="{FF2B5EF4-FFF2-40B4-BE49-F238E27FC236}">
                  <a16:creationId xmlns:a16="http://schemas.microsoft.com/office/drawing/2014/main" id="{7B7DD6FD-C2C9-0FCA-276C-F04CCF618643}"/>
                </a:ext>
              </a:extLst>
            </p:cNvPr>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29;p2">
              <a:extLst>
                <a:ext uri="{FF2B5EF4-FFF2-40B4-BE49-F238E27FC236}">
                  <a16:creationId xmlns:a16="http://schemas.microsoft.com/office/drawing/2014/main" id="{0BACD0C6-77ED-180F-C937-D8482CD1E59B}"/>
                </a:ext>
              </a:extLst>
            </p:cNvPr>
            <p:cNvGrpSpPr/>
            <p:nvPr/>
          </p:nvGrpSpPr>
          <p:grpSpPr>
            <a:xfrm>
              <a:off x="7664899" y="1459525"/>
              <a:ext cx="475779" cy="475800"/>
              <a:chOff x="1460350" y="2402425"/>
              <a:chExt cx="208950" cy="208950"/>
            </a:xfrm>
          </p:grpSpPr>
          <p:sp>
            <p:nvSpPr>
              <p:cNvPr id="13" name="Google Shape;30;p2">
                <a:extLst>
                  <a:ext uri="{FF2B5EF4-FFF2-40B4-BE49-F238E27FC236}">
                    <a16:creationId xmlns:a16="http://schemas.microsoft.com/office/drawing/2014/main" id="{87A65BC8-0ADA-C909-CDF7-E51C6B599B9D}"/>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1;p2">
                <a:extLst>
                  <a:ext uri="{FF2B5EF4-FFF2-40B4-BE49-F238E27FC236}">
                    <a16:creationId xmlns:a16="http://schemas.microsoft.com/office/drawing/2014/main" id="{806C0F2C-3C68-D148-CC63-7033A75509C8}"/>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2;p2">
                <a:extLst>
                  <a:ext uri="{FF2B5EF4-FFF2-40B4-BE49-F238E27FC236}">
                    <a16:creationId xmlns:a16="http://schemas.microsoft.com/office/drawing/2014/main" id="{A5AF3143-D19F-8E4A-99C1-0E78F666B06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3;p2">
                <a:extLst>
                  <a:ext uri="{FF2B5EF4-FFF2-40B4-BE49-F238E27FC236}">
                    <a16:creationId xmlns:a16="http://schemas.microsoft.com/office/drawing/2014/main" id="{D870664D-837E-ED67-4A85-A03E9915168E}"/>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p2">
                <a:extLst>
                  <a:ext uri="{FF2B5EF4-FFF2-40B4-BE49-F238E27FC236}">
                    <a16:creationId xmlns:a16="http://schemas.microsoft.com/office/drawing/2014/main" id="{B9BD41A8-10F4-59FE-61AE-C1F76302C177}"/>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p2">
                <a:extLst>
                  <a:ext uri="{FF2B5EF4-FFF2-40B4-BE49-F238E27FC236}">
                    <a16:creationId xmlns:a16="http://schemas.microsoft.com/office/drawing/2014/main" id="{93529ABA-40CD-B20F-5625-7006E6509353}"/>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6;p2">
                <a:extLst>
                  <a:ext uri="{FF2B5EF4-FFF2-40B4-BE49-F238E27FC236}">
                    <a16:creationId xmlns:a16="http://schemas.microsoft.com/office/drawing/2014/main" id="{FDBDAE1B-DB16-70F2-FECA-DF02EDDDB9FD}"/>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7;p2">
                <a:extLst>
                  <a:ext uri="{FF2B5EF4-FFF2-40B4-BE49-F238E27FC236}">
                    <a16:creationId xmlns:a16="http://schemas.microsoft.com/office/drawing/2014/main" id="{D1615EEE-5DF2-7BCD-20CB-D0B1F92D5BB8}"/>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8;p2">
                <a:extLst>
                  <a:ext uri="{FF2B5EF4-FFF2-40B4-BE49-F238E27FC236}">
                    <a16:creationId xmlns:a16="http://schemas.microsoft.com/office/drawing/2014/main" id="{AFFB3649-3D6A-CFC6-D713-A73AA4963C74}"/>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p2">
                <a:extLst>
                  <a:ext uri="{FF2B5EF4-FFF2-40B4-BE49-F238E27FC236}">
                    <a16:creationId xmlns:a16="http://schemas.microsoft.com/office/drawing/2014/main" id="{AF050725-3D5F-EC9C-33DB-26A8EAD4028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0;p2">
                <a:extLst>
                  <a:ext uri="{FF2B5EF4-FFF2-40B4-BE49-F238E27FC236}">
                    <a16:creationId xmlns:a16="http://schemas.microsoft.com/office/drawing/2014/main" id="{62D01B9A-99FD-C31D-10E6-0CF0324A02F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1;p2">
                <a:extLst>
                  <a:ext uri="{FF2B5EF4-FFF2-40B4-BE49-F238E27FC236}">
                    <a16:creationId xmlns:a16="http://schemas.microsoft.com/office/drawing/2014/main" id="{375A73B9-45E8-9869-6A14-F87E7CDFF9E3}"/>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2;p2">
                <a:extLst>
                  <a:ext uri="{FF2B5EF4-FFF2-40B4-BE49-F238E27FC236}">
                    <a16:creationId xmlns:a16="http://schemas.microsoft.com/office/drawing/2014/main" id="{DA183D9C-352C-F888-1710-312D773193C9}"/>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p2">
                <a:extLst>
                  <a:ext uri="{FF2B5EF4-FFF2-40B4-BE49-F238E27FC236}">
                    <a16:creationId xmlns:a16="http://schemas.microsoft.com/office/drawing/2014/main" id="{03E7EE77-4B34-56A5-E2F4-6B19A72EB51A}"/>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p2">
                <a:extLst>
                  <a:ext uri="{FF2B5EF4-FFF2-40B4-BE49-F238E27FC236}">
                    <a16:creationId xmlns:a16="http://schemas.microsoft.com/office/drawing/2014/main" id="{59F33FA0-6863-2830-80BE-8C5D906EF656}"/>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5;p2">
                <a:extLst>
                  <a:ext uri="{FF2B5EF4-FFF2-40B4-BE49-F238E27FC236}">
                    <a16:creationId xmlns:a16="http://schemas.microsoft.com/office/drawing/2014/main" id="{5BEDA664-905F-63F5-683C-52A4E73E9062}"/>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6;p2">
                <a:extLst>
                  <a:ext uri="{FF2B5EF4-FFF2-40B4-BE49-F238E27FC236}">
                    <a16:creationId xmlns:a16="http://schemas.microsoft.com/office/drawing/2014/main" id="{9A58B8B5-E95E-1F97-A0A0-2B4FA669B90A}"/>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7;p2">
                <a:extLst>
                  <a:ext uri="{FF2B5EF4-FFF2-40B4-BE49-F238E27FC236}">
                    <a16:creationId xmlns:a16="http://schemas.microsoft.com/office/drawing/2014/main" id="{9361F814-056F-9D12-D77B-30AE1FBC27A0}"/>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8;p2">
                <a:extLst>
                  <a:ext uri="{FF2B5EF4-FFF2-40B4-BE49-F238E27FC236}">
                    <a16:creationId xmlns:a16="http://schemas.microsoft.com/office/drawing/2014/main" id="{16718D4A-735B-7FDE-E6E9-9382B56BFDE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9;p2">
                <a:extLst>
                  <a:ext uri="{FF2B5EF4-FFF2-40B4-BE49-F238E27FC236}">
                    <a16:creationId xmlns:a16="http://schemas.microsoft.com/office/drawing/2014/main" id="{D291EC93-8B6B-07D1-3741-17FBACA07EC6}"/>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0;p2">
                <a:extLst>
                  <a:ext uri="{FF2B5EF4-FFF2-40B4-BE49-F238E27FC236}">
                    <a16:creationId xmlns:a16="http://schemas.microsoft.com/office/drawing/2014/main" id="{72F36A9F-4119-8FB6-2010-A1401A3B4995}"/>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1;p2">
                <a:extLst>
                  <a:ext uri="{FF2B5EF4-FFF2-40B4-BE49-F238E27FC236}">
                    <a16:creationId xmlns:a16="http://schemas.microsoft.com/office/drawing/2014/main" id="{855043C3-A9F1-AAA7-CEAB-8DD3D43F9610}"/>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p2">
                <a:extLst>
                  <a:ext uri="{FF2B5EF4-FFF2-40B4-BE49-F238E27FC236}">
                    <a16:creationId xmlns:a16="http://schemas.microsoft.com/office/drawing/2014/main" id="{639C5BE9-ED4D-E852-2854-018FCCC8C24C}"/>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3;p2">
                <a:extLst>
                  <a:ext uri="{FF2B5EF4-FFF2-40B4-BE49-F238E27FC236}">
                    <a16:creationId xmlns:a16="http://schemas.microsoft.com/office/drawing/2014/main" id="{8AD884F9-CB73-0E84-2E1E-61146BE2B43A}"/>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4;p2">
                <a:extLst>
                  <a:ext uri="{FF2B5EF4-FFF2-40B4-BE49-F238E27FC236}">
                    <a16:creationId xmlns:a16="http://schemas.microsoft.com/office/drawing/2014/main" id="{BA2EC4FC-8F19-BC28-DF23-DC6881980E44}"/>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p2">
                <a:extLst>
                  <a:ext uri="{FF2B5EF4-FFF2-40B4-BE49-F238E27FC236}">
                    <a16:creationId xmlns:a16="http://schemas.microsoft.com/office/drawing/2014/main" id="{7888E4A1-5EC7-E115-09FC-22F2EB38F4A6}"/>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6;p2">
                <a:extLst>
                  <a:ext uri="{FF2B5EF4-FFF2-40B4-BE49-F238E27FC236}">
                    <a16:creationId xmlns:a16="http://schemas.microsoft.com/office/drawing/2014/main" id="{0A878770-4717-058B-176D-72FFC13606C4}"/>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7;p2">
                <a:extLst>
                  <a:ext uri="{FF2B5EF4-FFF2-40B4-BE49-F238E27FC236}">
                    <a16:creationId xmlns:a16="http://schemas.microsoft.com/office/drawing/2014/main" id="{BCF44743-B642-4642-6B93-1E3A9FCBA32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1" name="Google Shape;58;p2">
            <a:extLst>
              <a:ext uri="{FF2B5EF4-FFF2-40B4-BE49-F238E27FC236}">
                <a16:creationId xmlns:a16="http://schemas.microsoft.com/office/drawing/2014/main" id="{7954A9DA-DF81-638F-64F7-E8367A76B806}"/>
              </a:ext>
            </a:extLst>
          </p:cNvPr>
          <p:cNvGrpSpPr/>
          <p:nvPr/>
        </p:nvGrpSpPr>
        <p:grpSpPr>
          <a:xfrm>
            <a:off x="524063" y="756399"/>
            <a:ext cx="860090" cy="986678"/>
            <a:chOff x="513430" y="1075376"/>
            <a:chExt cx="860090" cy="986678"/>
          </a:xfrm>
        </p:grpSpPr>
        <p:sp>
          <p:nvSpPr>
            <p:cNvPr id="42" name="Google Shape;59;p2">
              <a:extLst>
                <a:ext uri="{FF2B5EF4-FFF2-40B4-BE49-F238E27FC236}">
                  <a16:creationId xmlns:a16="http://schemas.microsoft.com/office/drawing/2014/main" id="{4FD926DB-AE8D-3D37-7861-A3B599D9DBA8}"/>
                </a:ext>
              </a:extLst>
            </p:cNvPr>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3" name="Google Shape;60;p2">
              <a:extLst>
                <a:ext uri="{FF2B5EF4-FFF2-40B4-BE49-F238E27FC236}">
                  <a16:creationId xmlns:a16="http://schemas.microsoft.com/office/drawing/2014/main" id="{C20735FD-8A5F-943A-A719-964120F4BF58}"/>
                </a:ext>
              </a:extLst>
            </p:cNvPr>
            <p:cNvGrpSpPr/>
            <p:nvPr/>
          </p:nvGrpSpPr>
          <p:grpSpPr>
            <a:xfrm rot="3427758">
              <a:off x="806718" y="1166397"/>
              <a:ext cx="475768" cy="475796"/>
              <a:chOff x="1460350" y="2402425"/>
              <a:chExt cx="208950" cy="208950"/>
            </a:xfrm>
          </p:grpSpPr>
          <p:sp>
            <p:nvSpPr>
              <p:cNvPr id="45" name="Google Shape;61;p2">
                <a:extLst>
                  <a:ext uri="{FF2B5EF4-FFF2-40B4-BE49-F238E27FC236}">
                    <a16:creationId xmlns:a16="http://schemas.microsoft.com/office/drawing/2014/main" id="{63A921EB-74B9-470A-0496-533F0ABFC12A}"/>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2;p2">
                <a:extLst>
                  <a:ext uri="{FF2B5EF4-FFF2-40B4-BE49-F238E27FC236}">
                    <a16:creationId xmlns:a16="http://schemas.microsoft.com/office/drawing/2014/main" id="{490BE84D-0060-FB6A-8AF5-75696C6E9832}"/>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3;p2">
                <a:extLst>
                  <a:ext uri="{FF2B5EF4-FFF2-40B4-BE49-F238E27FC236}">
                    <a16:creationId xmlns:a16="http://schemas.microsoft.com/office/drawing/2014/main" id="{129BC8B3-BD80-955E-0C08-6F3492F3F69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4;p2">
                <a:extLst>
                  <a:ext uri="{FF2B5EF4-FFF2-40B4-BE49-F238E27FC236}">
                    <a16:creationId xmlns:a16="http://schemas.microsoft.com/office/drawing/2014/main" id="{9057DB89-261F-6A27-FF19-3AC77795F07B}"/>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5;p2">
                <a:extLst>
                  <a:ext uri="{FF2B5EF4-FFF2-40B4-BE49-F238E27FC236}">
                    <a16:creationId xmlns:a16="http://schemas.microsoft.com/office/drawing/2014/main" id="{E1342CC1-BCD7-7E22-FA69-4695E72EABDD}"/>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6;p2">
                <a:extLst>
                  <a:ext uri="{FF2B5EF4-FFF2-40B4-BE49-F238E27FC236}">
                    <a16:creationId xmlns:a16="http://schemas.microsoft.com/office/drawing/2014/main" id="{0658F15B-5358-F7C0-02F8-0937D64E2102}"/>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7;p2">
                <a:extLst>
                  <a:ext uri="{FF2B5EF4-FFF2-40B4-BE49-F238E27FC236}">
                    <a16:creationId xmlns:a16="http://schemas.microsoft.com/office/drawing/2014/main" id="{F2D1995E-B9D6-D8BD-D940-840EC6FAC957}"/>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8;p2">
                <a:extLst>
                  <a:ext uri="{FF2B5EF4-FFF2-40B4-BE49-F238E27FC236}">
                    <a16:creationId xmlns:a16="http://schemas.microsoft.com/office/drawing/2014/main" id="{C7CD5B0F-262C-6320-50C0-65848BFFEA96}"/>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9;p2">
                <a:extLst>
                  <a:ext uri="{FF2B5EF4-FFF2-40B4-BE49-F238E27FC236}">
                    <a16:creationId xmlns:a16="http://schemas.microsoft.com/office/drawing/2014/main" id="{A95A83E9-232E-3101-F8EC-D6C5A6305B9C}"/>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0;p2">
                <a:extLst>
                  <a:ext uri="{FF2B5EF4-FFF2-40B4-BE49-F238E27FC236}">
                    <a16:creationId xmlns:a16="http://schemas.microsoft.com/office/drawing/2014/main" id="{2549F47A-F44E-CD22-A705-29A762D4AA3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1;p2">
                <a:extLst>
                  <a:ext uri="{FF2B5EF4-FFF2-40B4-BE49-F238E27FC236}">
                    <a16:creationId xmlns:a16="http://schemas.microsoft.com/office/drawing/2014/main" id="{FDC36CCF-3323-B6A4-BC45-A45E83742D11}"/>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2;p2">
                <a:extLst>
                  <a:ext uri="{FF2B5EF4-FFF2-40B4-BE49-F238E27FC236}">
                    <a16:creationId xmlns:a16="http://schemas.microsoft.com/office/drawing/2014/main" id="{B193A693-86A3-23C7-D809-7F53CBE66B1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3;p2">
                <a:extLst>
                  <a:ext uri="{FF2B5EF4-FFF2-40B4-BE49-F238E27FC236}">
                    <a16:creationId xmlns:a16="http://schemas.microsoft.com/office/drawing/2014/main" id="{FECBA1E5-DADD-0360-0911-7B7F2C80AAFA}"/>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p2">
                <a:extLst>
                  <a:ext uri="{FF2B5EF4-FFF2-40B4-BE49-F238E27FC236}">
                    <a16:creationId xmlns:a16="http://schemas.microsoft.com/office/drawing/2014/main" id="{3961BE47-BF48-FBC1-C9A3-1594384546DE}"/>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5;p2">
                <a:extLst>
                  <a:ext uri="{FF2B5EF4-FFF2-40B4-BE49-F238E27FC236}">
                    <a16:creationId xmlns:a16="http://schemas.microsoft.com/office/drawing/2014/main" id="{B338290D-9DF1-172F-F3DA-519AE5752EBF}"/>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6;p2">
                <a:extLst>
                  <a:ext uri="{FF2B5EF4-FFF2-40B4-BE49-F238E27FC236}">
                    <a16:creationId xmlns:a16="http://schemas.microsoft.com/office/drawing/2014/main" id="{B861A82C-D38D-C1CE-209C-F9BBFB359BF9}"/>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7;p2">
                <a:extLst>
                  <a:ext uri="{FF2B5EF4-FFF2-40B4-BE49-F238E27FC236}">
                    <a16:creationId xmlns:a16="http://schemas.microsoft.com/office/drawing/2014/main" id="{09E30EB0-C0AF-2E37-2B84-17AD3B9F0DF7}"/>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8;p2">
                <a:extLst>
                  <a:ext uri="{FF2B5EF4-FFF2-40B4-BE49-F238E27FC236}">
                    <a16:creationId xmlns:a16="http://schemas.microsoft.com/office/drawing/2014/main" id="{E3328D8F-0B87-AE01-C8BC-75A6AA3EC339}"/>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9;p2">
                <a:extLst>
                  <a:ext uri="{FF2B5EF4-FFF2-40B4-BE49-F238E27FC236}">
                    <a16:creationId xmlns:a16="http://schemas.microsoft.com/office/drawing/2014/main" id="{A6B9754A-D4E8-1F8B-9EBE-0E3F879F659B}"/>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80;p2">
                <a:extLst>
                  <a:ext uri="{FF2B5EF4-FFF2-40B4-BE49-F238E27FC236}">
                    <a16:creationId xmlns:a16="http://schemas.microsoft.com/office/drawing/2014/main" id="{A7D1E26B-23A2-5E76-F872-88F1B039BFA7}"/>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1;p2">
                <a:extLst>
                  <a:ext uri="{FF2B5EF4-FFF2-40B4-BE49-F238E27FC236}">
                    <a16:creationId xmlns:a16="http://schemas.microsoft.com/office/drawing/2014/main" id="{B8297B60-AE99-617C-1666-3AB08EC43EC4}"/>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82;p2">
                <a:extLst>
                  <a:ext uri="{FF2B5EF4-FFF2-40B4-BE49-F238E27FC236}">
                    <a16:creationId xmlns:a16="http://schemas.microsoft.com/office/drawing/2014/main" id="{AD566256-0265-7465-E665-29145336CE23}"/>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83;p2">
                <a:extLst>
                  <a:ext uri="{FF2B5EF4-FFF2-40B4-BE49-F238E27FC236}">
                    <a16:creationId xmlns:a16="http://schemas.microsoft.com/office/drawing/2014/main" id="{9C651456-0C71-93CE-0434-6429E93D6F6D}"/>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84;p2">
                <a:extLst>
                  <a:ext uri="{FF2B5EF4-FFF2-40B4-BE49-F238E27FC236}">
                    <a16:creationId xmlns:a16="http://schemas.microsoft.com/office/drawing/2014/main" id="{35FBE6B3-AC52-95FB-D2F3-B2A840DDCA56}"/>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85;p2">
                <a:extLst>
                  <a:ext uri="{FF2B5EF4-FFF2-40B4-BE49-F238E27FC236}">
                    <a16:creationId xmlns:a16="http://schemas.microsoft.com/office/drawing/2014/main" id="{442AFB40-2ED3-39FD-DC7E-1C602D7C8566}"/>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86;p2">
                <a:extLst>
                  <a:ext uri="{FF2B5EF4-FFF2-40B4-BE49-F238E27FC236}">
                    <a16:creationId xmlns:a16="http://schemas.microsoft.com/office/drawing/2014/main" id="{D38E2FFC-8310-125C-1F76-3BF0FBBBA6FF}"/>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87;p2">
                <a:extLst>
                  <a:ext uri="{FF2B5EF4-FFF2-40B4-BE49-F238E27FC236}">
                    <a16:creationId xmlns:a16="http://schemas.microsoft.com/office/drawing/2014/main" id="{0E9489F1-099A-C199-1122-FED28209BEDE}"/>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88;p2">
                <a:extLst>
                  <a:ext uri="{FF2B5EF4-FFF2-40B4-BE49-F238E27FC236}">
                    <a16:creationId xmlns:a16="http://schemas.microsoft.com/office/drawing/2014/main" id="{9CA8B6C2-6F3D-135F-9D7C-5644F9EDF0FA}"/>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 name="Google Shape;89;p2">
              <a:extLst>
                <a:ext uri="{FF2B5EF4-FFF2-40B4-BE49-F238E27FC236}">
                  <a16:creationId xmlns:a16="http://schemas.microsoft.com/office/drawing/2014/main" id="{C25E1C6F-CC2E-949B-EEC9-B3BB9195C08C}"/>
                </a:ext>
              </a:extLst>
            </p:cNvPr>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3" name="Google Shape;90;p2">
            <a:extLst>
              <a:ext uri="{FF2B5EF4-FFF2-40B4-BE49-F238E27FC236}">
                <a16:creationId xmlns:a16="http://schemas.microsoft.com/office/drawing/2014/main" id="{ECBECC29-7326-E17E-8C9E-205870A78586}"/>
              </a:ext>
            </a:extLst>
          </p:cNvPr>
          <p:cNvSpPr/>
          <p:nvPr/>
        </p:nvSpPr>
        <p:spPr>
          <a:xfrm>
            <a:off x="3121873" y="390696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1;p2">
            <a:extLst>
              <a:ext uri="{FF2B5EF4-FFF2-40B4-BE49-F238E27FC236}">
                <a16:creationId xmlns:a16="http://schemas.microsoft.com/office/drawing/2014/main" id="{6E5E915C-371A-483B-DBC2-6EA342FCEB56}"/>
              </a:ext>
            </a:extLst>
          </p:cNvPr>
          <p:cNvSpPr/>
          <p:nvPr/>
        </p:nvSpPr>
        <p:spPr>
          <a:xfrm>
            <a:off x="5925591" y="557466"/>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2;p2">
            <a:extLst>
              <a:ext uri="{FF2B5EF4-FFF2-40B4-BE49-F238E27FC236}">
                <a16:creationId xmlns:a16="http://schemas.microsoft.com/office/drawing/2014/main" id="{C7B4663B-961E-6D27-BB95-D0D443460AF3}"/>
              </a:ext>
            </a:extLst>
          </p:cNvPr>
          <p:cNvSpPr/>
          <p:nvPr/>
        </p:nvSpPr>
        <p:spPr>
          <a:xfrm>
            <a:off x="2440283" y="129123"/>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3;p2">
            <a:extLst>
              <a:ext uri="{FF2B5EF4-FFF2-40B4-BE49-F238E27FC236}">
                <a16:creationId xmlns:a16="http://schemas.microsoft.com/office/drawing/2014/main" id="{3378BE19-6672-5FE7-1697-B6B164662A18}"/>
              </a:ext>
            </a:extLst>
          </p:cNvPr>
          <p:cNvSpPr/>
          <p:nvPr/>
        </p:nvSpPr>
        <p:spPr>
          <a:xfrm>
            <a:off x="5570110" y="3906983"/>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060;p71">
            <a:extLst>
              <a:ext uri="{FF2B5EF4-FFF2-40B4-BE49-F238E27FC236}">
                <a16:creationId xmlns:a16="http://schemas.microsoft.com/office/drawing/2014/main" id="{D7AB54CF-5593-1262-2E97-45B67C36C0B0}"/>
              </a:ext>
            </a:extLst>
          </p:cNvPr>
          <p:cNvSpPr txBox="1">
            <a:spLocks/>
          </p:cNvSpPr>
          <p:nvPr/>
        </p:nvSpPr>
        <p:spPr>
          <a:xfrm>
            <a:off x="1933898" y="1238059"/>
            <a:ext cx="5361000" cy="128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a:buNone/>
              <a:tabLst/>
              <a:defRPr/>
            </a:pPr>
            <a:r>
              <a:rPr kumimoji="0" lang="en-US" sz="6600" b="1" i="0" u="none" strike="noStrike" kern="0" cap="none" spc="0" normalizeH="0" baseline="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Hoạt</a:t>
            </a:r>
            <a:r>
              <a:rPr kumimoji="0" lang="en-US" sz="6600" b="1" i="0" u="none" strike="noStrike" kern="0" cap="none" spc="0" normalizeH="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 động luyện tập</a:t>
            </a:r>
            <a:endParaRPr kumimoji="0" lang="en-US" sz="9600" b="1" i="0" u="none" strike="noStrike" kern="0" cap="none" spc="0" normalizeH="0" baseline="0" noProof="0">
              <a:ln>
                <a:noFill/>
              </a:ln>
              <a:solidFill>
                <a:srgbClr val="FF6B6B"/>
              </a:solidFill>
              <a:effectLst/>
              <a:uLnTx/>
              <a:uFillTx/>
              <a:latin typeface="Times New Roman" panose="02020603050405020304" pitchFamily="18" charset="0"/>
              <a:cs typeface="Times New Roman" panose="02020603050405020304" pitchFamily="18" charset="0"/>
              <a:sym typeface="Fredoka One"/>
            </a:endParaRPr>
          </a:p>
        </p:txBody>
      </p:sp>
      <p:sp>
        <p:nvSpPr>
          <p:cNvPr id="78" name="Google Shape;4062;p71">
            <a:extLst>
              <a:ext uri="{FF2B5EF4-FFF2-40B4-BE49-F238E27FC236}">
                <a16:creationId xmlns:a16="http://schemas.microsoft.com/office/drawing/2014/main" id="{68A208A0-5354-F8F6-9EC7-63DEB44A7C56}"/>
              </a:ext>
            </a:extLst>
          </p:cNvPr>
          <p:cNvSpPr/>
          <p:nvPr/>
        </p:nvSpPr>
        <p:spPr>
          <a:xfrm rot="10800000">
            <a:off x="3852320" y="3062993"/>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 name="Google Shape;4063;p71">
            <a:extLst>
              <a:ext uri="{FF2B5EF4-FFF2-40B4-BE49-F238E27FC236}">
                <a16:creationId xmlns:a16="http://schemas.microsoft.com/office/drawing/2014/main" id="{1B59772A-3986-0A38-8EC1-FE916C7801B1}"/>
              </a:ext>
            </a:extLst>
          </p:cNvPr>
          <p:cNvGrpSpPr/>
          <p:nvPr/>
        </p:nvGrpSpPr>
        <p:grpSpPr>
          <a:xfrm>
            <a:off x="6697975" y="2092990"/>
            <a:ext cx="2047831" cy="2614798"/>
            <a:chOff x="1652450" y="2386825"/>
            <a:chExt cx="1066200" cy="1320725"/>
          </a:xfrm>
        </p:grpSpPr>
        <p:sp>
          <p:nvSpPr>
            <p:cNvPr id="80" name="Google Shape;4064;p71">
              <a:extLst>
                <a:ext uri="{FF2B5EF4-FFF2-40B4-BE49-F238E27FC236}">
                  <a16:creationId xmlns:a16="http://schemas.microsoft.com/office/drawing/2014/main" id="{A87904F7-BF10-7428-DDCA-7C22B48A5C93}"/>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065;p71">
              <a:extLst>
                <a:ext uri="{FF2B5EF4-FFF2-40B4-BE49-F238E27FC236}">
                  <a16:creationId xmlns:a16="http://schemas.microsoft.com/office/drawing/2014/main" id="{CD031D90-A584-DAB1-93F6-305593963A47}"/>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066;p71">
              <a:extLst>
                <a:ext uri="{FF2B5EF4-FFF2-40B4-BE49-F238E27FC236}">
                  <a16:creationId xmlns:a16="http://schemas.microsoft.com/office/drawing/2014/main" id="{DAEF81C2-3088-FF89-7CA6-E295643FE3EC}"/>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067;p71">
              <a:extLst>
                <a:ext uri="{FF2B5EF4-FFF2-40B4-BE49-F238E27FC236}">
                  <a16:creationId xmlns:a16="http://schemas.microsoft.com/office/drawing/2014/main" id="{A50C5564-BF3B-FDD5-E09E-DC5A8EAC45A0}"/>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068;p71">
              <a:extLst>
                <a:ext uri="{FF2B5EF4-FFF2-40B4-BE49-F238E27FC236}">
                  <a16:creationId xmlns:a16="http://schemas.microsoft.com/office/drawing/2014/main" id="{447BB6E4-D50E-3795-0C1E-6806E98D0AE5}"/>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069;p71">
              <a:extLst>
                <a:ext uri="{FF2B5EF4-FFF2-40B4-BE49-F238E27FC236}">
                  <a16:creationId xmlns:a16="http://schemas.microsoft.com/office/drawing/2014/main" id="{292E1DD3-0AB1-E3AA-E21A-79527999CF2F}"/>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070;p71">
              <a:extLst>
                <a:ext uri="{FF2B5EF4-FFF2-40B4-BE49-F238E27FC236}">
                  <a16:creationId xmlns:a16="http://schemas.microsoft.com/office/drawing/2014/main" id="{02D9F873-A3AD-AA68-3F69-DED2A63E530D}"/>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071;p71">
              <a:extLst>
                <a:ext uri="{FF2B5EF4-FFF2-40B4-BE49-F238E27FC236}">
                  <a16:creationId xmlns:a16="http://schemas.microsoft.com/office/drawing/2014/main" id="{F0F977A6-5563-E5D9-18BA-6466558210E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072;p71">
              <a:extLst>
                <a:ext uri="{FF2B5EF4-FFF2-40B4-BE49-F238E27FC236}">
                  <a16:creationId xmlns:a16="http://schemas.microsoft.com/office/drawing/2014/main" id="{ECD4BCBD-5C3C-01B2-2608-992C0CFE3583}"/>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073;p71">
              <a:extLst>
                <a:ext uri="{FF2B5EF4-FFF2-40B4-BE49-F238E27FC236}">
                  <a16:creationId xmlns:a16="http://schemas.microsoft.com/office/drawing/2014/main" id="{402EDB7C-6076-782D-6D94-A36B495AAE26}"/>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074;p71">
              <a:extLst>
                <a:ext uri="{FF2B5EF4-FFF2-40B4-BE49-F238E27FC236}">
                  <a16:creationId xmlns:a16="http://schemas.microsoft.com/office/drawing/2014/main" id="{4A769B20-7DA2-0C6C-4615-A244537D7C33}"/>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075;p71">
              <a:extLst>
                <a:ext uri="{FF2B5EF4-FFF2-40B4-BE49-F238E27FC236}">
                  <a16:creationId xmlns:a16="http://schemas.microsoft.com/office/drawing/2014/main" id="{04488CFE-F36F-0121-5117-79DA94C9B2AA}"/>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076;p71">
              <a:extLst>
                <a:ext uri="{FF2B5EF4-FFF2-40B4-BE49-F238E27FC236}">
                  <a16:creationId xmlns:a16="http://schemas.microsoft.com/office/drawing/2014/main" id="{1F46383F-F087-3F65-CE8D-073559DF0ECD}"/>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077;p71">
              <a:extLst>
                <a:ext uri="{FF2B5EF4-FFF2-40B4-BE49-F238E27FC236}">
                  <a16:creationId xmlns:a16="http://schemas.microsoft.com/office/drawing/2014/main" id="{681CA1D3-41A4-5B09-689F-7E3700FEE5DD}"/>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078;p71">
              <a:extLst>
                <a:ext uri="{FF2B5EF4-FFF2-40B4-BE49-F238E27FC236}">
                  <a16:creationId xmlns:a16="http://schemas.microsoft.com/office/drawing/2014/main" id="{D4079F30-B840-6295-4661-337B4871AD72}"/>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079;p71">
              <a:extLst>
                <a:ext uri="{FF2B5EF4-FFF2-40B4-BE49-F238E27FC236}">
                  <a16:creationId xmlns:a16="http://schemas.microsoft.com/office/drawing/2014/main" id="{FDD67D20-6118-3CCF-BA45-4D8BD357375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080;p71">
              <a:extLst>
                <a:ext uri="{FF2B5EF4-FFF2-40B4-BE49-F238E27FC236}">
                  <a16:creationId xmlns:a16="http://schemas.microsoft.com/office/drawing/2014/main" id="{DFD40163-46D6-9C8B-94C7-1A5A73F6DECC}"/>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081;p71">
              <a:extLst>
                <a:ext uri="{FF2B5EF4-FFF2-40B4-BE49-F238E27FC236}">
                  <a16:creationId xmlns:a16="http://schemas.microsoft.com/office/drawing/2014/main" id="{CFEA2884-0612-4940-313F-C06757F07F23}"/>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082;p71">
              <a:extLst>
                <a:ext uri="{FF2B5EF4-FFF2-40B4-BE49-F238E27FC236}">
                  <a16:creationId xmlns:a16="http://schemas.microsoft.com/office/drawing/2014/main" id="{3040CF1C-28E4-D92F-365F-59B7205E779D}"/>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083;p71">
              <a:extLst>
                <a:ext uri="{FF2B5EF4-FFF2-40B4-BE49-F238E27FC236}">
                  <a16:creationId xmlns:a16="http://schemas.microsoft.com/office/drawing/2014/main" id="{6F161E4E-A8C4-852E-9FBC-E6787F911E2A}"/>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084;p71">
              <a:extLst>
                <a:ext uri="{FF2B5EF4-FFF2-40B4-BE49-F238E27FC236}">
                  <a16:creationId xmlns:a16="http://schemas.microsoft.com/office/drawing/2014/main" id="{E85275A2-1C35-7262-E74E-3B5740720301}"/>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085;p71">
              <a:extLst>
                <a:ext uri="{FF2B5EF4-FFF2-40B4-BE49-F238E27FC236}">
                  <a16:creationId xmlns:a16="http://schemas.microsoft.com/office/drawing/2014/main" id="{D4FAE318-9AE0-E39A-E23D-1FE8CA2F9E30}"/>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086;p71">
              <a:extLst>
                <a:ext uri="{FF2B5EF4-FFF2-40B4-BE49-F238E27FC236}">
                  <a16:creationId xmlns:a16="http://schemas.microsoft.com/office/drawing/2014/main" id="{39A61F7F-AAD3-117B-2B51-41531909972C}"/>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087;p71">
              <a:extLst>
                <a:ext uri="{FF2B5EF4-FFF2-40B4-BE49-F238E27FC236}">
                  <a16:creationId xmlns:a16="http://schemas.microsoft.com/office/drawing/2014/main" id="{2563C5DC-435A-5E0A-D08F-65391A27DDE7}"/>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088;p71">
              <a:extLst>
                <a:ext uri="{FF2B5EF4-FFF2-40B4-BE49-F238E27FC236}">
                  <a16:creationId xmlns:a16="http://schemas.microsoft.com/office/drawing/2014/main" id="{CFFA2595-9C7E-01CE-73D4-95DAB2483E29}"/>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089;p71">
              <a:extLst>
                <a:ext uri="{FF2B5EF4-FFF2-40B4-BE49-F238E27FC236}">
                  <a16:creationId xmlns:a16="http://schemas.microsoft.com/office/drawing/2014/main" id="{2960D594-6C73-9698-2041-2CB51B9D80BD}"/>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090;p71">
              <a:extLst>
                <a:ext uri="{FF2B5EF4-FFF2-40B4-BE49-F238E27FC236}">
                  <a16:creationId xmlns:a16="http://schemas.microsoft.com/office/drawing/2014/main" id="{5944E058-B681-44D1-6280-2AEF64B71E53}"/>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91;p71">
              <a:extLst>
                <a:ext uri="{FF2B5EF4-FFF2-40B4-BE49-F238E27FC236}">
                  <a16:creationId xmlns:a16="http://schemas.microsoft.com/office/drawing/2014/main" id="{2C86D0C0-A86C-334C-6A42-7E19C4C90513}"/>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92;p71">
              <a:extLst>
                <a:ext uri="{FF2B5EF4-FFF2-40B4-BE49-F238E27FC236}">
                  <a16:creationId xmlns:a16="http://schemas.microsoft.com/office/drawing/2014/main" id="{37CD1EE5-612A-3C71-DF69-7AA65FB51408}"/>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93;p71">
              <a:extLst>
                <a:ext uri="{FF2B5EF4-FFF2-40B4-BE49-F238E27FC236}">
                  <a16:creationId xmlns:a16="http://schemas.microsoft.com/office/drawing/2014/main" id="{F9AEFC64-052F-EF43-2634-8255A98AA11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94;p71">
              <a:extLst>
                <a:ext uri="{FF2B5EF4-FFF2-40B4-BE49-F238E27FC236}">
                  <a16:creationId xmlns:a16="http://schemas.microsoft.com/office/drawing/2014/main" id="{494ADC12-248C-63E2-6400-EEA0BD7602E8}"/>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95;p71">
              <a:extLst>
                <a:ext uri="{FF2B5EF4-FFF2-40B4-BE49-F238E27FC236}">
                  <a16:creationId xmlns:a16="http://schemas.microsoft.com/office/drawing/2014/main" id="{250A705E-319A-8E83-757A-01649424EF8A}"/>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96;p71">
              <a:extLst>
                <a:ext uri="{FF2B5EF4-FFF2-40B4-BE49-F238E27FC236}">
                  <a16:creationId xmlns:a16="http://schemas.microsoft.com/office/drawing/2014/main" id="{9CEE36FC-35F1-E6B6-33B2-ABA48519F264}"/>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97;p71">
              <a:extLst>
                <a:ext uri="{FF2B5EF4-FFF2-40B4-BE49-F238E27FC236}">
                  <a16:creationId xmlns:a16="http://schemas.microsoft.com/office/drawing/2014/main" id="{4A2F6733-ABDB-D4E0-1627-7E9976391B30}"/>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98;p71">
              <a:extLst>
                <a:ext uri="{FF2B5EF4-FFF2-40B4-BE49-F238E27FC236}">
                  <a16:creationId xmlns:a16="http://schemas.microsoft.com/office/drawing/2014/main" id="{525891F7-1784-972C-02CB-C52004F0A8BB}"/>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99;p71">
              <a:extLst>
                <a:ext uri="{FF2B5EF4-FFF2-40B4-BE49-F238E27FC236}">
                  <a16:creationId xmlns:a16="http://schemas.microsoft.com/office/drawing/2014/main" id="{8FF955E7-03B7-62A7-56BF-39BAD0E6A55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100;p71">
              <a:extLst>
                <a:ext uri="{FF2B5EF4-FFF2-40B4-BE49-F238E27FC236}">
                  <a16:creationId xmlns:a16="http://schemas.microsoft.com/office/drawing/2014/main" id="{62FFDB4E-1068-4D30-3401-1265A439CE51}"/>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1;p71">
              <a:extLst>
                <a:ext uri="{FF2B5EF4-FFF2-40B4-BE49-F238E27FC236}">
                  <a16:creationId xmlns:a16="http://schemas.microsoft.com/office/drawing/2014/main" id="{FDA674A2-BFED-DD73-F52A-C694634B2B8C}"/>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02;p71">
              <a:extLst>
                <a:ext uri="{FF2B5EF4-FFF2-40B4-BE49-F238E27FC236}">
                  <a16:creationId xmlns:a16="http://schemas.microsoft.com/office/drawing/2014/main" id="{E11A9323-E0A4-EA78-6D8A-3E9392C26F54}"/>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03;p71">
              <a:extLst>
                <a:ext uri="{FF2B5EF4-FFF2-40B4-BE49-F238E27FC236}">
                  <a16:creationId xmlns:a16="http://schemas.microsoft.com/office/drawing/2014/main" id="{CBEF269E-2C96-1CCD-43F0-462779A15413}"/>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04;p71">
              <a:extLst>
                <a:ext uri="{FF2B5EF4-FFF2-40B4-BE49-F238E27FC236}">
                  <a16:creationId xmlns:a16="http://schemas.microsoft.com/office/drawing/2014/main" id="{1548B36F-720A-93B5-1448-A213AA38484D}"/>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05;p71">
              <a:extLst>
                <a:ext uri="{FF2B5EF4-FFF2-40B4-BE49-F238E27FC236}">
                  <a16:creationId xmlns:a16="http://schemas.microsoft.com/office/drawing/2014/main" id="{27F18B43-2ECE-E35E-C9EE-AE890EFF4F5B}"/>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06;p71">
              <a:extLst>
                <a:ext uri="{FF2B5EF4-FFF2-40B4-BE49-F238E27FC236}">
                  <a16:creationId xmlns:a16="http://schemas.microsoft.com/office/drawing/2014/main" id="{7F87F17D-0CB3-95B7-9E26-CD083239016D}"/>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07;p71">
              <a:extLst>
                <a:ext uri="{FF2B5EF4-FFF2-40B4-BE49-F238E27FC236}">
                  <a16:creationId xmlns:a16="http://schemas.microsoft.com/office/drawing/2014/main" id="{B004B2DB-B070-B116-B985-ADB29AB40C2B}"/>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08;p71">
              <a:extLst>
                <a:ext uri="{FF2B5EF4-FFF2-40B4-BE49-F238E27FC236}">
                  <a16:creationId xmlns:a16="http://schemas.microsoft.com/office/drawing/2014/main" id="{ED833021-7EE3-5AAF-D8B6-6529FCAF9C62}"/>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09;p71">
              <a:extLst>
                <a:ext uri="{FF2B5EF4-FFF2-40B4-BE49-F238E27FC236}">
                  <a16:creationId xmlns:a16="http://schemas.microsoft.com/office/drawing/2014/main" id="{179CB3E0-E644-3150-C55C-4A32926EBE69}"/>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10;p71">
              <a:extLst>
                <a:ext uri="{FF2B5EF4-FFF2-40B4-BE49-F238E27FC236}">
                  <a16:creationId xmlns:a16="http://schemas.microsoft.com/office/drawing/2014/main" id="{D3B23B7A-3057-C6BB-B489-C965E6DF0762}"/>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111;p71">
              <a:extLst>
                <a:ext uri="{FF2B5EF4-FFF2-40B4-BE49-F238E27FC236}">
                  <a16:creationId xmlns:a16="http://schemas.microsoft.com/office/drawing/2014/main" id="{52F55346-AAD4-693F-EC1B-1B943A47531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112;p71">
              <a:extLst>
                <a:ext uri="{FF2B5EF4-FFF2-40B4-BE49-F238E27FC236}">
                  <a16:creationId xmlns:a16="http://schemas.microsoft.com/office/drawing/2014/main" id="{904EE0F5-EAB5-A01F-A8DA-2F141B2DC05E}"/>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113;p71">
              <a:extLst>
                <a:ext uri="{FF2B5EF4-FFF2-40B4-BE49-F238E27FC236}">
                  <a16:creationId xmlns:a16="http://schemas.microsoft.com/office/drawing/2014/main" id="{4366EC23-5CC8-A7B4-11C3-321350EABBA3}"/>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114;p71">
              <a:extLst>
                <a:ext uri="{FF2B5EF4-FFF2-40B4-BE49-F238E27FC236}">
                  <a16:creationId xmlns:a16="http://schemas.microsoft.com/office/drawing/2014/main" id="{5B805A50-D69C-E985-290E-8F7A51683405}"/>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115;p71">
              <a:extLst>
                <a:ext uri="{FF2B5EF4-FFF2-40B4-BE49-F238E27FC236}">
                  <a16:creationId xmlns:a16="http://schemas.microsoft.com/office/drawing/2014/main" id="{EA855304-836C-64D0-7114-35F7B195F2C3}"/>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116;p71">
              <a:extLst>
                <a:ext uri="{FF2B5EF4-FFF2-40B4-BE49-F238E27FC236}">
                  <a16:creationId xmlns:a16="http://schemas.microsoft.com/office/drawing/2014/main" id="{92BBF084-A162-186F-CAC0-2A7A0A96F78D}"/>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117;p71">
              <a:extLst>
                <a:ext uri="{FF2B5EF4-FFF2-40B4-BE49-F238E27FC236}">
                  <a16:creationId xmlns:a16="http://schemas.microsoft.com/office/drawing/2014/main" id="{3FFCA69B-F00F-B628-A70F-8258915D5394}"/>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118;p71">
              <a:extLst>
                <a:ext uri="{FF2B5EF4-FFF2-40B4-BE49-F238E27FC236}">
                  <a16:creationId xmlns:a16="http://schemas.microsoft.com/office/drawing/2014/main" id="{33884EC2-9C8E-309C-0CA9-FADB1E770C4A}"/>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119;p71">
              <a:extLst>
                <a:ext uri="{FF2B5EF4-FFF2-40B4-BE49-F238E27FC236}">
                  <a16:creationId xmlns:a16="http://schemas.microsoft.com/office/drawing/2014/main" id="{8D19F247-F728-D455-227B-645D0890C5A9}"/>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120;p71">
              <a:extLst>
                <a:ext uri="{FF2B5EF4-FFF2-40B4-BE49-F238E27FC236}">
                  <a16:creationId xmlns:a16="http://schemas.microsoft.com/office/drawing/2014/main" id="{08029891-991A-B910-9D60-D72847C1601A}"/>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121;p71">
              <a:extLst>
                <a:ext uri="{FF2B5EF4-FFF2-40B4-BE49-F238E27FC236}">
                  <a16:creationId xmlns:a16="http://schemas.microsoft.com/office/drawing/2014/main" id="{EF11DCA9-E583-E946-7598-878AB6B63D46}"/>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122;p71">
              <a:extLst>
                <a:ext uri="{FF2B5EF4-FFF2-40B4-BE49-F238E27FC236}">
                  <a16:creationId xmlns:a16="http://schemas.microsoft.com/office/drawing/2014/main" id="{2EFB717A-B6FA-7723-C7FE-F80B6E0B58F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123;p71">
              <a:extLst>
                <a:ext uri="{FF2B5EF4-FFF2-40B4-BE49-F238E27FC236}">
                  <a16:creationId xmlns:a16="http://schemas.microsoft.com/office/drawing/2014/main" id="{554FE67D-E453-016C-C90B-44A1BBE08C6A}"/>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124;p71">
              <a:extLst>
                <a:ext uri="{FF2B5EF4-FFF2-40B4-BE49-F238E27FC236}">
                  <a16:creationId xmlns:a16="http://schemas.microsoft.com/office/drawing/2014/main" id="{5B566260-32E8-16BA-00F3-043D7F3287F0}"/>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125;p71">
              <a:extLst>
                <a:ext uri="{FF2B5EF4-FFF2-40B4-BE49-F238E27FC236}">
                  <a16:creationId xmlns:a16="http://schemas.microsoft.com/office/drawing/2014/main" id="{51BE581C-7A22-AC2E-3F8B-92D6A2BA54A8}"/>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126;p71">
              <a:extLst>
                <a:ext uri="{FF2B5EF4-FFF2-40B4-BE49-F238E27FC236}">
                  <a16:creationId xmlns:a16="http://schemas.microsoft.com/office/drawing/2014/main" id="{957B74AF-7D3D-5628-30F1-8DAE4C42BA98}"/>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127;p71">
              <a:extLst>
                <a:ext uri="{FF2B5EF4-FFF2-40B4-BE49-F238E27FC236}">
                  <a16:creationId xmlns:a16="http://schemas.microsoft.com/office/drawing/2014/main" id="{BFBC7D23-F501-C5A0-948A-AD2FFA02996E}"/>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128;p71">
              <a:extLst>
                <a:ext uri="{FF2B5EF4-FFF2-40B4-BE49-F238E27FC236}">
                  <a16:creationId xmlns:a16="http://schemas.microsoft.com/office/drawing/2014/main" id="{94E45B6B-3CCD-3CD7-AD9E-2761652D70A2}"/>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129;p71">
              <a:extLst>
                <a:ext uri="{FF2B5EF4-FFF2-40B4-BE49-F238E27FC236}">
                  <a16:creationId xmlns:a16="http://schemas.microsoft.com/office/drawing/2014/main" id="{0576C868-9677-0561-8186-DA61C41D7D2C}"/>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130;p71">
              <a:extLst>
                <a:ext uri="{FF2B5EF4-FFF2-40B4-BE49-F238E27FC236}">
                  <a16:creationId xmlns:a16="http://schemas.microsoft.com/office/drawing/2014/main" id="{188D9894-BF16-BD44-BFE7-75145766C691}"/>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131;p71">
              <a:extLst>
                <a:ext uri="{FF2B5EF4-FFF2-40B4-BE49-F238E27FC236}">
                  <a16:creationId xmlns:a16="http://schemas.microsoft.com/office/drawing/2014/main" id="{4FB74206-4D62-D1FA-D67A-30FCB4BEC18F}"/>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132;p71">
              <a:extLst>
                <a:ext uri="{FF2B5EF4-FFF2-40B4-BE49-F238E27FC236}">
                  <a16:creationId xmlns:a16="http://schemas.microsoft.com/office/drawing/2014/main" id="{60A7C83D-EC8E-0EF1-C8D6-70D1584F5E0A}"/>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133;p71">
              <a:extLst>
                <a:ext uri="{FF2B5EF4-FFF2-40B4-BE49-F238E27FC236}">
                  <a16:creationId xmlns:a16="http://schemas.microsoft.com/office/drawing/2014/main" id="{EB836A5F-6D27-B686-26AA-483CB4E5B1A7}"/>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134;p71">
              <a:extLst>
                <a:ext uri="{FF2B5EF4-FFF2-40B4-BE49-F238E27FC236}">
                  <a16:creationId xmlns:a16="http://schemas.microsoft.com/office/drawing/2014/main" id="{E7E08D07-2523-FBEC-62BD-BE149F75463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135;p71">
              <a:extLst>
                <a:ext uri="{FF2B5EF4-FFF2-40B4-BE49-F238E27FC236}">
                  <a16:creationId xmlns:a16="http://schemas.microsoft.com/office/drawing/2014/main" id="{76C2EAB2-F3A1-029E-7B61-E212E7A055D5}"/>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136;p71">
              <a:extLst>
                <a:ext uri="{FF2B5EF4-FFF2-40B4-BE49-F238E27FC236}">
                  <a16:creationId xmlns:a16="http://schemas.microsoft.com/office/drawing/2014/main" id="{99EF25B9-DDEF-4131-92F8-51D5BF76DE75}"/>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137;p71">
              <a:extLst>
                <a:ext uri="{FF2B5EF4-FFF2-40B4-BE49-F238E27FC236}">
                  <a16:creationId xmlns:a16="http://schemas.microsoft.com/office/drawing/2014/main" id="{6A3D81F2-8156-74FA-37C3-4429CFF5E9ED}"/>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138;p71">
              <a:extLst>
                <a:ext uri="{FF2B5EF4-FFF2-40B4-BE49-F238E27FC236}">
                  <a16:creationId xmlns:a16="http://schemas.microsoft.com/office/drawing/2014/main" id="{71B3CC99-274F-448B-EEF8-5C4535B898E3}"/>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139;p71">
              <a:extLst>
                <a:ext uri="{FF2B5EF4-FFF2-40B4-BE49-F238E27FC236}">
                  <a16:creationId xmlns:a16="http://schemas.microsoft.com/office/drawing/2014/main" id="{66478DE6-FDB4-CE71-7A7C-097CBDDB9BB7}"/>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140;p71">
              <a:extLst>
                <a:ext uri="{FF2B5EF4-FFF2-40B4-BE49-F238E27FC236}">
                  <a16:creationId xmlns:a16="http://schemas.microsoft.com/office/drawing/2014/main" id="{4E26F1E2-E409-9273-0DC2-FE73758CE9BF}"/>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141;p71">
              <a:extLst>
                <a:ext uri="{FF2B5EF4-FFF2-40B4-BE49-F238E27FC236}">
                  <a16:creationId xmlns:a16="http://schemas.microsoft.com/office/drawing/2014/main" id="{0B749C31-55DC-4E6D-5B7F-606C11FCCE95}"/>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142;p71">
              <a:extLst>
                <a:ext uri="{FF2B5EF4-FFF2-40B4-BE49-F238E27FC236}">
                  <a16:creationId xmlns:a16="http://schemas.microsoft.com/office/drawing/2014/main" id="{5E63BE26-6641-ACC8-BCA9-D34A62C60E4A}"/>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143;p71">
              <a:extLst>
                <a:ext uri="{FF2B5EF4-FFF2-40B4-BE49-F238E27FC236}">
                  <a16:creationId xmlns:a16="http://schemas.microsoft.com/office/drawing/2014/main" id="{866B327D-6391-FA20-7368-7EA2CCB4ADE8}"/>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144;p71">
              <a:extLst>
                <a:ext uri="{FF2B5EF4-FFF2-40B4-BE49-F238E27FC236}">
                  <a16:creationId xmlns:a16="http://schemas.microsoft.com/office/drawing/2014/main" id="{CA092976-2C4A-9EC3-6E02-22DFABBDDFBD}"/>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145;p71">
              <a:extLst>
                <a:ext uri="{FF2B5EF4-FFF2-40B4-BE49-F238E27FC236}">
                  <a16:creationId xmlns:a16="http://schemas.microsoft.com/office/drawing/2014/main" id="{FC23CCEF-50A8-7F88-E972-06ED8431E63D}"/>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146;p71">
              <a:extLst>
                <a:ext uri="{FF2B5EF4-FFF2-40B4-BE49-F238E27FC236}">
                  <a16:creationId xmlns:a16="http://schemas.microsoft.com/office/drawing/2014/main" id="{AC340B2F-4F41-4837-02E4-88454147A487}"/>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147;p71">
              <a:extLst>
                <a:ext uri="{FF2B5EF4-FFF2-40B4-BE49-F238E27FC236}">
                  <a16:creationId xmlns:a16="http://schemas.microsoft.com/office/drawing/2014/main" id="{FE44BCAF-16D5-050D-E46E-1410DF092B27}"/>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148;p71">
              <a:extLst>
                <a:ext uri="{FF2B5EF4-FFF2-40B4-BE49-F238E27FC236}">
                  <a16:creationId xmlns:a16="http://schemas.microsoft.com/office/drawing/2014/main" id="{222725A4-CD9A-3412-54B5-FDD314A72F44}"/>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149;p71">
              <a:extLst>
                <a:ext uri="{FF2B5EF4-FFF2-40B4-BE49-F238E27FC236}">
                  <a16:creationId xmlns:a16="http://schemas.microsoft.com/office/drawing/2014/main" id="{BC33C427-363E-5E86-C179-F220F3FE3E0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150;p71">
              <a:extLst>
                <a:ext uri="{FF2B5EF4-FFF2-40B4-BE49-F238E27FC236}">
                  <a16:creationId xmlns:a16="http://schemas.microsoft.com/office/drawing/2014/main" id="{AED4E9D1-1D32-5641-F28D-4823CCB40DD9}"/>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151;p71">
              <a:extLst>
                <a:ext uri="{FF2B5EF4-FFF2-40B4-BE49-F238E27FC236}">
                  <a16:creationId xmlns:a16="http://schemas.microsoft.com/office/drawing/2014/main" id="{EF06F752-6A67-76CA-F241-B28E9E9B7C03}"/>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152;p71">
              <a:extLst>
                <a:ext uri="{FF2B5EF4-FFF2-40B4-BE49-F238E27FC236}">
                  <a16:creationId xmlns:a16="http://schemas.microsoft.com/office/drawing/2014/main" id="{AEEB1C0A-2C34-ECB2-84E1-95B18E44F90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153;p71">
              <a:extLst>
                <a:ext uri="{FF2B5EF4-FFF2-40B4-BE49-F238E27FC236}">
                  <a16:creationId xmlns:a16="http://schemas.microsoft.com/office/drawing/2014/main" id="{E68F2043-9D61-6D48-D7B3-0561A0C7ECB6}"/>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154;p71">
              <a:extLst>
                <a:ext uri="{FF2B5EF4-FFF2-40B4-BE49-F238E27FC236}">
                  <a16:creationId xmlns:a16="http://schemas.microsoft.com/office/drawing/2014/main" id="{1142D739-9BBC-59B6-2374-44C0789E3CEC}"/>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155;p71">
              <a:extLst>
                <a:ext uri="{FF2B5EF4-FFF2-40B4-BE49-F238E27FC236}">
                  <a16:creationId xmlns:a16="http://schemas.microsoft.com/office/drawing/2014/main" id="{FFDBC649-E2CC-7D35-2FB6-C5FD3AF61A67}"/>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156;p71">
              <a:extLst>
                <a:ext uri="{FF2B5EF4-FFF2-40B4-BE49-F238E27FC236}">
                  <a16:creationId xmlns:a16="http://schemas.microsoft.com/office/drawing/2014/main" id="{8CB19277-46EE-7633-2C9E-7A411DDBB4E2}"/>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157;p71">
              <a:extLst>
                <a:ext uri="{FF2B5EF4-FFF2-40B4-BE49-F238E27FC236}">
                  <a16:creationId xmlns:a16="http://schemas.microsoft.com/office/drawing/2014/main" id="{D56002BE-1951-0342-B142-AF526FA5CE33}"/>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158;p71">
              <a:extLst>
                <a:ext uri="{FF2B5EF4-FFF2-40B4-BE49-F238E27FC236}">
                  <a16:creationId xmlns:a16="http://schemas.microsoft.com/office/drawing/2014/main" id="{2AE22097-E5D3-8A7F-6962-E2891108289F}"/>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159;p71">
              <a:extLst>
                <a:ext uri="{FF2B5EF4-FFF2-40B4-BE49-F238E27FC236}">
                  <a16:creationId xmlns:a16="http://schemas.microsoft.com/office/drawing/2014/main" id="{2FB9A524-6400-5A0A-99C4-AD5458D7CDB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160;p71">
              <a:extLst>
                <a:ext uri="{FF2B5EF4-FFF2-40B4-BE49-F238E27FC236}">
                  <a16:creationId xmlns:a16="http://schemas.microsoft.com/office/drawing/2014/main" id="{3E3E1C84-C437-5208-F328-4D8FF37807BF}"/>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161;p71">
              <a:extLst>
                <a:ext uri="{FF2B5EF4-FFF2-40B4-BE49-F238E27FC236}">
                  <a16:creationId xmlns:a16="http://schemas.microsoft.com/office/drawing/2014/main" id="{7270DD22-3A01-B37F-DB36-60CCDA7E09AF}"/>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162;p71">
              <a:extLst>
                <a:ext uri="{FF2B5EF4-FFF2-40B4-BE49-F238E27FC236}">
                  <a16:creationId xmlns:a16="http://schemas.microsoft.com/office/drawing/2014/main" id="{65CB08C9-3A9A-F6BC-3B11-09632766AF96}"/>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163;p71">
              <a:extLst>
                <a:ext uri="{FF2B5EF4-FFF2-40B4-BE49-F238E27FC236}">
                  <a16:creationId xmlns:a16="http://schemas.microsoft.com/office/drawing/2014/main" id="{44970C81-E776-ABE6-4CE7-E09716927D4C}"/>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164;p71">
              <a:extLst>
                <a:ext uri="{FF2B5EF4-FFF2-40B4-BE49-F238E27FC236}">
                  <a16:creationId xmlns:a16="http://schemas.microsoft.com/office/drawing/2014/main" id="{82520522-7B3A-58E0-05E4-0537B1A4D822}"/>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165;p71">
              <a:extLst>
                <a:ext uri="{FF2B5EF4-FFF2-40B4-BE49-F238E27FC236}">
                  <a16:creationId xmlns:a16="http://schemas.microsoft.com/office/drawing/2014/main" id="{F594AD95-CC32-3F84-DF5F-811720D16E80}"/>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166;p71">
              <a:extLst>
                <a:ext uri="{FF2B5EF4-FFF2-40B4-BE49-F238E27FC236}">
                  <a16:creationId xmlns:a16="http://schemas.microsoft.com/office/drawing/2014/main" id="{3DA54DE5-0D4D-6C27-1F5E-1BCA1352FCE2}"/>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167;p71">
              <a:extLst>
                <a:ext uri="{FF2B5EF4-FFF2-40B4-BE49-F238E27FC236}">
                  <a16:creationId xmlns:a16="http://schemas.microsoft.com/office/drawing/2014/main" id="{351EECB5-CD2C-5B04-95D2-602988B05502}"/>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168;p71">
              <a:extLst>
                <a:ext uri="{FF2B5EF4-FFF2-40B4-BE49-F238E27FC236}">
                  <a16:creationId xmlns:a16="http://schemas.microsoft.com/office/drawing/2014/main" id="{38CF9D67-65BF-19AB-FF2A-FDE283B87E7C}"/>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169;p71">
              <a:extLst>
                <a:ext uri="{FF2B5EF4-FFF2-40B4-BE49-F238E27FC236}">
                  <a16:creationId xmlns:a16="http://schemas.microsoft.com/office/drawing/2014/main" id="{6ABCE22F-059E-6CAF-A5B9-8CD32F8F41E5}"/>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170;p71">
              <a:extLst>
                <a:ext uri="{FF2B5EF4-FFF2-40B4-BE49-F238E27FC236}">
                  <a16:creationId xmlns:a16="http://schemas.microsoft.com/office/drawing/2014/main" id="{61166127-5A09-B556-305C-75146702C115}"/>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171;p71">
              <a:extLst>
                <a:ext uri="{FF2B5EF4-FFF2-40B4-BE49-F238E27FC236}">
                  <a16:creationId xmlns:a16="http://schemas.microsoft.com/office/drawing/2014/main" id="{DD1DEB72-4213-3FAC-1F1A-4DA5C28C60E6}"/>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172;p71">
              <a:extLst>
                <a:ext uri="{FF2B5EF4-FFF2-40B4-BE49-F238E27FC236}">
                  <a16:creationId xmlns:a16="http://schemas.microsoft.com/office/drawing/2014/main" id="{0DF0347E-34D1-7B56-0CA8-3D4C799A591A}"/>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173;p71">
              <a:extLst>
                <a:ext uri="{FF2B5EF4-FFF2-40B4-BE49-F238E27FC236}">
                  <a16:creationId xmlns:a16="http://schemas.microsoft.com/office/drawing/2014/main" id="{7339728E-D3B3-0B86-BE1E-918158AE0F8F}"/>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174;p71">
              <a:extLst>
                <a:ext uri="{FF2B5EF4-FFF2-40B4-BE49-F238E27FC236}">
                  <a16:creationId xmlns:a16="http://schemas.microsoft.com/office/drawing/2014/main" id="{0A5C5C99-A7B8-FBBF-523F-3F5B319C3BB1}"/>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175;p71">
              <a:extLst>
                <a:ext uri="{FF2B5EF4-FFF2-40B4-BE49-F238E27FC236}">
                  <a16:creationId xmlns:a16="http://schemas.microsoft.com/office/drawing/2014/main" id="{74C854F7-3982-5BBA-C498-26228739A42E}"/>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176;p71">
              <a:extLst>
                <a:ext uri="{FF2B5EF4-FFF2-40B4-BE49-F238E27FC236}">
                  <a16:creationId xmlns:a16="http://schemas.microsoft.com/office/drawing/2014/main" id="{D15C26CB-24C1-D150-FACA-C5BDE06E6AB0}"/>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177;p71">
              <a:extLst>
                <a:ext uri="{FF2B5EF4-FFF2-40B4-BE49-F238E27FC236}">
                  <a16:creationId xmlns:a16="http://schemas.microsoft.com/office/drawing/2014/main" id="{9C4F4259-6855-99C8-9230-1BC050FBBEBE}"/>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178;p71">
              <a:extLst>
                <a:ext uri="{FF2B5EF4-FFF2-40B4-BE49-F238E27FC236}">
                  <a16:creationId xmlns:a16="http://schemas.microsoft.com/office/drawing/2014/main" id="{BBF391EC-256B-BB87-E515-2AA418B05ADD}"/>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179;p71">
              <a:extLst>
                <a:ext uri="{FF2B5EF4-FFF2-40B4-BE49-F238E27FC236}">
                  <a16:creationId xmlns:a16="http://schemas.microsoft.com/office/drawing/2014/main" id="{AAF1865B-D3D1-4641-EF88-78106F851CD9}"/>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180;p71">
              <a:extLst>
                <a:ext uri="{FF2B5EF4-FFF2-40B4-BE49-F238E27FC236}">
                  <a16:creationId xmlns:a16="http://schemas.microsoft.com/office/drawing/2014/main" id="{6E57A327-3B3B-9065-55F9-D47E75582EAB}"/>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181;p71">
              <a:extLst>
                <a:ext uri="{FF2B5EF4-FFF2-40B4-BE49-F238E27FC236}">
                  <a16:creationId xmlns:a16="http://schemas.microsoft.com/office/drawing/2014/main" id="{C0984BA7-44BA-9C28-354E-550812DCFAB3}"/>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182;p71">
              <a:extLst>
                <a:ext uri="{FF2B5EF4-FFF2-40B4-BE49-F238E27FC236}">
                  <a16:creationId xmlns:a16="http://schemas.microsoft.com/office/drawing/2014/main" id="{65B74719-125C-DAE9-65F8-05EB2C09DFA9}"/>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183;p71">
              <a:extLst>
                <a:ext uri="{FF2B5EF4-FFF2-40B4-BE49-F238E27FC236}">
                  <a16:creationId xmlns:a16="http://schemas.microsoft.com/office/drawing/2014/main" id="{449A64B4-ADB7-E9AD-2D2D-F76D5A0050E3}"/>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184;p71">
              <a:extLst>
                <a:ext uri="{FF2B5EF4-FFF2-40B4-BE49-F238E27FC236}">
                  <a16:creationId xmlns:a16="http://schemas.microsoft.com/office/drawing/2014/main" id="{E8699BDF-FEF5-09A8-3AD1-129C91BE001C}"/>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185;p71">
              <a:extLst>
                <a:ext uri="{FF2B5EF4-FFF2-40B4-BE49-F238E27FC236}">
                  <a16:creationId xmlns:a16="http://schemas.microsoft.com/office/drawing/2014/main" id="{3DC4C9F1-D9DE-E56A-DD39-502EE56BE496}"/>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186;p71">
              <a:extLst>
                <a:ext uri="{FF2B5EF4-FFF2-40B4-BE49-F238E27FC236}">
                  <a16:creationId xmlns:a16="http://schemas.microsoft.com/office/drawing/2014/main" id="{93566506-A303-0C16-613F-C5FABA33A2C1}"/>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187;p71">
              <a:extLst>
                <a:ext uri="{FF2B5EF4-FFF2-40B4-BE49-F238E27FC236}">
                  <a16:creationId xmlns:a16="http://schemas.microsoft.com/office/drawing/2014/main" id="{FF28CD54-E6DA-24B5-DB4E-1910EB1B209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188;p71">
              <a:extLst>
                <a:ext uri="{FF2B5EF4-FFF2-40B4-BE49-F238E27FC236}">
                  <a16:creationId xmlns:a16="http://schemas.microsoft.com/office/drawing/2014/main" id="{20074E7E-6B0D-BCEB-0014-0F19F71661BD}"/>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189;p71">
              <a:extLst>
                <a:ext uri="{FF2B5EF4-FFF2-40B4-BE49-F238E27FC236}">
                  <a16:creationId xmlns:a16="http://schemas.microsoft.com/office/drawing/2014/main" id="{5783AB26-1751-DBDE-E3CB-568F2429A65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190;p71">
              <a:extLst>
                <a:ext uri="{FF2B5EF4-FFF2-40B4-BE49-F238E27FC236}">
                  <a16:creationId xmlns:a16="http://schemas.microsoft.com/office/drawing/2014/main" id="{B85ECEEA-4F4A-4EB0-43F2-ECE034B8FDF8}"/>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191;p71">
              <a:extLst>
                <a:ext uri="{FF2B5EF4-FFF2-40B4-BE49-F238E27FC236}">
                  <a16:creationId xmlns:a16="http://schemas.microsoft.com/office/drawing/2014/main" id="{BB08033B-0D38-D6B5-A8ED-3EAD70F3776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192;p71">
              <a:extLst>
                <a:ext uri="{FF2B5EF4-FFF2-40B4-BE49-F238E27FC236}">
                  <a16:creationId xmlns:a16="http://schemas.microsoft.com/office/drawing/2014/main" id="{5573EC6B-BEFE-18D6-888A-2B1A33180FF6}"/>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193;p71">
              <a:extLst>
                <a:ext uri="{FF2B5EF4-FFF2-40B4-BE49-F238E27FC236}">
                  <a16:creationId xmlns:a16="http://schemas.microsoft.com/office/drawing/2014/main" id="{107C8E5B-F1E4-5B03-AEC6-78504398B2BD}"/>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194;p71">
              <a:extLst>
                <a:ext uri="{FF2B5EF4-FFF2-40B4-BE49-F238E27FC236}">
                  <a16:creationId xmlns:a16="http://schemas.microsoft.com/office/drawing/2014/main" id="{D8042590-01F1-644E-B11B-491DA316EC90}"/>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195;p71">
              <a:extLst>
                <a:ext uri="{FF2B5EF4-FFF2-40B4-BE49-F238E27FC236}">
                  <a16:creationId xmlns:a16="http://schemas.microsoft.com/office/drawing/2014/main" id="{D2C3CE76-FAA9-4954-C62A-928377B717E4}"/>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196;p71">
              <a:extLst>
                <a:ext uri="{FF2B5EF4-FFF2-40B4-BE49-F238E27FC236}">
                  <a16:creationId xmlns:a16="http://schemas.microsoft.com/office/drawing/2014/main" id="{B8CCC670-157E-A8AC-4CBA-65B5134595CF}"/>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197;p71">
              <a:extLst>
                <a:ext uri="{FF2B5EF4-FFF2-40B4-BE49-F238E27FC236}">
                  <a16:creationId xmlns:a16="http://schemas.microsoft.com/office/drawing/2014/main" id="{CF79D84A-B2F1-B3C2-3033-803D74B2594D}"/>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198;p71">
              <a:extLst>
                <a:ext uri="{FF2B5EF4-FFF2-40B4-BE49-F238E27FC236}">
                  <a16:creationId xmlns:a16="http://schemas.microsoft.com/office/drawing/2014/main" id="{F7C5324A-C30B-65B0-D3AE-21662DE9144C}"/>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199;p71">
              <a:extLst>
                <a:ext uri="{FF2B5EF4-FFF2-40B4-BE49-F238E27FC236}">
                  <a16:creationId xmlns:a16="http://schemas.microsoft.com/office/drawing/2014/main" id="{DB473425-0CE2-C8AB-D201-B79B72D5B7CA}"/>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200;p71">
              <a:extLst>
                <a:ext uri="{FF2B5EF4-FFF2-40B4-BE49-F238E27FC236}">
                  <a16:creationId xmlns:a16="http://schemas.microsoft.com/office/drawing/2014/main" id="{BCB32E73-C30B-3AE1-1DD5-6F3B03005F3E}"/>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201;p71">
              <a:extLst>
                <a:ext uri="{FF2B5EF4-FFF2-40B4-BE49-F238E27FC236}">
                  <a16:creationId xmlns:a16="http://schemas.microsoft.com/office/drawing/2014/main" id="{521A6C87-2513-4C52-6675-3ADD9556C69F}"/>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202;p71">
              <a:extLst>
                <a:ext uri="{FF2B5EF4-FFF2-40B4-BE49-F238E27FC236}">
                  <a16:creationId xmlns:a16="http://schemas.microsoft.com/office/drawing/2014/main" id="{EA154B97-19F8-9C40-6E60-78507E2ED494}"/>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203;p71">
              <a:extLst>
                <a:ext uri="{FF2B5EF4-FFF2-40B4-BE49-F238E27FC236}">
                  <a16:creationId xmlns:a16="http://schemas.microsoft.com/office/drawing/2014/main" id="{EBA52840-9EB9-708C-1899-CA1344CDD483}"/>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204;p71">
              <a:extLst>
                <a:ext uri="{FF2B5EF4-FFF2-40B4-BE49-F238E27FC236}">
                  <a16:creationId xmlns:a16="http://schemas.microsoft.com/office/drawing/2014/main" id="{38E9784E-8CBF-E967-8CAC-27ED6E0E5EFB}"/>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1" name="Google Shape;4205;p71">
            <a:extLst>
              <a:ext uri="{FF2B5EF4-FFF2-40B4-BE49-F238E27FC236}">
                <a16:creationId xmlns:a16="http://schemas.microsoft.com/office/drawing/2014/main" id="{82FF5899-6AD8-D184-7191-268B08B27981}"/>
              </a:ext>
            </a:extLst>
          </p:cNvPr>
          <p:cNvGrpSpPr/>
          <p:nvPr/>
        </p:nvGrpSpPr>
        <p:grpSpPr>
          <a:xfrm flipH="1">
            <a:off x="388731" y="2114902"/>
            <a:ext cx="2222970" cy="2723073"/>
            <a:chOff x="1856550" y="593100"/>
            <a:chExt cx="1159850" cy="1401150"/>
          </a:xfrm>
        </p:grpSpPr>
        <p:sp>
          <p:nvSpPr>
            <p:cNvPr id="222" name="Google Shape;4206;p71">
              <a:extLst>
                <a:ext uri="{FF2B5EF4-FFF2-40B4-BE49-F238E27FC236}">
                  <a16:creationId xmlns:a16="http://schemas.microsoft.com/office/drawing/2014/main" id="{4D642060-EA7D-689A-92FF-DA6094755B7F}"/>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207;p71">
              <a:extLst>
                <a:ext uri="{FF2B5EF4-FFF2-40B4-BE49-F238E27FC236}">
                  <a16:creationId xmlns:a16="http://schemas.microsoft.com/office/drawing/2014/main" id="{EE014AAE-0396-E148-420B-13AF9899A1A8}"/>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208;p71">
              <a:extLst>
                <a:ext uri="{FF2B5EF4-FFF2-40B4-BE49-F238E27FC236}">
                  <a16:creationId xmlns:a16="http://schemas.microsoft.com/office/drawing/2014/main" id="{EF924344-048A-076F-7ADB-E4C7CC83E629}"/>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209;p71">
              <a:extLst>
                <a:ext uri="{FF2B5EF4-FFF2-40B4-BE49-F238E27FC236}">
                  <a16:creationId xmlns:a16="http://schemas.microsoft.com/office/drawing/2014/main" id="{9F0EFBEE-1C94-AE29-525B-91C6DAF5764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210;p71">
              <a:extLst>
                <a:ext uri="{FF2B5EF4-FFF2-40B4-BE49-F238E27FC236}">
                  <a16:creationId xmlns:a16="http://schemas.microsoft.com/office/drawing/2014/main" id="{41C83F91-A950-8B33-1474-0BA8AE3CF38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211;p71">
              <a:extLst>
                <a:ext uri="{FF2B5EF4-FFF2-40B4-BE49-F238E27FC236}">
                  <a16:creationId xmlns:a16="http://schemas.microsoft.com/office/drawing/2014/main" id="{F81E5778-360E-7672-7F09-D985C831C324}"/>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212;p71">
              <a:extLst>
                <a:ext uri="{FF2B5EF4-FFF2-40B4-BE49-F238E27FC236}">
                  <a16:creationId xmlns:a16="http://schemas.microsoft.com/office/drawing/2014/main" id="{CC3B9567-1183-E284-1312-12249797747C}"/>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213;p71">
              <a:extLst>
                <a:ext uri="{FF2B5EF4-FFF2-40B4-BE49-F238E27FC236}">
                  <a16:creationId xmlns:a16="http://schemas.microsoft.com/office/drawing/2014/main" id="{EB89997B-65E0-00B1-4B4B-B23CA2FE6A81}"/>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214;p71">
              <a:extLst>
                <a:ext uri="{FF2B5EF4-FFF2-40B4-BE49-F238E27FC236}">
                  <a16:creationId xmlns:a16="http://schemas.microsoft.com/office/drawing/2014/main" id="{8E1A8B22-CF74-8169-7108-8E0CDF7A4528}"/>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215;p71">
              <a:extLst>
                <a:ext uri="{FF2B5EF4-FFF2-40B4-BE49-F238E27FC236}">
                  <a16:creationId xmlns:a16="http://schemas.microsoft.com/office/drawing/2014/main" id="{C70F9D7D-0A14-9022-5BEA-2F0B809BC8DB}"/>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216;p71">
              <a:extLst>
                <a:ext uri="{FF2B5EF4-FFF2-40B4-BE49-F238E27FC236}">
                  <a16:creationId xmlns:a16="http://schemas.microsoft.com/office/drawing/2014/main" id="{ABBA2A48-C3AD-63D7-AB58-E6F3A054EC59}"/>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217;p71">
              <a:extLst>
                <a:ext uri="{FF2B5EF4-FFF2-40B4-BE49-F238E27FC236}">
                  <a16:creationId xmlns:a16="http://schemas.microsoft.com/office/drawing/2014/main" id="{43F83AF6-6E4B-B188-1E78-5529BBABDF88}"/>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218;p71">
              <a:extLst>
                <a:ext uri="{FF2B5EF4-FFF2-40B4-BE49-F238E27FC236}">
                  <a16:creationId xmlns:a16="http://schemas.microsoft.com/office/drawing/2014/main" id="{5E951C60-B820-F9D8-6AEE-1804B4A161E8}"/>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219;p71">
              <a:extLst>
                <a:ext uri="{FF2B5EF4-FFF2-40B4-BE49-F238E27FC236}">
                  <a16:creationId xmlns:a16="http://schemas.microsoft.com/office/drawing/2014/main" id="{A591AD3E-7F94-B7A8-F395-389218CDBF5B}"/>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220;p71">
              <a:extLst>
                <a:ext uri="{FF2B5EF4-FFF2-40B4-BE49-F238E27FC236}">
                  <a16:creationId xmlns:a16="http://schemas.microsoft.com/office/drawing/2014/main" id="{B07007BD-5258-3A15-D2BE-B768BD74DC9D}"/>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221;p71">
              <a:extLst>
                <a:ext uri="{FF2B5EF4-FFF2-40B4-BE49-F238E27FC236}">
                  <a16:creationId xmlns:a16="http://schemas.microsoft.com/office/drawing/2014/main" id="{66A99D57-49DE-240C-A84D-5B6FA3BDAC38}"/>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222;p71">
              <a:extLst>
                <a:ext uri="{FF2B5EF4-FFF2-40B4-BE49-F238E27FC236}">
                  <a16:creationId xmlns:a16="http://schemas.microsoft.com/office/drawing/2014/main" id="{39DB679A-45D4-0A31-1942-FA03F3CFC593}"/>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223;p71">
              <a:extLst>
                <a:ext uri="{FF2B5EF4-FFF2-40B4-BE49-F238E27FC236}">
                  <a16:creationId xmlns:a16="http://schemas.microsoft.com/office/drawing/2014/main" id="{4AA74EC3-EB14-62FF-C8EC-3657B541E935}"/>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224;p71">
              <a:extLst>
                <a:ext uri="{FF2B5EF4-FFF2-40B4-BE49-F238E27FC236}">
                  <a16:creationId xmlns:a16="http://schemas.microsoft.com/office/drawing/2014/main" id="{34110DEC-EC7E-3DAE-3CF7-6847A4236D2B}"/>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225;p71">
              <a:extLst>
                <a:ext uri="{FF2B5EF4-FFF2-40B4-BE49-F238E27FC236}">
                  <a16:creationId xmlns:a16="http://schemas.microsoft.com/office/drawing/2014/main" id="{D13E1DD8-A1BA-EEDB-B9BE-BBCCBD569BB6}"/>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4226;p71">
              <a:extLst>
                <a:ext uri="{FF2B5EF4-FFF2-40B4-BE49-F238E27FC236}">
                  <a16:creationId xmlns:a16="http://schemas.microsoft.com/office/drawing/2014/main" id="{A7EB6D27-CA09-A871-B48E-77AD9EE262A2}"/>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4227;p71">
              <a:extLst>
                <a:ext uri="{FF2B5EF4-FFF2-40B4-BE49-F238E27FC236}">
                  <a16:creationId xmlns:a16="http://schemas.microsoft.com/office/drawing/2014/main" id="{D6A335EC-F69B-F4DA-A694-9B2C68F4AB94}"/>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228;p71">
              <a:extLst>
                <a:ext uri="{FF2B5EF4-FFF2-40B4-BE49-F238E27FC236}">
                  <a16:creationId xmlns:a16="http://schemas.microsoft.com/office/drawing/2014/main" id="{F99907BD-CBB6-16C9-897D-C02267C9A357}"/>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229;p71">
              <a:extLst>
                <a:ext uri="{FF2B5EF4-FFF2-40B4-BE49-F238E27FC236}">
                  <a16:creationId xmlns:a16="http://schemas.microsoft.com/office/drawing/2014/main" id="{536CC029-0D50-335F-BD68-6E31493A00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230;p71">
              <a:extLst>
                <a:ext uri="{FF2B5EF4-FFF2-40B4-BE49-F238E27FC236}">
                  <a16:creationId xmlns:a16="http://schemas.microsoft.com/office/drawing/2014/main" id="{163FD1E3-F8B8-D26C-DC70-67BDB6435D8B}"/>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231;p71">
              <a:extLst>
                <a:ext uri="{FF2B5EF4-FFF2-40B4-BE49-F238E27FC236}">
                  <a16:creationId xmlns:a16="http://schemas.microsoft.com/office/drawing/2014/main" id="{7218599C-F43F-7334-B123-9C1E59040250}"/>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232;p71">
              <a:extLst>
                <a:ext uri="{FF2B5EF4-FFF2-40B4-BE49-F238E27FC236}">
                  <a16:creationId xmlns:a16="http://schemas.microsoft.com/office/drawing/2014/main" id="{1836655E-D247-A571-E0BB-9EFCBB5C5C83}"/>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33;p71">
              <a:extLst>
                <a:ext uri="{FF2B5EF4-FFF2-40B4-BE49-F238E27FC236}">
                  <a16:creationId xmlns:a16="http://schemas.microsoft.com/office/drawing/2014/main" id="{0BD7BDF7-3D83-A700-DD41-947C86FEDAA2}"/>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34;p71">
              <a:extLst>
                <a:ext uri="{FF2B5EF4-FFF2-40B4-BE49-F238E27FC236}">
                  <a16:creationId xmlns:a16="http://schemas.microsoft.com/office/drawing/2014/main" id="{C7F50455-636C-D79D-DC84-4B81B0E77D61}"/>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35;p71">
              <a:extLst>
                <a:ext uri="{FF2B5EF4-FFF2-40B4-BE49-F238E27FC236}">
                  <a16:creationId xmlns:a16="http://schemas.microsoft.com/office/drawing/2014/main" id="{F30EA47C-493F-FDA0-5034-10E46DBEBF72}"/>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36;p71">
              <a:extLst>
                <a:ext uri="{FF2B5EF4-FFF2-40B4-BE49-F238E27FC236}">
                  <a16:creationId xmlns:a16="http://schemas.microsoft.com/office/drawing/2014/main" id="{7428CE4B-D263-295F-2629-6A9A26BD0EAE}"/>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37;p71">
              <a:extLst>
                <a:ext uri="{FF2B5EF4-FFF2-40B4-BE49-F238E27FC236}">
                  <a16:creationId xmlns:a16="http://schemas.microsoft.com/office/drawing/2014/main" id="{36F593B0-8E8C-1695-AFE7-99032322F364}"/>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38;p71">
              <a:extLst>
                <a:ext uri="{FF2B5EF4-FFF2-40B4-BE49-F238E27FC236}">
                  <a16:creationId xmlns:a16="http://schemas.microsoft.com/office/drawing/2014/main" id="{DBD8C18E-FEA0-E4FA-BF4C-30EC13FA327D}"/>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39;p71">
              <a:extLst>
                <a:ext uri="{FF2B5EF4-FFF2-40B4-BE49-F238E27FC236}">
                  <a16:creationId xmlns:a16="http://schemas.microsoft.com/office/drawing/2014/main" id="{2FFDCB33-BA65-D448-1EEB-95159DACB215}"/>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40;p71">
              <a:extLst>
                <a:ext uri="{FF2B5EF4-FFF2-40B4-BE49-F238E27FC236}">
                  <a16:creationId xmlns:a16="http://schemas.microsoft.com/office/drawing/2014/main" id="{60DC1DDD-BB92-7A3A-1388-21CC8EC16996}"/>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41;p71">
              <a:extLst>
                <a:ext uri="{FF2B5EF4-FFF2-40B4-BE49-F238E27FC236}">
                  <a16:creationId xmlns:a16="http://schemas.microsoft.com/office/drawing/2014/main" id="{F5F58727-4E76-AC2D-4A3E-1A0538930108}"/>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242;p71">
              <a:extLst>
                <a:ext uri="{FF2B5EF4-FFF2-40B4-BE49-F238E27FC236}">
                  <a16:creationId xmlns:a16="http://schemas.microsoft.com/office/drawing/2014/main" id="{70D5CB48-D559-5444-AE26-1F2473C2F017}"/>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243;p71">
              <a:extLst>
                <a:ext uri="{FF2B5EF4-FFF2-40B4-BE49-F238E27FC236}">
                  <a16:creationId xmlns:a16="http://schemas.microsoft.com/office/drawing/2014/main" id="{80F81CE0-C391-850D-AD67-C7FCEACBF6C2}"/>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244;p71">
              <a:extLst>
                <a:ext uri="{FF2B5EF4-FFF2-40B4-BE49-F238E27FC236}">
                  <a16:creationId xmlns:a16="http://schemas.microsoft.com/office/drawing/2014/main" id="{6FAFBC4B-04BE-30E4-59E1-164861E3BB99}"/>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245;p71">
              <a:extLst>
                <a:ext uri="{FF2B5EF4-FFF2-40B4-BE49-F238E27FC236}">
                  <a16:creationId xmlns:a16="http://schemas.microsoft.com/office/drawing/2014/main" id="{225CA4AF-64CD-F6A2-210B-7E3832A8CCBF}"/>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4246;p71">
              <a:extLst>
                <a:ext uri="{FF2B5EF4-FFF2-40B4-BE49-F238E27FC236}">
                  <a16:creationId xmlns:a16="http://schemas.microsoft.com/office/drawing/2014/main" id="{FAA77A07-D511-704F-4053-45CDE543B07E}"/>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4247;p71">
              <a:extLst>
                <a:ext uri="{FF2B5EF4-FFF2-40B4-BE49-F238E27FC236}">
                  <a16:creationId xmlns:a16="http://schemas.microsoft.com/office/drawing/2014/main" id="{57F19517-A4D1-AA2A-C7D3-CB266A642FC2}"/>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4248;p71">
              <a:extLst>
                <a:ext uri="{FF2B5EF4-FFF2-40B4-BE49-F238E27FC236}">
                  <a16:creationId xmlns:a16="http://schemas.microsoft.com/office/drawing/2014/main" id="{1C355C0A-2941-D0D6-9CDB-19ADCBD2F99A}"/>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4249;p71">
              <a:extLst>
                <a:ext uri="{FF2B5EF4-FFF2-40B4-BE49-F238E27FC236}">
                  <a16:creationId xmlns:a16="http://schemas.microsoft.com/office/drawing/2014/main" id="{7AC5B7A8-2614-12AC-E347-6CBD6310CF4B}"/>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4250;p71">
              <a:extLst>
                <a:ext uri="{FF2B5EF4-FFF2-40B4-BE49-F238E27FC236}">
                  <a16:creationId xmlns:a16="http://schemas.microsoft.com/office/drawing/2014/main" id="{92816D88-ED6E-5C3D-843C-DE82A01F28C6}"/>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4251;p71">
              <a:extLst>
                <a:ext uri="{FF2B5EF4-FFF2-40B4-BE49-F238E27FC236}">
                  <a16:creationId xmlns:a16="http://schemas.microsoft.com/office/drawing/2014/main" id="{5124CB6E-AE8F-53EB-E02B-999F1FD7DA65}"/>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4252;p71">
              <a:extLst>
                <a:ext uri="{FF2B5EF4-FFF2-40B4-BE49-F238E27FC236}">
                  <a16:creationId xmlns:a16="http://schemas.microsoft.com/office/drawing/2014/main" id="{A5C8C2F6-3DC1-050B-9D29-7C425D7E8063}"/>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4253;p71">
              <a:extLst>
                <a:ext uri="{FF2B5EF4-FFF2-40B4-BE49-F238E27FC236}">
                  <a16:creationId xmlns:a16="http://schemas.microsoft.com/office/drawing/2014/main" id="{FF59660B-AC0C-CA1D-1995-4F16E2254495}"/>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4254;p71">
              <a:extLst>
                <a:ext uri="{FF2B5EF4-FFF2-40B4-BE49-F238E27FC236}">
                  <a16:creationId xmlns:a16="http://schemas.microsoft.com/office/drawing/2014/main" id="{11134B65-9B74-510B-98C3-10DAE62F34F6}"/>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4255;p71">
              <a:extLst>
                <a:ext uri="{FF2B5EF4-FFF2-40B4-BE49-F238E27FC236}">
                  <a16:creationId xmlns:a16="http://schemas.microsoft.com/office/drawing/2014/main" id="{0E4AEC73-DA92-C78A-2D23-7C8D2635FC67}"/>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4256;p71">
              <a:extLst>
                <a:ext uri="{FF2B5EF4-FFF2-40B4-BE49-F238E27FC236}">
                  <a16:creationId xmlns:a16="http://schemas.microsoft.com/office/drawing/2014/main" id="{19394E67-5C64-060B-9BC0-17773DF835C7}"/>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4257;p71">
              <a:extLst>
                <a:ext uri="{FF2B5EF4-FFF2-40B4-BE49-F238E27FC236}">
                  <a16:creationId xmlns:a16="http://schemas.microsoft.com/office/drawing/2014/main" id="{CA3B07D5-6C31-B331-F584-405C5F947A36}"/>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4258;p71">
              <a:extLst>
                <a:ext uri="{FF2B5EF4-FFF2-40B4-BE49-F238E27FC236}">
                  <a16:creationId xmlns:a16="http://schemas.microsoft.com/office/drawing/2014/main" id="{633579B6-5821-E6C4-C0EC-EC254DC09FC3}"/>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4259;p71">
              <a:extLst>
                <a:ext uri="{FF2B5EF4-FFF2-40B4-BE49-F238E27FC236}">
                  <a16:creationId xmlns:a16="http://schemas.microsoft.com/office/drawing/2014/main" id="{DB620A5A-E693-2C56-6222-C6C24600A952}"/>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4260;p71">
              <a:extLst>
                <a:ext uri="{FF2B5EF4-FFF2-40B4-BE49-F238E27FC236}">
                  <a16:creationId xmlns:a16="http://schemas.microsoft.com/office/drawing/2014/main" id="{0AE9052F-86B0-2EB1-B6D5-BF8C8DA3958C}"/>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4261;p71">
              <a:extLst>
                <a:ext uri="{FF2B5EF4-FFF2-40B4-BE49-F238E27FC236}">
                  <a16:creationId xmlns:a16="http://schemas.microsoft.com/office/drawing/2014/main" id="{3F658BD0-2339-5B7F-0E7B-51BC6A63A586}"/>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4262;p71">
              <a:extLst>
                <a:ext uri="{FF2B5EF4-FFF2-40B4-BE49-F238E27FC236}">
                  <a16:creationId xmlns:a16="http://schemas.microsoft.com/office/drawing/2014/main" id="{100F2F1D-677E-1B99-7DD4-7428435A49F6}"/>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4263;p71">
              <a:extLst>
                <a:ext uri="{FF2B5EF4-FFF2-40B4-BE49-F238E27FC236}">
                  <a16:creationId xmlns:a16="http://schemas.microsoft.com/office/drawing/2014/main" id="{CF0E92DE-4492-5058-36BA-95EB2211561E}"/>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4264;p71">
              <a:extLst>
                <a:ext uri="{FF2B5EF4-FFF2-40B4-BE49-F238E27FC236}">
                  <a16:creationId xmlns:a16="http://schemas.microsoft.com/office/drawing/2014/main" id="{5CD9B723-E385-6211-A57C-994C64A1C0A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4265;p71">
              <a:extLst>
                <a:ext uri="{FF2B5EF4-FFF2-40B4-BE49-F238E27FC236}">
                  <a16:creationId xmlns:a16="http://schemas.microsoft.com/office/drawing/2014/main" id="{56E2E0C2-F365-1D9B-7D10-180658262E4B}"/>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4266;p71">
              <a:extLst>
                <a:ext uri="{FF2B5EF4-FFF2-40B4-BE49-F238E27FC236}">
                  <a16:creationId xmlns:a16="http://schemas.microsoft.com/office/drawing/2014/main" id="{47702D34-2668-36CE-9720-6BD4A1EAE6D0}"/>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4267;p71">
              <a:extLst>
                <a:ext uri="{FF2B5EF4-FFF2-40B4-BE49-F238E27FC236}">
                  <a16:creationId xmlns:a16="http://schemas.microsoft.com/office/drawing/2014/main" id="{9CF092C7-BEAF-46CA-A86A-D0DB34F9056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4268;p71">
              <a:extLst>
                <a:ext uri="{FF2B5EF4-FFF2-40B4-BE49-F238E27FC236}">
                  <a16:creationId xmlns:a16="http://schemas.microsoft.com/office/drawing/2014/main" id="{E8827F3C-0BED-AE4A-DF47-AA2BFCE99C7C}"/>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4269;p71">
              <a:extLst>
                <a:ext uri="{FF2B5EF4-FFF2-40B4-BE49-F238E27FC236}">
                  <a16:creationId xmlns:a16="http://schemas.microsoft.com/office/drawing/2014/main" id="{61AEE53B-4FBB-A986-19FF-3A8B9D3DAC27}"/>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4270;p71">
              <a:extLst>
                <a:ext uri="{FF2B5EF4-FFF2-40B4-BE49-F238E27FC236}">
                  <a16:creationId xmlns:a16="http://schemas.microsoft.com/office/drawing/2014/main" id="{BFB74A97-0BBF-F7E2-4D0E-6A67346F4759}"/>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4271;p71">
              <a:extLst>
                <a:ext uri="{FF2B5EF4-FFF2-40B4-BE49-F238E27FC236}">
                  <a16:creationId xmlns:a16="http://schemas.microsoft.com/office/drawing/2014/main" id="{2C3E5C37-F288-3CF0-7872-0E86899A87D3}"/>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4272;p71">
              <a:extLst>
                <a:ext uri="{FF2B5EF4-FFF2-40B4-BE49-F238E27FC236}">
                  <a16:creationId xmlns:a16="http://schemas.microsoft.com/office/drawing/2014/main" id="{F953CF17-CA38-9A27-4A14-F674FB3E672A}"/>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4273;p71">
              <a:extLst>
                <a:ext uri="{FF2B5EF4-FFF2-40B4-BE49-F238E27FC236}">
                  <a16:creationId xmlns:a16="http://schemas.microsoft.com/office/drawing/2014/main" id="{09D1B204-4910-4231-9BE7-E9F92BE97A91}"/>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4274;p71">
              <a:extLst>
                <a:ext uri="{FF2B5EF4-FFF2-40B4-BE49-F238E27FC236}">
                  <a16:creationId xmlns:a16="http://schemas.microsoft.com/office/drawing/2014/main" id="{994744EF-9A6A-D876-A62E-8DAA29061463}"/>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4275;p71">
              <a:extLst>
                <a:ext uri="{FF2B5EF4-FFF2-40B4-BE49-F238E27FC236}">
                  <a16:creationId xmlns:a16="http://schemas.microsoft.com/office/drawing/2014/main" id="{905CF682-4093-45C5-9EAD-5DEFBBE2685E}"/>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4276;p71">
              <a:extLst>
                <a:ext uri="{FF2B5EF4-FFF2-40B4-BE49-F238E27FC236}">
                  <a16:creationId xmlns:a16="http://schemas.microsoft.com/office/drawing/2014/main" id="{56483257-E880-B3C3-7D07-EDC5B59A26B2}"/>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4277;p71">
              <a:extLst>
                <a:ext uri="{FF2B5EF4-FFF2-40B4-BE49-F238E27FC236}">
                  <a16:creationId xmlns:a16="http://schemas.microsoft.com/office/drawing/2014/main" id="{7187FEB7-A703-84BB-53C4-28DFD8D5581B}"/>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4278;p71">
              <a:extLst>
                <a:ext uri="{FF2B5EF4-FFF2-40B4-BE49-F238E27FC236}">
                  <a16:creationId xmlns:a16="http://schemas.microsoft.com/office/drawing/2014/main" id="{2B13CCC8-DD53-B6D7-264D-F02BA38A83B9}"/>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4279;p71">
              <a:extLst>
                <a:ext uri="{FF2B5EF4-FFF2-40B4-BE49-F238E27FC236}">
                  <a16:creationId xmlns:a16="http://schemas.microsoft.com/office/drawing/2014/main" id="{F5752333-9606-741A-9425-F7A9F7705DD9}"/>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4280;p71">
              <a:extLst>
                <a:ext uri="{FF2B5EF4-FFF2-40B4-BE49-F238E27FC236}">
                  <a16:creationId xmlns:a16="http://schemas.microsoft.com/office/drawing/2014/main" id="{4BF179D8-7960-8756-12C9-55CA8E684B58}"/>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4281;p71">
              <a:extLst>
                <a:ext uri="{FF2B5EF4-FFF2-40B4-BE49-F238E27FC236}">
                  <a16:creationId xmlns:a16="http://schemas.microsoft.com/office/drawing/2014/main" id="{26EBD723-0130-5FD5-0B1F-337B8CCF49A5}"/>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4282;p71">
              <a:extLst>
                <a:ext uri="{FF2B5EF4-FFF2-40B4-BE49-F238E27FC236}">
                  <a16:creationId xmlns:a16="http://schemas.microsoft.com/office/drawing/2014/main" id="{5ED53473-0BD7-8880-947D-BC9C2044F8E3}"/>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4283;p71">
              <a:extLst>
                <a:ext uri="{FF2B5EF4-FFF2-40B4-BE49-F238E27FC236}">
                  <a16:creationId xmlns:a16="http://schemas.microsoft.com/office/drawing/2014/main" id="{F996228A-2E05-53FA-B1AC-1E4BF9E79A48}"/>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4284;p71">
              <a:extLst>
                <a:ext uri="{FF2B5EF4-FFF2-40B4-BE49-F238E27FC236}">
                  <a16:creationId xmlns:a16="http://schemas.microsoft.com/office/drawing/2014/main" id="{AC7E291D-3D92-8672-D305-A81119ED7BAE}"/>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4285;p71">
              <a:extLst>
                <a:ext uri="{FF2B5EF4-FFF2-40B4-BE49-F238E27FC236}">
                  <a16:creationId xmlns:a16="http://schemas.microsoft.com/office/drawing/2014/main" id="{48D08BA1-7703-E18B-B3E1-1FCE6E1762E1}"/>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4286;p71">
              <a:extLst>
                <a:ext uri="{FF2B5EF4-FFF2-40B4-BE49-F238E27FC236}">
                  <a16:creationId xmlns:a16="http://schemas.microsoft.com/office/drawing/2014/main" id="{D0DD8B5D-99F3-AB60-2852-D2D975D2A72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4287;p71">
              <a:extLst>
                <a:ext uri="{FF2B5EF4-FFF2-40B4-BE49-F238E27FC236}">
                  <a16:creationId xmlns:a16="http://schemas.microsoft.com/office/drawing/2014/main" id="{72BFAECC-BDAB-A35A-BB49-FFAAB332C2B4}"/>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4288;p71">
              <a:extLst>
                <a:ext uri="{FF2B5EF4-FFF2-40B4-BE49-F238E27FC236}">
                  <a16:creationId xmlns:a16="http://schemas.microsoft.com/office/drawing/2014/main" id="{CB2BC039-F0C1-FC4F-92AE-B607473B4DE5}"/>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4289;p71">
              <a:extLst>
                <a:ext uri="{FF2B5EF4-FFF2-40B4-BE49-F238E27FC236}">
                  <a16:creationId xmlns:a16="http://schemas.microsoft.com/office/drawing/2014/main" id="{999653C7-C9E6-ED7E-F180-70920928FEDE}"/>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4290;p71">
              <a:extLst>
                <a:ext uri="{FF2B5EF4-FFF2-40B4-BE49-F238E27FC236}">
                  <a16:creationId xmlns:a16="http://schemas.microsoft.com/office/drawing/2014/main" id="{1734C238-3F5F-D9B0-C3EF-381EF1A39F7A}"/>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257963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500" fill="hold"/>
                                        <p:tgtEl>
                                          <p:spTgt spid="78"/>
                                        </p:tgtEl>
                                        <p:attrNameLst>
                                          <p:attrName>ppt_x</p:attrName>
                                        </p:attrNameLst>
                                      </p:cBhvr>
                                      <p:tavLst>
                                        <p:tav tm="0">
                                          <p:val>
                                            <p:strVal val="#ppt_x"/>
                                          </p:val>
                                        </p:tav>
                                        <p:tav tm="100000">
                                          <p:val>
                                            <p:strVal val="#ppt_x"/>
                                          </p:val>
                                        </p:tav>
                                      </p:tavLst>
                                    </p:anim>
                                    <p:anim calcmode="lin" valueType="num">
                                      <p:cBhvr additive="base">
                                        <p:cTn id="40" dur="500" fill="hold"/>
                                        <p:tgtEl>
                                          <p:spTgt spid="7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1"/>
                                        </p:tgtEl>
                                        <p:attrNameLst>
                                          <p:attrName>style.visibility</p:attrName>
                                        </p:attrNameLst>
                                      </p:cBhvr>
                                      <p:to>
                                        <p:strVal val="visible"/>
                                      </p:to>
                                    </p:set>
                                    <p:anim calcmode="lin" valueType="num">
                                      <p:cBhvr additive="base">
                                        <p:cTn id="47" dur="500" fill="hold"/>
                                        <p:tgtEl>
                                          <p:spTgt spid="221"/>
                                        </p:tgtEl>
                                        <p:attrNameLst>
                                          <p:attrName>ppt_x</p:attrName>
                                        </p:attrNameLst>
                                      </p:cBhvr>
                                      <p:tavLst>
                                        <p:tav tm="0">
                                          <p:val>
                                            <p:strVal val="#ppt_x"/>
                                          </p:val>
                                        </p:tav>
                                        <p:tav tm="100000">
                                          <p:val>
                                            <p:strVal val="#ppt_x"/>
                                          </p:val>
                                        </p:tav>
                                      </p:tavLst>
                                    </p:anim>
                                    <p:anim calcmode="lin" valueType="num">
                                      <p:cBhvr additive="base">
                                        <p:cTn id="48"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p:bldP spid="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7">
            <a:alphaModFix amt="23000"/>
            <a:lum/>
          </a:blip>
          <a:srcRect/>
          <a:stretch>
            <a:fillRect l="-45000" r="-45000"/>
          </a:stretch>
        </a:blipFill>
        <a:effectLst/>
      </p:bgPr>
    </p:bg>
    <p:spTree>
      <p:nvGrpSpPr>
        <p:cNvPr id="1" name=""/>
        <p:cNvGrpSpPr/>
        <p:nvPr/>
      </p:nvGrpSpPr>
      <p:grpSpPr>
        <a:xfrm>
          <a:off x="0" y="0"/>
          <a:ext cx="0" cy="0"/>
          <a:chOff x="0" y="0"/>
          <a:chExt cx="0" cy="0"/>
        </a:xfrm>
      </p:grpSpPr>
      <p:sp>
        <p:nvSpPr>
          <p:cNvPr id="3" name="TextBox 2"/>
          <p:cNvSpPr txBox="1"/>
          <p:nvPr/>
        </p:nvSpPr>
        <p:spPr>
          <a:xfrm>
            <a:off x="3653171" y="4570286"/>
            <a:ext cx="1943161" cy="553998"/>
          </a:xfrm>
          <a:prstGeom prst="rect">
            <a:avLst/>
          </a:prstGeom>
          <a:solidFill>
            <a:schemeClr val="bg1"/>
          </a:solid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design by TRO GIANG</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Arial"/>
                <a:sym typeface="Arial"/>
              </a:rPr>
              <a:t>youtube.com/trogiang</a:t>
            </a:r>
            <a:endParaRPr kumimoji="0" lang="vi-VN"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endParaRPr>
          </a:p>
        </p:txBody>
      </p:sp>
      <p:pic>
        <p:nvPicPr>
          <p:cNvPr id="9" name="Picture 8">
            <a:extLst>
              <a:ext uri="{FF2B5EF4-FFF2-40B4-BE49-F238E27FC236}">
                <a16:creationId xmlns:a16="http://schemas.microsoft.com/office/drawing/2014/main" id="{BC3F24AE-64C1-C777-DDFB-2CAA6699CBC4}"/>
              </a:ext>
            </a:extLst>
          </p:cNvPr>
          <p:cNvPicPr>
            <a:picLocks noChangeAspect="1"/>
          </p:cNvPicPr>
          <p:nvPr/>
        </p:nvPicPr>
        <p:blipFill>
          <a:blip r:embed="rId8"/>
          <a:stretch>
            <a:fillRect/>
          </a:stretch>
        </p:blipFill>
        <p:spPr>
          <a:xfrm>
            <a:off x="0" y="1255"/>
            <a:ext cx="9144000" cy="5140990"/>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239" y="-28811"/>
            <a:ext cx="829447" cy="818533"/>
          </a:xfrm>
          <a:prstGeom prst="rect">
            <a:avLst/>
          </a:prstGeom>
        </p:spPr>
      </p:pic>
      <p:pic>
        <p:nvPicPr>
          <p:cNvPr id="36" name="Picture 3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7997" y="3496394"/>
            <a:ext cx="2756055" cy="1121385"/>
          </a:xfrm>
          <a:prstGeom prst="rect">
            <a:avLst/>
          </a:prstGeom>
        </p:spPr>
      </p:pic>
      <p:pic>
        <p:nvPicPr>
          <p:cNvPr id="17" name="Picture 16">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3924" y="2969717"/>
            <a:ext cx="984298" cy="984298"/>
          </a:xfrm>
          <a:prstGeom prst="rect">
            <a:avLst/>
          </a:prstGeom>
        </p:spPr>
      </p:pic>
      <p:pic>
        <p:nvPicPr>
          <p:cNvPr id="21" name="Picture 2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17050" y="3140266"/>
            <a:ext cx="813749" cy="813749"/>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83949" y="2951232"/>
            <a:ext cx="1550194" cy="985838"/>
          </a:xfrm>
          <a:prstGeom prst="rect">
            <a:avLst/>
          </a:prstGeom>
        </p:spPr>
      </p:pic>
      <p:sp>
        <p:nvSpPr>
          <p:cNvPr id="28" name="Cloud 27"/>
          <p:cNvSpPr/>
          <p:nvPr/>
        </p:nvSpPr>
        <p:spPr>
          <a:xfrm>
            <a:off x="-1028701" y="497455"/>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50" name="Picture 4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136620" y="727997"/>
            <a:ext cx="2717511" cy="918185"/>
          </a:xfrm>
          <a:prstGeom prst="rect">
            <a:avLst/>
          </a:prstGeom>
        </p:spPr>
      </p:pic>
      <p:pic>
        <p:nvPicPr>
          <p:cNvPr id="51" name="Picture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05158" y="-6059"/>
            <a:ext cx="1485900" cy="1300163"/>
          </a:xfrm>
          <a:prstGeom prst="rect">
            <a:avLst/>
          </a:prstGeom>
        </p:spPr>
      </p:pic>
      <p:sp>
        <p:nvSpPr>
          <p:cNvPr id="29" name="Cloud 28"/>
          <p:cNvSpPr/>
          <p:nvPr/>
        </p:nvSpPr>
        <p:spPr>
          <a:xfrm>
            <a:off x="9263091" y="1230820"/>
            <a:ext cx="779318" cy="461084"/>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7" name="Cloud 26"/>
          <p:cNvSpPr/>
          <p:nvPr/>
        </p:nvSpPr>
        <p:spPr>
          <a:xfrm>
            <a:off x="-1473023" y="3597514"/>
            <a:ext cx="1438134" cy="722631"/>
          </a:xfrm>
          <a:prstGeom prst="cloud">
            <a:avLst/>
          </a:prstGeom>
          <a:solidFill>
            <a:schemeClr val="bg1">
              <a:alpha val="95000"/>
            </a:schemeClr>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63" name="Picture 6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056441" y="1703921"/>
            <a:ext cx="1183344" cy="406414"/>
          </a:xfrm>
          <a:prstGeom prst="rect">
            <a:avLst/>
          </a:prstGeom>
        </p:spPr>
      </p:pic>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52319" y="2383870"/>
            <a:ext cx="1285544" cy="447972"/>
          </a:xfrm>
          <a:prstGeom prst="rect">
            <a:avLst/>
          </a:prstGeom>
        </p:spPr>
      </p:pic>
      <p:pic>
        <p:nvPicPr>
          <p:cNvPr id="60" name="Picture 5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71821" y="3037610"/>
            <a:ext cx="1512818" cy="532539"/>
          </a:xfrm>
          <a:prstGeom prst="rect">
            <a:avLst/>
          </a:prstGeom>
        </p:spPr>
      </p:pic>
      <p:pic>
        <p:nvPicPr>
          <p:cNvPr id="59" name="Picture 5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628231" y="3641586"/>
            <a:ext cx="1737425" cy="634487"/>
          </a:xfrm>
          <a:prstGeom prst="rect">
            <a:avLst/>
          </a:prstGeom>
        </p:spPr>
      </p:pic>
      <p:pic>
        <p:nvPicPr>
          <p:cNvPr id="58" name="Picture 5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218582" y="4317117"/>
            <a:ext cx="1849220" cy="826383"/>
          </a:xfrm>
          <a:prstGeom prst="rect">
            <a:avLst/>
          </a:prstGeom>
        </p:spPr>
      </p:pic>
      <p:pic>
        <p:nvPicPr>
          <p:cNvPr id="53" name="Picture 5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85050" y="3696932"/>
            <a:ext cx="1518770" cy="733516"/>
          </a:xfrm>
          <a:prstGeom prst="rect">
            <a:avLst/>
          </a:prstGeom>
        </p:spPr>
      </p:pic>
      <p:pic>
        <p:nvPicPr>
          <p:cNvPr id="57" name="Picture 5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905381" y="1738212"/>
            <a:ext cx="1011908" cy="447506"/>
          </a:xfrm>
          <a:prstGeom prst="rect">
            <a:avLst/>
          </a:prstGeom>
        </p:spPr>
      </p:pic>
      <p:pic>
        <p:nvPicPr>
          <p:cNvPr id="56" name="Picture 55"/>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519531" y="2404323"/>
            <a:ext cx="1117550" cy="460321"/>
          </a:xfrm>
          <a:prstGeom prst="rect">
            <a:avLst/>
          </a:prstGeom>
        </p:spPr>
      </p:pic>
      <p:pic>
        <p:nvPicPr>
          <p:cNvPr id="55" name="Picture 5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44435" y="3037610"/>
            <a:ext cx="1392186" cy="566453"/>
          </a:xfrm>
          <a:prstGeom prst="rect">
            <a:avLst/>
          </a:prstGeom>
        </p:spPr>
      </p:pic>
      <p:pic>
        <p:nvPicPr>
          <p:cNvPr id="54" name="Picture 53"/>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21497" y="4414488"/>
            <a:ext cx="1664270" cy="729012"/>
          </a:xfrm>
          <a:prstGeom prst="rect">
            <a:avLst/>
          </a:prstGeom>
        </p:spPr>
      </p:pic>
      <p:pic>
        <p:nvPicPr>
          <p:cNvPr id="25" name="Picture 2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8875" y="3208011"/>
            <a:ext cx="1293560" cy="1373052"/>
          </a:xfrm>
          <a:prstGeom prst="rect">
            <a:avLst/>
          </a:prstGeom>
        </p:spPr>
      </p:pic>
      <p:sp>
        <p:nvSpPr>
          <p:cNvPr id="42" name="Oval 41">
            <a:hlinkClick r:id="rId26" action="ppaction://hlinksldjump"/>
          </p:cNvPr>
          <p:cNvSpPr/>
          <p:nvPr/>
        </p:nvSpPr>
        <p:spPr>
          <a:xfrm>
            <a:off x="83229"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6" name="Picture 25"/>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77923" y="3691171"/>
            <a:ext cx="980675" cy="1150489"/>
          </a:xfrm>
          <a:prstGeom prst="rect">
            <a:avLst/>
          </a:prstGeom>
        </p:spPr>
      </p:pic>
      <p:sp>
        <p:nvSpPr>
          <p:cNvPr id="66" name="Oval 65">
            <a:hlinkClick r:id="rId28" action="ppaction://hlinksldjump"/>
          </p:cNvPr>
          <p:cNvSpPr/>
          <p:nvPr/>
        </p:nvSpPr>
        <p:spPr>
          <a:xfrm>
            <a:off x="83229"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67" name="Oval 66">
            <a:hlinkClick r:id="rId29" action="ppaction://hlinksldjump"/>
          </p:cNvPr>
          <p:cNvSpPr/>
          <p:nvPr/>
        </p:nvSpPr>
        <p:spPr>
          <a:xfrm>
            <a:off x="83229"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68" name="Oval 67">
            <a:hlinkClick r:id="rId30" action="ppaction://hlinksldjump"/>
          </p:cNvPr>
          <p:cNvSpPr/>
          <p:nvPr/>
        </p:nvSpPr>
        <p:spPr>
          <a:xfrm>
            <a:off x="83229"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69" name="Oval 68">
            <a:hlinkClick r:id="rId31" action="ppaction://hlinksldjump"/>
          </p:cNvPr>
          <p:cNvSpPr/>
          <p:nvPr/>
        </p:nvSpPr>
        <p:spPr>
          <a:xfrm>
            <a:off x="83229" y="299980"/>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74" name="Oval 73">
            <a:hlinkClick r:id="rId32" action="ppaction://hlinksldjump"/>
          </p:cNvPr>
          <p:cNvSpPr/>
          <p:nvPr/>
        </p:nvSpPr>
        <p:spPr>
          <a:xfrm>
            <a:off x="8571374" y="2430138"/>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1</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75" name="Oval 74">
            <a:hlinkClick r:id="rId33" action="ppaction://hlinksldjump"/>
          </p:cNvPr>
          <p:cNvSpPr/>
          <p:nvPr/>
        </p:nvSpPr>
        <p:spPr>
          <a:xfrm>
            <a:off x="8571374" y="1903769"/>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2</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76" name="Oval 75">
            <a:hlinkClick r:id="rId34" action="ppaction://hlinksldjump"/>
          </p:cNvPr>
          <p:cNvSpPr/>
          <p:nvPr/>
        </p:nvSpPr>
        <p:spPr>
          <a:xfrm>
            <a:off x="8571374" y="1369172"/>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3</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77" name="Oval 76">
            <a:hlinkClick r:id="rId35" action="ppaction://hlinksldjump"/>
          </p:cNvPr>
          <p:cNvSpPr/>
          <p:nvPr/>
        </p:nvSpPr>
        <p:spPr>
          <a:xfrm>
            <a:off x="8571374" y="834576"/>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4</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78" name="Oval 77">
            <a:hlinkClick r:id="rId36" action="ppaction://hlinksldjump"/>
          </p:cNvPr>
          <p:cNvSpPr/>
          <p:nvPr/>
        </p:nvSpPr>
        <p:spPr>
          <a:xfrm>
            <a:off x="8571374" y="299980"/>
            <a:ext cx="481551" cy="481551"/>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5</a:t>
            </a:r>
            <a:endParaRPr kumimoji="0" lang="vi-VN"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81" name="Rectangle 80"/>
          <p:cNvSpPr/>
          <p:nvPr/>
        </p:nvSpPr>
        <p:spPr>
          <a:xfrm>
            <a:off x="595237" y="77443"/>
            <a:ext cx="3208251" cy="60016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CHÚC MỪNG ĐỘI BẠN THỎ</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CONGRATULATIONS RABBIT TEAM</a:t>
            </a:r>
          </a:p>
        </p:txBody>
      </p:sp>
      <p:sp>
        <p:nvSpPr>
          <p:cNvPr id="83" name="Rectangle 82"/>
          <p:cNvSpPr/>
          <p:nvPr/>
        </p:nvSpPr>
        <p:spPr>
          <a:xfrm>
            <a:off x="5355335" y="77443"/>
            <a:ext cx="3186000" cy="600164"/>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CHÚC MỪNG ĐỘI BẠN CỌP</a:t>
            </a: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35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rPr>
              <a:t>CONGRATULATIONS TIGER TEAM</a:t>
            </a:r>
            <a:endParaRPr kumimoji="0" lang="en-US" sz="33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a:sym typeface="Arial"/>
            </a:endParaRPr>
          </a:p>
        </p:txBody>
      </p:sp>
      <p:sp>
        <p:nvSpPr>
          <p:cNvPr id="19" name="Cloud 18"/>
          <p:cNvSpPr/>
          <p:nvPr/>
        </p:nvSpPr>
        <p:spPr>
          <a:xfrm>
            <a:off x="1676912" y="814318"/>
            <a:ext cx="695528" cy="44418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20" name="Cloud 19"/>
          <p:cNvSpPr/>
          <p:nvPr/>
        </p:nvSpPr>
        <p:spPr>
          <a:xfrm>
            <a:off x="6937863" y="791221"/>
            <a:ext cx="688275" cy="438635"/>
          </a:xfrm>
          <a:prstGeom prst="cloud">
            <a:avLst/>
          </a:prstGeom>
          <a:solidFill>
            <a:schemeClr val="bg1"/>
          </a:solidFill>
          <a:ln w="31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4" name="Yankee Dood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9263091" y="139960"/>
            <a:ext cx="457200" cy="457200"/>
          </a:xfrm>
          <a:prstGeom prst="rect">
            <a:avLst/>
          </a:prstGeom>
        </p:spPr>
      </p:pic>
      <p:sp>
        <p:nvSpPr>
          <p:cNvPr id="7" name="Rectangle 6"/>
          <p:cNvSpPr/>
          <p:nvPr/>
        </p:nvSpPr>
        <p:spPr>
          <a:xfrm>
            <a:off x="651454" y="1727004"/>
            <a:ext cx="7841093" cy="2461194"/>
          </a:xfrm>
          <a:prstGeom prst="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vi-VN" sz="135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5" name="Rectangle 4"/>
          <p:cNvSpPr/>
          <p:nvPr/>
        </p:nvSpPr>
        <p:spPr>
          <a:xfrm>
            <a:off x="576997" y="1812644"/>
            <a:ext cx="7990008" cy="1177245"/>
          </a:xfrm>
          <a:prstGeom prst="rect">
            <a:avLst/>
          </a:prstGeom>
          <a:noFill/>
        </p:spPr>
        <p:txBody>
          <a:bodyPr wrap="none" lIns="68580" tIns="34290" rIns="68580" bIns="3429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AI LÊN CAO HƠN</a:t>
            </a:r>
          </a:p>
        </p:txBody>
      </p:sp>
      <p:sp>
        <p:nvSpPr>
          <p:cNvPr id="6" name="Rectangle 5"/>
          <p:cNvSpPr/>
          <p:nvPr/>
        </p:nvSpPr>
        <p:spPr>
          <a:xfrm>
            <a:off x="3223876" y="2606206"/>
            <a:ext cx="2751074" cy="1015663"/>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a:sym typeface="Arial"/>
              </a:rPr>
              <a:t>overtop</a:t>
            </a:r>
          </a:p>
        </p:txBody>
      </p:sp>
    </p:spTree>
    <p:extLst>
      <p:ext uri="{BB962C8B-B14F-4D97-AF65-F5344CB8AC3E}">
        <p14:creationId xmlns:p14="http://schemas.microsoft.com/office/powerpoint/2010/main" val="10570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15000" fill="hold"/>
                                        <p:tgtEl>
                                          <p:spTgt spid="27"/>
                                        </p:tgtEl>
                                        <p:attrNameLst>
                                          <p:attrName>ppt_x</p:attrName>
                                        </p:attrNameLst>
                                      </p:cBhvr>
                                      <p:tavLst>
                                        <p:tav tm="0">
                                          <p:val>
                                            <p:strVal val="1+#ppt_w/2"/>
                                          </p:val>
                                        </p:tav>
                                        <p:tav tm="100000">
                                          <p:val>
                                            <p:strVal val="#ppt_x"/>
                                          </p:val>
                                        </p:tav>
                                      </p:tavLst>
                                    </p:anim>
                                    <p:anim calcmode="lin" valueType="num">
                                      <p:cBhvr additive="base">
                                        <p:cTn id="8" dur="150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2" repeatCount="indefinite"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0000" fill="hold"/>
                                        <p:tgtEl>
                                          <p:spTgt spid="28"/>
                                        </p:tgtEl>
                                        <p:attrNameLst>
                                          <p:attrName>ppt_x</p:attrName>
                                        </p:attrNameLst>
                                      </p:cBhvr>
                                      <p:tavLst>
                                        <p:tav tm="0">
                                          <p:val>
                                            <p:strVal val="1+#ppt_w/2"/>
                                          </p:val>
                                        </p:tav>
                                        <p:tav tm="100000">
                                          <p:val>
                                            <p:strVal val="#ppt_x"/>
                                          </p:val>
                                        </p:tav>
                                      </p:tavLst>
                                    </p:anim>
                                    <p:anim calcmode="lin" valueType="num">
                                      <p:cBhvr additive="base">
                                        <p:cTn id="12" dur="20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repeatCount="indefinite"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18000" fill="hold"/>
                                        <p:tgtEl>
                                          <p:spTgt spid="29"/>
                                        </p:tgtEl>
                                        <p:attrNameLst>
                                          <p:attrName>ppt_x</p:attrName>
                                        </p:attrNameLst>
                                      </p:cBhvr>
                                      <p:tavLst>
                                        <p:tav tm="0">
                                          <p:val>
                                            <p:strVal val="0-#ppt_w/2"/>
                                          </p:val>
                                        </p:tav>
                                        <p:tav tm="100000">
                                          <p:val>
                                            <p:strVal val="#ppt_x"/>
                                          </p:val>
                                        </p:tav>
                                      </p:tavLst>
                                    </p:anim>
                                    <p:anim calcmode="lin" valueType="num">
                                      <p:cBhvr additive="base">
                                        <p:cTn id="16" dur="18000" fill="hold"/>
                                        <p:tgtEl>
                                          <p:spTgt spid="29"/>
                                        </p:tgtEl>
                                        <p:attrNameLst>
                                          <p:attrName>ppt_y</p:attrName>
                                        </p:attrNameLst>
                                      </p:cBhvr>
                                      <p:tavLst>
                                        <p:tav tm="0">
                                          <p:val>
                                            <p:strVal val="#ppt_y"/>
                                          </p:val>
                                        </p:tav>
                                        <p:tav tm="100000">
                                          <p:val>
                                            <p:strVal val="#ppt_y"/>
                                          </p:val>
                                        </p:tav>
                                      </p:tavLst>
                                    </p:anim>
                                  </p:childTnLst>
                                </p:cTn>
                              </p:par>
                              <p:par>
                                <p:cTn id="17" presetID="1" presetClass="mediacall" presetSubtype="0" fill="hold" nodeType="withEffect">
                                  <p:stCondLst>
                                    <p:cond delay="0"/>
                                  </p:stCondLst>
                                  <p:childTnLst>
                                    <p:cmd type="call" cmd="playFrom(0.0)">
                                      <p:cBhvr>
                                        <p:cTn id="18" dur="21083" fill="hold"/>
                                        <p:tgtEl>
                                          <p:spTgt spid="4"/>
                                        </p:tgtEl>
                                      </p:cBhvr>
                                    </p:cmd>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22000" fill="hold"/>
                                        <p:tgtEl>
                                          <p:spTgt spid="5"/>
                                        </p:tgtEl>
                                        <p:attrNameLst>
                                          <p:attrName>ppt_w</p:attrName>
                                        </p:attrNameLst>
                                      </p:cBhvr>
                                      <p:tavLst>
                                        <p:tav tm="0">
                                          <p:val>
                                            <p:fltVal val="0"/>
                                          </p:val>
                                        </p:tav>
                                        <p:tav tm="100000">
                                          <p:val>
                                            <p:strVal val="#ppt_w"/>
                                          </p:val>
                                        </p:tav>
                                      </p:tavLst>
                                    </p:anim>
                                    <p:anim calcmode="lin" valueType="num">
                                      <p:cBhvr>
                                        <p:cTn id="22" dur="22000" fill="hold"/>
                                        <p:tgtEl>
                                          <p:spTgt spid="5"/>
                                        </p:tgtEl>
                                        <p:attrNameLst>
                                          <p:attrName>ppt_h</p:attrName>
                                        </p:attrNameLst>
                                      </p:cBhvr>
                                      <p:tavLst>
                                        <p:tav tm="0">
                                          <p:val>
                                            <p:fltVal val="0"/>
                                          </p:val>
                                        </p:tav>
                                        <p:tav tm="100000">
                                          <p:val>
                                            <p:strVal val="#ppt_h"/>
                                          </p:val>
                                        </p:tav>
                                      </p:tavLst>
                                    </p:anim>
                                    <p:animEffect transition="in" filter="fade">
                                      <p:cBhvr>
                                        <p:cTn id="23" dur="22000"/>
                                        <p:tgtEl>
                                          <p:spTgt spid="5"/>
                                        </p:tgtEl>
                                      </p:cBhvr>
                                    </p:animEffect>
                                  </p:childTnLst>
                                </p:cTn>
                              </p:par>
                            </p:childTnLst>
                          </p:cTn>
                        </p:par>
                        <p:par>
                          <p:cTn id="24" fill="hold">
                            <p:stCondLst>
                              <p:cond delay="2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
                                        </p:tgtEl>
                                      </p:cBhvr>
                                    </p:animEffect>
                                    <p:set>
                                      <p:cBhvr>
                                        <p:cTn id="5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44" presetClass="path" presetSubtype="0" accel="50000" decel="50000" fill="hold" nodeType="clickEffect">
                                  <p:stCondLst>
                                    <p:cond delay="0"/>
                                  </p:stCondLst>
                                  <p:childTnLst>
                                    <p:animMotion origin="layout" path="M -0.00026 0.00139 C 0.0013 -0.04375 -0.02187 -0.18148 0.01406 -0.21621 C 0.04792 -0.22685 0.05352 -0.18982 0.06979 -0.15857 " pathEditMode="relative" rAng="0" ptsTypes="AAA">
                                      <p:cBhvr>
                                        <p:cTn id="55" dur="500" fill="hold"/>
                                        <p:tgtEl>
                                          <p:spTgt spid="26"/>
                                        </p:tgtEl>
                                        <p:attrNameLst>
                                          <p:attrName>ppt_x</p:attrName>
                                          <p:attrName>ppt_y</p:attrName>
                                        </p:attrNameLst>
                                      </p:cBhvr>
                                      <p:rCtr x="3203" y="-10995"/>
                                    </p:animMotion>
                                  </p:childTnLst>
                                  <p:subTnLst>
                                    <p:audio>
                                      <p:cMediaNode>
                                        <p:cTn display="0" masterRel="sameClick">
                                          <p:stCondLst>
                                            <p:cond evt="begin" delay="0">
                                              <p:tn val="54"/>
                                            </p:cond>
                                          </p:stCondLst>
                                          <p:endCondLst>
                                            <p:cond evt="onStopAudio" delay="0">
                                              <p:tgtEl>
                                                <p:sldTgt/>
                                              </p:tgtEl>
                                            </p:cond>
                                          </p:endCondLst>
                                        </p:cTn>
                                        <p:tgtEl>
                                          <p:sndTgt r:embed="rId4" name="whoosh.wav"/>
                                        </p:tgtEl>
                                      </p:cMediaNode>
                                    </p:audio>
                                  </p:subTnLst>
                                </p:cTn>
                              </p:par>
                              <p:par>
                                <p:cTn id="56" presetID="6" presetClass="emph" presetSubtype="0" fill="hold" nodeType="withEffect">
                                  <p:stCondLst>
                                    <p:cond delay="0"/>
                                  </p:stCondLst>
                                  <p:childTnLst>
                                    <p:animScale>
                                      <p:cBhvr>
                                        <p:cTn id="57" dur="500" fill="hold"/>
                                        <p:tgtEl>
                                          <p:spTgt spid="26"/>
                                        </p:tgtEl>
                                      </p:cBhvr>
                                      <p:by x="97000" y="97000"/>
                                    </p:animScale>
                                  </p:childTnLst>
                                </p:cTn>
                              </p:par>
                            </p:childTnLst>
                          </p:cTn>
                        </p:par>
                      </p:childTnLst>
                    </p:cTn>
                  </p:par>
                  <p:par>
                    <p:cTn id="58" fill="hold">
                      <p:stCondLst>
                        <p:cond delay="indefinite"/>
                      </p:stCondLst>
                      <p:childTnLst>
                        <p:par>
                          <p:cTn id="59" fill="hold">
                            <p:stCondLst>
                              <p:cond delay="0"/>
                            </p:stCondLst>
                            <p:childTnLst>
                              <p:par>
                                <p:cTn id="60" presetID="44" presetClass="path" presetSubtype="0" accel="50000" decel="50000" fill="hold" nodeType="clickEffect">
                                  <p:stCondLst>
                                    <p:cond delay="0"/>
                                  </p:stCondLst>
                                  <p:childTnLst>
                                    <p:animMotion origin="layout" path="M 0.06979 -0.15857 C 0.07995 -0.21134 0.05065 -0.33218 0.10143 -0.34699 C 0.14714 -0.35371 0.15716 -0.33426 0.16576 -0.28125 " pathEditMode="relative" rAng="0" ptsTypes="AAA">
                                      <p:cBhvr>
                                        <p:cTn id="61" dur="500" fill="hold"/>
                                        <p:tgtEl>
                                          <p:spTgt spid="26"/>
                                        </p:tgtEl>
                                        <p:attrNameLst>
                                          <p:attrName>ppt_x</p:attrName>
                                          <p:attrName>ppt_y</p:attrName>
                                        </p:attrNameLst>
                                      </p:cBhvr>
                                      <p:rCtr x="4792" y="-9491"/>
                                    </p:animMotion>
                                  </p:childTnLst>
                                  <p:subTnLst>
                                    <p:audio>
                                      <p:cMediaNode>
                                        <p:cTn display="0" masterRel="sameClick">
                                          <p:stCondLst>
                                            <p:cond evt="begin" delay="0">
                                              <p:tn val="60"/>
                                            </p:cond>
                                          </p:stCondLst>
                                          <p:endCondLst>
                                            <p:cond evt="onStopAudio" delay="0">
                                              <p:tgtEl>
                                                <p:sldTgt/>
                                              </p:tgtEl>
                                            </p:cond>
                                          </p:endCondLst>
                                        </p:cTn>
                                        <p:tgtEl>
                                          <p:sndTgt r:embed="rId4" name="whoosh.wav"/>
                                        </p:tgtEl>
                                      </p:cMediaNode>
                                    </p:audio>
                                  </p:subTnLst>
                                </p:cTn>
                              </p:par>
                              <p:par>
                                <p:cTn id="62" presetID="6" presetClass="emph" presetSubtype="0" fill="hold" nodeType="withEffect">
                                  <p:stCondLst>
                                    <p:cond delay="0"/>
                                  </p:stCondLst>
                                  <p:childTnLst>
                                    <p:animScale>
                                      <p:cBhvr>
                                        <p:cTn id="63" dur="500" fill="hold"/>
                                        <p:tgtEl>
                                          <p:spTgt spid="26"/>
                                        </p:tgtEl>
                                      </p:cBhvr>
                                      <p:by x="94000" y="94000"/>
                                    </p:animScale>
                                  </p:childTnLst>
                                </p:cTn>
                              </p:par>
                            </p:childTnLst>
                          </p:cTn>
                        </p:par>
                      </p:childTnLst>
                    </p:cTn>
                  </p:par>
                  <p:par>
                    <p:cTn id="64" fill="hold">
                      <p:stCondLst>
                        <p:cond delay="indefinite"/>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0.16576 -0.28125 C 0.1642 -0.34121 0.14883 -0.42246 0.18972 -0.43982 C 0.21797 -0.43935 0.21641 -0.42848 0.22878 -0.40764 " pathEditMode="relative" rAng="0" ptsTypes="AAA">
                                      <p:cBhvr>
                                        <p:cTn id="67" dur="500" fill="hold"/>
                                        <p:tgtEl>
                                          <p:spTgt spid="26"/>
                                        </p:tgtEl>
                                        <p:attrNameLst>
                                          <p:attrName>ppt_x</p:attrName>
                                          <p:attrName>ppt_y</p:attrName>
                                        </p:attrNameLst>
                                      </p:cBhvr>
                                      <p:rCtr x="2943" y="-7940"/>
                                    </p:animMotion>
                                  </p:childTnLst>
                                  <p:subTnLst>
                                    <p:audio>
                                      <p:cMediaNode>
                                        <p:cTn display="0" masterRel="sameClick">
                                          <p:stCondLst>
                                            <p:cond evt="begin" delay="0">
                                              <p:tn val="66"/>
                                            </p:cond>
                                          </p:stCondLst>
                                          <p:endCondLst>
                                            <p:cond evt="onStopAudio" delay="0">
                                              <p:tgtEl>
                                                <p:sldTgt/>
                                              </p:tgtEl>
                                            </p:cond>
                                          </p:endCondLst>
                                        </p:cTn>
                                        <p:tgtEl>
                                          <p:sndTgt r:embed="rId4" name="whoosh.wav"/>
                                        </p:tgtEl>
                                      </p:cMediaNode>
                                    </p:audio>
                                  </p:subTnLst>
                                </p:cTn>
                              </p:par>
                              <p:par>
                                <p:cTn id="68" presetID="6" presetClass="emph" presetSubtype="0" fill="hold" nodeType="withEffect">
                                  <p:stCondLst>
                                    <p:cond delay="0"/>
                                  </p:stCondLst>
                                  <p:childTnLst>
                                    <p:animScale>
                                      <p:cBhvr>
                                        <p:cTn id="69" dur="500" fill="hold"/>
                                        <p:tgtEl>
                                          <p:spTgt spid="26"/>
                                        </p:tgtEl>
                                      </p:cBhvr>
                                      <p:by x="91000" y="91000"/>
                                    </p:animScale>
                                  </p:childTnLst>
                                </p:cTn>
                              </p:par>
                            </p:childTnLst>
                          </p:cTn>
                        </p:par>
                      </p:childTnLst>
                    </p:cTn>
                  </p:par>
                  <p:par>
                    <p:cTn id="70" fill="hold">
                      <p:stCondLst>
                        <p:cond delay="indefinite"/>
                      </p:stCondLst>
                      <p:childTnLst>
                        <p:par>
                          <p:cTn id="71" fill="hold">
                            <p:stCondLst>
                              <p:cond delay="0"/>
                            </p:stCondLst>
                            <p:childTnLst>
                              <p:par>
                                <p:cTn id="72" presetID="44" presetClass="path" presetSubtype="0" accel="50000" decel="50000" fill="hold" nodeType="clickEffect">
                                  <p:stCondLst>
                                    <p:cond delay="0"/>
                                  </p:stCondLst>
                                  <p:childTnLst>
                                    <p:animMotion origin="layout" path="M 0.22878 -0.40764 C 0.22761 -0.47269 0.20039 -0.56644 0.24115 -0.5831 C 0.26472 -0.57616 0.2569 -0.55718 0.26914 -0.53912 " pathEditMode="relative" rAng="0" ptsTypes="AAA">
                                      <p:cBhvr>
                                        <p:cTn id="73" dur="500" fill="hold"/>
                                        <p:tgtEl>
                                          <p:spTgt spid="26"/>
                                        </p:tgtEl>
                                        <p:attrNameLst>
                                          <p:attrName>ppt_x</p:attrName>
                                          <p:attrName>ppt_y</p:attrName>
                                        </p:attrNameLst>
                                      </p:cBhvr>
                                      <p:rCtr x="1523" y="-8773"/>
                                    </p:animMotion>
                                  </p:childTnLst>
                                  <p:subTnLst>
                                    <p:audio>
                                      <p:cMediaNode>
                                        <p:cTn display="0" masterRel="sameClick">
                                          <p:stCondLst>
                                            <p:cond evt="begin" delay="0">
                                              <p:tn val="72"/>
                                            </p:cond>
                                          </p:stCondLst>
                                          <p:endCondLst>
                                            <p:cond evt="onStopAudio" delay="0">
                                              <p:tgtEl>
                                                <p:sldTgt/>
                                              </p:tgtEl>
                                            </p:cond>
                                          </p:endCondLst>
                                        </p:cTn>
                                        <p:tgtEl>
                                          <p:sndTgt r:embed="rId4" name="whoosh.wav"/>
                                        </p:tgtEl>
                                      </p:cMediaNode>
                                    </p:audio>
                                  </p:subTnLst>
                                </p:cTn>
                              </p:par>
                              <p:par>
                                <p:cTn id="74" presetID="6" presetClass="emph" presetSubtype="0" fill="hold" nodeType="withEffect">
                                  <p:stCondLst>
                                    <p:cond delay="0"/>
                                  </p:stCondLst>
                                  <p:childTnLst>
                                    <p:animScale>
                                      <p:cBhvr>
                                        <p:cTn id="75" dur="500" fill="hold"/>
                                        <p:tgtEl>
                                          <p:spTgt spid="26"/>
                                        </p:tgtEl>
                                      </p:cBhvr>
                                      <p:by x="88000" y="88000"/>
                                    </p:animScale>
                                  </p:childTnLst>
                                </p:cTn>
                              </p:par>
                            </p:childTnLst>
                          </p:cTn>
                        </p:par>
                      </p:childTnLst>
                    </p:cTn>
                  </p:par>
                  <p:par>
                    <p:cTn id="76" fill="hold">
                      <p:stCondLst>
                        <p:cond delay="indefinite"/>
                      </p:stCondLst>
                      <p:childTnLst>
                        <p:par>
                          <p:cTn id="77" fill="hold">
                            <p:stCondLst>
                              <p:cond delay="0"/>
                            </p:stCondLst>
                            <p:childTnLst>
                              <p:par>
                                <p:cTn id="78" presetID="44" presetClass="path" presetSubtype="0" accel="50000" decel="50000" fill="hold" nodeType="clickEffect">
                                  <p:stCondLst>
                                    <p:cond delay="0"/>
                                  </p:stCondLst>
                                  <p:childTnLst>
                                    <p:animMotion origin="layout" path="M 0.26914 -0.53912 C 0.26289 -0.60301 0.24909 -0.69977 0.2901 -0.71597 C 0.33138 -0.71597 0.32044 -0.70185 0.32878 -0.68356 " pathEditMode="relative" rAng="0" ptsTypes="AAA">
                                      <p:cBhvr>
                                        <p:cTn id="79" dur="500" fill="hold"/>
                                        <p:tgtEl>
                                          <p:spTgt spid="26"/>
                                        </p:tgtEl>
                                        <p:attrNameLst>
                                          <p:attrName>ppt_x</p:attrName>
                                          <p:attrName>ppt_y</p:attrName>
                                        </p:attrNameLst>
                                      </p:cBhvr>
                                      <p:rCtr x="2617" y="-8843"/>
                                    </p:animMotion>
                                  </p:childTnLst>
                                  <p:subTnLst>
                                    <p:audio>
                                      <p:cMediaNode>
                                        <p:cTn display="0" masterRel="sameClick">
                                          <p:stCondLst>
                                            <p:cond evt="begin" delay="0">
                                              <p:tn val="78"/>
                                            </p:cond>
                                          </p:stCondLst>
                                          <p:endCondLst>
                                            <p:cond evt="onStopAudio" delay="0">
                                              <p:tgtEl>
                                                <p:sldTgt/>
                                              </p:tgtEl>
                                            </p:cond>
                                          </p:endCondLst>
                                        </p:cTn>
                                        <p:tgtEl>
                                          <p:sndTgt r:embed="rId4" name="whoosh.wav"/>
                                        </p:tgtEl>
                                      </p:cMediaNode>
                                    </p:audio>
                                  </p:subTnLst>
                                </p:cTn>
                              </p:par>
                              <p:par>
                                <p:cTn id="80" presetID="6" presetClass="emph" presetSubtype="0" fill="hold" nodeType="withEffect">
                                  <p:stCondLst>
                                    <p:cond delay="0"/>
                                  </p:stCondLst>
                                  <p:childTnLst>
                                    <p:animScale>
                                      <p:cBhvr>
                                        <p:cTn id="81" dur="500" fill="hold"/>
                                        <p:tgtEl>
                                          <p:spTgt spid="26"/>
                                        </p:tgtEl>
                                      </p:cBhvr>
                                      <p:by x="85000" y="85000"/>
                                    </p:animScale>
                                  </p:childTnLst>
                                </p:cTn>
                              </p:par>
                            </p:childTnLst>
                          </p:cTn>
                        </p:par>
                        <p:par>
                          <p:cTn id="82" fill="hold">
                            <p:stCondLst>
                              <p:cond delay="500"/>
                            </p:stCondLst>
                            <p:childTnLst>
                              <p:par>
                                <p:cTn id="83" presetID="2" presetClass="entr" presetSubtype="4" fill="hold" grpId="1" nodeType="afterEffect">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cBhvr additive="base">
                                        <p:cTn id="85" dur="500" fill="hold"/>
                                        <p:tgtEl>
                                          <p:spTgt spid="81"/>
                                        </p:tgtEl>
                                        <p:attrNameLst>
                                          <p:attrName>ppt_x</p:attrName>
                                        </p:attrNameLst>
                                      </p:cBhvr>
                                      <p:tavLst>
                                        <p:tav tm="0">
                                          <p:val>
                                            <p:strVal val="#ppt_x"/>
                                          </p:val>
                                        </p:tav>
                                        <p:tav tm="100000">
                                          <p:val>
                                            <p:strVal val="#ppt_x"/>
                                          </p:val>
                                        </p:tav>
                                      </p:tavLst>
                                    </p:anim>
                                    <p:anim calcmode="lin" valueType="num">
                                      <p:cBhvr additive="base">
                                        <p:cTn id="86"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6"/>
                  </p:tgtEl>
                </p:cond>
              </p:nextCondLst>
            </p:seq>
            <p:seq concurrent="1" nextAc="seek">
              <p:cTn id="87" restart="whenNotActive" fill="hold" evtFilter="cancelBubble" nodeType="interactiveSeq">
                <p:stCondLst>
                  <p:cond evt="onClick" delay="0">
                    <p:tgtEl>
                      <p:spTgt spid="25"/>
                    </p:tgtEl>
                  </p:cond>
                </p:stCondLst>
                <p:endSync evt="end" delay="0">
                  <p:rtn val="all"/>
                </p:endSync>
                <p:childTnLst>
                  <p:par>
                    <p:cTn id="88" fill="hold">
                      <p:stCondLst>
                        <p:cond delay="0"/>
                      </p:stCondLst>
                      <p:childTnLst>
                        <p:par>
                          <p:cTn id="89" fill="hold">
                            <p:stCondLst>
                              <p:cond delay="0"/>
                            </p:stCondLst>
                            <p:childTnLst>
                              <p:par>
                                <p:cTn id="90" presetID="44" presetClass="path" presetSubtype="0" accel="50000" decel="50000" fill="hold" nodeType="clickEffect">
                                  <p:stCondLst>
                                    <p:cond delay="0"/>
                                  </p:stCondLst>
                                  <p:childTnLst>
                                    <p:animMotion origin="layout" path="M -0.0052 -0.04908 C -0.00091 -0.11852 0.02852 -0.28125 -0.04114 -0.31088 C -0.072 -0.32662 -0.09414 -0.16551 -0.09557 -0.12454 " pathEditMode="relative" rAng="0" ptsTypes="AAA">
                                      <p:cBhvr>
                                        <p:cTn id="91" dur="500" fill="hold"/>
                                        <p:tgtEl>
                                          <p:spTgt spid="25"/>
                                        </p:tgtEl>
                                        <p:attrNameLst>
                                          <p:attrName>ppt_x</p:attrName>
                                          <p:attrName>ppt_y</p:attrName>
                                        </p:attrNameLst>
                                      </p:cBhvr>
                                      <p:rCtr x="-4023" y="-13148"/>
                                    </p:animMotion>
                                  </p:childTnLst>
                                  <p:subTnLst>
                                    <p:audio>
                                      <p:cMediaNode>
                                        <p:cTn display="0" masterRel="sameClick">
                                          <p:stCondLst>
                                            <p:cond evt="begin" delay="0">
                                              <p:tn val="90"/>
                                            </p:cond>
                                          </p:stCondLst>
                                          <p:endCondLst>
                                            <p:cond evt="onStopAudio" delay="0">
                                              <p:tgtEl>
                                                <p:sldTgt/>
                                              </p:tgtEl>
                                            </p:cond>
                                          </p:endCondLst>
                                        </p:cTn>
                                        <p:tgtEl>
                                          <p:sndTgt r:embed="rId4" name="whoosh.wav"/>
                                        </p:tgtEl>
                                      </p:cMediaNode>
                                    </p:audio>
                                  </p:subTnLst>
                                </p:cTn>
                              </p:par>
                              <p:par>
                                <p:cTn id="92" presetID="6" presetClass="emph" presetSubtype="0" fill="hold" nodeType="withEffect">
                                  <p:stCondLst>
                                    <p:cond delay="0"/>
                                  </p:stCondLst>
                                  <p:childTnLst>
                                    <p:animScale>
                                      <p:cBhvr>
                                        <p:cTn id="93" dur="500" fill="hold"/>
                                        <p:tgtEl>
                                          <p:spTgt spid="25"/>
                                        </p:tgtEl>
                                      </p:cBhvr>
                                      <p:by x="97000" y="97000"/>
                                    </p:animScale>
                                  </p:childTnLst>
                                </p:cTn>
                              </p:par>
                            </p:childTnLst>
                          </p:cTn>
                        </p:par>
                      </p:childTnLst>
                    </p:cTn>
                  </p:par>
                  <p:par>
                    <p:cTn id="94" fill="hold">
                      <p:stCondLst>
                        <p:cond delay="indefinite"/>
                      </p:stCondLst>
                      <p:childTnLst>
                        <p:par>
                          <p:cTn id="95" fill="hold">
                            <p:stCondLst>
                              <p:cond delay="0"/>
                            </p:stCondLst>
                            <p:childTnLst>
                              <p:par>
                                <p:cTn id="96" presetID="51" presetClass="path" presetSubtype="0" accel="50000" decel="50000" fill="hold" nodeType="clickEffect">
                                  <p:stCondLst>
                                    <p:cond delay="0"/>
                                  </p:stCondLst>
                                  <p:childTnLst>
                                    <p:animMotion origin="layout" path="M -0.09557 -0.12454 C -0.0983 -0.19838 -0.07851 -0.40116 -0.14518 -0.40417 C -0.17369 -0.40764 -0.17734 -0.31991 -0.18841 -0.2544 " pathEditMode="relative" rAng="0" ptsTypes="AAA">
                                      <p:cBhvr>
                                        <p:cTn id="97" dur="500" fill="hold"/>
                                        <p:tgtEl>
                                          <p:spTgt spid="25"/>
                                        </p:tgtEl>
                                        <p:attrNameLst>
                                          <p:attrName>ppt_x</p:attrName>
                                          <p:attrName>ppt_y</p:attrName>
                                        </p:attrNameLst>
                                      </p:cBhvr>
                                      <p:rCtr x="-4609" y="-13981"/>
                                    </p:animMotion>
                                  </p:childTnLst>
                                  <p:subTnLst>
                                    <p:audio>
                                      <p:cMediaNode>
                                        <p:cTn display="0" masterRel="sameClick">
                                          <p:stCondLst>
                                            <p:cond evt="begin" delay="0">
                                              <p:tn val="96"/>
                                            </p:cond>
                                          </p:stCondLst>
                                          <p:endCondLst>
                                            <p:cond evt="onStopAudio" delay="0">
                                              <p:tgtEl>
                                                <p:sldTgt/>
                                              </p:tgtEl>
                                            </p:cond>
                                          </p:endCondLst>
                                        </p:cTn>
                                        <p:tgtEl>
                                          <p:sndTgt r:embed="rId4" name="whoosh.wav"/>
                                        </p:tgtEl>
                                      </p:cMediaNode>
                                    </p:audio>
                                  </p:subTnLst>
                                </p:cTn>
                              </p:par>
                              <p:par>
                                <p:cTn id="98" presetID="6" presetClass="emph" presetSubtype="0" fill="hold" nodeType="withEffect">
                                  <p:stCondLst>
                                    <p:cond delay="0"/>
                                  </p:stCondLst>
                                  <p:childTnLst>
                                    <p:animScale>
                                      <p:cBhvr>
                                        <p:cTn id="99" dur="500" fill="hold"/>
                                        <p:tgtEl>
                                          <p:spTgt spid="25"/>
                                        </p:tgtEl>
                                      </p:cBhvr>
                                      <p:by x="94000" y="94000"/>
                                    </p:animScale>
                                  </p:childTnLst>
                                </p:cTn>
                              </p:par>
                            </p:childTnLst>
                          </p:cTn>
                        </p:par>
                      </p:childTnLst>
                    </p:cTn>
                  </p:par>
                  <p:par>
                    <p:cTn id="100" fill="hold">
                      <p:stCondLst>
                        <p:cond delay="indefinite"/>
                      </p:stCondLst>
                      <p:childTnLst>
                        <p:par>
                          <p:cTn id="101" fill="hold">
                            <p:stCondLst>
                              <p:cond delay="0"/>
                            </p:stCondLst>
                            <p:childTnLst>
                              <p:par>
                                <p:cTn id="102" presetID="51" presetClass="path" presetSubtype="0" accel="50000" decel="50000" fill="hold" nodeType="clickEffect">
                                  <p:stCondLst>
                                    <p:cond delay="0"/>
                                  </p:stCondLst>
                                  <p:childTnLst>
                                    <p:animMotion origin="layout" path="M -0.18841 -0.2544 C -0.18515 -0.32547 -0.1457 -0.42732 -0.18073 -0.45996 C -0.2108 -0.46968 -0.22461 -0.39931 -0.22474 -0.3632 " pathEditMode="relative" rAng="0" ptsTypes="AAA">
                                      <p:cBhvr>
                                        <p:cTn id="103" dur="500" fill="hold"/>
                                        <p:tgtEl>
                                          <p:spTgt spid="25"/>
                                        </p:tgtEl>
                                        <p:attrNameLst>
                                          <p:attrName>ppt_x</p:attrName>
                                          <p:attrName>ppt_y</p:attrName>
                                        </p:attrNameLst>
                                      </p:cBhvr>
                                      <p:rCtr x="-716" y="-10324"/>
                                    </p:animMotion>
                                  </p:childTnLst>
                                  <p:subTnLst>
                                    <p:audio>
                                      <p:cMediaNode>
                                        <p:cTn display="0" masterRel="sameClick">
                                          <p:stCondLst>
                                            <p:cond evt="begin" delay="0">
                                              <p:tn val="102"/>
                                            </p:cond>
                                          </p:stCondLst>
                                          <p:endCondLst>
                                            <p:cond evt="onStopAudio" delay="0">
                                              <p:tgtEl>
                                                <p:sldTgt/>
                                              </p:tgtEl>
                                            </p:cond>
                                          </p:endCondLst>
                                        </p:cTn>
                                        <p:tgtEl>
                                          <p:sndTgt r:embed="rId4" name="whoosh.wav"/>
                                        </p:tgtEl>
                                      </p:cMediaNode>
                                    </p:audio>
                                  </p:subTnLst>
                                </p:cTn>
                              </p:par>
                              <p:par>
                                <p:cTn id="104" presetID="6" presetClass="emph" presetSubtype="0" fill="hold" nodeType="withEffect">
                                  <p:stCondLst>
                                    <p:cond delay="0"/>
                                  </p:stCondLst>
                                  <p:childTnLst>
                                    <p:animScale>
                                      <p:cBhvr>
                                        <p:cTn id="105" dur="500" fill="hold"/>
                                        <p:tgtEl>
                                          <p:spTgt spid="25"/>
                                        </p:tgtEl>
                                      </p:cBhvr>
                                      <p:by x="91000" y="91000"/>
                                    </p:animScale>
                                  </p:childTnLst>
                                </p:cTn>
                              </p:par>
                            </p:childTnLst>
                          </p:cTn>
                        </p:par>
                      </p:childTnLst>
                    </p:cTn>
                  </p:par>
                  <p:par>
                    <p:cTn id="106" fill="hold">
                      <p:stCondLst>
                        <p:cond delay="indefinite"/>
                      </p:stCondLst>
                      <p:childTnLst>
                        <p:par>
                          <p:cTn id="107" fill="hold">
                            <p:stCondLst>
                              <p:cond delay="0"/>
                            </p:stCondLst>
                            <p:childTnLst>
                              <p:par>
                                <p:cTn id="108" presetID="51" presetClass="path" presetSubtype="0" accel="50000" decel="50000" fill="hold" nodeType="clickEffect">
                                  <p:stCondLst>
                                    <p:cond delay="0"/>
                                  </p:stCondLst>
                                  <p:childTnLst>
                                    <p:animMotion origin="layout" path="M -0.22474 -0.36319 C -0.22695 -0.35856 -0.20586 -0.56574 -0.24414 -0.59699 C -0.27708 -0.59027 -0.29218 -0.52708 -0.29544 -0.48402 " pathEditMode="relative" rAng="0" ptsTypes="AAA">
                                      <p:cBhvr>
                                        <p:cTn id="109" dur="500" fill="hold"/>
                                        <p:tgtEl>
                                          <p:spTgt spid="25"/>
                                        </p:tgtEl>
                                        <p:attrNameLst>
                                          <p:attrName>ppt_x</p:attrName>
                                          <p:attrName>ppt_y</p:attrName>
                                        </p:attrNameLst>
                                      </p:cBhvr>
                                      <p:rCtr x="-3346" y="-11690"/>
                                    </p:animMotion>
                                  </p:childTnLst>
                                  <p:subTnLst>
                                    <p:audio>
                                      <p:cMediaNode>
                                        <p:cTn display="0" masterRel="sameClick">
                                          <p:stCondLst>
                                            <p:cond evt="begin" delay="0">
                                              <p:tn val="108"/>
                                            </p:cond>
                                          </p:stCondLst>
                                          <p:endCondLst>
                                            <p:cond evt="onStopAudio" delay="0">
                                              <p:tgtEl>
                                                <p:sldTgt/>
                                              </p:tgtEl>
                                            </p:cond>
                                          </p:endCondLst>
                                        </p:cTn>
                                        <p:tgtEl>
                                          <p:sndTgt r:embed="rId4" name="whoosh.wav"/>
                                        </p:tgtEl>
                                      </p:cMediaNode>
                                    </p:audio>
                                  </p:subTnLst>
                                </p:cTn>
                              </p:par>
                              <p:par>
                                <p:cTn id="110" presetID="6" presetClass="emph" presetSubtype="0" fill="hold" nodeType="withEffect">
                                  <p:stCondLst>
                                    <p:cond delay="0"/>
                                  </p:stCondLst>
                                  <p:childTnLst>
                                    <p:animScale>
                                      <p:cBhvr>
                                        <p:cTn id="111" dur="500" fill="hold"/>
                                        <p:tgtEl>
                                          <p:spTgt spid="25"/>
                                        </p:tgtEl>
                                      </p:cBhvr>
                                      <p:by x="88000" y="88000"/>
                                    </p:animScale>
                                  </p:childTnLst>
                                </p:cTn>
                              </p:par>
                            </p:childTnLst>
                          </p:cTn>
                        </p:par>
                      </p:childTnLst>
                    </p:cTn>
                  </p:par>
                  <p:par>
                    <p:cTn id="112" fill="hold">
                      <p:stCondLst>
                        <p:cond delay="indefinite"/>
                      </p:stCondLst>
                      <p:childTnLst>
                        <p:par>
                          <p:cTn id="113" fill="hold">
                            <p:stCondLst>
                              <p:cond delay="0"/>
                            </p:stCondLst>
                            <p:childTnLst>
                              <p:par>
                                <p:cTn id="114" presetID="51" presetClass="path" presetSubtype="0" accel="50000" decel="50000" fill="hold" nodeType="clickEffect">
                                  <p:stCondLst>
                                    <p:cond delay="0"/>
                                  </p:stCondLst>
                                  <p:childTnLst>
                                    <p:animMotion origin="layout" path="M -0.29544 -0.48402 C -0.29557 -0.53518 -0.24414 -0.7331 -0.30234 -0.73217 C -0.32395 -0.72986 -0.33645 -0.63796 -0.33958 -0.61226 " pathEditMode="relative" rAng="0" ptsTypes="AAA">
                                      <p:cBhvr>
                                        <p:cTn id="115" dur="500" fill="hold"/>
                                        <p:tgtEl>
                                          <p:spTgt spid="25"/>
                                        </p:tgtEl>
                                        <p:attrNameLst>
                                          <p:attrName>ppt_x</p:attrName>
                                          <p:attrName>ppt_y</p:attrName>
                                        </p:attrNameLst>
                                      </p:cBhvr>
                                      <p:rCtr x="-1159" y="-12407"/>
                                    </p:animMotion>
                                  </p:childTnLst>
                                  <p:subTnLst>
                                    <p:audio>
                                      <p:cMediaNode>
                                        <p:cTn display="0" masterRel="sameClick">
                                          <p:stCondLst>
                                            <p:cond evt="begin" delay="0">
                                              <p:tn val="114"/>
                                            </p:cond>
                                          </p:stCondLst>
                                          <p:endCondLst>
                                            <p:cond evt="onStopAudio" delay="0">
                                              <p:tgtEl>
                                                <p:sldTgt/>
                                              </p:tgtEl>
                                            </p:cond>
                                          </p:endCondLst>
                                        </p:cTn>
                                        <p:tgtEl>
                                          <p:sndTgt r:embed="rId4" name="whoosh.wav"/>
                                        </p:tgtEl>
                                      </p:cMediaNode>
                                    </p:audio>
                                  </p:subTnLst>
                                </p:cTn>
                              </p:par>
                              <p:par>
                                <p:cTn id="116" presetID="6" presetClass="emph" presetSubtype="0" fill="hold" nodeType="withEffect">
                                  <p:stCondLst>
                                    <p:cond delay="0"/>
                                  </p:stCondLst>
                                  <p:childTnLst>
                                    <p:animScale>
                                      <p:cBhvr>
                                        <p:cTn id="117" dur="500" fill="hold"/>
                                        <p:tgtEl>
                                          <p:spTgt spid="25"/>
                                        </p:tgtEl>
                                      </p:cBhvr>
                                      <p:by x="85000" y="85000"/>
                                    </p:animScale>
                                  </p:childTnLst>
                                </p:cTn>
                              </p:par>
                            </p:childTnLst>
                          </p:cTn>
                        </p:par>
                        <p:par>
                          <p:cTn id="118" fill="hold">
                            <p:stCondLst>
                              <p:cond delay="500"/>
                            </p:stCondLst>
                            <p:childTnLst>
                              <p:par>
                                <p:cTn id="119" presetID="2" presetClass="entr" presetSubtype="4" fill="hold" grpId="1" nodeType="afterEffect">
                                  <p:stCondLst>
                                    <p:cond delay="0"/>
                                  </p:stCondLst>
                                  <p:childTnLst>
                                    <p:set>
                                      <p:cBhvr>
                                        <p:cTn id="120" dur="1" fill="hold">
                                          <p:stCondLst>
                                            <p:cond delay="0"/>
                                          </p:stCondLst>
                                        </p:cTn>
                                        <p:tgtEl>
                                          <p:spTgt spid="83"/>
                                        </p:tgtEl>
                                        <p:attrNameLst>
                                          <p:attrName>style.visibility</p:attrName>
                                        </p:attrNameLst>
                                      </p:cBhvr>
                                      <p:to>
                                        <p:strVal val="visible"/>
                                      </p:to>
                                    </p:set>
                                    <p:anim calcmode="lin" valueType="num">
                                      <p:cBhvr additive="base">
                                        <p:cTn id="121" dur="500" fill="hold"/>
                                        <p:tgtEl>
                                          <p:spTgt spid="83"/>
                                        </p:tgtEl>
                                        <p:attrNameLst>
                                          <p:attrName>ppt_x</p:attrName>
                                        </p:attrNameLst>
                                      </p:cBhvr>
                                      <p:tavLst>
                                        <p:tav tm="0">
                                          <p:val>
                                            <p:strVal val="#ppt_x"/>
                                          </p:val>
                                        </p:tav>
                                        <p:tav tm="100000">
                                          <p:val>
                                            <p:strVal val="#ppt_x"/>
                                          </p:val>
                                        </p:tav>
                                      </p:tavLst>
                                    </p:anim>
                                    <p:anim calcmode="lin" valueType="num">
                                      <p:cBhvr additive="base">
                                        <p:cTn id="122"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9"/>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5"/>
                  </p:tgtEl>
                </p:cond>
              </p:nextCondLst>
            </p:seq>
            <p:seq concurrent="1" nextAc="seek">
              <p:cTn id="123" restart="whenNotActive" fill="hold" evtFilter="cancelBubble" nodeType="interactiveSeq">
                <p:stCondLst>
                  <p:cond evt="onClick" delay="0">
                    <p:tgtEl>
                      <p:spTgt spid="42"/>
                    </p:tgtEl>
                  </p:cond>
                </p:stCondLst>
                <p:endSync evt="end" delay="0">
                  <p:rtn val="all"/>
                </p:endSync>
                <p:childTnLst>
                  <p:par>
                    <p:cTn id="124" fill="hold">
                      <p:stCondLst>
                        <p:cond delay="0"/>
                      </p:stCondLst>
                      <p:childTnLst>
                        <p:par>
                          <p:cTn id="125" fill="hold">
                            <p:stCondLst>
                              <p:cond delay="0"/>
                            </p:stCondLst>
                            <p:childTnLst>
                              <p:par>
                                <p:cTn id="126" presetID="1" presetClass="emph" presetSubtype="2" repeatCount="5000" fill="hold" nodeType="clickEffect">
                                  <p:stCondLst>
                                    <p:cond delay="0"/>
                                  </p:stCondLst>
                                  <p:childTnLst>
                                    <p:animClr clrSpc="rgb" dir="cw">
                                      <p:cBhvr>
                                        <p:cTn id="127" dur="500" fill="hold"/>
                                        <p:tgtEl>
                                          <p:spTgt spid="42"/>
                                        </p:tgtEl>
                                        <p:attrNameLst>
                                          <p:attrName>fillcolor</p:attrName>
                                        </p:attrNameLst>
                                      </p:cBhvr>
                                      <p:to>
                                        <a:srgbClr val="FF0000"/>
                                      </p:to>
                                    </p:animClr>
                                    <p:set>
                                      <p:cBhvr>
                                        <p:cTn id="128" dur="500" fill="hold"/>
                                        <p:tgtEl>
                                          <p:spTgt spid="42"/>
                                        </p:tgtEl>
                                        <p:attrNameLst>
                                          <p:attrName>fill.type</p:attrName>
                                        </p:attrNameLst>
                                      </p:cBhvr>
                                      <p:to>
                                        <p:strVal val="solid"/>
                                      </p:to>
                                    </p:set>
                                    <p:set>
                                      <p:cBhvr>
                                        <p:cTn id="129" dur="500" fill="hold"/>
                                        <p:tgtEl>
                                          <p:spTgt spid="42"/>
                                        </p:tgtEl>
                                        <p:attrNameLst>
                                          <p:attrName>fill.on</p:attrName>
                                        </p:attrNameLst>
                                      </p:cBhvr>
                                      <p:to>
                                        <p:strVal val="true"/>
                                      </p:to>
                                    </p:set>
                                  </p:childTnLst>
                                  <p:subTnLst>
                                    <p:audio>
                                      <p:cMediaNode>
                                        <p:cTn display="0" masterRel="sameClick">
                                          <p:stCondLst>
                                            <p:cond evt="begin" delay="0">
                                              <p:tn val="126"/>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42"/>
                  </p:tgtEl>
                </p:cond>
              </p:nextCondLst>
            </p:seq>
            <p:seq concurrent="1" nextAc="seek">
              <p:cTn id="130" restart="whenNotActive" fill="hold" evtFilter="cancelBubble" nodeType="interactiveSeq">
                <p:stCondLst>
                  <p:cond evt="onClick" delay="0">
                    <p:tgtEl>
                      <p:spTgt spid="66"/>
                    </p:tgtEl>
                  </p:cond>
                </p:stCondLst>
                <p:endSync evt="end" delay="0">
                  <p:rtn val="all"/>
                </p:endSync>
                <p:childTnLst>
                  <p:par>
                    <p:cTn id="131" fill="hold">
                      <p:stCondLst>
                        <p:cond delay="0"/>
                      </p:stCondLst>
                      <p:childTnLst>
                        <p:par>
                          <p:cTn id="132" fill="hold">
                            <p:stCondLst>
                              <p:cond delay="0"/>
                            </p:stCondLst>
                            <p:childTnLst>
                              <p:par>
                                <p:cTn id="133" presetID="1" presetClass="emph" presetSubtype="2" repeatCount="5000" fill="hold" nodeType="clickEffect">
                                  <p:stCondLst>
                                    <p:cond delay="0"/>
                                  </p:stCondLst>
                                  <p:childTnLst>
                                    <p:animClr clrSpc="rgb" dir="cw">
                                      <p:cBhvr>
                                        <p:cTn id="134" dur="500" fill="hold"/>
                                        <p:tgtEl>
                                          <p:spTgt spid="66"/>
                                        </p:tgtEl>
                                        <p:attrNameLst>
                                          <p:attrName>fillcolor</p:attrName>
                                        </p:attrNameLst>
                                      </p:cBhvr>
                                      <p:to>
                                        <a:srgbClr val="FF0000"/>
                                      </p:to>
                                    </p:animClr>
                                    <p:set>
                                      <p:cBhvr>
                                        <p:cTn id="135" dur="500" fill="hold"/>
                                        <p:tgtEl>
                                          <p:spTgt spid="66"/>
                                        </p:tgtEl>
                                        <p:attrNameLst>
                                          <p:attrName>fill.type</p:attrName>
                                        </p:attrNameLst>
                                      </p:cBhvr>
                                      <p:to>
                                        <p:strVal val="solid"/>
                                      </p:to>
                                    </p:set>
                                    <p:set>
                                      <p:cBhvr>
                                        <p:cTn id="136" dur="500" fill="hold"/>
                                        <p:tgtEl>
                                          <p:spTgt spid="66"/>
                                        </p:tgtEl>
                                        <p:attrNameLst>
                                          <p:attrName>fill.on</p:attrName>
                                        </p:attrNameLst>
                                      </p:cBhvr>
                                      <p:to>
                                        <p:strVal val="true"/>
                                      </p:to>
                                    </p:set>
                                  </p:childTnLst>
                                  <p:subTnLst>
                                    <p:audio>
                                      <p:cMediaNode>
                                        <p:cTn display="0" masterRel="sameClick">
                                          <p:stCondLst>
                                            <p:cond evt="begin" delay="0">
                                              <p:tn val="133"/>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6"/>
                  </p:tgtEl>
                </p:cond>
              </p:nextCondLst>
            </p:seq>
            <p:seq concurrent="1" nextAc="seek">
              <p:cTn id="137" restart="whenNotActive" fill="hold" evtFilter="cancelBubble" nodeType="interactiveSeq">
                <p:stCondLst>
                  <p:cond evt="onClick" delay="0">
                    <p:tgtEl>
                      <p:spTgt spid="67"/>
                    </p:tgtEl>
                  </p:cond>
                </p:stCondLst>
                <p:endSync evt="end" delay="0">
                  <p:rtn val="all"/>
                </p:endSync>
                <p:childTnLst>
                  <p:par>
                    <p:cTn id="138" fill="hold">
                      <p:stCondLst>
                        <p:cond delay="0"/>
                      </p:stCondLst>
                      <p:childTnLst>
                        <p:par>
                          <p:cTn id="139" fill="hold">
                            <p:stCondLst>
                              <p:cond delay="0"/>
                            </p:stCondLst>
                            <p:childTnLst>
                              <p:par>
                                <p:cTn id="140" presetID="1" presetClass="emph" presetSubtype="2" repeatCount="5000" fill="hold" nodeType="clickEffect">
                                  <p:stCondLst>
                                    <p:cond delay="0"/>
                                  </p:stCondLst>
                                  <p:childTnLst>
                                    <p:animClr clrSpc="rgb" dir="cw">
                                      <p:cBhvr>
                                        <p:cTn id="141" dur="500" fill="hold"/>
                                        <p:tgtEl>
                                          <p:spTgt spid="67"/>
                                        </p:tgtEl>
                                        <p:attrNameLst>
                                          <p:attrName>fillcolor</p:attrName>
                                        </p:attrNameLst>
                                      </p:cBhvr>
                                      <p:to>
                                        <a:srgbClr val="FF0000"/>
                                      </p:to>
                                    </p:animClr>
                                    <p:set>
                                      <p:cBhvr>
                                        <p:cTn id="142" dur="500" fill="hold"/>
                                        <p:tgtEl>
                                          <p:spTgt spid="67"/>
                                        </p:tgtEl>
                                        <p:attrNameLst>
                                          <p:attrName>fill.type</p:attrName>
                                        </p:attrNameLst>
                                      </p:cBhvr>
                                      <p:to>
                                        <p:strVal val="solid"/>
                                      </p:to>
                                    </p:set>
                                    <p:set>
                                      <p:cBhvr>
                                        <p:cTn id="143" dur="500" fill="hold"/>
                                        <p:tgtEl>
                                          <p:spTgt spid="67"/>
                                        </p:tgtEl>
                                        <p:attrNameLst>
                                          <p:attrName>fill.on</p:attrName>
                                        </p:attrNameLst>
                                      </p:cBhvr>
                                      <p:to>
                                        <p:strVal val="true"/>
                                      </p:to>
                                    </p:set>
                                  </p:childTnLst>
                                  <p:subTnLst>
                                    <p:audio>
                                      <p:cMediaNode>
                                        <p:cTn display="0" masterRel="sameClick">
                                          <p:stCondLst>
                                            <p:cond evt="begin" delay="0">
                                              <p:tn val="140"/>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7"/>
                  </p:tgtEl>
                </p:cond>
              </p:nextCondLst>
            </p:seq>
            <p:seq concurrent="1" nextAc="seek">
              <p:cTn id="144" restart="whenNotActive" fill="hold" evtFilter="cancelBubble" nodeType="interactiveSeq">
                <p:stCondLst>
                  <p:cond evt="onClick" delay="0">
                    <p:tgtEl>
                      <p:spTgt spid="68"/>
                    </p:tgtEl>
                  </p:cond>
                </p:stCondLst>
                <p:endSync evt="end" delay="0">
                  <p:rtn val="all"/>
                </p:endSync>
                <p:childTnLst>
                  <p:par>
                    <p:cTn id="145" fill="hold">
                      <p:stCondLst>
                        <p:cond delay="0"/>
                      </p:stCondLst>
                      <p:childTnLst>
                        <p:par>
                          <p:cTn id="146" fill="hold">
                            <p:stCondLst>
                              <p:cond delay="0"/>
                            </p:stCondLst>
                            <p:childTnLst>
                              <p:par>
                                <p:cTn id="147" presetID="1" presetClass="emph" presetSubtype="2" repeatCount="5000" fill="hold" nodeType="clickEffect">
                                  <p:stCondLst>
                                    <p:cond delay="0"/>
                                  </p:stCondLst>
                                  <p:childTnLst>
                                    <p:animClr clrSpc="rgb" dir="cw">
                                      <p:cBhvr>
                                        <p:cTn id="148" dur="500" fill="hold"/>
                                        <p:tgtEl>
                                          <p:spTgt spid="68"/>
                                        </p:tgtEl>
                                        <p:attrNameLst>
                                          <p:attrName>fillcolor</p:attrName>
                                        </p:attrNameLst>
                                      </p:cBhvr>
                                      <p:to>
                                        <a:srgbClr val="FF0000"/>
                                      </p:to>
                                    </p:animClr>
                                    <p:set>
                                      <p:cBhvr>
                                        <p:cTn id="149" dur="500" fill="hold"/>
                                        <p:tgtEl>
                                          <p:spTgt spid="68"/>
                                        </p:tgtEl>
                                        <p:attrNameLst>
                                          <p:attrName>fill.type</p:attrName>
                                        </p:attrNameLst>
                                      </p:cBhvr>
                                      <p:to>
                                        <p:strVal val="solid"/>
                                      </p:to>
                                    </p:set>
                                    <p:set>
                                      <p:cBhvr>
                                        <p:cTn id="150" dur="500" fill="hold"/>
                                        <p:tgtEl>
                                          <p:spTgt spid="68"/>
                                        </p:tgtEl>
                                        <p:attrNameLst>
                                          <p:attrName>fill.on</p:attrName>
                                        </p:attrNameLst>
                                      </p:cBhvr>
                                      <p:to>
                                        <p:strVal val="true"/>
                                      </p:to>
                                    </p:set>
                                  </p:childTnLst>
                                  <p:subTnLst>
                                    <p:audio>
                                      <p:cMediaNode>
                                        <p:cTn display="0" masterRel="sameClick">
                                          <p:stCondLst>
                                            <p:cond evt="begin" delay="0">
                                              <p:tn val="147"/>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8"/>
                  </p:tgtEl>
                </p:cond>
              </p:nextCondLst>
            </p:seq>
            <p:seq concurrent="1" nextAc="seek">
              <p:cTn id="151" restart="whenNotActive" fill="hold" evtFilter="cancelBubble" nodeType="interactiveSeq">
                <p:stCondLst>
                  <p:cond evt="onClick" delay="0">
                    <p:tgtEl>
                      <p:spTgt spid="69"/>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repeatCount="5000" fill="hold" nodeType="clickEffect">
                                  <p:stCondLst>
                                    <p:cond delay="0"/>
                                  </p:stCondLst>
                                  <p:childTnLst>
                                    <p:animClr clrSpc="rgb" dir="cw">
                                      <p:cBhvr>
                                        <p:cTn id="155" dur="500" fill="hold"/>
                                        <p:tgtEl>
                                          <p:spTgt spid="69"/>
                                        </p:tgtEl>
                                        <p:attrNameLst>
                                          <p:attrName>fillcolor</p:attrName>
                                        </p:attrNameLst>
                                      </p:cBhvr>
                                      <p:to>
                                        <a:srgbClr val="FF0000"/>
                                      </p:to>
                                    </p:animClr>
                                    <p:set>
                                      <p:cBhvr>
                                        <p:cTn id="156" dur="500" fill="hold"/>
                                        <p:tgtEl>
                                          <p:spTgt spid="69"/>
                                        </p:tgtEl>
                                        <p:attrNameLst>
                                          <p:attrName>fill.type</p:attrName>
                                        </p:attrNameLst>
                                      </p:cBhvr>
                                      <p:to>
                                        <p:strVal val="solid"/>
                                      </p:to>
                                    </p:set>
                                    <p:set>
                                      <p:cBhvr>
                                        <p:cTn id="157" dur="500" fill="hold"/>
                                        <p:tgtEl>
                                          <p:spTgt spid="69"/>
                                        </p:tgtEl>
                                        <p:attrNameLst>
                                          <p:attrName>fill.on</p:attrName>
                                        </p:attrNameLst>
                                      </p:cBhvr>
                                      <p:to>
                                        <p:strVal val="true"/>
                                      </p:to>
                                    </p:set>
                                  </p:childTnLst>
                                  <p:subTnLst>
                                    <p:audio>
                                      <p:cMediaNode>
                                        <p:cTn display="0" masterRel="sameClick">
                                          <p:stCondLst>
                                            <p:cond evt="begin" delay="0">
                                              <p:tn val="154"/>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69"/>
                  </p:tgtEl>
                </p:cond>
              </p:nextCondLst>
            </p:seq>
            <p:seq concurrent="1" nextAc="seek">
              <p:cTn id="158" restart="whenNotActive" fill="hold" evtFilter="cancelBubble" nodeType="interactiveSeq">
                <p:stCondLst>
                  <p:cond evt="onClick" delay="0">
                    <p:tgtEl>
                      <p:spTgt spid="74"/>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repeatCount="5000" fill="hold" nodeType="clickEffect">
                                  <p:stCondLst>
                                    <p:cond delay="0"/>
                                  </p:stCondLst>
                                  <p:childTnLst>
                                    <p:animClr clrSpc="rgb" dir="cw">
                                      <p:cBhvr>
                                        <p:cTn id="162" dur="500" fill="hold"/>
                                        <p:tgtEl>
                                          <p:spTgt spid="74"/>
                                        </p:tgtEl>
                                        <p:attrNameLst>
                                          <p:attrName>fillcolor</p:attrName>
                                        </p:attrNameLst>
                                      </p:cBhvr>
                                      <p:to>
                                        <a:srgbClr val="FF0000"/>
                                      </p:to>
                                    </p:animClr>
                                    <p:set>
                                      <p:cBhvr>
                                        <p:cTn id="163" dur="500" fill="hold"/>
                                        <p:tgtEl>
                                          <p:spTgt spid="74"/>
                                        </p:tgtEl>
                                        <p:attrNameLst>
                                          <p:attrName>fill.type</p:attrName>
                                        </p:attrNameLst>
                                      </p:cBhvr>
                                      <p:to>
                                        <p:strVal val="solid"/>
                                      </p:to>
                                    </p:set>
                                    <p:set>
                                      <p:cBhvr>
                                        <p:cTn id="164" dur="500" fill="hold"/>
                                        <p:tgtEl>
                                          <p:spTgt spid="74"/>
                                        </p:tgtEl>
                                        <p:attrNameLst>
                                          <p:attrName>fill.on</p:attrName>
                                        </p:attrNameLst>
                                      </p:cBhvr>
                                      <p:to>
                                        <p:strVal val="true"/>
                                      </p:to>
                                    </p:set>
                                  </p:childTnLst>
                                  <p:subTnLst>
                                    <p:audio>
                                      <p:cMediaNode>
                                        <p:cTn display="0" masterRel="sameClick">
                                          <p:stCondLst>
                                            <p:cond evt="begin" delay="0">
                                              <p:tn val="161"/>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4"/>
                  </p:tgtEl>
                </p:cond>
              </p:nextCondLst>
            </p:seq>
            <p:seq concurrent="1" nextAc="seek">
              <p:cTn id="165" restart="whenNotActive" fill="hold" evtFilter="cancelBubble" nodeType="interactiveSeq">
                <p:stCondLst>
                  <p:cond evt="onClick" delay="0">
                    <p:tgtEl>
                      <p:spTgt spid="75"/>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repeatCount="5000" fill="hold" nodeType="clickEffect">
                                  <p:stCondLst>
                                    <p:cond delay="0"/>
                                  </p:stCondLst>
                                  <p:childTnLst>
                                    <p:animClr clrSpc="rgb" dir="cw">
                                      <p:cBhvr>
                                        <p:cTn id="169" dur="500" fill="hold"/>
                                        <p:tgtEl>
                                          <p:spTgt spid="75"/>
                                        </p:tgtEl>
                                        <p:attrNameLst>
                                          <p:attrName>fillcolor</p:attrName>
                                        </p:attrNameLst>
                                      </p:cBhvr>
                                      <p:to>
                                        <a:srgbClr val="FF0000"/>
                                      </p:to>
                                    </p:animClr>
                                    <p:set>
                                      <p:cBhvr>
                                        <p:cTn id="170" dur="500" fill="hold"/>
                                        <p:tgtEl>
                                          <p:spTgt spid="75"/>
                                        </p:tgtEl>
                                        <p:attrNameLst>
                                          <p:attrName>fill.type</p:attrName>
                                        </p:attrNameLst>
                                      </p:cBhvr>
                                      <p:to>
                                        <p:strVal val="solid"/>
                                      </p:to>
                                    </p:set>
                                    <p:set>
                                      <p:cBhvr>
                                        <p:cTn id="171" dur="500" fill="hold"/>
                                        <p:tgtEl>
                                          <p:spTgt spid="75"/>
                                        </p:tgtEl>
                                        <p:attrNameLst>
                                          <p:attrName>fill.on</p:attrName>
                                        </p:attrNameLst>
                                      </p:cBhvr>
                                      <p:to>
                                        <p:strVal val="true"/>
                                      </p:to>
                                    </p:set>
                                  </p:childTnLst>
                                  <p:subTnLst>
                                    <p:audio>
                                      <p:cMediaNode>
                                        <p:cTn display="0" masterRel="sameClick">
                                          <p:stCondLst>
                                            <p:cond evt="begin" delay="0">
                                              <p:tn val="168"/>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5"/>
                  </p:tgtEl>
                </p:cond>
              </p:nextCondLst>
            </p:seq>
            <p:seq concurrent="1" nextAc="seek">
              <p:cTn id="172" restart="whenNotActive" fill="hold" evtFilter="cancelBubble" nodeType="interactiveSeq">
                <p:stCondLst>
                  <p:cond evt="onClick" delay="0">
                    <p:tgtEl>
                      <p:spTgt spid="76"/>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repeatCount="5000" fill="hold" nodeType="clickEffect">
                                  <p:stCondLst>
                                    <p:cond delay="0"/>
                                  </p:stCondLst>
                                  <p:childTnLst>
                                    <p:animClr clrSpc="rgb" dir="cw">
                                      <p:cBhvr>
                                        <p:cTn id="176" dur="500" fill="hold"/>
                                        <p:tgtEl>
                                          <p:spTgt spid="76"/>
                                        </p:tgtEl>
                                        <p:attrNameLst>
                                          <p:attrName>fillcolor</p:attrName>
                                        </p:attrNameLst>
                                      </p:cBhvr>
                                      <p:to>
                                        <a:srgbClr val="FF0000"/>
                                      </p:to>
                                    </p:animClr>
                                    <p:set>
                                      <p:cBhvr>
                                        <p:cTn id="177" dur="500" fill="hold"/>
                                        <p:tgtEl>
                                          <p:spTgt spid="76"/>
                                        </p:tgtEl>
                                        <p:attrNameLst>
                                          <p:attrName>fill.type</p:attrName>
                                        </p:attrNameLst>
                                      </p:cBhvr>
                                      <p:to>
                                        <p:strVal val="solid"/>
                                      </p:to>
                                    </p:set>
                                    <p:set>
                                      <p:cBhvr>
                                        <p:cTn id="178" dur="500" fill="hold"/>
                                        <p:tgtEl>
                                          <p:spTgt spid="76"/>
                                        </p:tgtEl>
                                        <p:attrNameLst>
                                          <p:attrName>fill.on</p:attrName>
                                        </p:attrNameLst>
                                      </p:cBhvr>
                                      <p:to>
                                        <p:strVal val="true"/>
                                      </p:to>
                                    </p:set>
                                  </p:childTnLst>
                                  <p:subTnLst>
                                    <p:audio>
                                      <p:cMediaNode>
                                        <p:cTn display="0" masterRel="sameClick">
                                          <p:stCondLst>
                                            <p:cond evt="begin" delay="0">
                                              <p:tn val="175"/>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6"/>
                  </p:tgtEl>
                </p:cond>
              </p:nextCondLst>
            </p:seq>
            <p:seq concurrent="1" nextAc="seek">
              <p:cTn id="179" restart="whenNotActive" fill="hold" evtFilter="cancelBubble" nodeType="interactiveSeq">
                <p:stCondLst>
                  <p:cond evt="onClick" delay="0">
                    <p:tgtEl>
                      <p:spTgt spid="77"/>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repeatCount="5000" fill="hold" nodeType="clickEffect">
                                  <p:stCondLst>
                                    <p:cond delay="0"/>
                                  </p:stCondLst>
                                  <p:childTnLst>
                                    <p:animClr clrSpc="rgb" dir="cw">
                                      <p:cBhvr>
                                        <p:cTn id="183" dur="500" fill="hold"/>
                                        <p:tgtEl>
                                          <p:spTgt spid="77"/>
                                        </p:tgtEl>
                                        <p:attrNameLst>
                                          <p:attrName>fillcolor</p:attrName>
                                        </p:attrNameLst>
                                      </p:cBhvr>
                                      <p:to>
                                        <a:srgbClr val="FF0000"/>
                                      </p:to>
                                    </p:animClr>
                                    <p:set>
                                      <p:cBhvr>
                                        <p:cTn id="184" dur="500" fill="hold"/>
                                        <p:tgtEl>
                                          <p:spTgt spid="77"/>
                                        </p:tgtEl>
                                        <p:attrNameLst>
                                          <p:attrName>fill.type</p:attrName>
                                        </p:attrNameLst>
                                      </p:cBhvr>
                                      <p:to>
                                        <p:strVal val="solid"/>
                                      </p:to>
                                    </p:set>
                                    <p:set>
                                      <p:cBhvr>
                                        <p:cTn id="185" dur="500" fill="hold"/>
                                        <p:tgtEl>
                                          <p:spTgt spid="77"/>
                                        </p:tgtEl>
                                        <p:attrNameLst>
                                          <p:attrName>fill.on</p:attrName>
                                        </p:attrNameLst>
                                      </p:cBhvr>
                                      <p:to>
                                        <p:strVal val="true"/>
                                      </p:to>
                                    </p:set>
                                  </p:childTnLst>
                                  <p:subTnLst>
                                    <p:audio>
                                      <p:cMediaNode>
                                        <p:cTn display="0" masterRel="sameClick">
                                          <p:stCondLst>
                                            <p:cond evt="begin" delay="0">
                                              <p:tn val="182"/>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7"/>
                  </p:tgtEl>
                </p:cond>
              </p:nextCondLst>
            </p:seq>
            <p:seq concurrent="1" nextAc="seek">
              <p:cTn id="186" restart="whenNotActive" fill="hold" evtFilter="cancelBubble" nodeType="interactiveSeq">
                <p:stCondLst>
                  <p:cond evt="onClick" delay="0">
                    <p:tgtEl>
                      <p:spTgt spid="78"/>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repeatCount="5000" fill="hold" nodeType="clickEffect">
                                  <p:stCondLst>
                                    <p:cond delay="0"/>
                                  </p:stCondLst>
                                  <p:childTnLst>
                                    <p:animClr clrSpc="rgb" dir="cw">
                                      <p:cBhvr>
                                        <p:cTn id="190" dur="500" fill="hold"/>
                                        <p:tgtEl>
                                          <p:spTgt spid="78"/>
                                        </p:tgtEl>
                                        <p:attrNameLst>
                                          <p:attrName>fillcolor</p:attrName>
                                        </p:attrNameLst>
                                      </p:cBhvr>
                                      <p:to>
                                        <a:srgbClr val="FF0000"/>
                                      </p:to>
                                    </p:animClr>
                                    <p:set>
                                      <p:cBhvr>
                                        <p:cTn id="191" dur="500" fill="hold"/>
                                        <p:tgtEl>
                                          <p:spTgt spid="78"/>
                                        </p:tgtEl>
                                        <p:attrNameLst>
                                          <p:attrName>fill.type</p:attrName>
                                        </p:attrNameLst>
                                      </p:cBhvr>
                                      <p:to>
                                        <p:strVal val="solid"/>
                                      </p:to>
                                    </p:set>
                                    <p:set>
                                      <p:cBhvr>
                                        <p:cTn id="192" dur="500" fill="hold"/>
                                        <p:tgtEl>
                                          <p:spTgt spid="78"/>
                                        </p:tgtEl>
                                        <p:attrNameLst>
                                          <p:attrName>fill.on</p:attrName>
                                        </p:attrNameLst>
                                      </p:cBhvr>
                                      <p:to>
                                        <p:strVal val="true"/>
                                      </p:to>
                                    </p:set>
                                  </p:childTnLst>
                                  <p:subTnLst>
                                    <p:audio>
                                      <p:cMediaNode>
                                        <p:cTn display="0" masterRel="sameClick">
                                          <p:stCondLst>
                                            <p:cond evt="begin" delay="0">
                                              <p:tn val="189"/>
                                            </p:cond>
                                          </p:stCondLst>
                                          <p:endCondLst>
                                            <p:cond evt="onStopAudio" delay="0">
                                              <p:tgtEl>
                                                <p:sldTgt/>
                                              </p:tgtEl>
                                            </p:cond>
                                          </p:endCondLst>
                                        </p:cTn>
                                        <p:tgtEl>
                                          <p:sndTgt r:embed="rId6" name="breeze.wav"/>
                                        </p:tgtEl>
                                      </p:cMediaNode>
                                    </p:audio>
                                  </p:subTnLst>
                                </p:cTn>
                              </p:par>
                            </p:childTnLst>
                          </p:cTn>
                        </p:par>
                      </p:childTnLst>
                    </p:cTn>
                  </p:par>
                </p:childTnLst>
              </p:cTn>
              <p:nextCondLst>
                <p:cond evt="onClick" delay="0">
                  <p:tgtEl>
                    <p:spTgt spid="78"/>
                  </p:tgtEl>
                </p:cond>
              </p:nextCondLst>
            </p:seq>
            <p:seq concurrent="1" nextAc="seek">
              <p:cTn id="193" restart="whenNotActive" fill="hold" evtFilter="cancelBubble" nodeType="interactiveSeq">
                <p:stCondLst>
                  <p:cond evt="onClick" delay="0">
                    <p:tgtEl>
                      <p:spTgt spid="19"/>
                    </p:tgtEl>
                  </p:cond>
                </p:stCondLst>
                <p:endSync evt="end" delay="0">
                  <p:rtn val="all"/>
                </p:endSync>
                <p:childTnLst>
                  <p:par>
                    <p:cTn id="194" fill="hold">
                      <p:stCondLst>
                        <p:cond delay="0"/>
                      </p:stCondLst>
                      <p:childTnLst>
                        <p:par>
                          <p:cTn id="195" fill="hold">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81"/>
                                        </p:tgtEl>
                                        <p:attrNameLst>
                                          <p:attrName>style.visibility</p:attrName>
                                        </p:attrNameLst>
                                      </p:cBhvr>
                                      <p:to>
                                        <p:strVal val="visible"/>
                                      </p:to>
                                    </p:set>
                                    <p:anim calcmode="lin" valueType="num">
                                      <p:cBhvr additive="base">
                                        <p:cTn id="198" dur="500" fill="hold"/>
                                        <p:tgtEl>
                                          <p:spTgt spid="81"/>
                                        </p:tgtEl>
                                        <p:attrNameLst>
                                          <p:attrName>ppt_x</p:attrName>
                                        </p:attrNameLst>
                                      </p:cBhvr>
                                      <p:tavLst>
                                        <p:tav tm="0">
                                          <p:val>
                                            <p:strVal val="#ppt_x"/>
                                          </p:val>
                                        </p:tav>
                                        <p:tav tm="100000">
                                          <p:val>
                                            <p:strVal val="#ppt_x"/>
                                          </p:val>
                                        </p:tav>
                                      </p:tavLst>
                                    </p:anim>
                                    <p:anim calcmode="lin" valueType="num">
                                      <p:cBhvr additive="base">
                                        <p:cTn id="199"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200" restart="whenNotActive" fill="hold" evtFilter="cancelBubble" nodeType="interactiveSeq">
                <p:stCondLst>
                  <p:cond evt="onClick" delay="0">
                    <p:tgtEl>
                      <p:spTgt spid="20"/>
                    </p:tgtEl>
                  </p:cond>
                </p:stCondLst>
                <p:endSync evt="end" delay="0">
                  <p:rtn val="all"/>
                </p:endSync>
                <p:childTnLst>
                  <p:par>
                    <p:cTn id="201" fill="hold">
                      <p:stCondLst>
                        <p:cond delay="0"/>
                      </p:stCondLst>
                      <p:childTnLst>
                        <p:par>
                          <p:cTn id="202" fill="hold">
                            <p:stCondLst>
                              <p:cond delay="0"/>
                            </p:stCondLst>
                            <p:childTnLst>
                              <p:par>
                                <p:cTn id="203" presetID="2" presetClass="entr" presetSubtype="4" fill="hold" grpId="0" nodeType="clickEffect">
                                  <p:stCondLst>
                                    <p:cond delay="0"/>
                                  </p:stCondLst>
                                  <p:childTnLst>
                                    <p:set>
                                      <p:cBhvr>
                                        <p:cTn id="204" dur="1" fill="hold">
                                          <p:stCondLst>
                                            <p:cond delay="0"/>
                                          </p:stCondLst>
                                        </p:cTn>
                                        <p:tgtEl>
                                          <p:spTgt spid="83"/>
                                        </p:tgtEl>
                                        <p:attrNameLst>
                                          <p:attrName>style.visibility</p:attrName>
                                        </p:attrNameLst>
                                      </p:cBhvr>
                                      <p:to>
                                        <p:strVal val="visible"/>
                                      </p:to>
                                    </p:set>
                                    <p:anim calcmode="lin" valueType="num">
                                      <p:cBhvr additive="base">
                                        <p:cTn id="205" dur="500" fill="hold"/>
                                        <p:tgtEl>
                                          <p:spTgt spid="83"/>
                                        </p:tgtEl>
                                        <p:attrNameLst>
                                          <p:attrName>ppt_x</p:attrName>
                                        </p:attrNameLst>
                                      </p:cBhvr>
                                      <p:tavLst>
                                        <p:tav tm="0">
                                          <p:val>
                                            <p:strVal val="#ppt_x"/>
                                          </p:val>
                                        </p:tav>
                                        <p:tav tm="100000">
                                          <p:val>
                                            <p:strVal val="#ppt_x"/>
                                          </p:val>
                                        </p:tav>
                                      </p:tavLst>
                                    </p:anim>
                                    <p:anim calcmode="lin" valueType="num">
                                      <p:cBhvr additive="base">
                                        <p:cTn id="206"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3"/>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0"/>
                  </p:tgtEl>
                </p:cond>
              </p:nextCondLst>
            </p:seq>
            <p:audio>
              <p:cMediaNode vol="80000">
                <p:cTn id="207" fill="hold" display="0">
                  <p:stCondLst>
                    <p:cond delay="indefinite"/>
                  </p:stCondLst>
                  <p:endCondLst>
                    <p:cond evt="onStopAudio" delay="0">
                      <p:tgtEl>
                        <p:sldTgt/>
                      </p:tgtEl>
                    </p:cond>
                  </p:endCondLst>
                </p:cTn>
                <p:tgtEl>
                  <p:spTgt spid="4"/>
                </p:tgtEl>
              </p:cMediaNode>
            </p:audio>
          </p:childTnLst>
        </p:cTn>
      </p:par>
    </p:tnLst>
    <p:bldLst>
      <p:bldP spid="3" grpId="0" animBg="1"/>
      <p:bldP spid="3" grpId="1" animBg="1"/>
      <p:bldP spid="28" grpId="0" animBg="1"/>
      <p:bldP spid="29" grpId="0" animBg="1"/>
      <p:bldP spid="27" grpId="0" animBg="1"/>
      <p:bldP spid="81" grpId="0"/>
      <p:bldP spid="81" grpId="1"/>
      <p:bldP spid="83" grpId="0"/>
      <p:bldP spid="83" grpId="1"/>
      <p:bldP spid="7" grpId="0" animBg="1"/>
      <p:bldP spid="7" grpId="1" animBg="1"/>
      <p:bldP spid="5" grpId="0"/>
      <p:bldP spid="5"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Top 100 trò chơi dân gian Việt Nam phổ biến cho các mẹ tham khảo">
            <a:extLst>
              <a:ext uri="{FF2B5EF4-FFF2-40B4-BE49-F238E27FC236}">
                <a16:creationId xmlns:a16="http://schemas.microsoft.com/office/drawing/2014/main" id="{D3195D85-A0A6-0745-EEF2-055D36BF1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145" y="1152298"/>
            <a:ext cx="7048056" cy="371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3863;p54">
            <a:extLst>
              <a:ext uri="{FF2B5EF4-FFF2-40B4-BE49-F238E27FC236}">
                <a16:creationId xmlns:a16="http://schemas.microsoft.com/office/drawing/2014/main" id="{A1E8C8C0-86A5-B508-F559-0978B41EFB25}"/>
              </a:ext>
            </a:extLst>
          </p:cNvPr>
          <p:cNvGrpSpPr/>
          <p:nvPr/>
        </p:nvGrpSpPr>
        <p:grpSpPr>
          <a:xfrm>
            <a:off x="7397307" y="2534073"/>
            <a:ext cx="1559817" cy="2305022"/>
            <a:chOff x="7633326" y="3473715"/>
            <a:chExt cx="1003162" cy="1482424"/>
          </a:xfrm>
        </p:grpSpPr>
        <p:sp>
          <p:nvSpPr>
            <p:cNvPr id="3" name="Google Shape;3864;p54">
              <a:extLst>
                <a:ext uri="{FF2B5EF4-FFF2-40B4-BE49-F238E27FC236}">
                  <a16:creationId xmlns:a16="http://schemas.microsoft.com/office/drawing/2014/main" id="{E395206A-F6C3-1D1C-0D8A-4FB1C205FEDA}"/>
                </a:ext>
              </a:extLst>
            </p:cNvPr>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65;p54">
              <a:extLst>
                <a:ext uri="{FF2B5EF4-FFF2-40B4-BE49-F238E27FC236}">
                  <a16:creationId xmlns:a16="http://schemas.microsoft.com/office/drawing/2014/main" id="{93297107-AC0F-9E99-6962-72DBADBCD32D}"/>
                </a:ext>
              </a:extLst>
            </p:cNvPr>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866;p54">
              <a:extLst>
                <a:ext uri="{FF2B5EF4-FFF2-40B4-BE49-F238E27FC236}">
                  <a16:creationId xmlns:a16="http://schemas.microsoft.com/office/drawing/2014/main" id="{1626A9D6-A20D-684D-C6E6-52CEB10EDFB6}"/>
                </a:ext>
              </a:extLst>
            </p:cNvPr>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867;p54">
              <a:extLst>
                <a:ext uri="{FF2B5EF4-FFF2-40B4-BE49-F238E27FC236}">
                  <a16:creationId xmlns:a16="http://schemas.microsoft.com/office/drawing/2014/main" id="{FF3FFC68-DE0D-18EE-FFFE-216DF4CFCAB4}"/>
                </a:ext>
              </a:extLst>
            </p:cNvPr>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868;p54">
              <a:extLst>
                <a:ext uri="{FF2B5EF4-FFF2-40B4-BE49-F238E27FC236}">
                  <a16:creationId xmlns:a16="http://schemas.microsoft.com/office/drawing/2014/main" id="{8B67BBD5-7219-41C7-E5B8-093A8E2AAEC4}"/>
                </a:ext>
              </a:extLst>
            </p:cNvPr>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69;p54">
              <a:extLst>
                <a:ext uri="{FF2B5EF4-FFF2-40B4-BE49-F238E27FC236}">
                  <a16:creationId xmlns:a16="http://schemas.microsoft.com/office/drawing/2014/main" id="{A433D4BE-A7E3-A131-6FFA-674CA104B07A}"/>
                </a:ext>
              </a:extLst>
            </p:cNvPr>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70;p54">
              <a:extLst>
                <a:ext uri="{FF2B5EF4-FFF2-40B4-BE49-F238E27FC236}">
                  <a16:creationId xmlns:a16="http://schemas.microsoft.com/office/drawing/2014/main" id="{068DD4C2-7A9C-59B4-25F7-5F5CB59FAA6C}"/>
                </a:ext>
              </a:extLst>
            </p:cNvPr>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71;p54">
              <a:extLst>
                <a:ext uri="{FF2B5EF4-FFF2-40B4-BE49-F238E27FC236}">
                  <a16:creationId xmlns:a16="http://schemas.microsoft.com/office/drawing/2014/main" id="{D25B43AA-9CF6-84C5-F94E-B01F0FAE0CB3}"/>
                </a:ext>
              </a:extLst>
            </p:cNvPr>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72;p54">
              <a:extLst>
                <a:ext uri="{FF2B5EF4-FFF2-40B4-BE49-F238E27FC236}">
                  <a16:creationId xmlns:a16="http://schemas.microsoft.com/office/drawing/2014/main" id="{D0351BF6-F2F1-C7C1-951D-4BAA6C82AE37}"/>
                </a:ext>
              </a:extLst>
            </p:cNvPr>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73;p54">
              <a:extLst>
                <a:ext uri="{FF2B5EF4-FFF2-40B4-BE49-F238E27FC236}">
                  <a16:creationId xmlns:a16="http://schemas.microsoft.com/office/drawing/2014/main" id="{8650421A-A9D6-0BEF-69F9-59FC8555AFFB}"/>
                </a:ext>
              </a:extLst>
            </p:cNvPr>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74;p54">
              <a:extLst>
                <a:ext uri="{FF2B5EF4-FFF2-40B4-BE49-F238E27FC236}">
                  <a16:creationId xmlns:a16="http://schemas.microsoft.com/office/drawing/2014/main" id="{63AAE63B-9CFD-278B-70EE-67BAE83809BD}"/>
                </a:ext>
              </a:extLst>
            </p:cNvPr>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75;p54">
              <a:extLst>
                <a:ext uri="{FF2B5EF4-FFF2-40B4-BE49-F238E27FC236}">
                  <a16:creationId xmlns:a16="http://schemas.microsoft.com/office/drawing/2014/main" id="{743A9B20-E847-9B10-8256-9144A723B2F3}"/>
                </a:ext>
              </a:extLst>
            </p:cNvPr>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6;p54">
              <a:extLst>
                <a:ext uri="{FF2B5EF4-FFF2-40B4-BE49-F238E27FC236}">
                  <a16:creationId xmlns:a16="http://schemas.microsoft.com/office/drawing/2014/main" id="{9E2692C4-B161-D6D2-DDC0-1CEBF694B13E}"/>
                </a:ext>
              </a:extLst>
            </p:cNvPr>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7;p54">
              <a:extLst>
                <a:ext uri="{FF2B5EF4-FFF2-40B4-BE49-F238E27FC236}">
                  <a16:creationId xmlns:a16="http://schemas.microsoft.com/office/drawing/2014/main" id="{CAC33A6F-3386-A62B-0AFE-3A0F371EF332}"/>
                </a:ext>
              </a:extLst>
            </p:cNvPr>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8;p54">
              <a:extLst>
                <a:ext uri="{FF2B5EF4-FFF2-40B4-BE49-F238E27FC236}">
                  <a16:creationId xmlns:a16="http://schemas.microsoft.com/office/drawing/2014/main" id="{368F7ADF-3651-CB7D-A49F-B6EAAD66FBFE}"/>
                </a:ext>
              </a:extLst>
            </p:cNvPr>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9;p54">
              <a:extLst>
                <a:ext uri="{FF2B5EF4-FFF2-40B4-BE49-F238E27FC236}">
                  <a16:creationId xmlns:a16="http://schemas.microsoft.com/office/drawing/2014/main" id="{C589F107-1F74-A03D-A469-7DF70814EBED}"/>
                </a:ext>
              </a:extLst>
            </p:cNvPr>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0;p54">
              <a:extLst>
                <a:ext uri="{FF2B5EF4-FFF2-40B4-BE49-F238E27FC236}">
                  <a16:creationId xmlns:a16="http://schemas.microsoft.com/office/drawing/2014/main" id="{98A2FCCC-F057-07DF-B29B-DB34EBF7790C}"/>
                </a:ext>
              </a:extLst>
            </p:cNvPr>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1;p54">
              <a:extLst>
                <a:ext uri="{FF2B5EF4-FFF2-40B4-BE49-F238E27FC236}">
                  <a16:creationId xmlns:a16="http://schemas.microsoft.com/office/drawing/2014/main" id="{55B8B796-51B8-DE2C-850E-1E96D8309DD2}"/>
                </a:ext>
              </a:extLst>
            </p:cNvPr>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2;p54">
              <a:extLst>
                <a:ext uri="{FF2B5EF4-FFF2-40B4-BE49-F238E27FC236}">
                  <a16:creationId xmlns:a16="http://schemas.microsoft.com/office/drawing/2014/main" id="{67BC59FC-D16C-BC59-F39F-93EA24525185}"/>
                </a:ext>
              </a:extLst>
            </p:cNvPr>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3;p54">
              <a:extLst>
                <a:ext uri="{FF2B5EF4-FFF2-40B4-BE49-F238E27FC236}">
                  <a16:creationId xmlns:a16="http://schemas.microsoft.com/office/drawing/2014/main" id="{225FE2AB-2BB0-E013-5CA2-CA7387DDEC00}"/>
                </a:ext>
              </a:extLst>
            </p:cNvPr>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84;p54">
              <a:extLst>
                <a:ext uri="{FF2B5EF4-FFF2-40B4-BE49-F238E27FC236}">
                  <a16:creationId xmlns:a16="http://schemas.microsoft.com/office/drawing/2014/main" id="{129214D5-A2B1-7548-2416-EAB8D0BEEA51}"/>
                </a:ext>
              </a:extLst>
            </p:cNvPr>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85;p54">
              <a:extLst>
                <a:ext uri="{FF2B5EF4-FFF2-40B4-BE49-F238E27FC236}">
                  <a16:creationId xmlns:a16="http://schemas.microsoft.com/office/drawing/2014/main" id="{5CF304A6-8D8F-FC97-B166-56D46627F29E}"/>
                </a:ext>
              </a:extLst>
            </p:cNvPr>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6;p54">
              <a:extLst>
                <a:ext uri="{FF2B5EF4-FFF2-40B4-BE49-F238E27FC236}">
                  <a16:creationId xmlns:a16="http://schemas.microsoft.com/office/drawing/2014/main" id="{1723121F-CDDF-E8B3-D2A0-14FE6AE174A2}"/>
                </a:ext>
              </a:extLst>
            </p:cNvPr>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7;p54">
              <a:extLst>
                <a:ext uri="{FF2B5EF4-FFF2-40B4-BE49-F238E27FC236}">
                  <a16:creationId xmlns:a16="http://schemas.microsoft.com/office/drawing/2014/main" id="{299AD6BF-D6B6-514C-747B-6E0C52814DFE}"/>
                </a:ext>
              </a:extLst>
            </p:cNvPr>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8;p54">
              <a:extLst>
                <a:ext uri="{FF2B5EF4-FFF2-40B4-BE49-F238E27FC236}">
                  <a16:creationId xmlns:a16="http://schemas.microsoft.com/office/drawing/2014/main" id="{B71689FC-675A-5A33-0751-034D2B7D2DD9}"/>
                </a:ext>
              </a:extLst>
            </p:cNvPr>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9;p54">
              <a:extLst>
                <a:ext uri="{FF2B5EF4-FFF2-40B4-BE49-F238E27FC236}">
                  <a16:creationId xmlns:a16="http://schemas.microsoft.com/office/drawing/2014/main" id="{507DF9AE-42F2-D311-A2EA-424A0210BC50}"/>
                </a:ext>
              </a:extLst>
            </p:cNvPr>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0;p54">
              <a:extLst>
                <a:ext uri="{FF2B5EF4-FFF2-40B4-BE49-F238E27FC236}">
                  <a16:creationId xmlns:a16="http://schemas.microsoft.com/office/drawing/2014/main" id="{D233595E-FC35-74E5-B537-D87F30CF05A5}"/>
                </a:ext>
              </a:extLst>
            </p:cNvPr>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1;p54">
              <a:extLst>
                <a:ext uri="{FF2B5EF4-FFF2-40B4-BE49-F238E27FC236}">
                  <a16:creationId xmlns:a16="http://schemas.microsoft.com/office/drawing/2014/main" id="{8928E8AE-6DD6-8ECA-7E0F-C0EB79FA1B7B}"/>
                </a:ext>
              </a:extLst>
            </p:cNvPr>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2;p54">
              <a:extLst>
                <a:ext uri="{FF2B5EF4-FFF2-40B4-BE49-F238E27FC236}">
                  <a16:creationId xmlns:a16="http://schemas.microsoft.com/office/drawing/2014/main" id="{09820A11-3E28-3E3B-A7AC-0FBBCD699433}"/>
                </a:ext>
              </a:extLst>
            </p:cNvPr>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93;p54">
              <a:extLst>
                <a:ext uri="{FF2B5EF4-FFF2-40B4-BE49-F238E27FC236}">
                  <a16:creationId xmlns:a16="http://schemas.microsoft.com/office/drawing/2014/main" id="{495C694F-2CB2-6A29-067D-41AC22CFC4B3}"/>
                </a:ext>
              </a:extLst>
            </p:cNvPr>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94;p54">
              <a:extLst>
                <a:ext uri="{FF2B5EF4-FFF2-40B4-BE49-F238E27FC236}">
                  <a16:creationId xmlns:a16="http://schemas.microsoft.com/office/drawing/2014/main" id="{8E17B997-731D-EE71-845A-1BCF673772BE}"/>
                </a:ext>
              </a:extLst>
            </p:cNvPr>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95;p54">
              <a:extLst>
                <a:ext uri="{FF2B5EF4-FFF2-40B4-BE49-F238E27FC236}">
                  <a16:creationId xmlns:a16="http://schemas.microsoft.com/office/drawing/2014/main" id="{0A32C620-42A9-B99E-8398-E2C330111F39}"/>
                </a:ext>
              </a:extLst>
            </p:cNvPr>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96;p54">
              <a:extLst>
                <a:ext uri="{FF2B5EF4-FFF2-40B4-BE49-F238E27FC236}">
                  <a16:creationId xmlns:a16="http://schemas.microsoft.com/office/drawing/2014/main" id="{F768A403-152E-95E2-3E18-9B76738D12B6}"/>
                </a:ext>
              </a:extLst>
            </p:cNvPr>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97;p54">
              <a:extLst>
                <a:ext uri="{FF2B5EF4-FFF2-40B4-BE49-F238E27FC236}">
                  <a16:creationId xmlns:a16="http://schemas.microsoft.com/office/drawing/2014/main" id="{190F3466-D1C8-25BE-A1E6-688C751E9034}"/>
                </a:ext>
              </a:extLst>
            </p:cNvPr>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8;p54">
              <a:extLst>
                <a:ext uri="{FF2B5EF4-FFF2-40B4-BE49-F238E27FC236}">
                  <a16:creationId xmlns:a16="http://schemas.microsoft.com/office/drawing/2014/main" id="{824A6B54-3E7C-CCF0-FC48-0FB47FAAE31A}"/>
                </a:ext>
              </a:extLst>
            </p:cNvPr>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9;p54">
              <a:extLst>
                <a:ext uri="{FF2B5EF4-FFF2-40B4-BE49-F238E27FC236}">
                  <a16:creationId xmlns:a16="http://schemas.microsoft.com/office/drawing/2014/main" id="{1AB02675-D3FC-614A-B9C7-7FED48C9AD64}"/>
                </a:ext>
              </a:extLst>
            </p:cNvPr>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00;p54">
              <a:extLst>
                <a:ext uri="{FF2B5EF4-FFF2-40B4-BE49-F238E27FC236}">
                  <a16:creationId xmlns:a16="http://schemas.microsoft.com/office/drawing/2014/main" id="{94E03648-9B5C-3958-8DE1-63BA9D86E25C}"/>
                </a:ext>
              </a:extLst>
            </p:cNvPr>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01;p54">
              <a:extLst>
                <a:ext uri="{FF2B5EF4-FFF2-40B4-BE49-F238E27FC236}">
                  <a16:creationId xmlns:a16="http://schemas.microsoft.com/office/drawing/2014/main" id="{4258FC63-2251-6852-7882-982FE7917099}"/>
                </a:ext>
              </a:extLst>
            </p:cNvPr>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02;p54">
              <a:extLst>
                <a:ext uri="{FF2B5EF4-FFF2-40B4-BE49-F238E27FC236}">
                  <a16:creationId xmlns:a16="http://schemas.microsoft.com/office/drawing/2014/main" id="{9E5B2CFF-4071-3BBC-070A-4275CBD4B538}"/>
                </a:ext>
              </a:extLst>
            </p:cNvPr>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03;p54">
              <a:extLst>
                <a:ext uri="{FF2B5EF4-FFF2-40B4-BE49-F238E27FC236}">
                  <a16:creationId xmlns:a16="http://schemas.microsoft.com/office/drawing/2014/main" id="{6983D7DA-5BC7-E237-974C-F73491F0A8CA}"/>
                </a:ext>
              </a:extLst>
            </p:cNvPr>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04;p54">
              <a:extLst>
                <a:ext uri="{FF2B5EF4-FFF2-40B4-BE49-F238E27FC236}">
                  <a16:creationId xmlns:a16="http://schemas.microsoft.com/office/drawing/2014/main" id="{D05EF38A-4666-2FED-8BA4-AAD9F21A0FB7}"/>
                </a:ext>
              </a:extLst>
            </p:cNvPr>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05;p54">
              <a:extLst>
                <a:ext uri="{FF2B5EF4-FFF2-40B4-BE49-F238E27FC236}">
                  <a16:creationId xmlns:a16="http://schemas.microsoft.com/office/drawing/2014/main" id="{E19918D3-732E-86C8-4D7A-D57310740103}"/>
                </a:ext>
              </a:extLst>
            </p:cNvPr>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6;p54">
              <a:extLst>
                <a:ext uri="{FF2B5EF4-FFF2-40B4-BE49-F238E27FC236}">
                  <a16:creationId xmlns:a16="http://schemas.microsoft.com/office/drawing/2014/main" id="{15F3BEE9-31B7-0B8D-D15D-8D873E720489}"/>
                </a:ext>
              </a:extLst>
            </p:cNvPr>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7;p54">
              <a:extLst>
                <a:ext uri="{FF2B5EF4-FFF2-40B4-BE49-F238E27FC236}">
                  <a16:creationId xmlns:a16="http://schemas.microsoft.com/office/drawing/2014/main" id="{9D275D4B-EEF9-51A4-5CF2-CD804DAC02C1}"/>
                </a:ext>
              </a:extLst>
            </p:cNvPr>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8;p54">
              <a:extLst>
                <a:ext uri="{FF2B5EF4-FFF2-40B4-BE49-F238E27FC236}">
                  <a16:creationId xmlns:a16="http://schemas.microsoft.com/office/drawing/2014/main" id="{63D6F682-AF11-4345-F64C-BD7E4C7B0EDB}"/>
                </a:ext>
              </a:extLst>
            </p:cNvPr>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9;p54">
              <a:extLst>
                <a:ext uri="{FF2B5EF4-FFF2-40B4-BE49-F238E27FC236}">
                  <a16:creationId xmlns:a16="http://schemas.microsoft.com/office/drawing/2014/main" id="{5C94327D-C0DB-148E-826D-BD4E1D2AC72B}"/>
                </a:ext>
              </a:extLst>
            </p:cNvPr>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10;p54">
              <a:extLst>
                <a:ext uri="{FF2B5EF4-FFF2-40B4-BE49-F238E27FC236}">
                  <a16:creationId xmlns:a16="http://schemas.microsoft.com/office/drawing/2014/main" id="{FA0ED48C-9964-ED53-BFA1-1AC1E45409EA}"/>
                </a:ext>
              </a:extLst>
            </p:cNvPr>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11;p54">
              <a:extLst>
                <a:ext uri="{FF2B5EF4-FFF2-40B4-BE49-F238E27FC236}">
                  <a16:creationId xmlns:a16="http://schemas.microsoft.com/office/drawing/2014/main" id="{8DCC8BA7-A2E9-DE2E-4DB3-9E25C1DF6E90}"/>
                </a:ext>
              </a:extLst>
            </p:cNvPr>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04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horizont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5AC9096-4774-8752-C86D-F22FD381605D}"/>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964406" y="687906"/>
            <a:ext cx="7215188" cy="201276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mj-lt"/>
            </a:endParaRPr>
          </a:p>
          <a:p>
            <a:r>
              <a:rPr lang="vi-VN" sz="2400" b="1" i="1">
                <a:latin typeface="+mj-lt"/>
              </a:rPr>
              <a:t>Thể loại của trò chơi cướp cờ là gi?</a:t>
            </a:r>
            <a:endParaRPr lang="en-US" sz="2400" b="1" i="1">
              <a:latin typeface="+mj-lt"/>
            </a:endParaRPr>
          </a:p>
          <a:p>
            <a:r>
              <a:rPr lang="vi-VN" sz="2400">
                <a:latin typeface="+mj-lt"/>
              </a:rPr>
              <a:t>A. Văn bản thông tin</a:t>
            </a:r>
            <a:endParaRPr lang="en-US" sz="2400">
              <a:latin typeface="+mj-lt"/>
            </a:endParaRPr>
          </a:p>
          <a:p>
            <a:r>
              <a:rPr lang="vi-VN" sz="2400">
                <a:latin typeface="+mj-lt"/>
              </a:rPr>
              <a:t>B. Miêu tả</a:t>
            </a:r>
            <a:endParaRPr lang="en-US" sz="2400">
              <a:latin typeface="+mj-lt"/>
            </a:endParaRPr>
          </a:p>
          <a:p>
            <a:r>
              <a:rPr lang="vi-VN" sz="2400">
                <a:latin typeface="+mj-lt"/>
              </a:rPr>
              <a:t>C. Tự sự</a:t>
            </a:r>
            <a:endParaRPr lang="en-US" sz="2400">
              <a:latin typeface="+mj-lt"/>
            </a:endParaRPr>
          </a:p>
          <a:p>
            <a:r>
              <a:rPr lang="vi-VN" sz="2400">
                <a:latin typeface="+mj-lt"/>
              </a:rPr>
              <a:t>D. Nghị luận</a:t>
            </a:r>
            <a:endParaRPr lang="en-US" sz="2400">
              <a:latin typeface="+mj-lt"/>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a:ln>
                <a:noFill/>
              </a:ln>
              <a:solidFill>
                <a:prstClr val="white"/>
              </a:solidFill>
              <a:effectLst/>
              <a:uLnTx/>
              <a:uFillTx/>
              <a:latin typeface="+mj-lt"/>
              <a:cs typeface="Times New Roman" panose="02020603050405020304" pitchFamily="18" charset="0"/>
              <a:sym typeface="Arial"/>
            </a:endParaRPr>
          </a:p>
        </p:txBody>
      </p:sp>
      <p:sp>
        <p:nvSpPr>
          <p:cNvPr id="10" name="Rectangle 9"/>
          <p:cNvSpPr/>
          <p:nvPr/>
        </p:nvSpPr>
        <p:spPr>
          <a:xfrm>
            <a:off x="1552614" y="2800522"/>
            <a:ext cx="5588864" cy="52097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latin typeface="+mj-lt"/>
              </a:rPr>
              <a:t>A. Văn bản thông tin</a:t>
            </a:r>
            <a:endParaRPr lang="en-US" sz="2800">
              <a:latin typeface="+mj-lt"/>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20" y="180075"/>
            <a:ext cx="259878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RABBIT TEAM</a:t>
            </a:r>
          </a:p>
        </p:txBody>
      </p:sp>
    </p:spTree>
    <p:extLst>
      <p:ext uri="{BB962C8B-B14F-4D97-AF65-F5344CB8AC3E}">
        <p14:creationId xmlns:p14="http://schemas.microsoft.com/office/powerpoint/2010/main" val="279098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C1D4AD-BDA3-172E-0473-368F8E03F6F8}"/>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964406" y="962729"/>
            <a:ext cx="7215188" cy="195059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Số lượng người chơi trong trò chơi cướp cờ là bao nhiêu?</a:t>
            </a:r>
          </a:p>
          <a:p>
            <a:r>
              <a:rPr lang="en-US" sz="2400">
                <a:latin typeface="Times New Roman" panose="02020603050405020304" pitchFamily="18" charset="0"/>
                <a:cs typeface="Times New Roman" panose="02020603050405020304" pitchFamily="18" charset="0"/>
              </a:rPr>
              <a:t>A. Không hạn chế</a:t>
            </a:r>
          </a:p>
          <a:p>
            <a:r>
              <a:rPr lang="en-US" sz="2400">
                <a:latin typeface="Times New Roman" panose="02020603050405020304" pitchFamily="18" charset="0"/>
                <a:cs typeface="Times New Roman" panose="02020603050405020304" pitchFamily="18" charset="0"/>
              </a:rPr>
              <a:t>B. 5 người trở lên</a:t>
            </a:r>
          </a:p>
          <a:p>
            <a:r>
              <a:rPr lang="en-US" sz="2400">
                <a:latin typeface="Times New Roman" panose="02020603050405020304" pitchFamily="18" charset="0"/>
                <a:cs typeface="Times New Roman" panose="02020603050405020304" pitchFamily="18" charset="0"/>
              </a:rPr>
              <a:t>C. 2 người một đội.</a:t>
            </a:r>
          </a:p>
          <a:p>
            <a:r>
              <a:rPr lang="en-US" sz="2400">
                <a:latin typeface="Times New Roman" panose="02020603050405020304" pitchFamily="18" charset="0"/>
                <a:cs typeface="Times New Roman" panose="02020603050405020304" pitchFamily="18" charset="0"/>
              </a:rPr>
              <a:t>D. Không có quy định</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3161258" y="3136871"/>
            <a:ext cx="3197012" cy="676303"/>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latin typeface="Times New Roman" panose="02020603050405020304" pitchFamily="18" charset="0"/>
                <a:cs typeface="Times New Roman" panose="02020603050405020304" pitchFamily="18" charset="0"/>
              </a:rPr>
              <a:t>A. Không hạn chế</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20" y="180075"/>
            <a:ext cx="259878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RABBIT TEAM</a:t>
            </a:r>
          </a:p>
        </p:txBody>
      </p:sp>
    </p:spTree>
    <p:extLst>
      <p:ext uri="{BB962C8B-B14F-4D97-AF65-F5344CB8AC3E}">
        <p14:creationId xmlns:p14="http://schemas.microsoft.com/office/powerpoint/2010/main" val="250347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78ED2A-09E1-0EC5-5903-A637A7B5A7E0}"/>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964406" y="793653"/>
            <a:ext cx="7215188" cy="202397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a:latin typeface="Times New Roman" panose="02020603050405020304" pitchFamily="18" charset="0"/>
              <a:cs typeface="Times New Roman" panose="02020603050405020304" pitchFamily="18" charset="0"/>
            </a:endParaRPr>
          </a:p>
          <a:p>
            <a:endParaRPr lang="en-US" sz="2000" b="1" i="1">
              <a:latin typeface="Times New Roman" panose="02020603050405020304" pitchFamily="18" charset="0"/>
              <a:cs typeface="Times New Roman" panose="02020603050405020304" pitchFamily="18" charset="0"/>
            </a:endParaRPr>
          </a:p>
          <a:p>
            <a:r>
              <a:rPr lang="en-US" sz="2000" b="1" i="1">
                <a:latin typeface="Times New Roman" panose="02020603050405020304" pitchFamily="18" charset="0"/>
                <a:cs typeface="Times New Roman" panose="02020603050405020304" pitchFamily="18" charset="0"/>
              </a:rPr>
              <a:t>Đặc điểm nào về loại từ góp phần thực hiện mục đích của văn bản này?</a:t>
            </a:r>
          </a:p>
          <a:p>
            <a:r>
              <a:rPr lang="en-US" sz="2000">
                <a:latin typeface="Times New Roman" panose="02020603050405020304" pitchFamily="18" charset="0"/>
                <a:cs typeface="Times New Roman" panose="02020603050405020304" pitchFamily="18" charset="0"/>
              </a:rPr>
              <a:t>A. Câu sử dụng nhiều danh từ.</a:t>
            </a:r>
          </a:p>
          <a:p>
            <a:r>
              <a:rPr lang="en-US" sz="2000">
                <a:latin typeface="Times New Roman" panose="02020603050405020304" pitchFamily="18" charset="0"/>
                <a:cs typeface="Times New Roman" panose="02020603050405020304" pitchFamily="18" charset="0"/>
              </a:rPr>
              <a:t>B. Câu sử dụng nhiều trợ từ.</a:t>
            </a:r>
          </a:p>
          <a:p>
            <a:r>
              <a:rPr lang="en-US" sz="2000">
                <a:latin typeface="Times New Roman" panose="02020603050405020304" pitchFamily="18" charset="0"/>
                <a:cs typeface="Times New Roman" panose="02020603050405020304" pitchFamily="18" charset="0"/>
              </a:rPr>
              <a:t>C. Câu sử dụng nhiều động từ.</a:t>
            </a:r>
          </a:p>
          <a:p>
            <a:r>
              <a:rPr lang="en-US" sz="2000">
                <a:latin typeface="Times New Roman" panose="02020603050405020304" pitchFamily="18" charset="0"/>
                <a:cs typeface="Times New Roman" panose="02020603050405020304" pitchFamily="18" charset="0"/>
              </a:rPr>
              <a:t>D. Câu sử dụng nhiều từ ngữ để chỉ luật lệ trò chơi</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2605236" y="3104707"/>
            <a:ext cx="4188968" cy="66257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Times New Roman" panose="02020603050405020304" pitchFamily="18" charset="0"/>
                <a:cs typeface="Times New Roman" panose="02020603050405020304" pitchFamily="18" charset="0"/>
              </a:rPr>
              <a:t>C. Câu sử dụng nhiều động từ.</a:t>
            </a:r>
            <a:endParaRPr lang="en-US" sz="2400">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20" y="180075"/>
            <a:ext cx="259878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RABBIT TEAM</a:t>
            </a:r>
          </a:p>
        </p:txBody>
      </p:sp>
    </p:spTree>
    <p:extLst>
      <p:ext uri="{BB962C8B-B14F-4D97-AF65-F5344CB8AC3E}">
        <p14:creationId xmlns:p14="http://schemas.microsoft.com/office/powerpoint/2010/main" val="400005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ED04B3-70A4-39E2-9AF9-8C535D6917F0}"/>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964406" y="802888"/>
            <a:ext cx="7215188" cy="204663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vi-VN" sz="2000" b="1" i="1">
                <a:latin typeface="Times New Roman" panose="02020603050405020304" pitchFamily="18" charset="0"/>
                <a:cs typeface="Times New Roman" panose="02020603050405020304" pitchFamily="18" charset="0"/>
              </a:rPr>
              <a:t>Thông tin trong văn bản Trò chơi cướp cờ được triển khai theo cách nào?</a:t>
            </a:r>
            <a:endParaRPr lang="en-US" sz="2000" b="1" i="1">
              <a:latin typeface="Times New Roman" panose="02020603050405020304" pitchFamily="18" charset="0"/>
              <a:cs typeface="Times New Roman" panose="02020603050405020304" pitchFamily="18" charset="0"/>
            </a:endParaRPr>
          </a:p>
          <a:p>
            <a:r>
              <a:rPr lang="vi-VN" sz="2000">
                <a:latin typeface="Times New Roman" panose="02020603050405020304" pitchFamily="18" charset="0"/>
                <a:cs typeface="Times New Roman" panose="02020603050405020304" pitchFamily="18" charset="0"/>
              </a:rPr>
              <a:t>A. theo trật tự thời gian</a:t>
            </a:r>
            <a:endParaRPr lang="en-US" sz="2000">
              <a:latin typeface="Times New Roman" panose="02020603050405020304" pitchFamily="18" charset="0"/>
              <a:cs typeface="Times New Roman" panose="02020603050405020304" pitchFamily="18" charset="0"/>
            </a:endParaRPr>
          </a:p>
          <a:p>
            <a:r>
              <a:rPr lang="vi-VN" sz="2000">
                <a:latin typeface="Times New Roman" panose="02020603050405020304" pitchFamily="18" charset="0"/>
                <a:cs typeface="Times New Roman" panose="02020603050405020304" pitchFamily="18" charset="0"/>
              </a:rPr>
              <a:t>B theo trật tự mùa</a:t>
            </a:r>
            <a:endParaRPr lang="en-US" sz="2000">
              <a:latin typeface="Times New Roman" panose="02020603050405020304" pitchFamily="18" charset="0"/>
              <a:cs typeface="Times New Roman" panose="02020603050405020304" pitchFamily="18" charset="0"/>
            </a:endParaRPr>
          </a:p>
          <a:p>
            <a:r>
              <a:rPr lang="vi-VN" sz="2000">
                <a:latin typeface="Times New Roman" panose="02020603050405020304" pitchFamily="18" charset="0"/>
                <a:cs typeface="Times New Roman" panose="02020603050405020304" pitchFamily="18" charset="0"/>
              </a:rPr>
              <a:t>C. theo trật tự con người</a:t>
            </a:r>
            <a:endParaRPr lang="en-US" sz="2000">
              <a:latin typeface="Times New Roman" panose="02020603050405020304" pitchFamily="18" charset="0"/>
              <a:cs typeface="Times New Roman" panose="02020603050405020304" pitchFamily="18" charset="0"/>
            </a:endParaRPr>
          </a:p>
          <a:p>
            <a:r>
              <a:rPr lang="vi-VN" sz="2000">
                <a:latin typeface="Times New Roman" panose="02020603050405020304" pitchFamily="18" charset="0"/>
                <a:cs typeface="Times New Roman" panose="02020603050405020304" pitchFamily="18" charset="0"/>
              </a:rPr>
              <a:t>D. theo trật tự sắp xếp</a:t>
            </a:r>
            <a:endParaRPr lang="en-US" sz="200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2569027" y="3020973"/>
            <a:ext cx="4325520" cy="630185"/>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1">
                <a:latin typeface="Times New Roman" panose="02020603050405020304" pitchFamily="18" charset="0"/>
                <a:cs typeface="Times New Roman" panose="02020603050405020304" pitchFamily="18" charset="0"/>
              </a:rPr>
              <a:t>A. theo trật tự thời gian</a:t>
            </a:r>
            <a:endParaRPr lang="en-US" sz="2800">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10689" y="104928"/>
            <a:ext cx="235833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TIGER TEAM</a:t>
            </a:r>
          </a:p>
        </p:txBody>
      </p:sp>
    </p:spTree>
    <p:extLst>
      <p:ext uri="{BB962C8B-B14F-4D97-AF65-F5344CB8AC3E}">
        <p14:creationId xmlns:p14="http://schemas.microsoft.com/office/powerpoint/2010/main" val="207032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6B689-26A0-A67A-4125-367742251FD7}"/>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457201" y="814039"/>
            <a:ext cx="8307658" cy="2375728"/>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latin typeface="+mj-lt"/>
            </a:endParaRPr>
          </a:p>
          <a:p>
            <a:endParaRPr lang="en-US" sz="2400">
              <a:latin typeface="+mj-lt"/>
            </a:endParaRPr>
          </a:p>
          <a:p>
            <a:r>
              <a:rPr lang="vi-VN" sz="2400" b="1" i="1">
                <a:latin typeface="+mj-lt"/>
              </a:rPr>
              <a:t>Tìm trong văn bản trên những thông tin về luật chơi của trò chơi cướp cờ.</a:t>
            </a:r>
            <a:endParaRPr lang="en-US" sz="2400" b="1" i="1">
              <a:latin typeface="+mj-lt"/>
            </a:endParaRPr>
          </a:p>
          <a:p>
            <a:r>
              <a:rPr lang="vi-VN" sz="2400">
                <a:latin typeface="+mj-lt"/>
              </a:rPr>
              <a:t>A. Người chơi</a:t>
            </a:r>
            <a:endParaRPr lang="en-US" sz="2400">
              <a:latin typeface="+mj-lt"/>
            </a:endParaRPr>
          </a:p>
          <a:p>
            <a:r>
              <a:rPr lang="vi-VN" sz="2400">
                <a:latin typeface="+mj-lt"/>
              </a:rPr>
              <a:t>B. Trọng tài</a:t>
            </a:r>
            <a:endParaRPr lang="en-US" sz="2400">
              <a:latin typeface="+mj-lt"/>
            </a:endParaRPr>
          </a:p>
          <a:p>
            <a:r>
              <a:rPr lang="vi-VN" sz="2400">
                <a:latin typeface="+mj-lt"/>
              </a:rPr>
              <a:t>C. Luật cho 2 đội</a:t>
            </a:r>
            <a:endParaRPr lang="en-US" sz="2400">
              <a:latin typeface="+mj-lt"/>
            </a:endParaRPr>
          </a:p>
          <a:p>
            <a:r>
              <a:rPr lang="vi-VN" sz="2400">
                <a:latin typeface="+mj-lt"/>
              </a:rPr>
              <a:t>D. Cả 3 đáp án trên</a:t>
            </a:r>
            <a:endParaRPr lang="en-US" sz="2400">
              <a:latin typeface="+mj-lt"/>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i="0" u="none" strike="noStrike" kern="0" cap="none" spc="0" normalizeH="0" baseline="0" noProof="0">
              <a:ln>
                <a:noFill/>
              </a:ln>
              <a:solidFill>
                <a:prstClr val="white"/>
              </a:solidFill>
              <a:effectLst/>
              <a:uLnTx/>
              <a:uFillTx/>
              <a:latin typeface="+mj-lt"/>
              <a:cs typeface="Times New Roman" panose="02020603050405020304" pitchFamily="18" charset="0"/>
              <a:sym typeface="Arial"/>
            </a:endParaRPr>
          </a:p>
        </p:txBody>
      </p:sp>
      <p:sp>
        <p:nvSpPr>
          <p:cNvPr id="10" name="Rectangle 9"/>
          <p:cNvSpPr/>
          <p:nvPr/>
        </p:nvSpPr>
        <p:spPr>
          <a:xfrm>
            <a:off x="3519377" y="3490896"/>
            <a:ext cx="3317358" cy="626800"/>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latin typeface="+mj-lt"/>
              </a:rPr>
              <a:t>D. Cả 3 đáp án trên</a:t>
            </a:r>
            <a:endParaRPr lang="en-US" sz="2400">
              <a:latin typeface="+mj-lt"/>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19" y="180075"/>
            <a:ext cx="235833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TIGER TEAM</a:t>
            </a:r>
          </a:p>
        </p:txBody>
      </p:sp>
    </p:spTree>
    <p:extLst>
      <p:ext uri="{BB962C8B-B14F-4D97-AF65-F5344CB8AC3E}">
        <p14:creationId xmlns:p14="http://schemas.microsoft.com/office/powerpoint/2010/main" val="89719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BC97C-D1DB-FF4D-08CB-138E8CA81297}"/>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964406" y="822051"/>
            <a:ext cx="7215188" cy="2271096"/>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2000" b="1" i="1">
                <a:latin typeface="Times New Roman" panose="02020603050405020304" pitchFamily="18" charset="0"/>
                <a:cs typeface="Times New Roman" panose="02020603050405020304" pitchFamily="18" charset="0"/>
              </a:rPr>
              <a:t>Đâu là mục đích của trò chơi cướp cờ mà tác giả đề cập đến?</a:t>
            </a:r>
          </a:p>
          <a:p>
            <a:r>
              <a:rPr lang="en-US" sz="2000">
                <a:latin typeface="Times New Roman" panose="02020603050405020304" pitchFamily="18" charset="0"/>
                <a:cs typeface="Times New Roman" panose="02020603050405020304" pitchFamily="18" charset="0"/>
              </a:rPr>
              <a:t>A. Góp phần rèn luyện tư duy thần thánh, ứng dụng trong thi đấu thể thao.</a:t>
            </a:r>
          </a:p>
          <a:p>
            <a:r>
              <a:rPr lang="en-US" sz="2000">
                <a:latin typeface="Times New Roman" panose="02020603050405020304" pitchFamily="18" charset="0"/>
                <a:cs typeface="Times New Roman" panose="02020603050405020304" pitchFamily="18" charset="0"/>
              </a:rPr>
              <a:t>B. Tạo không khí vui vẻ, thi đua, tính tập thể, tinh thần đoàn kết khi chơi.</a:t>
            </a:r>
          </a:p>
          <a:p>
            <a:r>
              <a:rPr lang="en-US" sz="2000">
                <a:latin typeface="Times New Roman" panose="02020603050405020304" pitchFamily="18" charset="0"/>
                <a:cs typeface="Times New Roman" panose="02020603050405020304" pitchFamily="18" charset="0"/>
              </a:rPr>
              <a:t>C. Góp phần làm nên lịch sử cá nhân, trường lớp.</a:t>
            </a:r>
          </a:p>
          <a:p>
            <a:r>
              <a:rPr lang="en-US" sz="2000">
                <a:latin typeface="Times New Roman" panose="02020603050405020304" pitchFamily="18" charset="0"/>
                <a:cs typeface="Times New Roman" panose="02020603050405020304" pitchFamily="18" charset="0"/>
              </a:rPr>
              <a:t>D. Tất cả các đáp án trên.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40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2447419" y="3227292"/>
            <a:ext cx="4463743" cy="93398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latin typeface="Times New Roman" panose="02020603050405020304" pitchFamily="18" charset="0"/>
                <a:cs typeface="Times New Roman" panose="02020603050405020304" pitchFamily="18" charset="0"/>
              </a:rPr>
              <a:t>B. Tạo không khí vui vẻ, thi đua, tính tập thể, tinh thần đoàn kết khi chơi.</a:t>
            </a:r>
            <a:endParaRPr lang="en-US" sz="2000">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19" y="180075"/>
            <a:ext cx="235833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TIGER TEAM</a:t>
            </a:r>
          </a:p>
        </p:txBody>
      </p:sp>
    </p:spTree>
    <p:extLst>
      <p:ext uri="{BB962C8B-B14F-4D97-AF65-F5344CB8AC3E}">
        <p14:creationId xmlns:p14="http://schemas.microsoft.com/office/powerpoint/2010/main" val="170535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AC6E3-5E6F-2F55-3A60-2FFD5A7FB309}"/>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568712" y="962730"/>
            <a:ext cx="8095786" cy="1961224"/>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i="1">
                <a:latin typeface="Times New Roman" panose="02020603050405020304" pitchFamily="18" charset="0"/>
                <a:cs typeface="Times New Roman" panose="02020603050405020304" pitchFamily="18" charset="0"/>
              </a:rPr>
              <a:t>Nên chọn địa điểm như thế nào để chơi cướp cờ?</a:t>
            </a:r>
          </a:p>
          <a:p>
            <a:r>
              <a:rPr lang="en-US" sz="2400">
                <a:latin typeface="Times New Roman" panose="02020603050405020304" pitchFamily="18" charset="0"/>
                <a:cs typeface="Times New Roman" panose="02020603050405020304" pitchFamily="18" charset="0"/>
              </a:rPr>
              <a:t>A. Gồ ghề, nhiều đá sỏi</a:t>
            </a:r>
          </a:p>
          <a:p>
            <a:r>
              <a:rPr lang="en-US" sz="2400">
                <a:latin typeface="Times New Roman" panose="02020603050405020304" pitchFamily="18" charset="0"/>
                <a:cs typeface="Times New Roman" panose="02020603050405020304" pitchFamily="18" charset="0"/>
              </a:rPr>
              <a:t>B. Gần sông suối, ao hồ</a:t>
            </a:r>
          </a:p>
          <a:p>
            <a:r>
              <a:rPr lang="en-US" sz="2400">
                <a:latin typeface="Times New Roman" panose="02020603050405020304" pitchFamily="18" charset="0"/>
                <a:cs typeface="Times New Roman" panose="02020603050405020304" pitchFamily="18" charset="0"/>
              </a:rPr>
              <a:t>C. Rộng rãi, bằng phẳng</a:t>
            </a:r>
          </a:p>
          <a:p>
            <a:r>
              <a:rPr lang="en-US" sz="2400">
                <a:latin typeface="Times New Roman" panose="02020603050405020304" pitchFamily="18" charset="0"/>
                <a:cs typeface="Times New Roman" panose="02020603050405020304" pitchFamily="18" charset="0"/>
              </a:rPr>
              <a:t>D. Tác giả không nói đến.</a:t>
            </a:r>
          </a:p>
        </p:txBody>
      </p:sp>
      <p:sp>
        <p:nvSpPr>
          <p:cNvPr id="10" name="Rectangle 9"/>
          <p:cNvSpPr/>
          <p:nvPr/>
        </p:nvSpPr>
        <p:spPr>
          <a:xfrm>
            <a:off x="2934586" y="3198778"/>
            <a:ext cx="3849130" cy="773651"/>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latin typeface="Times New Roman" panose="02020603050405020304" pitchFamily="18" charset="0"/>
                <a:cs typeface="Times New Roman" panose="02020603050405020304" pitchFamily="18" charset="0"/>
              </a:rPr>
              <a:t>C. Rộng rãi, bằng phẳng</a:t>
            </a:r>
            <a:endParaRPr lang="en-US" sz="2400">
              <a:latin typeface="Times New Roman" panose="02020603050405020304" pitchFamily="18" charset="0"/>
              <a:cs typeface="Times New Roman" panose="02020603050405020304" pitchFamily="18" charset="0"/>
            </a:endParaRP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19" y="180075"/>
            <a:ext cx="235833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TIGER TEAM</a:t>
            </a:r>
          </a:p>
        </p:txBody>
      </p:sp>
    </p:spTree>
    <p:extLst>
      <p:ext uri="{BB962C8B-B14F-4D97-AF65-F5344CB8AC3E}">
        <p14:creationId xmlns:p14="http://schemas.microsoft.com/office/powerpoint/2010/main" val="415675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45000" r="-45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2018B-7C1B-2085-6A48-9CF1C7DB80D3}"/>
              </a:ext>
            </a:extLst>
          </p:cNvPr>
          <p:cNvPicPr>
            <a:picLocks noChangeAspect="1"/>
          </p:cNvPicPr>
          <p:nvPr/>
        </p:nvPicPr>
        <p:blipFill>
          <a:blip r:embed="rId4"/>
          <a:stretch>
            <a:fillRect/>
          </a:stretch>
        </p:blipFill>
        <p:spPr>
          <a:xfrm>
            <a:off x="0" y="1255"/>
            <a:ext cx="9144000" cy="5140990"/>
          </a:xfrm>
          <a:prstGeom prst="rect">
            <a:avLst/>
          </a:prstGeom>
        </p:spPr>
      </p:pic>
      <p:sp>
        <p:nvSpPr>
          <p:cNvPr id="7" name="Rectangle 6"/>
          <p:cNvSpPr/>
          <p:nvPr/>
        </p:nvSpPr>
        <p:spPr>
          <a:xfrm>
            <a:off x="438411" y="687906"/>
            <a:ext cx="8452370" cy="2622409"/>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lang="en-US" sz="2000" b="1" i="1">
                <a:latin typeface="Times New Roman" panose="02020603050405020304" pitchFamily="18" charset="0"/>
                <a:cs typeface="Times New Roman" panose="02020603050405020304" pitchFamily="18" charset="0"/>
              </a:rPr>
              <a:t>Đâu là ưu điểm của trò chơi dân gian so với trò chơi có sử dụng các thiết bị công nghệ?</a:t>
            </a:r>
          </a:p>
          <a:p>
            <a:r>
              <a:rPr lang="en-US" sz="2000">
                <a:latin typeface="Times New Roman" panose="02020603050405020304" pitchFamily="18" charset="0"/>
                <a:cs typeface="Times New Roman" panose="02020603050405020304" pitchFamily="18" charset="0"/>
              </a:rPr>
              <a:t>A. Người chơi được tham gia vận động trong một không gian mở</a:t>
            </a:r>
          </a:p>
          <a:p>
            <a:r>
              <a:rPr lang="en-US" sz="2000">
                <a:latin typeface="Times New Roman" panose="02020603050405020304" pitchFamily="18" charset="0"/>
                <a:cs typeface="Times New Roman" panose="02020603050405020304" pitchFamily="18" charset="0"/>
              </a:rPr>
              <a:t>B. Người chơi được tương tác, kết nối, phối hợp cùng các bạn chơi khác, cảm nhận được tình đồng đội, sự đoàn kết khi chơi</a:t>
            </a:r>
          </a:p>
          <a:p>
            <a:r>
              <a:rPr lang="en-US" sz="2000">
                <a:latin typeface="Times New Roman" panose="02020603050405020304" pitchFamily="18" charset="0"/>
                <a:cs typeface="Times New Roman" panose="02020603050405020304" pitchFamily="18" charset="0"/>
              </a:rPr>
              <a:t>C. Người chơi được luyện tập một số kĩ năng như: lắng nghe, quan sát, nhanh nhẹn, khéo léo,…</a:t>
            </a:r>
          </a:p>
          <a:p>
            <a:r>
              <a:rPr lang="en-US" sz="2000">
                <a:latin typeface="Times New Roman" panose="02020603050405020304" pitchFamily="18" charset="0"/>
                <a:cs typeface="Times New Roman" panose="02020603050405020304" pitchFamily="18" charset="0"/>
              </a:rPr>
              <a:t>D. Tất cả các đáp án trên.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60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p:cNvSpPr/>
          <p:nvPr/>
        </p:nvSpPr>
        <p:spPr>
          <a:xfrm>
            <a:off x="3404349" y="3524012"/>
            <a:ext cx="3166572" cy="702267"/>
          </a:xfrm>
          <a:prstGeom prst="rect">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a:latin typeface="Times New Roman" panose="02020603050405020304" pitchFamily="18" charset="0"/>
                <a:cs typeface="Times New Roman" panose="02020603050405020304" pitchFamily="18" charset="0"/>
              </a:rPr>
              <a:t>D. Tất cả các đáp án trên.</a:t>
            </a:r>
          </a:p>
        </p:txBody>
      </p:sp>
      <p:pic>
        <p:nvPicPr>
          <p:cNvPr id="12" name="Picture 1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9594" y="3635493"/>
            <a:ext cx="964406" cy="964406"/>
          </a:xfrm>
          <a:prstGeom prst="rect">
            <a:avLst/>
          </a:prstGeom>
        </p:spPr>
      </p:pic>
      <p:sp>
        <p:nvSpPr>
          <p:cNvPr id="5" name="TextBox 4"/>
          <p:cNvSpPr txBox="1"/>
          <p:nvPr/>
        </p:nvSpPr>
        <p:spPr>
          <a:xfrm>
            <a:off x="253219" y="180075"/>
            <a:ext cx="2358338" cy="507831"/>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7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sym typeface="Arial"/>
              </a:rPr>
              <a:t>TIGER TEAM</a:t>
            </a:r>
          </a:p>
        </p:txBody>
      </p:sp>
    </p:spTree>
    <p:extLst>
      <p:ext uri="{BB962C8B-B14F-4D97-AF65-F5344CB8AC3E}">
        <p14:creationId xmlns:p14="http://schemas.microsoft.com/office/powerpoint/2010/main" val="61985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breeze.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a:extLst>
              <a:ext uri="{FF2B5EF4-FFF2-40B4-BE49-F238E27FC236}">
                <a16:creationId xmlns:a16="http://schemas.microsoft.com/office/drawing/2014/main" id="{7D142762-180B-3C11-3FA9-4CA6DC1ECA43}"/>
              </a:ext>
            </a:extLst>
          </p:cNvPr>
          <p:cNvGrpSpPr/>
          <p:nvPr/>
        </p:nvGrpSpPr>
        <p:grpSpPr>
          <a:xfrm rot="10800000">
            <a:off x="1787746" y="376699"/>
            <a:ext cx="5900038" cy="3634698"/>
            <a:chOff x="6012925" y="2964625"/>
            <a:chExt cx="1368950" cy="1009975"/>
          </a:xfrm>
        </p:grpSpPr>
        <p:sp>
          <p:nvSpPr>
            <p:cNvPr id="4" name="Google Shape;19;p2">
              <a:extLst>
                <a:ext uri="{FF2B5EF4-FFF2-40B4-BE49-F238E27FC236}">
                  <a16:creationId xmlns:a16="http://schemas.microsoft.com/office/drawing/2014/main" id="{9ACE3118-5DDB-2348-1C82-16F93E7C4885}"/>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0;p2">
              <a:extLst>
                <a:ext uri="{FF2B5EF4-FFF2-40B4-BE49-F238E27FC236}">
                  <a16:creationId xmlns:a16="http://schemas.microsoft.com/office/drawing/2014/main" id="{3D59985E-807D-474E-3334-CD3A8E3368E7}"/>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1;p2">
              <a:extLst>
                <a:ext uri="{FF2B5EF4-FFF2-40B4-BE49-F238E27FC236}">
                  <a16:creationId xmlns:a16="http://schemas.microsoft.com/office/drawing/2014/main" id="{95A4AA47-4E37-2813-4A0C-5646D96983E0}"/>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p2">
              <a:extLst>
                <a:ext uri="{FF2B5EF4-FFF2-40B4-BE49-F238E27FC236}">
                  <a16:creationId xmlns:a16="http://schemas.microsoft.com/office/drawing/2014/main" id="{A3C96A3F-150C-30A4-093F-8CAC24348233}"/>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3;p2">
              <a:extLst>
                <a:ext uri="{FF2B5EF4-FFF2-40B4-BE49-F238E27FC236}">
                  <a16:creationId xmlns:a16="http://schemas.microsoft.com/office/drawing/2014/main" id="{F593BB84-6BEE-0F84-3FA7-0E6864FBC73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26;p2">
            <a:extLst>
              <a:ext uri="{FF2B5EF4-FFF2-40B4-BE49-F238E27FC236}">
                <a16:creationId xmlns:a16="http://schemas.microsoft.com/office/drawing/2014/main" id="{6891D567-D55B-B8A9-6223-EA29F94A031B}"/>
              </a:ext>
            </a:extLst>
          </p:cNvPr>
          <p:cNvGrpSpPr/>
          <p:nvPr/>
        </p:nvGrpSpPr>
        <p:grpSpPr>
          <a:xfrm>
            <a:off x="7675532" y="1140548"/>
            <a:ext cx="894076" cy="666865"/>
            <a:chOff x="7664899" y="1459525"/>
            <a:chExt cx="894076" cy="666865"/>
          </a:xfrm>
        </p:grpSpPr>
        <p:sp>
          <p:nvSpPr>
            <p:cNvPr id="10" name="Google Shape;27;p2">
              <a:extLst>
                <a:ext uri="{FF2B5EF4-FFF2-40B4-BE49-F238E27FC236}">
                  <a16:creationId xmlns:a16="http://schemas.microsoft.com/office/drawing/2014/main" id="{757636A7-C25D-4CF3-12D5-C9C664F28A6F}"/>
                </a:ext>
              </a:extLst>
            </p:cNvPr>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8;p2">
              <a:extLst>
                <a:ext uri="{FF2B5EF4-FFF2-40B4-BE49-F238E27FC236}">
                  <a16:creationId xmlns:a16="http://schemas.microsoft.com/office/drawing/2014/main" id="{7B7DD6FD-C2C9-0FCA-276C-F04CCF618643}"/>
                </a:ext>
              </a:extLst>
            </p:cNvPr>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29;p2">
              <a:extLst>
                <a:ext uri="{FF2B5EF4-FFF2-40B4-BE49-F238E27FC236}">
                  <a16:creationId xmlns:a16="http://schemas.microsoft.com/office/drawing/2014/main" id="{0BACD0C6-77ED-180F-C937-D8482CD1E59B}"/>
                </a:ext>
              </a:extLst>
            </p:cNvPr>
            <p:cNvGrpSpPr/>
            <p:nvPr/>
          </p:nvGrpSpPr>
          <p:grpSpPr>
            <a:xfrm>
              <a:off x="7664899" y="1459525"/>
              <a:ext cx="475779" cy="475800"/>
              <a:chOff x="1460350" y="2402425"/>
              <a:chExt cx="208950" cy="208950"/>
            </a:xfrm>
          </p:grpSpPr>
          <p:sp>
            <p:nvSpPr>
              <p:cNvPr id="13" name="Google Shape;30;p2">
                <a:extLst>
                  <a:ext uri="{FF2B5EF4-FFF2-40B4-BE49-F238E27FC236}">
                    <a16:creationId xmlns:a16="http://schemas.microsoft.com/office/drawing/2014/main" id="{87A65BC8-0ADA-C909-CDF7-E51C6B599B9D}"/>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1;p2">
                <a:extLst>
                  <a:ext uri="{FF2B5EF4-FFF2-40B4-BE49-F238E27FC236}">
                    <a16:creationId xmlns:a16="http://schemas.microsoft.com/office/drawing/2014/main" id="{806C0F2C-3C68-D148-CC63-7033A75509C8}"/>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2;p2">
                <a:extLst>
                  <a:ext uri="{FF2B5EF4-FFF2-40B4-BE49-F238E27FC236}">
                    <a16:creationId xmlns:a16="http://schemas.microsoft.com/office/drawing/2014/main" id="{A5AF3143-D19F-8E4A-99C1-0E78F666B06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3;p2">
                <a:extLst>
                  <a:ext uri="{FF2B5EF4-FFF2-40B4-BE49-F238E27FC236}">
                    <a16:creationId xmlns:a16="http://schemas.microsoft.com/office/drawing/2014/main" id="{D870664D-837E-ED67-4A85-A03E9915168E}"/>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p2">
                <a:extLst>
                  <a:ext uri="{FF2B5EF4-FFF2-40B4-BE49-F238E27FC236}">
                    <a16:creationId xmlns:a16="http://schemas.microsoft.com/office/drawing/2014/main" id="{B9BD41A8-10F4-59FE-61AE-C1F76302C177}"/>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p2">
                <a:extLst>
                  <a:ext uri="{FF2B5EF4-FFF2-40B4-BE49-F238E27FC236}">
                    <a16:creationId xmlns:a16="http://schemas.microsoft.com/office/drawing/2014/main" id="{93529ABA-40CD-B20F-5625-7006E6509353}"/>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6;p2">
                <a:extLst>
                  <a:ext uri="{FF2B5EF4-FFF2-40B4-BE49-F238E27FC236}">
                    <a16:creationId xmlns:a16="http://schemas.microsoft.com/office/drawing/2014/main" id="{FDBDAE1B-DB16-70F2-FECA-DF02EDDDB9FD}"/>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7;p2">
                <a:extLst>
                  <a:ext uri="{FF2B5EF4-FFF2-40B4-BE49-F238E27FC236}">
                    <a16:creationId xmlns:a16="http://schemas.microsoft.com/office/drawing/2014/main" id="{D1615EEE-5DF2-7BCD-20CB-D0B1F92D5BB8}"/>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8;p2">
                <a:extLst>
                  <a:ext uri="{FF2B5EF4-FFF2-40B4-BE49-F238E27FC236}">
                    <a16:creationId xmlns:a16="http://schemas.microsoft.com/office/drawing/2014/main" id="{AFFB3649-3D6A-CFC6-D713-A73AA4963C74}"/>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p2">
                <a:extLst>
                  <a:ext uri="{FF2B5EF4-FFF2-40B4-BE49-F238E27FC236}">
                    <a16:creationId xmlns:a16="http://schemas.microsoft.com/office/drawing/2014/main" id="{AF050725-3D5F-EC9C-33DB-26A8EAD4028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0;p2">
                <a:extLst>
                  <a:ext uri="{FF2B5EF4-FFF2-40B4-BE49-F238E27FC236}">
                    <a16:creationId xmlns:a16="http://schemas.microsoft.com/office/drawing/2014/main" id="{62D01B9A-99FD-C31D-10E6-0CF0324A02F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1;p2">
                <a:extLst>
                  <a:ext uri="{FF2B5EF4-FFF2-40B4-BE49-F238E27FC236}">
                    <a16:creationId xmlns:a16="http://schemas.microsoft.com/office/drawing/2014/main" id="{375A73B9-45E8-9869-6A14-F87E7CDFF9E3}"/>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2;p2">
                <a:extLst>
                  <a:ext uri="{FF2B5EF4-FFF2-40B4-BE49-F238E27FC236}">
                    <a16:creationId xmlns:a16="http://schemas.microsoft.com/office/drawing/2014/main" id="{DA183D9C-352C-F888-1710-312D773193C9}"/>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p2">
                <a:extLst>
                  <a:ext uri="{FF2B5EF4-FFF2-40B4-BE49-F238E27FC236}">
                    <a16:creationId xmlns:a16="http://schemas.microsoft.com/office/drawing/2014/main" id="{03E7EE77-4B34-56A5-E2F4-6B19A72EB51A}"/>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p2">
                <a:extLst>
                  <a:ext uri="{FF2B5EF4-FFF2-40B4-BE49-F238E27FC236}">
                    <a16:creationId xmlns:a16="http://schemas.microsoft.com/office/drawing/2014/main" id="{59F33FA0-6863-2830-80BE-8C5D906EF656}"/>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5;p2">
                <a:extLst>
                  <a:ext uri="{FF2B5EF4-FFF2-40B4-BE49-F238E27FC236}">
                    <a16:creationId xmlns:a16="http://schemas.microsoft.com/office/drawing/2014/main" id="{5BEDA664-905F-63F5-683C-52A4E73E9062}"/>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6;p2">
                <a:extLst>
                  <a:ext uri="{FF2B5EF4-FFF2-40B4-BE49-F238E27FC236}">
                    <a16:creationId xmlns:a16="http://schemas.microsoft.com/office/drawing/2014/main" id="{9A58B8B5-E95E-1F97-A0A0-2B4FA669B90A}"/>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7;p2">
                <a:extLst>
                  <a:ext uri="{FF2B5EF4-FFF2-40B4-BE49-F238E27FC236}">
                    <a16:creationId xmlns:a16="http://schemas.microsoft.com/office/drawing/2014/main" id="{9361F814-056F-9D12-D77B-30AE1FBC27A0}"/>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8;p2">
                <a:extLst>
                  <a:ext uri="{FF2B5EF4-FFF2-40B4-BE49-F238E27FC236}">
                    <a16:creationId xmlns:a16="http://schemas.microsoft.com/office/drawing/2014/main" id="{16718D4A-735B-7FDE-E6E9-9382B56BFDE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9;p2">
                <a:extLst>
                  <a:ext uri="{FF2B5EF4-FFF2-40B4-BE49-F238E27FC236}">
                    <a16:creationId xmlns:a16="http://schemas.microsoft.com/office/drawing/2014/main" id="{D291EC93-8B6B-07D1-3741-17FBACA07EC6}"/>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0;p2">
                <a:extLst>
                  <a:ext uri="{FF2B5EF4-FFF2-40B4-BE49-F238E27FC236}">
                    <a16:creationId xmlns:a16="http://schemas.microsoft.com/office/drawing/2014/main" id="{72F36A9F-4119-8FB6-2010-A1401A3B4995}"/>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1;p2">
                <a:extLst>
                  <a:ext uri="{FF2B5EF4-FFF2-40B4-BE49-F238E27FC236}">
                    <a16:creationId xmlns:a16="http://schemas.microsoft.com/office/drawing/2014/main" id="{855043C3-A9F1-AAA7-CEAB-8DD3D43F9610}"/>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p2">
                <a:extLst>
                  <a:ext uri="{FF2B5EF4-FFF2-40B4-BE49-F238E27FC236}">
                    <a16:creationId xmlns:a16="http://schemas.microsoft.com/office/drawing/2014/main" id="{639C5BE9-ED4D-E852-2854-018FCCC8C24C}"/>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3;p2">
                <a:extLst>
                  <a:ext uri="{FF2B5EF4-FFF2-40B4-BE49-F238E27FC236}">
                    <a16:creationId xmlns:a16="http://schemas.microsoft.com/office/drawing/2014/main" id="{8AD884F9-CB73-0E84-2E1E-61146BE2B43A}"/>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4;p2">
                <a:extLst>
                  <a:ext uri="{FF2B5EF4-FFF2-40B4-BE49-F238E27FC236}">
                    <a16:creationId xmlns:a16="http://schemas.microsoft.com/office/drawing/2014/main" id="{BA2EC4FC-8F19-BC28-DF23-DC6881980E44}"/>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p2">
                <a:extLst>
                  <a:ext uri="{FF2B5EF4-FFF2-40B4-BE49-F238E27FC236}">
                    <a16:creationId xmlns:a16="http://schemas.microsoft.com/office/drawing/2014/main" id="{7888E4A1-5EC7-E115-09FC-22F2EB38F4A6}"/>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6;p2">
                <a:extLst>
                  <a:ext uri="{FF2B5EF4-FFF2-40B4-BE49-F238E27FC236}">
                    <a16:creationId xmlns:a16="http://schemas.microsoft.com/office/drawing/2014/main" id="{0A878770-4717-058B-176D-72FFC13606C4}"/>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7;p2">
                <a:extLst>
                  <a:ext uri="{FF2B5EF4-FFF2-40B4-BE49-F238E27FC236}">
                    <a16:creationId xmlns:a16="http://schemas.microsoft.com/office/drawing/2014/main" id="{BCF44743-B642-4642-6B93-1E3A9FCBA32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1" name="Google Shape;58;p2">
            <a:extLst>
              <a:ext uri="{FF2B5EF4-FFF2-40B4-BE49-F238E27FC236}">
                <a16:creationId xmlns:a16="http://schemas.microsoft.com/office/drawing/2014/main" id="{7954A9DA-DF81-638F-64F7-E8367A76B806}"/>
              </a:ext>
            </a:extLst>
          </p:cNvPr>
          <p:cNvGrpSpPr/>
          <p:nvPr/>
        </p:nvGrpSpPr>
        <p:grpSpPr>
          <a:xfrm>
            <a:off x="524063" y="756399"/>
            <a:ext cx="860090" cy="986678"/>
            <a:chOff x="513430" y="1075376"/>
            <a:chExt cx="860090" cy="986678"/>
          </a:xfrm>
        </p:grpSpPr>
        <p:sp>
          <p:nvSpPr>
            <p:cNvPr id="42" name="Google Shape;59;p2">
              <a:extLst>
                <a:ext uri="{FF2B5EF4-FFF2-40B4-BE49-F238E27FC236}">
                  <a16:creationId xmlns:a16="http://schemas.microsoft.com/office/drawing/2014/main" id="{4FD926DB-AE8D-3D37-7861-A3B599D9DBA8}"/>
                </a:ext>
              </a:extLst>
            </p:cNvPr>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3" name="Google Shape;60;p2">
              <a:extLst>
                <a:ext uri="{FF2B5EF4-FFF2-40B4-BE49-F238E27FC236}">
                  <a16:creationId xmlns:a16="http://schemas.microsoft.com/office/drawing/2014/main" id="{C20735FD-8A5F-943A-A719-964120F4BF58}"/>
                </a:ext>
              </a:extLst>
            </p:cNvPr>
            <p:cNvGrpSpPr/>
            <p:nvPr/>
          </p:nvGrpSpPr>
          <p:grpSpPr>
            <a:xfrm rot="3427758">
              <a:off x="806718" y="1166397"/>
              <a:ext cx="475768" cy="475796"/>
              <a:chOff x="1460350" y="2402425"/>
              <a:chExt cx="208950" cy="208950"/>
            </a:xfrm>
          </p:grpSpPr>
          <p:sp>
            <p:nvSpPr>
              <p:cNvPr id="45" name="Google Shape;61;p2">
                <a:extLst>
                  <a:ext uri="{FF2B5EF4-FFF2-40B4-BE49-F238E27FC236}">
                    <a16:creationId xmlns:a16="http://schemas.microsoft.com/office/drawing/2014/main" id="{63A921EB-74B9-470A-0496-533F0ABFC12A}"/>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2;p2">
                <a:extLst>
                  <a:ext uri="{FF2B5EF4-FFF2-40B4-BE49-F238E27FC236}">
                    <a16:creationId xmlns:a16="http://schemas.microsoft.com/office/drawing/2014/main" id="{490BE84D-0060-FB6A-8AF5-75696C6E9832}"/>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3;p2">
                <a:extLst>
                  <a:ext uri="{FF2B5EF4-FFF2-40B4-BE49-F238E27FC236}">
                    <a16:creationId xmlns:a16="http://schemas.microsoft.com/office/drawing/2014/main" id="{129BC8B3-BD80-955E-0C08-6F3492F3F69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4;p2">
                <a:extLst>
                  <a:ext uri="{FF2B5EF4-FFF2-40B4-BE49-F238E27FC236}">
                    <a16:creationId xmlns:a16="http://schemas.microsoft.com/office/drawing/2014/main" id="{9057DB89-261F-6A27-FF19-3AC77795F07B}"/>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5;p2">
                <a:extLst>
                  <a:ext uri="{FF2B5EF4-FFF2-40B4-BE49-F238E27FC236}">
                    <a16:creationId xmlns:a16="http://schemas.microsoft.com/office/drawing/2014/main" id="{E1342CC1-BCD7-7E22-FA69-4695E72EABDD}"/>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6;p2">
                <a:extLst>
                  <a:ext uri="{FF2B5EF4-FFF2-40B4-BE49-F238E27FC236}">
                    <a16:creationId xmlns:a16="http://schemas.microsoft.com/office/drawing/2014/main" id="{0658F15B-5358-F7C0-02F8-0937D64E2102}"/>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7;p2">
                <a:extLst>
                  <a:ext uri="{FF2B5EF4-FFF2-40B4-BE49-F238E27FC236}">
                    <a16:creationId xmlns:a16="http://schemas.microsoft.com/office/drawing/2014/main" id="{F2D1995E-B9D6-D8BD-D940-840EC6FAC957}"/>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8;p2">
                <a:extLst>
                  <a:ext uri="{FF2B5EF4-FFF2-40B4-BE49-F238E27FC236}">
                    <a16:creationId xmlns:a16="http://schemas.microsoft.com/office/drawing/2014/main" id="{C7CD5B0F-262C-6320-50C0-65848BFFEA96}"/>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9;p2">
                <a:extLst>
                  <a:ext uri="{FF2B5EF4-FFF2-40B4-BE49-F238E27FC236}">
                    <a16:creationId xmlns:a16="http://schemas.microsoft.com/office/drawing/2014/main" id="{A95A83E9-232E-3101-F8EC-D6C5A6305B9C}"/>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0;p2">
                <a:extLst>
                  <a:ext uri="{FF2B5EF4-FFF2-40B4-BE49-F238E27FC236}">
                    <a16:creationId xmlns:a16="http://schemas.microsoft.com/office/drawing/2014/main" id="{2549F47A-F44E-CD22-A705-29A762D4AA3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1;p2">
                <a:extLst>
                  <a:ext uri="{FF2B5EF4-FFF2-40B4-BE49-F238E27FC236}">
                    <a16:creationId xmlns:a16="http://schemas.microsoft.com/office/drawing/2014/main" id="{FDC36CCF-3323-B6A4-BC45-A45E83742D11}"/>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2;p2">
                <a:extLst>
                  <a:ext uri="{FF2B5EF4-FFF2-40B4-BE49-F238E27FC236}">
                    <a16:creationId xmlns:a16="http://schemas.microsoft.com/office/drawing/2014/main" id="{B193A693-86A3-23C7-D809-7F53CBE66B1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3;p2">
                <a:extLst>
                  <a:ext uri="{FF2B5EF4-FFF2-40B4-BE49-F238E27FC236}">
                    <a16:creationId xmlns:a16="http://schemas.microsoft.com/office/drawing/2014/main" id="{FECBA1E5-DADD-0360-0911-7B7F2C80AAFA}"/>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p2">
                <a:extLst>
                  <a:ext uri="{FF2B5EF4-FFF2-40B4-BE49-F238E27FC236}">
                    <a16:creationId xmlns:a16="http://schemas.microsoft.com/office/drawing/2014/main" id="{3961BE47-BF48-FBC1-C9A3-1594384546DE}"/>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5;p2">
                <a:extLst>
                  <a:ext uri="{FF2B5EF4-FFF2-40B4-BE49-F238E27FC236}">
                    <a16:creationId xmlns:a16="http://schemas.microsoft.com/office/drawing/2014/main" id="{B338290D-9DF1-172F-F3DA-519AE5752EBF}"/>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6;p2">
                <a:extLst>
                  <a:ext uri="{FF2B5EF4-FFF2-40B4-BE49-F238E27FC236}">
                    <a16:creationId xmlns:a16="http://schemas.microsoft.com/office/drawing/2014/main" id="{B861A82C-D38D-C1CE-209C-F9BBFB359BF9}"/>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7;p2">
                <a:extLst>
                  <a:ext uri="{FF2B5EF4-FFF2-40B4-BE49-F238E27FC236}">
                    <a16:creationId xmlns:a16="http://schemas.microsoft.com/office/drawing/2014/main" id="{09E30EB0-C0AF-2E37-2B84-17AD3B9F0DF7}"/>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8;p2">
                <a:extLst>
                  <a:ext uri="{FF2B5EF4-FFF2-40B4-BE49-F238E27FC236}">
                    <a16:creationId xmlns:a16="http://schemas.microsoft.com/office/drawing/2014/main" id="{E3328D8F-0B87-AE01-C8BC-75A6AA3EC339}"/>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9;p2">
                <a:extLst>
                  <a:ext uri="{FF2B5EF4-FFF2-40B4-BE49-F238E27FC236}">
                    <a16:creationId xmlns:a16="http://schemas.microsoft.com/office/drawing/2014/main" id="{A6B9754A-D4E8-1F8B-9EBE-0E3F879F659B}"/>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80;p2">
                <a:extLst>
                  <a:ext uri="{FF2B5EF4-FFF2-40B4-BE49-F238E27FC236}">
                    <a16:creationId xmlns:a16="http://schemas.microsoft.com/office/drawing/2014/main" id="{A7D1E26B-23A2-5E76-F872-88F1B039BFA7}"/>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1;p2">
                <a:extLst>
                  <a:ext uri="{FF2B5EF4-FFF2-40B4-BE49-F238E27FC236}">
                    <a16:creationId xmlns:a16="http://schemas.microsoft.com/office/drawing/2014/main" id="{B8297B60-AE99-617C-1666-3AB08EC43EC4}"/>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82;p2">
                <a:extLst>
                  <a:ext uri="{FF2B5EF4-FFF2-40B4-BE49-F238E27FC236}">
                    <a16:creationId xmlns:a16="http://schemas.microsoft.com/office/drawing/2014/main" id="{AD566256-0265-7465-E665-29145336CE23}"/>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83;p2">
                <a:extLst>
                  <a:ext uri="{FF2B5EF4-FFF2-40B4-BE49-F238E27FC236}">
                    <a16:creationId xmlns:a16="http://schemas.microsoft.com/office/drawing/2014/main" id="{9C651456-0C71-93CE-0434-6429E93D6F6D}"/>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84;p2">
                <a:extLst>
                  <a:ext uri="{FF2B5EF4-FFF2-40B4-BE49-F238E27FC236}">
                    <a16:creationId xmlns:a16="http://schemas.microsoft.com/office/drawing/2014/main" id="{35FBE6B3-AC52-95FB-D2F3-B2A840DDCA56}"/>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85;p2">
                <a:extLst>
                  <a:ext uri="{FF2B5EF4-FFF2-40B4-BE49-F238E27FC236}">
                    <a16:creationId xmlns:a16="http://schemas.microsoft.com/office/drawing/2014/main" id="{442AFB40-2ED3-39FD-DC7E-1C602D7C8566}"/>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86;p2">
                <a:extLst>
                  <a:ext uri="{FF2B5EF4-FFF2-40B4-BE49-F238E27FC236}">
                    <a16:creationId xmlns:a16="http://schemas.microsoft.com/office/drawing/2014/main" id="{D38E2FFC-8310-125C-1F76-3BF0FBBBA6FF}"/>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87;p2">
                <a:extLst>
                  <a:ext uri="{FF2B5EF4-FFF2-40B4-BE49-F238E27FC236}">
                    <a16:creationId xmlns:a16="http://schemas.microsoft.com/office/drawing/2014/main" id="{0E9489F1-099A-C199-1122-FED28209BEDE}"/>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88;p2">
                <a:extLst>
                  <a:ext uri="{FF2B5EF4-FFF2-40B4-BE49-F238E27FC236}">
                    <a16:creationId xmlns:a16="http://schemas.microsoft.com/office/drawing/2014/main" id="{9CA8B6C2-6F3D-135F-9D7C-5644F9EDF0FA}"/>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 name="Google Shape;89;p2">
              <a:extLst>
                <a:ext uri="{FF2B5EF4-FFF2-40B4-BE49-F238E27FC236}">
                  <a16:creationId xmlns:a16="http://schemas.microsoft.com/office/drawing/2014/main" id="{C25E1C6F-CC2E-949B-EEC9-B3BB9195C08C}"/>
                </a:ext>
              </a:extLst>
            </p:cNvPr>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3" name="Google Shape;90;p2">
            <a:extLst>
              <a:ext uri="{FF2B5EF4-FFF2-40B4-BE49-F238E27FC236}">
                <a16:creationId xmlns:a16="http://schemas.microsoft.com/office/drawing/2014/main" id="{ECBECC29-7326-E17E-8C9E-205870A78586}"/>
              </a:ext>
            </a:extLst>
          </p:cNvPr>
          <p:cNvSpPr/>
          <p:nvPr/>
        </p:nvSpPr>
        <p:spPr>
          <a:xfrm>
            <a:off x="3121873" y="390696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1;p2">
            <a:extLst>
              <a:ext uri="{FF2B5EF4-FFF2-40B4-BE49-F238E27FC236}">
                <a16:creationId xmlns:a16="http://schemas.microsoft.com/office/drawing/2014/main" id="{6E5E915C-371A-483B-DBC2-6EA342FCEB56}"/>
              </a:ext>
            </a:extLst>
          </p:cNvPr>
          <p:cNvSpPr/>
          <p:nvPr/>
        </p:nvSpPr>
        <p:spPr>
          <a:xfrm>
            <a:off x="5925591" y="557466"/>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2;p2">
            <a:extLst>
              <a:ext uri="{FF2B5EF4-FFF2-40B4-BE49-F238E27FC236}">
                <a16:creationId xmlns:a16="http://schemas.microsoft.com/office/drawing/2014/main" id="{C7B4663B-961E-6D27-BB95-D0D443460AF3}"/>
              </a:ext>
            </a:extLst>
          </p:cNvPr>
          <p:cNvSpPr/>
          <p:nvPr/>
        </p:nvSpPr>
        <p:spPr>
          <a:xfrm>
            <a:off x="2440283" y="129123"/>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3;p2">
            <a:extLst>
              <a:ext uri="{FF2B5EF4-FFF2-40B4-BE49-F238E27FC236}">
                <a16:creationId xmlns:a16="http://schemas.microsoft.com/office/drawing/2014/main" id="{3378BE19-6672-5FE7-1697-B6B164662A18}"/>
              </a:ext>
            </a:extLst>
          </p:cNvPr>
          <p:cNvSpPr/>
          <p:nvPr/>
        </p:nvSpPr>
        <p:spPr>
          <a:xfrm>
            <a:off x="5570110" y="3906983"/>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060;p71">
            <a:extLst>
              <a:ext uri="{FF2B5EF4-FFF2-40B4-BE49-F238E27FC236}">
                <a16:creationId xmlns:a16="http://schemas.microsoft.com/office/drawing/2014/main" id="{D7AB54CF-5593-1262-2E97-45B67C36C0B0}"/>
              </a:ext>
            </a:extLst>
          </p:cNvPr>
          <p:cNvSpPr txBox="1">
            <a:spLocks/>
          </p:cNvSpPr>
          <p:nvPr/>
        </p:nvSpPr>
        <p:spPr>
          <a:xfrm>
            <a:off x="1933898" y="1238059"/>
            <a:ext cx="5361000" cy="128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a:buNone/>
              <a:tabLst/>
              <a:defRPr/>
            </a:pPr>
            <a:r>
              <a:rPr kumimoji="0" lang="en-US" sz="6600" b="1" i="0" u="none" strike="noStrike" kern="0" cap="none" spc="0" normalizeH="0" baseline="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Hoạt</a:t>
            </a:r>
            <a:r>
              <a:rPr kumimoji="0" lang="en-US" sz="6600" b="1" i="0" u="none" strike="noStrike" kern="0" cap="none" spc="0" normalizeH="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 động vận dụng</a:t>
            </a:r>
            <a:endParaRPr kumimoji="0" lang="en-US" sz="9600" b="1" i="0" u="none" strike="noStrike" kern="0" cap="none" spc="0" normalizeH="0" baseline="0" noProof="0">
              <a:ln>
                <a:noFill/>
              </a:ln>
              <a:solidFill>
                <a:srgbClr val="FF6B6B"/>
              </a:solidFill>
              <a:effectLst/>
              <a:uLnTx/>
              <a:uFillTx/>
              <a:latin typeface="Times New Roman" panose="02020603050405020304" pitchFamily="18" charset="0"/>
              <a:cs typeface="Times New Roman" panose="02020603050405020304" pitchFamily="18" charset="0"/>
              <a:sym typeface="Fredoka One"/>
            </a:endParaRPr>
          </a:p>
        </p:txBody>
      </p:sp>
      <p:sp>
        <p:nvSpPr>
          <p:cNvPr id="78" name="Google Shape;4062;p71">
            <a:extLst>
              <a:ext uri="{FF2B5EF4-FFF2-40B4-BE49-F238E27FC236}">
                <a16:creationId xmlns:a16="http://schemas.microsoft.com/office/drawing/2014/main" id="{68A208A0-5354-F8F6-9EC7-63DEB44A7C56}"/>
              </a:ext>
            </a:extLst>
          </p:cNvPr>
          <p:cNvSpPr/>
          <p:nvPr/>
        </p:nvSpPr>
        <p:spPr>
          <a:xfrm rot="10800000">
            <a:off x="3852320" y="3062993"/>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 name="Google Shape;4063;p71">
            <a:extLst>
              <a:ext uri="{FF2B5EF4-FFF2-40B4-BE49-F238E27FC236}">
                <a16:creationId xmlns:a16="http://schemas.microsoft.com/office/drawing/2014/main" id="{1B59772A-3986-0A38-8EC1-FE916C7801B1}"/>
              </a:ext>
            </a:extLst>
          </p:cNvPr>
          <p:cNvGrpSpPr/>
          <p:nvPr/>
        </p:nvGrpSpPr>
        <p:grpSpPr>
          <a:xfrm>
            <a:off x="6697975" y="2092990"/>
            <a:ext cx="2047831" cy="2614798"/>
            <a:chOff x="1652450" y="2386825"/>
            <a:chExt cx="1066200" cy="1320725"/>
          </a:xfrm>
        </p:grpSpPr>
        <p:sp>
          <p:nvSpPr>
            <p:cNvPr id="80" name="Google Shape;4064;p71">
              <a:extLst>
                <a:ext uri="{FF2B5EF4-FFF2-40B4-BE49-F238E27FC236}">
                  <a16:creationId xmlns:a16="http://schemas.microsoft.com/office/drawing/2014/main" id="{A87904F7-BF10-7428-DDCA-7C22B48A5C93}"/>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065;p71">
              <a:extLst>
                <a:ext uri="{FF2B5EF4-FFF2-40B4-BE49-F238E27FC236}">
                  <a16:creationId xmlns:a16="http://schemas.microsoft.com/office/drawing/2014/main" id="{CD031D90-A584-DAB1-93F6-305593963A47}"/>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066;p71">
              <a:extLst>
                <a:ext uri="{FF2B5EF4-FFF2-40B4-BE49-F238E27FC236}">
                  <a16:creationId xmlns:a16="http://schemas.microsoft.com/office/drawing/2014/main" id="{DAEF81C2-3088-FF89-7CA6-E295643FE3EC}"/>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067;p71">
              <a:extLst>
                <a:ext uri="{FF2B5EF4-FFF2-40B4-BE49-F238E27FC236}">
                  <a16:creationId xmlns:a16="http://schemas.microsoft.com/office/drawing/2014/main" id="{A50C5564-BF3B-FDD5-E09E-DC5A8EAC45A0}"/>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068;p71">
              <a:extLst>
                <a:ext uri="{FF2B5EF4-FFF2-40B4-BE49-F238E27FC236}">
                  <a16:creationId xmlns:a16="http://schemas.microsoft.com/office/drawing/2014/main" id="{447BB6E4-D50E-3795-0C1E-6806E98D0AE5}"/>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069;p71">
              <a:extLst>
                <a:ext uri="{FF2B5EF4-FFF2-40B4-BE49-F238E27FC236}">
                  <a16:creationId xmlns:a16="http://schemas.microsoft.com/office/drawing/2014/main" id="{292E1DD3-0AB1-E3AA-E21A-79527999CF2F}"/>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070;p71">
              <a:extLst>
                <a:ext uri="{FF2B5EF4-FFF2-40B4-BE49-F238E27FC236}">
                  <a16:creationId xmlns:a16="http://schemas.microsoft.com/office/drawing/2014/main" id="{02D9F873-A3AD-AA68-3F69-DED2A63E530D}"/>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071;p71">
              <a:extLst>
                <a:ext uri="{FF2B5EF4-FFF2-40B4-BE49-F238E27FC236}">
                  <a16:creationId xmlns:a16="http://schemas.microsoft.com/office/drawing/2014/main" id="{F0F977A6-5563-E5D9-18BA-6466558210E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072;p71">
              <a:extLst>
                <a:ext uri="{FF2B5EF4-FFF2-40B4-BE49-F238E27FC236}">
                  <a16:creationId xmlns:a16="http://schemas.microsoft.com/office/drawing/2014/main" id="{ECD4BCBD-5C3C-01B2-2608-992C0CFE3583}"/>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073;p71">
              <a:extLst>
                <a:ext uri="{FF2B5EF4-FFF2-40B4-BE49-F238E27FC236}">
                  <a16:creationId xmlns:a16="http://schemas.microsoft.com/office/drawing/2014/main" id="{402EDB7C-6076-782D-6D94-A36B495AAE26}"/>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074;p71">
              <a:extLst>
                <a:ext uri="{FF2B5EF4-FFF2-40B4-BE49-F238E27FC236}">
                  <a16:creationId xmlns:a16="http://schemas.microsoft.com/office/drawing/2014/main" id="{4A769B20-7DA2-0C6C-4615-A244537D7C33}"/>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075;p71">
              <a:extLst>
                <a:ext uri="{FF2B5EF4-FFF2-40B4-BE49-F238E27FC236}">
                  <a16:creationId xmlns:a16="http://schemas.microsoft.com/office/drawing/2014/main" id="{04488CFE-F36F-0121-5117-79DA94C9B2AA}"/>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076;p71">
              <a:extLst>
                <a:ext uri="{FF2B5EF4-FFF2-40B4-BE49-F238E27FC236}">
                  <a16:creationId xmlns:a16="http://schemas.microsoft.com/office/drawing/2014/main" id="{1F46383F-F087-3F65-CE8D-073559DF0ECD}"/>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077;p71">
              <a:extLst>
                <a:ext uri="{FF2B5EF4-FFF2-40B4-BE49-F238E27FC236}">
                  <a16:creationId xmlns:a16="http://schemas.microsoft.com/office/drawing/2014/main" id="{681CA1D3-41A4-5B09-689F-7E3700FEE5DD}"/>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078;p71">
              <a:extLst>
                <a:ext uri="{FF2B5EF4-FFF2-40B4-BE49-F238E27FC236}">
                  <a16:creationId xmlns:a16="http://schemas.microsoft.com/office/drawing/2014/main" id="{D4079F30-B840-6295-4661-337B4871AD72}"/>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079;p71">
              <a:extLst>
                <a:ext uri="{FF2B5EF4-FFF2-40B4-BE49-F238E27FC236}">
                  <a16:creationId xmlns:a16="http://schemas.microsoft.com/office/drawing/2014/main" id="{FDD67D20-6118-3CCF-BA45-4D8BD357375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080;p71">
              <a:extLst>
                <a:ext uri="{FF2B5EF4-FFF2-40B4-BE49-F238E27FC236}">
                  <a16:creationId xmlns:a16="http://schemas.microsoft.com/office/drawing/2014/main" id="{DFD40163-46D6-9C8B-94C7-1A5A73F6DECC}"/>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081;p71">
              <a:extLst>
                <a:ext uri="{FF2B5EF4-FFF2-40B4-BE49-F238E27FC236}">
                  <a16:creationId xmlns:a16="http://schemas.microsoft.com/office/drawing/2014/main" id="{CFEA2884-0612-4940-313F-C06757F07F23}"/>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082;p71">
              <a:extLst>
                <a:ext uri="{FF2B5EF4-FFF2-40B4-BE49-F238E27FC236}">
                  <a16:creationId xmlns:a16="http://schemas.microsoft.com/office/drawing/2014/main" id="{3040CF1C-28E4-D92F-365F-59B7205E779D}"/>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083;p71">
              <a:extLst>
                <a:ext uri="{FF2B5EF4-FFF2-40B4-BE49-F238E27FC236}">
                  <a16:creationId xmlns:a16="http://schemas.microsoft.com/office/drawing/2014/main" id="{6F161E4E-A8C4-852E-9FBC-E6787F911E2A}"/>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084;p71">
              <a:extLst>
                <a:ext uri="{FF2B5EF4-FFF2-40B4-BE49-F238E27FC236}">
                  <a16:creationId xmlns:a16="http://schemas.microsoft.com/office/drawing/2014/main" id="{E85275A2-1C35-7262-E74E-3B5740720301}"/>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085;p71">
              <a:extLst>
                <a:ext uri="{FF2B5EF4-FFF2-40B4-BE49-F238E27FC236}">
                  <a16:creationId xmlns:a16="http://schemas.microsoft.com/office/drawing/2014/main" id="{D4FAE318-9AE0-E39A-E23D-1FE8CA2F9E30}"/>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086;p71">
              <a:extLst>
                <a:ext uri="{FF2B5EF4-FFF2-40B4-BE49-F238E27FC236}">
                  <a16:creationId xmlns:a16="http://schemas.microsoft.com/office/drawing/2014/main" id="{39A61F7F-AAD3-117B-2B51-41531909972C}"/>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087;p71">
              <a:extLst>
                <a:ext uri="{FF2B5EF4-FFF2-40B4-BE49-F238E27FC236}">
                  <a16:creationId xmlns:a16="http://schemas.microsoft.com/office/drawing/2014/main" id="{2563C5DC-435A-5E0A-D08F-65391A27DDE7}"/>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088;p71">
              <a:extLst>
                <a:ext uri="{FF2B5EF4-FFF2-40B4-BE49-F238E27FC236}">
                  <a16:creationId xmlns:a16="http://schemas.microsoft.com/office/drawing/2014/main" id="{CFFA2595-9C7E-01CE-73D4-95DAB2483E29}"/>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089;p71">
              <a:extLst>
                <a:ext uri="{FF2B5EF4-FFF2-40B4-BE49-F238E27FC236}">
                  <a16:creationId xmlns:a16="http://schemas.microsoft.com/office/drawing/2014/main" id="{2960D594-6C73-9698-2041-2CB51B9D80BD}"/>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090;p71">
              <a:extLst>
                <a:ext uri="{FF2B5EF4-FFF2-40B4-BE49-F238E27FC236}">
                  <a16:creationId xmlns:a16="http://schemas.microsoft.com/office/drawing/2014/main" id="{5944E058-B681-44D1-6280-2AEF64B71E53}"/>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91;p71">
              <a:extLst>
                <a:ext uri="{FF2B5EF4-FFF2-40B4-BE49-F238E27FC236}">
                  <a16:creationId xmlns:a16="http://schemas.microsoft.com/office/drawing/2014/main" id="{2C86D0C0-A86C-334C-6A42-7E19C4C90513}"/>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92;p71">
              <a:extLst>
                <a:ext uri="{FF2B5EF4-FFF2-40B4-BE49-F238E27FC236}">
                  <a16:creationId xmlns:a16="http://schemas.microsoft.com/office/drawing/2014/main" id="{37CD1EE5-612A-3C71-DF69-7AA65FB51408}"/>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93;p71">
              <a:extLst>
                <a:ext uri="{FF2B5EF4-FFF2-40B4-BE49-F238E27FC236}">
                  <a16:creationId xmlns:a16="http://schemas.microsoft.com/office/drawing/2014/main" id="{F9AEFC64-052F-EF43-2634-8255A98AA11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94;p71">
              <a:extLst>
                <a:ext uri="{FF2B5EF4-FFF2-40B4-BE49-F238E27FC236}">
                  <a16:creationId xmlns:a16="http://schemas.microsoft.com/office/drawing/2014/main" id="{494ADC12-248C-63E2-6400-EEA0BD7602E8}"/>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95;p71">
              <a:extLst>
                <a:ext uri="{FF2B5EF4-FFF2-40B4-BE49-F238E27FC236}">
                  <a16:creationId xmlns:a16="http://schemas.microsoft.com/office/drawing/2014/main" id="{250A705E-319A-8E83-757A-01649424EF8A}"/>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96;p71">
              <a:extLst>
                <a:ext uri="{FF2B5EF4-FFF2-40B4-BE49-F238E27FC236}">
                  <a16:creationId xmlns:a16="http://schemas.microsoft.com/office/drawing/2014/main" id="{9CEE36FC-35F1-E6B6-33B2-ABA48519F264}"/>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97;p71">
              <a:extLst>
                <a:ext uri="{FF2B5EF4-FFF2-40B4-BE49-F238E27FC236}">
                  <a16:creationId xmlns:a16="http://schemas.microsoft.com/office/drawing/2014/main" id="{4A2F6733-ABDB-D4E0-1627-7E9976391B30}"/>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98;p71">
              <a:extLst>
                <a:ext uri="{FF2B5EF4-FFF2-40B4-BE49-F238E27FC236}">
                  <a16:creationId xmlns:a16="http://schemas.microsoft.com/office/drawing/2014/main" id="{525891F7-1784-972C-02CB-C52004F0A8BB}"/>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99;p71">
              <a:extLst>
                <a:ext uri="{FF2B5EF4-FFF2-40B4-BE49-F238E27FC236}">
                  <a16:creationId xmlns:a16="http://schemas.microsoft.com/office/drawing/2014/main" id="{8FF955E7-03B7-62A7-56BF-39BAD0E6A55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100;p71">
              <a:extLst>
                <a:ext uri="{FF2B5EF4-FFF2-40B4-BE49-F238E27FC236}">
                  <a16:creationId xmlns:a16="http://schemas.microsoft.com/office/drawing/2014/main" id="{62FFDB4E-1068-4D30-3401-1265A439CE51}"/>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1;p71">
              <a:extLst>
                <a:ext uri="{FF2B5EF4-FFF2-40B4-BE49-F238E27FC236}">
                  <a16:creationId xmlns:a16="http://schemas.microsoft.com/office/drawing/2014/main" id="{FDA674A2-BFED-DD73-F52A-C694634B2B8C}"/>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02;p71">
              <a:extLst>
                <a:ext uri="{FF2B5EF4-FFF2-40B4-BE49-F238E27FC236}">
                  <a16:creationId xmlns:a16="http://schemas.microsoft.com/office/drawing/2014/main" id="{E11A9323-E0A4-EA78-6D8A-3E9392C26F54}"/>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03;p71">
              <a:extLst>
                <a:ext uri="{FF2B5EF4-FFF2-40B4-BE49-F238E27FC236}">
                  <a16:creationId xmlns:a16="http://schemas.microsoft.com/office/drawing/2014/main" id="{CBEF269E-2C96-1CCD-43F0-462779A15413}"/>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04;p71">
              <a:extLst>
                <a:ext uri="{FF2B5EF4-FFF2-40B4-BE49-F238E27FC236}">
                  <a16:creationId xmlns:a16="http://schemas.microsoft.com/office/drawing/2014/main" id="{1548B36F-720A-93B5-1448-A213AA38484D}"/>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05;p71">
              <a:extLst>
                <a:ext uri="{FF2B5EF4-FFF2-40B4-BE49-F238E27FC236}">
                  <a16:creationId xmlns:a16="http://schemas.microsoft.com/office/drawing/2014/main" id="{27F18B43-2ECE-E35E-C9EE-AE890EFF4F5B}"/>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06;p71">
              <a:extLst>
                <a:ext uri="{FF2B5EF4-FFF2-40B4-BE49-F238E27FC236}">
                  <a16:creationId xmlns:a16="http://schemas.microsoft.com/office/drawing/2014/main" id="{7F87F17D-0CB3-95B7-9E26-CD083239016D}"/>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07;p71">
              <a:extLst>
                <a:ext uri="{FF2B5EF4-FFF2-40B4-BE49-F238E27FC236}">
                  <a16:creationId xmlns:a16="http://schemas.microsoft.com/office/drawing/2014/main" id="{B004B2DB-B070-B116-B985-ADB29AB40C2B}"/>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08;p71">
              <a:extLst>
                <a:ext uri="{FF2B5EF4-FFF2-40B4-BE49-F238E27FC236}">
                  <a16:creationId xmlns:a16="http://schemas.microsoft.com/office/drawing/2014/main" id="{ED833021-7EE3-5AAF-D8B6-6529FCAF9C62}"/>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09;p71">
              <a:extLst>
                <a:ext uri="{FF2B5EF4-FFF2-40B4-BE49-F238E27FC236}">
                  <a16:creationId xmlns:a16="http://schemas.microsoft.com/office/drawing/2014/main" id="{179CB3E0-E644-3150-C55C-4A32926EBE69}"/>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10;p71">
              <a:extLst>
                <a:ext uri="{FF2B5EF4-FFF2-40B4-BE49-F238E27FC236}">
                  <a16:creationId xmlns:a16="http://schemas.microsoft.com/office/drawing/2014/main" id="{D3B23B7A-3057-C6BB-B489-C965E6DF0762}"/>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111;p71">
              <a:extLst>
                <a:ext uri="{FF2B5EF4-FFF2-40B4-BE49-F238E27FC236}">
                  <a16:creationId xmlns:a16="http://schemas.microsoft.com/office/drawing/2014/main" id="{52F55346-AAD4-693F-EC1B-1B943A47531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112;p71">
              <a:extLst>
                <a:ext uri="{FF2B5EF4-FFF2-40B4-BE49-F238E27FC236}">
                  <a16:creationId xmlns:a16="http://schemas.microsoft.com/office/drawing/2014/main" id="{904EE0F5-EAB5-A01F-A8DA-2F141B2DC05E}"/>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113;p71">
              <a:extLst>
                <a:ext uri="{FF2B5EF4-FFF2-40B4-BE49-F238E27FC236}">
                  <a16:creationId xmlns:a16="http://schemas.microsoft.com/office/drawing/2014/main" id="{4366EC23-5CC8-A7B4-11C3-321350EABBA3}"/>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114;p71">
              <a:extLst>
                <a:ext uri="{FF2B5EF4-FFF2-40B4-BE49-F238E27FC236}">
                  <a16:creationId xmlns:a16="http://schemas.microsoft.com/office/drawing/2014/main" id="{5B805A50-D69C-E985-290E-8F7A51683405}"/>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115;p71">
              <a:extLst>
                <a:ext uri="{FF2B5EF4-FFF2-40B4-BE49-F238E27FC236}">
                  <a16:creationId xmlns:a16="http://schemas.microsoft.com/office/drawing/2014/main" id="{EA855304-836C-64D0-7114-35F7B195F2C3}"/>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116;p71">
              <a:extLst>
                <a:ext uri="{FF2B5EF4-FFF2-40B4-BE49-F238E27FC236}">
                  <a16:creationId xmlns:a16="http://schemas.microsoft.com/office/drawing/2014/main" id="{92BBF084-A162-186F-CAC0-2A7A0A96F78D}"/>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117;p71">
              <a:extLst>
                <a:ext uri="{FF2B5EF4-FFF2-40B4-BE49-F238E27FC236}">
                  <a16:creationId xmlns:a16="http://schemas.microsoft.com/office/drawing/2014/main" id="{3FFCA69B-F00F-B628-A70F-8258915D5394}"/>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118;p71">
              <a:extLst>
                <a:ext uri="{FF2B5EF4-FFF2-40B4-BE49-F238E27FC236}">
                  <a16:creationId xmlns:a16="http://schemas.microsoft.com/office/drawing/2014/main" id="{33884EC2-9C8E-309C-0CA9-FADB1E770C4A}"/>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119;p71">
              <a:extLst>
                <a:ext uri="{FF2B5EF4-FFF2-40B4-BE49-F238E27FC236}">
                  <a16:creationId xmlns:a16="http://schemas.microsoft.com/office/drawing/2014/main" id="{8D19F247-F728-D455-227B-645D0890C5A9}"/>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120;p71">
              <a:extLst>
                <a:ext uri="{FF2B5EF4-FFF2-40B4-BE49-F238E27FC236}">
                  <a16:creationId xmlns:a16="http://schemas.microsoft.com/office/drawing/2014/main" id="{08029891-991A-B910-9D60-D72847C1601A}"/>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121;p71">
              <a:extLst>
                <a:ext uri="{FF2B5EF4-FFF2-40B4-BE49-F238E27FC236}">
                  <a16:creationId xmlns:a16="http://schemas.microsoft.com/office/drawing/2014/main" id="{EF11DCA9-E583-E946-7598-878AB6B63D46}"/>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122;p71">
              <a:extLst>
                <a:ext uri="{FF2B5EF4-FFF2-40B4-BE49-F238E27FC236}">
                  <a16:creationId xmlns:a16="http://schemas.microsoft.com/office/drawing/2014/main" id="{2EFB717A-B6FA-7723-C7FE-F80B6E0B58F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123;p71">
              <a:extLst>
                <a:ext uri="{FF2B5EF4-FFF2-40B4-BE49-F238E27FC236}">
                  <a16:creationId xmlns:a16="http://schemas.microsoft.com/office/drawing/2014/main" id="{554FE67D-E453-016C-C90B-44A1BBE08C6A}"/>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124;p71">
              <a:extLst>
                <a:ext uri="{FF2B5EF4-FFF2-40B4-BE49-F238E27FC236}">
                  <a16:creationId xmlns:a16="http://schemas.microsoft.com/office/drawing/2014/main" id="{5B566260-32E8-16BA-00F3-043D7F3287F0}"/>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125;p71">
              <a:extLst>
                <a:ext uri="{FF2B5EF4-FFF2-40B4-BE49-F238E27FC236}">
                  <a16:creationId xmlns:a16="http://schemas.microsoft.com/office/drawing/2014/main" id="{51BE581C-7A22-AC2E-3F8B-92D6A2BA54A8}"/>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126;p71">
              <a:extLst>
                <a:ext uri="{FF2B5EF4-FFF2-40B4-BE49-F238E27FC236}">
                  <a16:creationId xmlns:a16="http://schemas.microsoft.com/office/drawing/2014/main" id="{957B74AF-7D3D-5628-30F1-8DAE4C42BA98}"/>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127;p71">
              <a:extLst>
                <a:ext uri="{FF2B5EF4-FFF2-40B4-BE49-F238E27FC236}">
                  <a16:creationId xmlns:a16="http://schemas.microsoft.com/office/drawing/2014/main" id="{BFBC7D23-F501-C5A0-948A-AD2FFA02996E}"/>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128;p71">
              <a:extLst>
                <a:ext uri="{FF2B5EF4-FFF2-40B4-BE49-F238E27FC236}">
                  <a16:creationId xmlns:a16="http://schemas.microsoft.com/office/drawing/2014/main" id="{94E45B6B-3CCD-3CD7-AD9E-2761652D70A2}"/>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129;p71">
              <a:extLst>
                <a:ext uri="{FF2B5EF4-FFF2-40B4-BE49-F238E27FC236}">
                  <a16:creationId xmlns:a16="http://schemas.microsoft.com/office/drawing/2014/main" id="{0576C868-9677-0561-8186-DA61C41D7D2C}"/>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130;p71">
              <a:extLst>
                <a:ext uri="{FF2B5EF4-FFF2-40B4-BE49-F238E27FC236}">
                  <a16:creationId xmlns:a16="http://schemas.microsoft.com/office/drawing/2014/main" id="{188D9894-BF16-BD44-BFE7-75145766C691}"/>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131;p71">
              <a:extLst>
                <a:ext uri="{FF2B5EF4-FFF2-40B4-BE49-F238E27FC236}">
                  <a16:creationId xmlns:a16="http://schemas.microsoft.com/office/drawing/2014/main" id="{4FB74206-4D62-D1FA-D67A-30FCB4BEC18F}"/>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132;p71">
              <a:extLst>
                <a:ext uri="{FF2B5EF4-FFF2-40B4-BE49-F238E27FC236}">
                  <a16:creationId xmlns:a16="http://schemas.microsoft.com/office/drawing/2014/main" id="{60A7C83D-EC8E-0EF1-C8D6-70D1584F5E0A}"/>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133;p71">
              <a:extLst>
                <a:ext uri="{FF2B5EF4-FFF2-40B4-BE49-F238E27FC236}">
                  <a16:creationId xmlns:a16="http://schemas.microsoft.com/office/drawing/2014/main" id="{EB836A5F-6D27-B686-26AA-483CB4E5B1A7}"/>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134;p71">
              <a:extLst>
                <a:ext uri="{FF2B5EF4-FFF2-40B4-BE49-F238E27FC236}">
                  <a16:creationId xmlns:a16="http://schemas.microsoft.com/office/drawing/2014/main" id="{E7E08D07-2523-FBEC-62BD-BE149F75463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135;p71">
              <a:extLst>
                <a:ext uri="{FF2B5EF4-FFF2-40B4-BE49-F238E27FC236}">
                  <a16:creationId xmlns:a16="http://schemas.microsoft.com/office/drawing/2014/main" id="{76C2EAB2-F3A1-029E-7B61-E212E7A055D5}"/>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136;p71">
              <a:extLst>
                <a:ext uri="{FF2B5EF4-FFF2-40B4-BE49-F238E27FC236}">
                  <a16:creationId xmlns:a16="http://schemas.microsoft.com/office/drawing/2014/main" id="{99EF25B9-DDEF-4131-92F8-51D5BF76DE75}"/>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137;p71">
              <a:extLst>
                <a:ext uri="{FF2B5EF4-FFF2-40B4-BE49-F238E27FC236}">
                  <a16:creationId xmlns:a16="http://schemas.microsoft.com/office/drawing/2014/main" id="{6A3D81F2-8156-74FA-37C3-4429CFF5E9ED}"/>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138;p71">
              <a:extLst>
                <a:ext uri="{FF2B5EF4-FFF2-40B4-BE49-F238E27FC236}">
                  <a16:creationId xmlns:a16="http://schemas.microsoft.com/office/drawing/2014/main" id="{71B3CC99-274F-448B-EEF8-5C4535B898E3}"/>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139;p71">
              <a:extLst>
                <a:ext uri="{FF2B5EF4-FFF2-40B4-BE49-F238E27FC236}">
                  <a16:creationId xmlns:a16="http://schemas.microsoft.com/office/drawing/2014/main" id="{66478DE6-FDB4-CE71-7A7C-097CBDDB9BB7}"/>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140;p71">
              <a:extLst>
                <a:ext uri="{FF2B5EF4-FFF2-40B4-BE49-F238E27FC236}">
                  <a16:creationId xmlns:a16="http://schemas.microsoft.com/office/drawing/2014/main" id="{4E26F1E2-E409-9273-0DC2-FE73758CE9BF}"/>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141;p71">
              <a:extLst>
                <a:ext uri="{FF2B5EF4-FFF2-40B4-BE49-F238E27FC236}">
                  <a16:creationId xmlns:a16="http://schemas.microsoft.com/office/drawing/2014/main" id="{0B749C31-55DC-4E6D-5B7F-606C11FCCE95}"/>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142;p71">
              <a:extLst>
                <a:ext uri="{FF2B5EF4-FFF2-40B4-BE49-F238E27FC236}">
                  <a16:creationId xmlns:a16="http://schemas.microsoft.com/office/drawing/2014/main" id="{5E63BE26-6641-ACC8-BCA9-D34A62C60E4A}"/>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143;p71">
              <a:extLst>
                <a:ext uri="{FF2B5EF4-FFF2-40B4-BE49-F238E27FC236}">
                  <a16:creationId xmlns:a16="http://schemas.microsoft.com/office/drawing/2014/main" id="{866B327D-6391-FA20-7368-7EA2CCB4ADE8}"/>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144;p71">
              <a:extLst>
                <a:ext uri="{FF2B5EF4-FFF2-40B4-BE49-F238E27FC236}">
                  <a16:creationId xmlns:a16="http://schemas.microsoft.com/office/drawing/2014/main" id="{CA092976-2C4A-9EC3-6E02-22DFABBDDFBD}"/>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145;p71">
              <a:extLst>
                <a:ext uri="{FF2B5EF4-FFF2-40B4-BE49-F238E27FC236}">
                  <a16:creationId xmlns:a16="http://schemas.microsoft.com/office/drawing/2014/main" id="{FC23CCEF-50A8-7F88-E972-06ED8431E63D}"/>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146;p71">
              <a:extLst>
                <a:ext uri="{FF2B5EF4-FFF2-40B4-BE49-F238E27FC236}">
                  <a16:creationId xmlns:a16="http://schemas.microsoft.com/office/drawing/2014/main" id="{AC340B2F-4F41-4837-02E4-88454147A487}"/>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147;p71">
              <a:extLst>
                <a:ext uri="{FF2B5EF4-FFF2-40B4-BE49-F238E27FC236}">
                  <a16:creationId xmlns:a16="http://schemas.microsoft.com/office/drawing/2014/main" id="{FE44BCAF-16D5-050D-E46E-1410DF092B27}"/>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148;p71">
              <a:extLst>
                <a:ext uri="{FF2B5EF4-FFF2-40B4-BE49-F238E27FC236}">
                  <a16:creationId xmlns:a16="http://schemas.microsoft.com/office/drawing/2014/main" id="{222725A4-CD9A-3412-54B5-FDD314A72F44}"/>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149;p71">
              <a:extLst>
                <a:ext uri="{FF2B5EF4-FFF2-40B4-BE49-F238E27FC236}">
                  <a16:creationId xmlns:a16="http://schemas.microsoft.com/office/drawing/2014/main" id="{BC33C427-363E-5E86-C179-F220F3FE3E0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150;p71">
              <a:extLst>
                <a:ext uri="{FF2B5EF4-FFF2-40B4-BE49-F238E27FC236}">
                  <a16:creationId xmlns:a16="http://schemas.microsoft.com/office/drawing/2014/main" id="{AED4E9D1-1D32-5641-F28D-4823CCB40DD9}"/>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151;p71">
              <a:extLst>
                <a:ext uri="{FF2B5EF4-FFF2-40B4-BE49-F238E27FC236}">
                  <a16:creationId xmlns:a16="http://schemas.microsoft.com/office/drawing/2014/main" id="{EF06F752-6A67-76CA-F241-B28E9E9B7C03}"/>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152;p71">
              <a:extLst>
                <a:ext uri="{FF2B5EF4-FFF2-40B4-BE49-F238E27FC236}">
                  <a16:creationId xmlns:a16="http://schemas.microsoft.com/office/drawing/2014/main" id="{AEEB1C0A-2C34-ECB2-84E1-95B18E44F90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153;p71">
              <a:extLst>
                <a:ext uri="{FF2B5EF4-FFF2-40B4-BE49-F238E27FC236}">
                  <a16:creationId xmlns:a16="http://schemas.microsoft.com/office/drawing/2014/main" id="{E68F2043-9D61-6D48-D7B3-0561A0C7ECB6}"/>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154;p71">
              <a:extLst>
                <a:ext uri="{FF2B5EF4-FFF2-40B4-BE49-F238E27FC236}">
                  <a16:creationId xmlns:a16="http://schemas.microsoft.com/office/drawing/2014/main" id="{1142D739-9BBC-59B6-2374-44C0789E3CEC}"/>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155;p71">
              <a:extLst>
                <a:ext uri="{FF2B5EF4-FFF2-40B4-BE49-F238E27FC236}">
                  <a16:creationId xmlns:a16="http://schemas.microsoft.com/office/drawing/2014/main" id="{FFDBC649-E2CC-7D35-2FB6-C5FD3AF61A67}"/>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156;p71">
              <a:extLst>
                <a:ext uri="{FF2B5EF4-FFF2-40B4-BE49-F238E27FC236}">
                  <a16:creationId xmlns:a16="http://schemas.microsoft.com/office/drawing/2014/main" id="{8CB19277-46EE-7633-2C9E-7A411DDBB4E2}"/>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157;p71">
              <a:extLst>
                <a:ext uri="{FF2B5EF4-FFF2-40B4-BE49-F238E27FC236}">
                  <a16:creationId xmlns:a16="http://schemas.microsoft.com/office/drawing/2014/main" id="{D56002BE-1951-0342-B142-AF526FA5CE33}"/>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158;p71">
              <a:extLst>
                <a:ext uri="{FF2B5EF4-FFF2-40B4-BE49-F238E27FC236}">
                  <a16:creationId xmlns:a16="http://schemas.microsoft.com/office/drawing/2014/main" id="{2AE22097-E5D3-8A7F-6962-E2891108289F}"/>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159;p71">
              <a:extLst>
                <a:ext uri="{FF2B5EF4-FFF2-40B4-BE49-F238E27FC236}">
                  <a16:creationId xmlns:a16="http://schemas.microsoft.com/office/drawing/2014/main" id="{2FB9A524-6400-5A0A-99C4-AD5458D7CDB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160;p71">
              <a:extLst>
                <a:ext uri="{FF2B5EF4-FFF2-40B4-BE49-F238E27FC236}">
                  <a16:creationId xmlns:a16="http://schemas.microsoft.com/office/drawing/2014/main" id="{3E3E1C84-C437-5208-F328-4D8FF37807BF}"/>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161;p71">
              <a:extLst>
                <a:ext uri="{FF2B5EF4-FFF2-40B4-BE49-F238E27FC236}">
                  <a16:creationId xmlns:a16="http://schemas.microsoft.com/office/drawing/2014/main" id="{7270DD22-3A01-B37F-DB36-60CCDA7E09AF}"/>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162;p71">
              <a:extLst>
                <a:ext uri="{FF2B5EF4-FFF2-40B4-BE49-F238E27FC236}">
                  <a16:creationId xmlns:a16="http://schemas.microsoft.com/office/drawing/2014/main" id="{65CB08C9-3A9A-F6BC-3B11-09632766AF96}"/>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163;p71">
              <a:extLst>
                <a:ext uri="{FF2B5EF4-FFF2-40B4-BE49-F238E27FC236}">
                  <a16:creationId xmlns:a16="http://schemas.microsoft.com/office/drawing/2014/main" id="{44970C81-E776-ABE6-4CE7-E09716927D4C}"/>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164;p71">
              <a:extLst>
                <a:ext uri="{FF2B5EF4-FFF2-40B4-BE49-F238E27FC236}">
                  <a16:creationId xmlns:a16="http://schemas.microsoft.com/office/drawing/2014/main" id="{82520522-7B3A-58E0-05E4-0537B1A4D822}"/>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165;p71">
              <a:extLst>
                <a:ext uri="{FF2B5EF4-FFF2-40B4-BE49-F238E27FC236}">
                  <a16:creationId xmlns:a16="http://schemas.microsoft.com/office/drawing/2014/main" id="{F594AD95-CC32-3F84-DF5F-811720D16E80}"/>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166;p71">
              <a:extLst>
                <a:ext uri="{FF2B5EF4-FFF2-40B4-BE49-F238E27FC236}">
                  <a16:creationId xmlns:a16="http://schemas.microsoft.com/office/drawing/2014/main" id="{3DA54DE5-0D4D-6C27-1F5E-1BCA1352FCE2}"/>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167;p71">
              <a:extLst>
                <a:ext uri="{FF2B5EF4-FFF2-40B4-BE49-F238E27FC236}">
                  <a16:creationId xmlns:a16="http://schemas.microsoft.com/office/drawing/2014/main" id="{351EECB5-CD2C-5B04-95D2-602988B05502}"/>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168;p71">
              <a:extLst>
                <a:ext uri="{FF2B5EF4-FFF2-40B4-BE49-F238E27FC236}">
                  <a16:creationId xmlns:a16="http://schemas.microsoft.com/office/drawing/2014/main" id="{38CF9D67-65BF-19AB-FF2A-FDE283B87E7C}"/>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169;p71">
              <a:extLst>
                <a:ext uri="{FF2B5EF4-FFF2-40B4-BE49-F238E27FC236}">
                  <a16:creationId xmlns:a16="http://schemas.microsoft.com/office/drawing/2014/main" id="{6ABCE22F-059E-6CAF-A5B9-8CD32F8F41E5}"/>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170;p71">
              <a:extLst>
                <a:ext uri="{FF2B5EF4-FFF2-40B4-BE49-F238E27FC236}">
                  <a16:creationId xmlns:a16="http://schemas.microsoft.com/office/drawing/2014/main" id="{61166127-5A09-B556-305C-75146702C115}"/>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171;p71">
              <a:extLst>
                <a:ext uri="{FF2B5EF4-FFF2-40B4-BE49-F238E27FC236}">
                  <a16:creationId xmlns:a16="http://schemas.microsoft.com/office/drawing/2014/main" id="{DD1DEB72-4213-3FAC-1F1A-4DA5C28C60E6}"/>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172;p71">
              <a:extLst>
                <a:ext uri="{FF2B5EF4-FFF2-40B4-BE49-F238E27FC236}">
                  <a16:creationId xmlns:a16="http://schemas.microsoft.com/office/drawing/2014/main" id="{0DF0347E-34D1-7B56-0CA8-3D4C799A591A}"/>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173;p71">
              <a:extLst>
                <a:ext uri="{FF2B5EF4-FFF2-40B4-BE49-F238E27FC236}">
                  <a16:creationId xmlns:a16="http://schemas.microsoft.com/office/drawing/2014/main" id="{7339728E-D3B3-0B86-BE1E-918158AE0F8F}"/>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174;p71">
              <a:extLst>
                <a:ext uri="{FF2B5EF4-FFF2-40B4-BE49-F238E27FC236}">
                  <a16:creationId xmlns:a16="http://schemas.microsoft.com/office/drawing/2014/main" id="{0A5C5C99-A7B8-FBBF-523F-3F5B319C3BB1}"/>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175;p71">
              <a:extLst>
                <a:ext uri="{FF2B5EF4-FFF2-40B4-BE49-F238E27FC236}">
                  <a16:creationId xmlns:a16="http://schemas.microsoft.com/office/drawing/2014/main" id="{74C854F7-3982-5BBA-C498-26228739A42E}"/>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176;p71">
              <a:extLst>
                <a:ext uri="{FF2B5EF4-FFF2-40B4-BE49-F238E27FC236}">
                  <a16:creationId xmlns:a16="http://schemas.microsoft.com/office/drawing/2014/main" id="{D15C26CB-24C1-D150-FACA-C5BDE06E6AB0}"/>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177;p71">
              <a:extLst>
                <a:ext uri="{FF2B5EF4-FFF2-40B4-BE49-F238E27FC236}">
                  <a16:creationId xmlns:a16="http://schemas.microsoft.com/office/drawing/2014/main" id="{9C4F4259-6855-99C8-9230-1BC050FBBEBE}"/>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178;p71">
              <a:extLst>
                <a:ext uri="{FF2B5EF4-FFF2-40B4-BE49-F238E27FC236}">
                  <a16:creationId xmlns:a16="http://schemas.microsoft.com/office/drawing/2014/main" id="{BBF391EC-256B-BB87-E515-2AA418B05ADD}"/>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179;p71">
              <a:extLst>
                <a:ext uri="{FF2B5EF4-FFF2-40B4-BE49-F238E27FC236}">
                  <a16:creationId xmlns:a16="http://schemas.microsoft.com/office/drawing/2014/main" id="{AAF1865B-D3D1-4641-EF88-78106F851CD9}"/>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180;p71">
              <a:extLst>
                <a:ext uri="{FF2B5EF4-FFF2-40B4-BE49-F238E27FC236}">
                  <a16:creationId xmlns:a16="http://schemas.microsoft.com/office/drawing/2014/main" id="{6E57A327-3B3B-9065-55F9-D47E75582EAB}"/>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181;p71">
              <a:extLst>
                <a:ext uri="{FF2B5EF4-FFF2-40B4-BE49-F238E27FC236}">
                  <a16:creationId xmlns:a16="http://schemas.microsoft.com/office/drawing/2014/main" id="{C0984BA7-44BA-9C28-354E-550812DCFAB3}"/>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182;p71">
              <a:extLst>
                <a:ext uri="{FF2B5EF4-FFF2-40B4-BE49-F238E27FC236}">
                  <a16:creationId xmlns:a16="http://schemas.microsoft.com/office/drawing/2014/main" id="{65B74719-125C-DAE9-65F8-05EB2C09DFA9}"/>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183;p71">
              <a:extLst>
                <a:ext uri="{FF2B5EF4-FFF2-40B4-BE49-F238E27FC236}">
                  <a16:creationId xmlns:a16="http://schemas.microsoft.com/office/drawing/2014/main" id="{449A64B4-ADB7-E9AD-2D2D-F76D5A0050E3}"/>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184;p71">
              <a:extLst>
                <a:ext uri="{FF2B5EF4-FFF2-40B4-BE49-F238E27FC236}">
                  <a16:creationId xmlns:a16="http://schemas.microsoft.com/office/drawing/2014/main" id="{E8699BDF-FEF5-09A8-3AD1-129C91BE001C}"/>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185;p71">
              <a:extLst>
                <a:ext uri="{FF2B5EF4-FFF2-40B4-BE49-F238E27FC236}">
                  <a16:creationId xmlns:a16="http://schemas.microsoft.com/office/drawing/2014/main" id="{3DC4C9F1-D9DE-E56A-DD39-502EE56BE496}"/>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186;p71">
              <a:extLst>
                <a:ext uri="{FF2B5EF4-FFF2-40B4-BE49-F238E27FC236}">
                  <a16:creationId xmlns:a16="http://schemas.microsoft.com/office/drawing/2014/main" id="{93566506-A303-0C16-613F-C5FABA33A2C1}"/>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187;p71">
              <a:extLst>
                <a:ext uri="{FF2B5EF4-FFF2-40B4-BE49-F238E27FC236}">
                  <a16:creationId xmlns:a16="http://schemas.microsoft.com/office/drawing/2014/main" id="{FF28CD54-E6DA-24B5-DB4E-1910EB1B209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188;p71">
              <a:extLst>
                <a:ext uri="{FF2B5EF4-FFF2-40B4-BE49-F238E27FC236}">
                  <a16:creationId xmlns:a16="http://schemas.microsoft.com/office/drawing/2014/main" id="{20074E7E-6B0D-BCEB-0014-0F19F71661BD}"/>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189;p71">
              <a:extLst>
                <a:ext uri="{FF2B5EF4-FFF2-40B4-BE49-F238E27FC236}">
                  <a16:creationId xmlns:a16="http://schemas.microsoft.com/office/drawing/2014/main" id="{5783AB26-1751-DBDE-E3CB-568F2429A65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190;p71">
              <a:extLst>
                <a:ext uri="{FF2B5EF4-FFF2-40B4-BE49-F238E27FC236}">
                  <a16:creationId xmlns:a16="http://schemas.microsoft.com/office/drawing/2014/main" id="{B85ECEEA-4F4A-4EB0-43F2-ECE034B8FDF8}"/>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191;p71">
              <a:extLst>
                <a:ext uri="{FF2B5EF4-FFF2-40B4-BE49-F238E27FC236}">
                  <a16:creationId xmlns:a16="http://schemas.microsoft.com/office/drawing/2014/main" id="{BB08033B-0D38-D6B5-A8ED-3EAD70F3776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192;p71">
              <a:extLst>
                <a:ext uri="{FF2B5EF4-FFF2-40B4-BE49-F238E27FC236}">
                  <a16:creationId xmlns:a16="http://schemas.microsoft.com/office/drawing/2014/main" id="{5573EC6B-BEFE-18D6-888A-2B1A33180FF6}"/>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193;p71">
              <a:extLst>
                <a:ext uri="{FF2B5EF4-FFF2-40B4-BE49-F238E27FC236}">
                  <a16:creationId xmlns:a16="http://schemas.microsoft.com/office/drawing/2014/main" id="{107C8E5B-F1E4-5B03-AEC6-78504398B2BD}"/>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194;p71">
              <a:extLst>
                <a:ext uri="{FF2B5EF4-FFF2-40B4-BE49-F238E27FC236}">
                  <a16:creationId xmlns:a16="http://schemas.microsoft.com/office/drawing/2014/main" id="{D8042590-01F1-644E-B11B-491DA316EC90}"/>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195;p71">
              <a:extLst>
                <a:ext uri="{FF2B5EF4-FFF2-40B4-BE49-F238E27FC236}">
                  <a16:creationId xmlns:a16="http://schemas.microsoft.com/office/drawing/2014/main" id="{D2C3CE76-FAA9-4954-C62A-928377B717E4}"/>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196;p71">
              <a:extLst>
                <a:ext uri="{FF2B5EF4-FFF2-40B4-BE49-F238E27FC236}">
                  <a16:creationId xmlns:a16="http://schemas.microsoft.com/office/drawing/2014/main" id="{B8CCC670-157E-A8AC-4CBA-65B5134595CF}"/>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197;p71">
              <a:extLst>
                <a:ext uri="{FF2B5EF4-FFF2-40B4-BE49-F238E27FC236}">
                  <a16:creationId xmlns:a16="http://schemas.microsoft.com/office/drawing/2014/main" id="{CF79D84A-B2F1-B3C2-3033-803D74B2594D}"/>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198;p71">
              <a:extLst>
                <a:ext uri="{FF2B5EF4-FFF2-40B4-BE49-F238E27FC236}">
                  <a16:creationId xmlns:a16="http://schemas.microsoft.com/office/drawing/2014/main" id="{F7C5324A-C30B-65B0-D3AE-21662DE9144C}"/>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199;p71">
              <a:extLst>
                <a:ext uri="{FF2B5EF4-FFF2-40B4-BE49-F238E27FC236}">
                  <a16:creationId xmlns:a16="http://schemas.microsoft.com/office/drawing/2014/main" id="{DB473425-0CE2-C8AB-D201-B79B72D5B7CA}"/>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200;p71">
              <a:extLst>
                <a:ext uri="{FF2B5EF4-FFF2-40B4-BE49-F238E27FC236}">
                  <a16:creationId xmlns:a16="http://schemas.microsoft.com/office/drawing/2014/main" id="{BCB32E73-C30B-3AE1-1DD5-6F3B03005F3E}"/>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201;p71">
              <a:extLst>
                <a:ext uri="{FF2B5EF4-FFF2-40B4-BE49-F238E27FC236}">
                  <a16:creationId xmlns:a16="http://schemas.microsoft.com/office/drawing/2014/main" id="{521A6C87-2513-4C52-6675-3ADD9556C69F}"/>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202;p71">
              <a:extLst>
                <a:ext uri="{FF2B5EF4-FFF2-40B4-BE49-F238E27FC236}">
                  <a16:creationId xmlns:a16="http://schemas.microsoft.com/office/drawing/2014/main" id="{EA154B97-19F8-9C40-6E60-78507E2ED494}"/>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203;p71">
              <a:extLst>
                <a:ext uri="{FF2B5EF4-FFF2-40B4-BE49-F238E27FC236}">
                  <a16:creationId xmlns:a16="http://schemas.microsoft.com/office/drawing/2014/main" id="{EBA52840-9EB9-708C-1899-CA1344CDD483}"/>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204;p71">
              <a:extLst>
                <a:ext uri="{FF2B5EF4-FFF2-40B4-BE49-F238E27FC236}">
                  <a16:creationId xmlns:a16="http://schemas.microsoft.com/office/drawing/2014/main" id="{38E9784E-8CBF-E967-8CAC-27ED6E0E5EFB}"/>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1" name="Google Shape;4205;p71">
            <a:extLst>
              <a:ext uri="{FF2B5EF4-FFF2-40B4-BE49-F238E27FC236}">
                <a16:creationId xmlns:a16="http://schemas.microsoft.com/office/drawing/2014/main" id="{82FF5899-6AD8-D184-7191-268B08B27981}"/>
              </a:ext>
            </a:extLst>
          </p:cNvPr>
          <p:cNvGrpSpPr/>
          <p:nvPr/>
        </p:nvGrpSpPr>
        <p:grpSpPr>
          <a:xfrm flipH="1">
            <a:off x="388731" y="2114902"/>
            <a:ext cx="2222970" cy="2723073"/>
            <a:chOff x="1856550" y="593100"/>
            <a:chExt cx="1159850" cy="1401150"/>
          </a:xfrm>
        </p:grpSpPr>
        <p:sp>
          <p:nvSpPr>
            <p:cNvPr id="222" name="Google Shape;4206;p71">
              <a:extLst>
                <a:ext uri="{FF2B5EF4-FFF2-40B4-BE49-F238E27FC236}">
                  <a16:creationId xmlns:a16="http://schemas.microsoft.com/office/drawing/2014/main" id="{4D642060-EA7D-689A-92FF-DA6094755B7F}"/>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207;p71">
              <a:extLst>
                <a:ext uri="{FF2B5EF4-FFF2-40B4-BE49-F238E27FC236}">
                  <a16:creationId xmlns:a16="http://schemas.microsoft.com/office/drawing/2014/main" id="{EE014AAE-0396-E148-420B-13AF9899A1A8}"/>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208;p71">
              <a:extLst>
                <a:ext uri="{FF2B5EF4-FFF2-40B4-BE49-F238E27FC236}">
                  <a16:creationId xmlns:a16="http://schemas.microsoft.com/office/drawing/2014/main" id="{EF924344-048A-076F-7ADB-E4C7CC83E629}"/>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209;p71">
              <a:extLst>
                <a:ext uri="{FF2B5EF4-FFF2-40B4-BE49-F238E27FC236}">
                  <a16:creationId xmlns:a16="http://schemas.microsoft.com/office/drawing/2014/main" id="{9F0EFBEE-1C94-AE29-525B-91C6DAF5764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210;p71">
              <a:extLst>
                <a:ext uri="{FF2B5EF4-FFF2-40B4-BE49-F238E27FC236}">
                  <a16:creationId xmlns:a16="http://schemas.microsoft.com/office/drawing/2014/main" id="{41C83F91-A950-8B33-1474-0BA8AE3CF38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211;p71">
              <a:extLst>
                <a:ext uri="{FF2B5EF4-FFF2-40B4-BE49-F238E27FC236}">
                  <a16:creationId xmlns:a16="http://schemas.microsoft.com/office/drawing/2014/main" id="{F81E5778-360E-7672-7F09-D985C831C324}"/>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212;p71">
              <a:extLst>
                <a:ext uri="{FF2B5EF4-FFF2-40B4-BE49-F238E27FC236}">
                  <a16:creationId xmlns:a16="http://schemas.microsoft.com/office/drawing/2014/main" id="{CC3B9567-1183-E284-1312-12249797747C}"/>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213;p71">
              <a:extLst>
                <a:ext uri="{FF2B5EF4-FFF2-40B4-BE49-F238E27FC236}">
                  <a16:creationId xmlns:a16="http://schemas.microsoft.com/office/drawing/2014/main" id="{EB89997B-65E0-00B1-4B4B-B23CA2FE6A81}"/>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214;p71">
              <a:extLst>
                <a:ext uri="{FF2B5EF4-FFF2-40B4-BE49-F238E27FC236}">
                  <a16:creationId xmlns:a16="http://schemas.microsoft.com/office/drawing/2014/main" id="{8E1A8B22-CF74-8169-7108-8E0CDF7A4528}"/>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215;p71">
              <a:extLst>
                <a:ext uri="{FF2B5EF4-FFF2-40B4-BE49-F238E27FC236}">
                  <a16:creationId xmlns:a16="http://schemas.microsoft.com/office/drawing/2014/main" id="{C70F9D7D-0A14-9022-5BEA-2F0B809BC8DB}"/>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216;p71">
              <a:extLst>
                <a:ext uri="{FF2B5EF4-FFF2-40B4-BE49-F238E27FC236}">
                  <a16:creationId xmlns:a16="http://schemas.microsoft.com/office/drawing/2014/main" id="{ABBA2A48-C3AD-63D7-AB58-E6F3A054EC59}"/>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217;p71">
              <a:extLst>
                <a:ext uri="{FF2B5EF4-FFF2-40B4-BE49-F238E27FC236}">
                  <a16:creationId xmlns:a16="http://schemas.microsoft.com/office/drawing/2014/main" id="{43F83AF6-6E4B-B188-1E78-5529BBABDF88}"/>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218;p71">
              <a:extLst>
                <a:ext uri="{FF2B5EF4-FFF2-40B4-BE49-F238E27FC236}">
                  <a16:creationId xmlns:a16="http://schemas.microsoft.com/office/drawing/2014/main" id="{5E951C60-B820-F9D8-6AEE-1804B4A161E8}"/>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219;p71">
              <a:extLst>
                <a:ext uri="{FF2B5EF4-FFF2-40B4-BE49-F238E27FC236}">
                  <a16:creationId xmlns:a16="http://schemas.microsoft.com/office/drawing/2014/main" id="{A591AD3E-7F94-B7A8-F395-389218CDBF5B}"/>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220;p71">
              <a:extLst>
                <a:ext uri="{FF2B5EF4-FFF2-40B4-BE49-F238E27FC236}">
                  <a16:creationId xmlns:a16="http://schemas.microsoft.com/office/drawing/2014/main" id="{B07007BD-5258-3A15-D2BE-B768BD74DC9D}"/>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221;p71">
              <a:extLst>
                <a:ext uri="{FF2B5EF4-FFF2-40B4-BE49-F238E27FC236}">
                  <a16:creationId xmlns:a16="http://schemas.microsoft.com/office/drawing/2014/main" id="{66A99D57-49DE-240C-A84D-5B6FA3BDAC38}"/>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222;p71">
              <a:extLst>
                <a:ext uri="{FF2B5EF4-FFF2-40B4-BE49-F238E27FC236}">
                  <a16:creationId xmlns:a16="http://schemas.microsoft.com/office/drawing/2014/main" id="{39DB679A-45D4-0A31-1942-FA03F3CFC593}"/>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223;p71">
              <a:extLst>
                <a:ext uri="{FF2B5EF4-FFF2-40B4-BE49-F238E27FC236}">
                  <a16:creationId xmlns:a16="http://schemas.microsoft.com/office/drawing/2014/main" id="{4AA74EC3-EB14-62FF-C8EC-3657B541E935}"/>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224;p71">
              <a:extLst>
                <a:ext uri="{FF2B5EF4-FFF2-40B4-BE49-F238E27FC236}">
                  <a16:creationId xmlns:a16="http://schemas.microsoft.com/office/drawing/2014/main" id="{34110DEC-EC7E-3DAE-3CF7-6847A4236D2B}"/>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225;p71">
              <a:extLst>
                <a:ext uri="{FF2B5EF4-FFF2-40B4-BE49-F238E27FC236}">
                  <a16:creationId xmlns:a16="http://schemas.microsoft.com/office/drawing/2014/main" id="{D13E1DD8-A1BA-EEDB-B9BE-BBCCBD569BB6}"/>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4226;p71">
              <a:extLst>
                <a:ext uri="{FF2B5EF4-FFF2-40B4-BE49-F238E27FC236}">
                  <a16:creationId xmlns:a16="http://schemas.microsoft.com/office/drawing/2014/main" id="{A7EB6D27-CA09-A871-B48E-77AD9EE262A2}"/>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4227;p71">
              <a:extLst>
                <a:ext uri="{FF2B5EF4-FFF2-40B4-BE49-F238E27FC236}">
                  <a16:creationId xmlns:a16="http://schemas.microsoft.com/office/drawing/2014/main" id="{D6A335EC-F69B-F4DA-A694-9B2C68F4AB94}"/>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228;p71">
              <a:extLst>
                <a:ext uri="{FF2B5EF4-FFF2-40B4-BE49-F238E27FC236}">
                  <a16:creationId xmlns:a16="http://schemas.microsoft.com/office/drawing/2014/main" id="{F99907BD-CBB6-16C9-897D-C02267C9A357}"/>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229;p71">
              <a:extLst>
                <a:ext uri="{FF2B5EF4-FFF2-40B4-BE49-F238E27FC236}">
                  <a16:creationId xmlns:a16="http://schemas.microsoft.com/office/drawing/2014/main" id="{536CC029-0D50-335F-BD68-6E31493A00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230;p71">
              <a:extLst>
                <a:ext uri="{FF2B5EF4-FFF2-40B4-BE49-F238E27FC236}">
                  <a16:creationId xmlns:a16="http://schemas.microsoft.com/office/drawing/2014/main" id="{163FD1E3-F8B8-D26C-DC70-67BDB6435D8B}"/>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231;p71">
              <a:extLst>
                <a:ext uri="{FF2B5EF4-FFF2-40B4-BE49-F238E27FC236}">
                  <a16:creationId xmlns:a16="http://schemas.microsoft.com/office/drawing/2014/main" id="{7218599C-F43F-7334-B123-9C1E59040250}"/>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232;p71">
              <a:extLst>
                <a:ext uri="{FF2B5EF4-FFF2-40B4-BE49-F238E27FC236}">
                  <a16:creationId xmlns:a16="http://schemas.microsoft.com/office/drawing/2014/main" id="{1836655E-D247-A571-E0BB-9EFCBB5C5C83}"/>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33;p71">
              <a:extLst>
                <a:ext uri="{FF2B5EF4-FFF2-40B4-BE49-F238E27FC236}">
                  <a16:creationId xmlns:a16="http://schemas.microsoft.com/office/drawing/2014/main" id="{0BD7BDF7-3D83-A700-DD41-947C86FEDAA2}"/>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34;p71">
              <a:extLst>
                <a:ext uri="{FF2B5EF4-FFF2-40B4-BE49-F238E27FC236}">
                  <a16:creationId xmlns:a16="http://schemas.microsoft.com/office/drawing/2014/main" id="{C7F50455-636C-D79D-DC84-4B81B0E77D61}"/>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35;p71">
              <a:extLst>
                <a:ext uri="{FF2B5EF4-FFF2-40B4-BE49-F238E27FC236}">
                  <a16:creationId xmlns:a16="http://schemas.microsoft.com/office/drawing/2014/main" id="{F30EA47C-493F-FDA0-5034-10E46DBEBF72}"/>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36;p71">
              <a:extLst>
                <a:ext uri="{FF2B5EF4-FFF2-40B4-BE49-F238E27FC236}">
                  <a16:creationId xmlns:a16="http://schemas.microsoft.com/office/drawing/2014/main" id="{7428CE4B-D263-295F-2629-6A9A26BD0EAE}"/>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37;p71">
              <a:extLst>
                <a:ext uri="{FF2B5EF4-FFF2-40B4-BE49-F238E27FC236}">
                  <a16:creationId xmlns:a16="http://schemas.microsoft.com/office/drawing/2014/main" id="{36F593B0-8E8C-1695-AFE7-99032322F364}"/>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38;p71">
              <a:extLst>
                <a:ext uri="{FF2B5EF4-FFF2-40B4-BE49-F238E27FC236}">
                  <a16:creationId xmlns:a16="http://schemas.microsoft.com/office/drawing/2014/main" id="{DBD8C18E-FEA0-E4FA-BF4C-30EC13FA327D}"/>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39;p71">
              <a:extLst>
                <a:ext uri="{FF2B5EF4-FFF2-40B4-BE49-F238E27FC236}">
                  <a16:creationId xmlns:a16="http://schemas.microsoft.com/office/drawing/2014/main" id="{2FFDCB33-BA65-D448-1EEB-95159DACB215}"/>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40;p71">
              <a:extLst>
                <a:ext uri="{FF2B5EF4-FFF2-40B4-BE49-F238E27FC236}">
                  <a16:creationId xmlns:a16="http://schemas.microsoft.com/office/drawing/2014/main" id="{60DC1DDD-BB92-7A3A-1388-21CC8EC16996}"/>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41;p71">
              <a:extLst>
                <a:ext uri="{FF2B5EF4-FFF2-40B4-BE49-F238E27FC236}">
                  <a16:creationId xmlns:a16="http://schemas.microsoft.com/office/drawing/2014/main" id="{F5F58727-4E76-AC2D-4A3E-1A0538930108}"/>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242;p71">
              <a:extLst>
                <a:ext uri="{FF2B5EF4-FFF2-40B4-BE49-F238E27FC236}">
                  <a16:creationId xmlns:a16="http://schemas.microsoft.com/office/drawing/2014/main" id="{70D5CB48-D559-5444-AE26-1F2473C2F017}"/>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243;p71">
              <a:extLst>
                <a:ext uri="{FF2B5EF4-FFF2-40B4-BE49-F238E27FC236}">
                  <a16:creationId xmlns:a16="http://schemas.microsoft.com/office/drawing/2014/main" id="{80F81CE0-C391-850D-AD67-C7FCEACBF6C2}"/>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244;p71">
              <a:extLst>
                <a:ext uri="{FF2B5EF4-FFF2-40B4-BE49-F238E27FC236}">
                  <a16:creationId xmlns:a16="http://schemas.microsoft.com/office/drawing/2014/main" id="{6FAFBC4B-04BE-30E4-59E1-164861E3BB99}"/>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245;p71">
              <a:extLst>
                <a:ext uri="{FF2B5EF4-FFF2-40B4-BE49-F238E27FC236}">
                  <a16:creationId xmlns:a16="http://schemas.microsoft.com/office/drawing/2014/main" id="{225CA4AF-64CD-F6A2-210B-7E3832A8CCBF}"/>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4246;p71">
              <a:extLst>
                <a:ext uri="{FF2B5EF4-FFF2-40B4-BE49-F238E27FC236}">
                  <a16:creationId xmlns:a16="http://schemas.microsoft.com/office/drawing/2014/main" id="{FAA77A07-D511-704F-4053-45CDE543B07E}"/>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4247;p71">
              <a:extLst>
                <a:ext uri="{FF2B5EF4-FFF2-40B4-BE49-F238E27FC236}">
                  <a16:creationId xmlns:a16="http://schemas.microsoft.com/office/drawing/2014/main" id="{57F19517-A4D1-AA2A-C7D3-CB266A642FC2}"/>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4248;p71">
              <a:extLst>
                <a:ext uri="{FF2B5EF4-FFF2-40B4-BE49-F238E27FC236}">
                  <a16:creationId xmlns:a16="http://schemas.microsoft.com/office/drawing/2014/main" id="{1C355C0A-2941-D0D6-9CDB-19ADCBD2F99A}"/>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4249;p71">
              <a:extLst>
                <a:ext uri="{FF2B5EF4-FFF2-40B4-BE49-F238E27FC236}">
                  <a16:creationId xmlns:a16="http://schemas.microsoft.com/office/drawing/2014/main" id="{7AC5B7A8-2614-12AC-E347-6CBD6310CF4B}"/>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4250;p71">
              <a:extLst>
                <a:ext uri="{FF2B5EF4-FFF2-40B4-BE49-F238E27FC236}">
                  <a16:creationId xmlns:a16="http://schemas.microsoft.com/office/drawing/2014/main" id="{92816D88-ED6E-5C3D-843C-DE82A01F28C6}"/>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4251;p71">
              <a:extLst>
                <a:ext uri="{FF2B5EF4-FFF2-40B4-BE49-F238E27FC236}">
                  <a16:creationId xmlns:a16="http://schemas.microsoft.com/office/drawing/2014/main" id="{5124CB6E-AE8F-53EB-E02B-999F1FD7DA65}"/>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4252;p71">
              <a:extLst>
                <a:ext uri="{FF2B5EF4-FFF2-40B4-BE49-F238E27FC236}">
                  <a16:creationId xmlns:a16="http://schemas.microsoft.com/office/drawing/2014/main" id="{A5C8C2F6-3DC1-050B-9D29-7C425D7E8063}"/>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4253;p71">
              <a:extLst>
                <a:ext uri="{FF2B5EF4-FFF2-40B4-BE49-F238E27FC236}">
                  <a16:creationId xmlns:a16="http://schemas.microsoft.com/office/drawing/2014/main" id="{FF59660B-AC0C-CA1D-1995-4F16E2254495}"/>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4254;p71">
              <a:extLst>
                <a:ext uri="{FF2B5EF4-FFF2-40B4-BE49-F238E27FC236}">
                  <a16:creationId xmlns:a16="http://schemas.microsoft.com/office/drawing/2014/main" id="{11134B65-9B74-510B-98C3-10DAE62F34F6}"/>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4255;p71">
              <a:extLst>
                <a:ext uri="{FF2B5EF4-FFF2-40B4-BE49-F238E27FC236}">
                  <a16:creationId xmlns:a16="http://schemas.microsoft.com/office/drawing/2014/main" id="{0E4AEC73-DA92-C78A-2D23-7C8D2635FC67}"/>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4256;p71">
              <a:extLst>
                <a:ext uri="{FF2B5EF4-FFF2-40B4-BE49-F238E27FC236}">
                  <a16:creationId xmlns:a16="http://schemas.microsoft.com/office/drawing/2014/main" id="{19394E67-5C64-060B-9BC0-17773DF835C7}"/>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4257;p71">
              <a:extLst>
                <a:ext uri="{FF2B5EF4-FFF2-40B4-BE49-F238E27FC236}">
                  <a16:creationId xmlns:a16="http://schemas.microsoft.com/office/drawing/2014/main" id="{CA3B07D5-6C31-B331-F584-405C5F947A36}"/>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4258;p71">
              <a:extLst>
                <a:ext uri="{FF2B5EF4-FFF2-40B4-BE49-F238E27FC236}">
                  <a16:creationId xmlns:a16="http://schemas.microsoft.com/office/drawing/2014/main" id="{633579B6-5821-E6C4-C0EC-EC254DC09FC3}"/>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4259;p71">
              <a:extLst>
                <a:ext uri="{FF2B5EF4-FFF2-40B4-BE49-F238E27FC236}">
                  <a16:creationId xmlns:a16="http://schemas.microsoft.com/office/drawing/2014/main" id="{DB620A5A-E693-2C56-6222-C6C24600A952}"/>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4260;p71">
              <a:extLst>
                <a:ext uri="{FF2B5EF4-FFF2-40B4-BE49-F238E27FC236}">
                  <a16:creationId xmlns:a16="http://schemas.microsoft.com/office/drawing/2014/main" id="{0AE9052F-86B0-2EB1-B6D5-BF8C8DA3958C}"/>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4261;p71">
              <a:extLst>
                <a:ext uri="{FF2B5EF4-FFF2-40B4-BE49-F238E27FC236}">
                  <a16:creationId xmlns:a16="http://schemas.microsoft.com/office/drawing/2014/main" id="{3F658BD0-2339-5B7F-0E7B-51BC6A63A586}"/>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4262;p71">
              <a:extLst>
                <a:ext uri="{FF2B5EF4-FFF2-40B4-BE49-F238E27FC236}">
                  <a16:creationId xmlns:a16="http://schemas.microsoft.com/office/drawing/2014/main" id="{100F2F1D-677E-1B99-7DD4-7428435A49F6}"/>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4263;p71">
              <a:extLst>
                <a:ext uri="{FF2B5EF4-FFF2-40B4-BE49-F238E27FC236}">
                  <a16:creationId xmlns:a16="http://schemas.microsoft.com/office/drawing/2014/main" id="{CF0E92DE-4492-5058-36BA-95EB2211561E}"/>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4264;p71">
              <a:extLst>
                <a:ext uri="{FF2B5EF4-FFF2-40B4-BE49-F238E27FC236}">
                  <a16:creationId xmlns:a16="http://schemas.microsoft.com/office/drawing/2014/main" id="{5CD9B723-E385-6211-A57C-994C64A1C0A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4265;p71">
              <a:extLst>
                <a:ext uri="{FF2B5EF4-FFF2-40B4-BE49-F238E27FC236}">
                  <a16:creationId xmlns:a16="http://schemas.microsoft.com/office/drawing/2014/main" id="{56E2E0C2-F365-1D9B-7D10-180658262E4B}"/>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4266;p71">
              <a:extLst>
                <a:ext uri="{FF2B5EF4-FFF2-40B4-BE49-F238E27FC236}">
                  <a16:creationId xmlns:a16="http://schemas.microsoft.com/office/drawing/2014/main" id="{47702D34-2668-36CE-9720-6BD4A1EAE6D0}"/>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4267;p71">
              <a:extLst>
                <a:ext uri="{FF2B5EF4-FFF2-40B4-BE49-F238E27FC236}">
                  <a16:creationId xmlns:a16="http://schemas.microsoft.com/office/drawing/2014/main" id="{9CF092C7-BEAF-46CA-A86A-D0DB34F9056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4268;p71">
              <a:extLst>
                <a:ext uri="{FF2B5EF4-FFF2-40B4-BE49-F238E27FC236}">
                  <a16:creationId xmlns:a16="http://schemas.microsoft.com/office/drawing/2014/main" id="{E8827F3C-0BED-AE4A-DF47-AA2BFCE99C7C}"/>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4269;p71">
              <a:extLst>
                <a:ext uri="{FF2B5EF4-FFF2-40B4-BE49-F238E27FC236}">
                  <a16:creationId xmlns:a16="http://schemas.microsoft.com/office/drawing/2014/main" id="{61AEE53B-4FBB-A986-19FF-3A8B9D3DAC27}"/>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4270;p71">
              <a:extLst>
                <a:ext uri="{FF2B5EF4-FFF2-40B4-BE49-F238E27FC236}">
                  <a16:creationId xmlns:a16="http://schemas.microsoft.com/office/drawing/2014/main" id="{BFB74A97-0BBF-F7E2-4D0E-6A67346F4759}"/>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4271;p71">
              <a:extLst>
                <a:ext uri="{FF2B5EF4-FFF2-40B4-BE49-F238E27FC236}">
                  <a16:creationId xmlns:a16="http://schemas.microsoft.com/office/drawing/2014/main" id="{2C3E5C37-F288-3CF0-7872-0E86899A87D3}"/>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4272;p71">
              <a:extLst>
                <a:ext uri="{FF2B5EF4-FFF2-40B4-BE49-F238E27FC236}">
                  <a16:creationId xmlns:a16="http://schemas.microsoft.com/office/drawing/2014/main" id="{F953CF17-CA38-9A27-4A14-F674FB3E672A}"/>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4273;p71">
              <a:extLst>
                <a:ext uri="{FF2B5EF4-FFF2-40B4-BE49-F238E27FC236}">
                  <a16:creationId xmlns:a16="http://schemas.microsoft.com/office/drawing/2014/main" id="{09D1B204-4910-4231-9BE7-E9F92BE97A91}"/>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4274;p71">
              <a:extLst>
                <a:ext uri="{FF2B5EF4-FFF2-40B4-BE49-F238E27FC236}">
                  <a16:creationId xmlns:a16="http://schemas.microsoft.com/office/drawing/2014/main" id="{994744EF-9A6A-D876-A62E-8DAA29061463}"/>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4275;p71">
              <a:extLst>
                <a:ext uri="{FF2B5EF4-FFF2-40B4-BE49-F238E27FC236}">
                  <a16:creationId xmlns:a16="http://schemas.microsoft.com/office/drawing/2014/main" id="{905CF682-4093-45C5-9EAD-5DEFBBE2685E}"/>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4276;p71">
              <a:extLst>
                <a:ext uri="{FF2B5EF4-FFF2-40B4-BE49-F238E27FC236}">
                  <a16:creationId xmlns:a16="http://schemas.microsoft.com/office/drawing/2014/main" id="{56483257-E880-B3C3-7D07-EDC5B59A26B2}"/>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4277;p71">
              <a:extLst>
                <a:ext uri="{FF2B5EF4-FFF2-40B4-BE49-F238E27FC236}">
                  <a16:creationId xmlns:a16="http://schemas.microsoft.com/office/drawing/2014/main" id="{7187FEB7-A703-84BB-53C4-28DFD8D5581B}"/>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4278;p71">
              <a:extLst>
                <a:ext uri="{FF2B5EF4-FFF2-40B4-BE49-F238E27FC236}">
                  <a16:creationId xmlns:a16="http://schemas.microsoft.com/office/drawing/2014/main" id="{2B13CCC8-DD53-B6D7-264D-F02BA38A83B9}"/>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4279;p71">
              <a:extLst>
                <a:ext uri="{FF2B5EF4-FFF2-40B4-BE49-F238E27FC236}">
                  <a16:creationId xmlns:a16="http://schemas.microsoft.com/office/drawing/2014/main" id="{F5752333-9606-741A-9425-F7A9F7705DD9}"/>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4280;p71">
              <a:extLst>
                <a:ext uri="{FF2B5EF4-FFF2-40B4-BE49-F238E27FC236}">
                  <a16:creationId xmlns:a16="http://schemas.microsoft.com/office/drawing/2014/main" id="{4BF179D8-7960-8756-12C9-55CA8E684B58}"/>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4281;p71">
              <a:extLst>
                <a:ext uri="{FF2B5EF4-FFF2-40B4-BE49-F238E27FC236}">
                  <a16:creationId xmlns:a16="http://schemas.microsoft.com/office/drawing/2014/main" id="{26EBD723-0130-5FD5-0B1F-337B8CCF49A5}"/>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4282;p71">
              <a:extLst>
                <a:ext uri="{FF2B5EF4-FFF2-40B4-BE49-F238E27FC236}">
                  <a16:creationId xmlns:a16="http://schemas.microsoft.com/office/drawing/2014/main" id="{5ED53473-0BD7-8880-947D-BC9C2044F8E3}"/>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4283;p71">
              <a:extLst>
                <a:ext uri="{FF2B5EF4-FFF2-40B4-BE49-F238E27FC236}">
                  <a16:creationId xmlns:a16="http://schemas.microsoft.com/office/drawing/2014/main" id="{F996228A-2E05-53FA-B1AC-1E4BF9E79A48}"/>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4284;p71">
              <a:extLst>
                <a:ext uri="{FF2B5EF4-FFF2-40B4-BE49-F238E27FC236}">
                  <a16:creationId xmlns:a16="http://schemas.microsoft.com/office/drawing/2014/main" id="{AC7E291D-3D92-8672-D305-A81119ED7BAE}"/>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4285;p71">
              <a:extLst>
                <a:ext uri="{FF2B5EF4-FFF2-40B4-BE49-F238E27FC236}">
                  <a16:creationId xmlns:a16="http://schemas.microsoft.com/office/drawing/2014/main" id="{48D08BA1-7703-E18B-B3E1-1FCE6E1762E1}"/>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4286;p71">
              <a:extLst>
                <a:ext uri="{FF2B5EF4-FFF2-40B4-BE49-F238E27FC236}">
                  <a16:creationId xmlns:a16="http://schemas.microsoft.com/office/drawing/2014/main" id="{D0DD8B5D-99F3-AB60-2852-D2D975D2A72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4287;p71">
              <a:extLst>
                <a:ext uri="{FF2B5EF4-FFF2-40B4-BE49-F238E27FC236}">
                  <a16:creationId xmlns:a16="http://schemas.microsoft.com/office/drawing/2014/main" id="{72BFAECC-BDAB-A35A-BB49-FFAAB332C2B4}"/>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4288;p71">
              <a:extLst>
                <a:ext uri="{FF2B5EF4-FFF2-40B4-BE49-F238E27FC236}">
                  <a16:creationId xmlns:a16="http://schemas.microsoft.com/office/drawing/2014/main" id="{CB2BC039-F0C1-FC4F-92AE-B607473B4DE5}"/>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4289;p71">
              <a:extLst>
                <a:ext uri="{FF2B5EF4-FFF2-40B4-BE49-F238E27FC236}">
                  <a16:creationId xmlns:a16="http://schemas.microsoft.com/office/drawing/2014/main" id="{999653C7-C9E6-ED7E-F180-70920928FEDE}"/>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4290;p71">
              <a:extLst>
                <a:ext uri="{FF2B5EF4-FFF2-40B4-BE49-F238E27FC236}">
                  <a16:creationId xmlns:a16="http://schemas.microsoft.com/office/drawing/2014/main" id="{1734C238-3F5F-D9B0-C3EF-381EF1A39F7A}"/>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374785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500" fill="hold"/>
                                        <p:tgtEl>
                                          <p:spTgt spid="78"/>
                                        </p:tgtEl>
                                        <p:attrNameLst>
                                          <p:attrName>ppt_x</p:attrName>
                                        </p:attrNameLst>
                                      </p:cBhvr>
                                      <p:tavLst>
                                        <p:tav tm="0">
                                          <p:val>
                                            <p:strVal val="#ppt_x"/>
                                          </p:val>
                                        </p:tav>
                                        <p:tav tm="100000">
                                          <p:val>
                                            <p:strVal val="#ppt_x"/>
                                          </p:val>
                                        </p:tav>
                                      </p:tavLst>
                                    </p:anim>
                                    <p:anim calcmode="lin" valueType="num">
                                      <p:cBhvr additive="base">
                                        <p:cTn id="40" dur="500" fill="hold"/>
                                        <p:tgtEl>
                                          <p:spTgt spid="7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1"/>
                                        </p:tgtEl>
                                        <p:attrNameLst>
                                          <p:attrName>style.visibility</p:attrName>
                                        </p:attrNameLst>
                                      </p:cBhvr>
                                      <p:to>
                                        <p:strVal val="visible"/>
                                      </p:to>
                                    </p:set>
                                    <p:anim calcmode="lin" valueType="num">
                                      <p:cBhvr additive="base">
                                        <p:cTn id="47" dur="500" fill="hold"/>
                                        <p:tgtEl>
                                          <p:spTgt spid="221"/>
                                        </p:tgtEl>
                                        <p:attrNameLst>
                                          <p:attrName>ppt_x</p:attrName>
                                        </p:attrNameLst>
                                      </p:cBhvr>
                                      <p:tavLst>
                                        <p:tav tm="0">
                                          <p:val>
                                            <p:strVal val="#ppt_x"/>
                                          </p:val>
                                        </p:tav>
                                        <p:tav tm="100000">
                                          <p:val>
                                            <p:strVal val="#ppt_x"/>
                                          </p:val>
                                        </p:tav>
                                      </p:tavLst>
                                    </p:anim>
                                    <p:anim calcmode="lin" valueType="num">
                                      <p:cBhvr additive="base">
                                        <p:cTn id="48"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p:bldP spid="7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a:solidFill>
                  <a:schemeClr val="lt1"/>
                </a:solidFill>
                <a:latin typeface="Times New Roman" panose="02020603050405020304" pitchFamily="18" charset="0"/>
                <a:cs typeface="Times New Roman" panose="02020603050405020304" pitchFamily="18" charset="0"/>
              </a:rPr>
              <a:t>Hoạt động vận dụng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263;p35">
            <a:extLst>
              <a:ext uri="{FF2B5EF4-FFF2-40B4-BE49-F238E27FC236}">
                <a16:creationId xmlns:a16="http://schemas.microsoft.com/office/drawing/2014/main" id="{88AD638A-3C0E-408A-19D6-686DA3DA06C2}"/>
              </a:ext>
            </a:extLst>
          </p:cNvPr>
          <p:cNvSpPr/>
          <p:nvPr/>
        </p:nvSpPr>
        <p:spPr>
          <a:xfrm>
            <a:off x="527230" y="2168453"/>
            <a:ext cx="2957117" cy="2826327"/>
          </a:xfrm>
          <a:custGeom>
            <a:avLst/>
            <a:gdLst/>
            <a:ahLst/>
            <a:cxnLst/>
            <a:rect l="l" t="t" r="r" b="b"/>
            <a:pathLst>
              <a:path w="157054" h="142320" extrusionOk="0">
                <a:moveTo>
                  <a:pt x="44337" y="8505"/>
                </a:moveTo>
                <a:cubicBezTo>
                  <a:pt x="57836" y="791"/>
                  <a:pt x="69587" y="-956"/>
                  <a:pt x="84111" y="550"/>
                </a:cubicBezTo>
                <a:cubicBezTo>
                  <a:pt x="98635" y="2057"/>
                  <a:pt x="119728" y="8806"/>
                  <a:pt x="131479" y="17544"/>
                </a:cubicBezTo>
                <a:cubicBezTo>
                  <a:pt x="143231" y="26282"/>
                  <a:pt x="151004" y="40625"/>
                  <a:pt x="154620" y="52979"/>
                </a:cubicBezTo>
                <a:cubicBezTo>
                  <a:pt x="158236" y="65333"/>
                  <a:pt x="157634" y="79193"/>
                  <a:pt x="153174" y="91668"/>
                </a:cubicBezTo>
                <a:cubicBezTo>
                  <a:pt x="148715" y="104143"/>
                  <a:pt x="140338" y="119390"/>
                  <a:pt x="127863" y="127827"/>
                </a:cubicBezTo>
                <a:cubicBezTo>
                  <a:pt x="115388" y="136264"/>
                  <a:pt x="94115" y="142531"/>
                  <a:pt x="78326" y="142290"/>
                </a:cubicBezTo>
                <a:cubicBezTo>
                  <a:pt x="62537" y="142049"/>
                  <a:pt x="45121" y="132828"/>
                  <a:pt x="33128" y="126380"/>
                </a:cubicBezTo>
                <a:cubicBezTo>
                  <a:pt x="21136" y="119932"/>
                  <a:pt x="11373" y="116859"/>
                  <a:pt x="6371" y="103601"/>
                </a:cubicBezTo>
                <a:cubicBezTo>
                  <a:pt x="1369" y="90343"/>
                  <a:pt x="-3211" y="62681"/>
                  <a:pt x="3117" y="46832"/>
                </a:cubicBezTo>
                <a:cubicBezTo>
                  <a:pt x="9445" y="30983"/>
                  <a:pt x="30838" y="16219"/>
                  <a:pt x="44337" y="8505"/>
                </a:cubicBezTo>
                <a:close/>
              </a:path>
            </a:pathLst>
          </a:custGeom>
          <a:solidFill>
            <a:srgbClr val="B3E2CF"/>
          </a:solidFill>
          <a:ln>
            <a:noFill/>
          </a:ln>
        </p:spPr>
      </p:sp>
      <p:grpSp>
        <p:nvGrpSpPr>
          <p:cNvPr id="3" name="Google Shape;266;p35">
            <a:extLst>
              <a:ext uri="{FF2B5EF4-FFF2-40B4-BE49-F238E27FC236}">
                <a16:creationId xmlns:a16="http://schemas.microsoft.com/office/drawing/2014/main" id="{8695E2BE-50CD-A7B1-A104-C7D808F9FA42}"/>
              </a:ext>
            </a:extLst>
          </p:cNvPr>
          <p:cNvGrpSpPr/>
          <p:nvPr/>
        </p:nvGrpSpPr>
        <p:grpSpPr>
          <a:xfrm>
            <a:off x="251269" y="2386276"/>
            <a:ext cx="3591882" cy="2677656"/>
            <a:chOff x="7325856" y="3336311"/>
            <a:chExt cx="1818154" cy="1334549"/>
          </a:xfrm>
        </p:grpSpPr>
        <p:sp>
          <p:nvSpPr>
            <p:cNvPr id="4" name="Google Shape;267;p35">
              <a:extLst>
                <a:ext uri="{FF2B5EF4-FFF2-40B4-BE49-F238E27FC236}">
                  <a16:creationId xmlns:a16="http://schemas.microsoft.com/office/drawing/2014/main" id="{7E9BED0E-BF07-0AA1-35C2-33F55697B8AB}"/>
                </a:ext>
              </a:extLst>
            </p:cNvPr>
            <p:cNvSpPr/>
            <p:nvPr/>
          </p:nvSpPr>
          <p:spPr>
            <a:xfrm>
              <a:off x="7325856" y="3336311"/>
              <a:ext cx="1818154" cy="1334549"/>
            </a:xfrm>
            <a:custGeom>
              <a:avLst/>
              <a:gdLst/>
              <a:ahLst/>
              <a:cxnLst/>
              <a:rect l="l" t="t" r="r" b="b"/>
              <a:pathLst>
                <a:path w="44818" h="32897" extrusionOk="0">
                  <a:moveTo>
                    <a:pt x="22955" y="17378"/>
                  </a:moveTo>
                  <a:lnTo>
                    <a:pt x="22985" y="17397"/>
                  </a:lnTo>
                  <a:lnTo>
                    <a:pt x="22985" y="17397"/>
                  </a:lnTo>
                  <a:lnTo>
                    <a:pt x="22935" y="17387"/>
                  </a:lnTo>
                  <a:cubicBezTo>
                    <a:pt x="22945" y="17387"/>
                    <a:pt x="22955" y="17378"/>
                    <a:pt x="22955" y="17378"/>
                  </a:cubicBezTo>
                  <a:close/>
                  <a:moveTo>
                    <a:pt x="31079" y="17594"/>
                  </a:moveTo>
                  <a:cubicBezTo>
                    <a:pt x="31079" y="17604"/>
                    <a:pt x="31069" y="17614"/>
                    <a:pt x="31069" y="17643"/>
                  </a:cubicBezTo>
                  <a:cubicBezTo>
                    <a:pt x="31049" y="17643"/>
                    <a:pt x="31010" y="17633"/>
                    <a:pt x="30980" y="17633"/>
                  </a:cubicBezTo>
                  <a:cubicBezTo>
                    <a:pt x="31020" y="17623"/>
                    <a:pt x="31049" y="17604"/>
                    <a:pt x="31079" y="17594"/>
                  </a:cubicBezTo>
                  <a:close/>
                  <a:moveTo>
                    <a:pt x="15407" y="0"/>
                  </a:moveTo>
                  <a:cubicBezTo>
                    <a:pt x="15250" y="0"/>
                    <a:pt x="15093" y="19"/>
                    <a:pt x="14940" y="58"/>
                  </a:cubicBezTo>
                  <a:cubicBezTo>
                    <a:pt x="13779" y="344"/>
                    <a:pt x="13022" y="1721"/>
                    <a:pt x="13386" y="2852"/>
                  </a:cubicBezTo>
                  <a:cubicBezTo>
                    <a:pt x="13071" y="2652"/>
                    <a:pt x="12704" y="2558"/>
                    <a:pt x="12333" y="2558"/>
                  </a:cubicBezTo>
                  <a:cubicBezTo>
                    <a:pt x="11623" y="2558"/>
                    <a:pt x="10901" y="2900"/>
                    <a:pt x="10514" y="3501"/>
                  </a:cubicBezTo>
                  <a:cubicBezTo>
                    <a:pt x="9924" y="4425"/>
                    <a:pt x="10219" y="5792"/>
                    <a:pt x="11124" y="6382"/>
                  </a:cubicBezTo>
                  <a:cubicBezTo>
                    <a:pt x="10612" y="6874"/>
                    <a:pt x="10534" y="7769"/>
                    <a:pt x="10966" y="8349"/>
                  </a:cubicBezTo>
                  <a:cubicBezTo>
                    <a:pt x="11025" y="8418"/>
                    <a:pt x="11094" y="8497"/>
                    <a:pt x="11163" y="8556"/>
                  </a:cubicBezTo>
                  <a:cubicBezTo>
                    <a:pt x="11114" y="8595"/>
                    <a:pt x="11075" y="8634"/>
                    <a:pt x="11025" y="8674"/>
                  </a:cubicBezTo>
                  <a:cubicBezTo>
                    <a:pt x="10927" y="8743"/>
                    <a:pt x="10829" y="8831"/>
                    <a:pt x="10730" y="8920"/>
                  </a:cubicBezTo>
                  <a:cubicBezTo>
                    <a:pt x="9354" y="10159"/>
                    <a:pt x="8537" y="12185"/>
                    <a:pt x="8370" y="13650"/>
                  </a:cubicBezTo>
                  <a:cubicBezTo>
                    <a:pt x="8133" y="13568"/>
                    <a:pt x="7891" y="13527"/>
                    <a:pt x="7656" y="13527"/>
                  </a:cubicBezTo>
                  <a:cubicBezTo>
                    <a:pt x="7160" y="13527"/>
                    <a:pt x="6694" y="13712"/>
                    <a:pt x="6374" y="14093"/>
                  </a:cubicBezTo>
                  <a:cubicBezTo>
                    <a:pt x="5715" y="14850"/>
                    <a:pt x="5902" y="16079"/>
                    <a:pt x="6777" y="16846"/>
                  </a:cubicBezTo>
                  <a:cubicBezTo>
                    <a:pt x="7214" y="17232"/>
                    <a:pt x="7748" y="17409"/>
                    <a:pt x="8249" y="17409"/>
                  </a:cubicBezTo>
                  <a:cubicBezTo>
                    <a:pt x="8323" y="17409"/>
                    <a:pt x="8396" y="17405"/>
                    <a:pt x="8468" y="17397"/>
                  </a:cubicBezTo>
                  <a:cubicBezTo>
                    <a:pt x="8862" y="18391"/>
                    <a:pt x="9649" y="19187"/>
                    <a:pt x="10681" y="19817"/>
                  </a:cubicBezTo>
                  <a:cubicBezTo>
                    <a:pt x="10583" y="19866"/>
                    <a:pt x="10485" y="19935"/>
                    <a:pt x="10416" y="20033"/>
                  </a:cubicBezTo>
                  <a:cubicBezTo>
                    <a:pt x="10297" y="19922"/>
                    <a:pt x="10140" y="19869"/>
                    <a:pt x="9980" y="19869"/>
                  </a:cubicBezTo>
                  <a:cubicBezTo>
                    <a:pt x="9730" y="19869"/>
                    <a:pt x="9474" y="19999"/>
                    <a:pt x="9354" y="20239"/>
                  </a:cubicBezTo>
                  <a:cubicBezTo>
                    <a:pt x="9266" y="20196"/>
                    <a:pt x="9169" y="20173"/>
                    <a:pt x="9072" y="20173"/>
                  </a:cubicBezTo>
                  <a:cubicBezTo>
                    <a:pt x="8951" y="20173"/>
                    <a:pt x="8832" y="20208"/>
                    <a:pt x="8734" y="20279"/>
                  </a:cubicBezTo>
                  <a:cubicBezTo>
                    <a:pt x="8547" y="20397"/>
                    <a:pt x="8409" y="20623"/>
                    <a:pt x="8370" y="20849"/>
                  </a:cubicBezTo>
                  <a:cubicBezTo>
                    <a:pt x="8242" y="20849"/>
                    <a:pt x="8114" y="20967"/>
                    <a:pt x="8026" y="21085"/>
                  </a:cubicBezTo>
                  <a:cubicBezTo>
                    <a:pt x="7927" y="21223"/>
                    <a:pt x="7859" y="21370"/>
                    <a:pt x="7800" y="21528"/>
                  </a:cubicBezTo>
                  <a:lnTo>
                    <a:pt x="5961" y="22000"/>
                  </a:lnTo>
                  <a:lnTo>
                    <a:pt x="4830" y="18223"/>
                  </a:lnTo>
                  <a:cubicBezTo>
                    <a:pt x="5656" y="13640"/>
                    <a:pt x="6777" y="11732"/>
                    <a:pt x="5843" y="11575"/>
                  </a:cubicBezTo>
                  <a:cubicBezTo>
                    <a:pt x="5811" y="11570"/>
                    <a:pt x="5779" y="11563"/>
                    <a:pt x="5745" y="11563"/>
                  </a:cubicBezTo>
                  <a:cubicBezTo>
                    <a:pt x="5534" y="11563"/>
                    <a:pt x="5236" y="11815"/>
                    <a:pt x="4407" y="14142"/>
                  </a:cubicBezTo>
                  <a:cubicBezTo>
                    <a:pt x="4367" y="14044"/>
                    <a:pt x="4338" y="13965"/>
                    <a:pt x="4308" y="13886"/>
                  </a:cubicBezTo>
                  <a:cubicBezTo>
                    <a:pt x="4377" y="12627"/>
                    <a:pt x="4475" y="10867"/>
                    <a:pt x="4043" y="10739"/>
                  </a:cubicBezTo>
                  <a:cubicBezTo>
                    <a:pt x="3997" y="10724"/>
                    <a:pt x="3952" y="10717"/>
                    <a:pt x="3909" y="10717"/>
                  </a:cubicBezTo>
                  <a:cubicBezTo>
                    <a:pt x="3373" y="10717"/>
                    <a:pt x="3074" y="11857"/>
                    <a:pt x="3010" y="14388"/>
                  </a:cubicBezTo>
                  <a:cubicBezTo>
                    <a:pt x="2931" y="14083"/>
                    <a:pt x="2636" y="13847"/>
                    <a:pt x="2322" y="13808"/>
                  </a:cubicBezTo>
                  <a:cubicBezTo>
                    <a:pt x="2292" y="13804"/>
                    <a:pt x="2262" y="13802"/>
                    <a:pt x="2233" y="13802"/>
                  </a:cubicBezTo>
                  <a:cubicBezTo>
                    <a:pt x="1946" y="13802"/>
                    <a:pt x="1660" y="13968"/>
                    <a:pt x="1535" y="14191"/>
                  </a:cubicBezTo>
                  <a:cubicBezTo>
                    <a:pt x="1415" y="14057"/>
                    <a:pt x="1245" y="13996"/>
                    <a:pt x="1075" y="13996"/>
                  </a:cubicBezTo>
                  <a:cubicBezTo>
                    <a:pt x="1021" y="13996"/>
                    <a:pt x="967" y="14002"/>
                    <a:pt x="915" y="14014"/>
                  </a:cubicBezTo>
                  <a:cubicBezTo>
                    <a:pt x="689" y="14063"/>
                    <a:pt x="492" y="14211"/>
                    <a:pt x="355" y="14388"/>
                  </a:cubicBezTo>
                  <a:cubicBezTo>
                    <a:pt x="129" y="14683"/>
                    <a:pt x="30" y="15047"/>
                    <a:pt x="10" y="15420"/>
                  </a:cubicBezTo>
                  <a:cubicBezTo>
                    <a:pt x="1" y="15784"/>
                    <a:pt x="79" y="16158"/>
                    <a:pt x="178" y="16512"/>
                  </a:cubicBezTo>
                  <a:cubicBezTo>
                    <a:pt x="207" y="16620"/>
                    <a:pt x="247" y="16748"/>
                    <a:pt x="306" y="16846"/>
                  </a:cubicBezTo>
                  <a:cubicBezTo>
                    <a:pt x="384" y="16945"/>
                    <a:pt x="492" y="17014"/>
                    <a:pt x="620" y="17014"/>
                  </a:cubicBezTo>
                  <a:cubicBezTo>
                    <a:pt x="768" y="17014"/>
                    <a:pt x="886" y="16886"/>
                    <a:pt x="935" y="16748"/>
                  </a:cubicBezTo>
                  <a:cubicBezTo>
                    <a:pt x="984" y="16610"/>
                    <a:pt x="974" y="16453"/>
                    <a:pt x="994" y="16306"/>
                  </a:cubicBezTo>
                  <a:cubicBezTo>
                    <a:pt x="1082" y="17692"/>
                    <a:pt x="1928" y="18361"/>
                    <a:pt x="2391" y="18627"/>
                  </a:cubicBezTo>
                  <a:lnTo>
                    <a:pt x="3374" y="23623"/>
                  </a:lnTo>
                  <a:cubicBezTo>
                    <a:pt x="3623" y="24878"/>
                    <a:pt x="4722" y="25778"/>
                    <a:pt x="5986" y="25778"/>
                  </a:cubicBezTo>
                  <a:cubicBezTo>
                    <a:pt x="6069" y="25778"/>
                    <a:pt x="6152" y="25774"/>
                    <a:pt x="6236" y="25767"/>
                  </a:cubicBezTo>
                  <a:lnTo>
                    <a:pt x="9727" y="25452"/>
                  </a:lnTo>
                  <a:lnTo>
                    <a:pt x="9727" y="25452"/>
                  </a:lnTo>
                  <a:cubicBezTo>
                    <a:pt x="9442" y="27920"/>
                    <a:pt x="9580" y="29474"/>
                    <a:pt x="9590" y="29543"/>
                  </a:cubicBezTo>
                  <a:lnTo>
                    <a:pt x="8793" y="32897"/>
                  </a:lnTo>
                  <a:lnTo>
                    <a:pt x="20801" y="32749"/>
                  </a:lnTo>
                  <a:lnTo>
                    <a:pt x="18815" y="28717"/>
                  </a:lnTo>
                  <a:lnTo>
                    <a:pt x="18844" y="28717"/>
                  </a:lnTo>
                  <a:cubicBezTo>
                    <a:pt x="18284" y="27616"/>
                    <a:pt x="17900" y="25934"/>
                    <a:pt x="17644" y="24321"/>
                  </a:cubicBezTo>
                  <a:lnTo>
                    <a:pt x="17644" y="24321"/>
                  </a:lnTo>
                  <a:cubicBezTo>
                    <a:pt x="19041" y="24488"/>
                    <a:pt x="22109" y="24852"/>
                    <a:pt x="22975" y="24852"/>
                  </a:cubicBezTo>
                  <a:cubicBezTo>
                    <a:pt x="23309" y="24852"/>
                    <a:pt x="24086" y="24478"/>
                    <a:pt x="25040" y="23937"/>
                  </a:cubicBezTo>
                  <a:lnTo>
                    <a:pt x="25040" y="23937"/>
                  </a:lnTo>
                  <a:cubicBezTo>
                    <a:pt x="25030" y="24075"/>
                    <a:pt x="25020" y="24193"/>
                    <a:pt x="25011" y="24321"/>
                  </a:cubicBezTo>
                  <a:cubicBezTo>
                    <a:pt x="24961" y="24734"/>
                    <a:pt x="24912" y="25118"/>
                    <a:pt x="24863" y="25472"/>
                  </a:cubicBezTo>
                  <a:cubicBezTo>
                    <a:pt x="24794" y="25904"/>
                    <a:pt x="24735" y="26298"/>
                    <a:pt x="24686" y="26652"/>
                  </a:cubicBezTo>
                  <a:cubicBezTo>
                    <a:pt x="24588" y="27232"/>
                    <a:pt x="24499" y="27684"/>
                    <a:pt x="24430" y="28019"/>
                  </a:cubicBezTo>
                  <a:cubicBezTo>
                    <a:pt x="24322" y="28520"/>
                    <a:pt x="24243" y="28766"/>
                    <a:pt x="24243" y="28766"/>
                  </a:cubicBezTo>
                  <a:lnTo>
                    <a:pt x="24381" y="28786"/>
                  </a:lnTo>
                  <a:lnTo>
                    <a:pt x="23604" y="32592"/>
                  </a:lnTo>
                  <a:lnTo>
                    <a:pt x="35386" y="32769"/>
                  </a:lnTo>
                  <a:lnTo>
                    <a:pt x="35140" y="30035"/>
                  </a:lnTo>
                  <a:lnTo>
                    <a:pt x="35140" y="30035"/>
                  </a:lnTo>
                  <a:lnTo>
                    <a:pt x="35268" y="30045"/>
                  </a:lnTo>
                  <a:cubicBezTo>
                    <a:pt x="35268" y="29838"/>
                    <a:pt x="35258" y="29642"/>
                    <a:pt x="35249" y="29435"/>
                  </a:cubicBezTo>
                  <a:cubicBezTo>
                    <a:pt x="35219" y="28933"/>
                    <a:pt x="35190" y="28412"/>
                    <a:pt x="35140" y="27911"/>
                  </a:cubicBezTo>
                  <a:cubicBezTo>
                    <a:pt x="35091" y="27439"/>
                    <a:pt x="35042" y="26976"/>
                    <a:pt x="34973" y="26504"/>
                  </a:cubicBezTo>
                  <a:cubicBezTo>
                    <a:pt x="34963" y="26416"/>
                    <a:pt x="34954" y="26317"/>
                    <a:pt x="34944" y="26239"/>
                  </a:cubicBezTo>
                  <a:cubicBezTo>
                    <a:pt x="34904" y="25944"/>
                    <a:pt x="34855" y="25649"/>
                    <a:pt x="34806" y="25363"/>
                  </a:cubicBezTo>
                  <a:cubicBezTo>
                    <a:pt x="34796" y="25265"/>
                    <a:pt x="34767" y="25157"/>
                    <a:pt x="34757" y="25059"/>
                  </a:cubicBezTo>
                  <a:cubicBezTo>
                    <a:pt x="34747" y="24990"/>
                    <a:pt x="34727" y="24941"/>
                    <a:pt x="34727" y="24882"/>
                  </a:cubicBezTo>
                  <a:lnTo>
                    <a:pt x="34727" y="24882"/>
                  </a:lnTo>
                  <a:lnTo>
                    <a:pt x="36842" y="25363"/>
                  </a:lnTo>
                  <a:lnTo>
                    <a:pt x="37029" y="24282"/>
                  </a:lnTo>
                  <a:lnTo>
                    <a:pt x="37894" y="24429"/>
                  </a:lnTo>
                  <a:cubicBezTo>
                    <a:pt x="37924" y="24429"/>
                    <a:pt x="37953" y="24439"/>
                    <a:pt x="37973" y="24439"/>
                  </a:cubicBezTo>
                  <a:cubicBezTo>
                    <a:pt x="38105" y="24458"/>
                    <a:pt x="38237" y="24467"/>
                    <a:pt x="38367" y="24467"/>
                  </a:cubicBezTo>
                  <a:cubicBezTo>
                    <a:pt x="39479" y="24467"/>
                    <a:pt x="40494" y="23810"/>
                    <a:pt x="40854" y="22806"/>
                  </a:cubicBezTo>
                  <a:lnTo>
                    <a:pt x="42615" y="17899"/>
                  </a:lnTo>
                  <a:cubicBezTo>
                    <a:pt x="43077" y="17564"/>
                    <a:pt x="43706" y="16905"/>
                    <a:pt x="43775" y="15725"/>
                  </a:cubicBezTo>
                  <a:cubicBezTo>
                    <a:pt x="43805" y="15873"/>
                    <a:pt x="43795" y="16020"/>
                    <a:pt x="43844" y="16168"/>
                  </a:cubicBezTo>
                  <a:cubicBezTo>
                    <a:pt x="43893" y="16306"/>
                    <a:pt x="44011" y="16433"/>
                    <a:pt x="44159" y="16433"/>
                  </a:cubicBezTo>
                  <a:cubicBezTo>
                    <a:pt x="44287" y="16433"/>
                    <a:pt x="44395" y="16365"/>
                    <a:pt x="44464" y="16266"/>
                  </a:cubicBezTo>
                  <a:cubicBezTo>
                    <a:pt x="44542" y="16168"/>
                    <a:pt x="44582" y="16040"/>
                    <a:pt x="44601" y="15932"/>
                  </a:cubicBezTo>
                  <a:cubicBezTo>
                    <a:pt x="44729" y="15568"/>
                    <a:pt x="44818" y="15194"/>
                    <a:pt x="44798" y="14830"/>
                  </a:cubicBezTo>
                  <a:cubicBezTo>
                    <a:pt x="44788" y="14457"/>
                    <a:pt x="44690" y="14083"/>
                    <a:pt x="44454" y="13798"/>
                  </a:cubicBezTo>
                  <a:cubicBezTo>
                    <a:pt x="44306" y="13611"/>
                    <a:pt x="44129" y="13473"/>
                    <a:pt x="43903" y="13424"/>
                  </a:cubicBezTo>
                  <a:cubicBezTo>
                    <a:pt x="43854" y="13413"/>
                    <a:pt x="43802" y="13407"/>
                    <a:pt x="43750" y="13407"/>
                  </a:cubicBezTo>
                  <a:cubicBezTo>
                    <a:pt x="43572" y="13407"/>
                    <a:pt x="43388" y="13472"/>
                    <a:pt x="43274" y="13601"/>
                  </a:cubicBezTo>
                  <a:cubicBezTo>
                    <a:pt x="43158" y="13370"/>
                    <a:pt x="42875" y="13212"/>
                    <a:pt x="42582" y="13212"/>
                  </a:cubicBezTo>
                  <a:cubicBezTo>
                    <a:pt x="42551" y="13212"/>
                    <a:pt x="42519" y="13214"/>
                    <a:pt x="42487" y="13217"/>
                  </a:cubicBezTo>
                  <a:cubicBezTo>
                    <a:pt x="42172" y="13257"/>
                    <a:pt x="41887" y="13503"/>
                    <a:pt x="41799" y="13798"/>
                  </a:cubicBezTo>
                  <a:cubicBezTo>
                    <a:pt x="41744" y="11267"/>
                    <a:pt x="41445" y="10127"/>
                    <a:pt x="40902" y="10127"/>
                  </a:cubicBezTo>
                  <a:cubicBezTo>
                    <a:pt x="40858" y="10127"/>
                    <a:pt x="40813" y="10134"/>
                    <a:pt x="40766" y="10149"/>
                  </a:cubicBezTo>
                  <a:cubicBezTo>
                    <a:pt x="40343" y="10277"/>
                    <a:pt x="40441" y="12037"/>
                    <a:pt x="40510" y="13296"/>
                  </a:cubicBezTo>
                  <a:cubicBezTo>
                    <a:pt x="40471" y="13365"/>
                    <a:pt x="40451" y="13453"/>
                    <a:pt x="40412" y="13552"/>
                  </a:cubicBezTo>
                  <a:cubicBezTo>
                    <a:pt x="39550" y="11166"/>
                    <a:pt x="39258" y="10970"/>
                    <a:pt x="39053" y="10970"/>
                  </a:cubicBezTo>
                  <a:cubicBezTo>
                    <a:pt x="39026" y="10970"/>
                    <a:pt x="39001" y="10973"/>
                    <a:pt x="38976" y="10975"/>
                  </a:cubicBezTo>
                  <a:cubicBezTo>
                    <a:pt x="38012" y="11142"/>
                    <a:pt x="39232" y="13158"/>
                    <a:pt x="40058" y="18046"/>
                  </a:cubicBezTo>
                  <a:lnTo>
                    <a:pt x="38848" y="20515"/>
                  </a:lnTo>
                  <a:lnTo>
                    <a:pt x="37904" y="20171"/>
                  </a:lnTo>
                  <a:lnTo>
                    <a:pt x="37756" y="20121"/>
                  </a:lnTo>
                  <a:lnTo>
                    <a:pt x="35357" y="18833"/>
                  </a:lnTo>
                  <a:cubicBezTo>
                    <a:pt x="35327" y="18823"/>
                    <a:pt x="35288" y="18794"/>
                    <a:pt x="35249" y="18784"/>
                  </a:cubicBezTo>
                  <a:cubicBezTo>
                    <a:pt x="35190" y="18548"/>
                    <a:pt x="35091" y="18332"/>
                    <a:pt x="34954" y="18135"/>
                  </a:cubicBezTo>
                  <a:cubicBezTo>
                    <a:pt x="34865" y="18007"/>
                    <a:pt x="34747" y="17899"/>
                    <a:pt x="34609" y="17899"/>
                  </a:cubicBezTo>
                  <a:cubicBezTo>
                    <a:pt x="34570" y="17663"/>
                    <a:pt x="34452" y="17446"/>
                    <a:pt x="34255" y="17319"/>
                  </a:cubicBezTo>
                  <a:cubicBezTo>
                    <a:pt x="34148" y="17254"/>
                    <a:pt x="34029" y="17222"/>
                    <a:pt x="33911" y="17222"/>
                  </a:cubicBezTo>
                  <a:cubicBezTo>
                    <a:pt x="33813" y="17222"/>
                    <a:pt x="33715" y="17244"/>
                    <a:pt x="33626" y="17289"/>
                  </a:cubicBezTo>
                  <a:cubicBezTo>
                    <a:pt x="33505" y="17047"/>
                    <a:pt x="33249" y="16916"/>
                    <a:pt x="32999" y="16916"/>
                  </a:cubicBezTo>
                  <a:cubicBezTo>
                    <a:pt x="32844" y="16916"/>
                    <a:pt x="32691" y="16967"/>
                    <a:pt x="32573" y="17073"/>
                  </a:cubicBezTo>
                  <a:cubicBezTo>
                    <a:pt x="32514" y="17024"/>
                    <a:pt x="32475" y="16974"/>
                    <a:pt x="32426" y="16945"/>
                  </a:cubicBezTo>
                  <a:cubicBezTo>
                    <a:pt x="33527" y="16286"/>
                    <a:pt x="34334" y="15440"/>
                    <a:pt x="34698" y="14339"/>
                  </a:cubicBezTo>
                  <a:cubicBezTo>
                    <a:pt x="34812" y="14355"/>
                    <a:pt x="34928" y="14363"/>
                    <a:pt x="35045" y="14363"/>
                  </a:cubicBezTo>
                  <a:cubicBezTo>
                    <a:pt x="35424" y="14363"/>
                    <a:pt x="35815" y="14274"/>
                    <a:pt x="36183" y="14063"/>
                  </a:cubicBezTo>
                  <a:cubicBezTo>
                    <a:pt x="37216" y="13503"/>
                    <a:pt x="37648" y="12303"/>
                    <a:pt x="37137" y="11408"/>
                  </a:cubicBezTo>
                  <a:cubicBezTo>
                    <a:pt x="36815" y="10836"/>
                    <a:pt x="36188" y="10514"/>
                    <a:pt x="35513" y="10514"/>
                  </a:cubicBezTo>
                  <a:cubicBezTo>
                    <a:pt x="35364" y="10514"/>
                    <a:pt x="35213" y="10530"/>
                    <a:pt x="35062" y="10562"/>
                  </a:cubicBezTo>
                  <a:cubicBezTo>
                    <a:pt x="35209" y="9569"/>
                    <a:pt x="35258" y="8595"/>
                    <a:pt x="34895" y="7700"/>
                  </a:cubicBezTo>
                  <a:cubicBezTo>
                    <a:pt x="35234" y="7629"/>
                    <a:pt x="35670" y="7306"/>
                    <a:pt x="36079" y="7306"/>
                  </a:cubicBezTo>
                  <a:cubicBezTo>
                    <a:pt x="36121" y="7306"/>
                    <a:pt x="36162" y="7309"/>
                    <a:pt x="36203" y="7317"/>
                  </a:cubicBezTo>
                  <a:cubicBezTo>
                    <a:pt x="35957" y="6933"/>
                    <a:pt x="35662" y="6540"/>
                    <a:pt x="35347" y="6186"/>
                  </a:cubicBezTo>
                  <a:cubicBezTo>
                    <a:pt x="34619" y="5389"/>
                    <a:pt x="33724" y="4750"/>
                    <a:pt x="32603" y="4750"/>
                  </a:cubicBezTo>
                  <a:cubicBezTo>
                    <a:pt x="33026" y="4337"/>
                    <a:pt x="33400" y="3874"/>
                    <a:pt x="33429" y="3392"/>
                  </a:cubicBezTo>
                  <a:lnTo>
                    <a:pt x="33429" y="3392"/>
                  </a:lnTo>
                  <a:cubicBezTo>
                    <a:pt x="33144" y="3471"/>
                    <a:pt x="32878" y="3520"/>
                    <a:pt x="32593" y="3540"/>
                  </a:cubicBezTo>
                  <a:cubicBezTo>
                    <a:pt x="32308" y="3570"/>
                    <a:pt x="32042" y="3579"/>
                    <a:pt x="31757" y="3579"/>
                  </a:cubicBezTo>
                  <a:cubicBezTo>
                    <a:pt x="29841" y="3558"/>
                    <a:pt x="27946" y="2871"/>
                    <a:pt x="26244" y="2871"/>
                  </a:cubicBezTo>
                  <a:cubicBezTo>
                    <a:pt x="25595" y="2871"/>
                    <a:pt x="24974" y="2971"/>
                    <a:pt x="24391" y="3245"/>
                  </a:cubicBezTo>
                  <a:cubicBezTo>
                    <a:pt x="24371" y="3255"/>
                    <a:pt x="24332" y="3274"/>
                    <a:pt x="24302" y="3294"/>
                  </a:cubicBezTo>
                  <a:lnTo>
                    <a:pt x="24234" y="3333"/>
                  </a:lnTo>
                  <a:cubicBezTo>
                    <a:pt x="23555" y="3688"/>
                    <a:pt x="22945" y="4307"/>
                    <a:pt x="22385" y="5291"/>
                  </a:cubicBezTo>
                  <a:cubicBezTo>
                    <a:pt x="22237" y="4809"/>
                    <a:pt x="21893" y="4405"/>
                    <a:pt x="21431" y="4219"/>
                  </a:cubicBezTo>
                  <a:cubicBezTo>
                    <a:pt x="21854" y="3235"/>
                    <a:pt x="21450" y="1966"/>
                    <a:pt x="20546" y="1386"/>
                  </a:cubicBezTo>
                  <a:cubicBezTo>
                    <a:pt x="20186" y="1162"/>
                    <a:pt x="19766" y="1053"/>
                    <a:pt x="19345" y="1053"/>
                  </a:cubicBezTo>
                  <a:cubicBezTo>
                    <a:pt x="18694" y="1053"/>
                    <a:pt x="18041" y="1313"/>
                    <a:pt x="17605" y="1809"/>
                  </a:cubicBezTo>
                  <a:cubicBezTo>
                    <a:pt x="17435" y="787"/>
                    <a:pt x="16423" y="0"/>
                    <a:pt x="15407" y="0"/>
                  </a:cubicBezTo>
                  <a:close/>
                </a:path>
              </a:pathLst>
            </a:custGeom>
            <a:solidFill>
              <a:srgbClr val="FFFFFF"/>
            </a:solidFill>
            <a:ln w="1143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68;p35">
              <a:extLst>
                <a:ext uri="{FF2B5EF4-FFF2-40B4-BE49-F238E27FC236}">
                  <a16:creationId xmlns:a16="http://schemas.microsoft.com/office/drawing/2014/main" id="{07BBF89E-FEF4-DDF3-4745-A88596DFFC9E}"/>
                </a:ext>
              </a:extLst>
            </p:cNvPr>
            <p:cNvSpPr/>
            <p:nvPr/>
          </p:nvSpPr>
          <p:spPr>
            <a:xfrm>
              <a:off x="7982154" y="4074757"/>
              <a:ext cx="596505" cy="268963"/>
            </a:xfrm>
            <a:custGeom>
              <a:avLst/>
              <a:gdLst/>
              <a:ahLst/>
              <a:cxnLst/>
              <a:rect l="l" t="t" r="r" b="b"/>
              <a:pathLst>
                <a:path w="14704" h="6630" extrusionOk="0">
                  <a:moveTo>
                    <a:pt x="13061" y="1"/>
                  </a:moveTo>
                  <a:cubicBezTo>
                    <a:pt x="13061" y="1"/>
                    <a:pt x="8498" y="2204"/>
                    <a:pt x="7416" y="2391"/>
                  </a:cubicBezTo>
                  <a:cubicBezTo>
                    <a:pt x="7363" y="2400"/>
                    <a:pt x="7302" y="2404"/>
                    <a:pt x="7233" y="2404"/>
                  </a:cubicBezTo>
                  <a:cubicBezTo>
                    <a:pt x="5906" y="2404"/>
                    <a:pt x="1860" y="768"/>
                    <a:pt x="1860" y="768"/>
                  </a:cubicBezTo>
                  <a:lnTo>
                    <a:pt x="1" y="1102"/>
                  </a:lnTo>
                  <a:lnTo>
                    <a:pt x="778" y="6020"/>
                  </a:lnTo>
                  <a:cubicBezTo>
                    <a:pt x="778" y="6020"/>
                    <a:pt x="5685" y="6629"/>
                    <a:pt x="6826" y="6629"/>
                  </a:cubicBezTo>
                  <a:cubicBezTo>
                    <a:pt x="7967" y="6629"/>
                    <a:pt x="14704" y="2086"/>
                    <a:pt x="14704" y="2086"/>
                  </a:cubicBezTo>
                  <a:lnTo>
                    <a:pt x="13061" y="1"/>
                  </a:lnTo>
                  <a:close/>
                </a:path>
              </a:pathLst>
            </a:custGeom>
            <a:solidFill>
              <a:srgbClr val="8549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69;p35">
              <a:extLst>
                <a:ext uri="{FF2B5EF4-FFF2-40B4-BE49-F238E27FC236}">
                  <a16:creationId xmlns:a16="http://schemas.microsoft.com/office/drawing/2014/main" id="{98631585-55B4-07B3-C8E8-675780852FDB}"/>
                </a:ext>
              </a:extLst>
            </p:cNvPr>
            <p:cNvSpPr/>
            <p:nvPr/>
          </p:nvSpPr>
          <p:spPr>
            <a:xfrm>
              <a:off x="7326668" y="3770746"/>
              <a:ext cx="276508" cy="337440"/>
            </a:xfrm>
            <a:custGeom>
              <a:avLst/>
              <a:gdLst/>
              <a:ahLst/>
              <a:cxnLst/>
              <a:rect l="l" t="t" r="r" b="b"/>
              <a:pathLst>
                <a:path w="6816" h="8318" extrusionOk="0">
                  <a:moveTo>
                    <a:pt x="3912" y="0"/>
                  </a:moveTo>
                  <a:cubicBezTo>
                    <a:pt x="3365" y="0"/>
                    <a:pt x="3065" y="1140"/>
                    <a:pt x="3010" y="3679"/>
                  </a:cubicBezTo>
                  <a:cubicBezTo>
                    <a:pt x="2921" y="3384"/>
                    <a:pt x="2636" y="3138"/>
                    <a:pt x="2321" y="3099"/>
                  </a:cubicBezTo>
                  <a:cubicBezTo>
                    <a:pt x="2288" y="3095"/>
                    <a:pt x="2255" y="3093"/>
                    <a:pt x="2222" y="3093"/>
                  </a:cubicBezTo>
                  <a:cubicBezTo>
                    <a:pt x="1932" y="3093"/>
                    <a:pt x="1658" y="3244"/>
                    <a:pt x="1535" y="3482"/>
                  </a:cubicBezTo>
                  <a:cubicBezTo>
                    <a:pt x="1421" y="3353"/>
                    <a:pt x="1242" y="3288"/>
                    <a:pt x="1062" y="3288"/>
                  </a:cubicBezTo>
                  <a:cubicBezTo>
                    <a:pt x="1009" y="3288"/>
                    <a:pt x="957" y="3294"/>
                    <a:pt x="905" y="3305"/>
                  </a:cubicBezTo>
                  <a:cubicBezTo>
                    <a:pt x="689" y="3354"/>
                    <a:pt x="502" y="3492"/>
                    <a:pt x="354" y="3679"/>
                  </a:cubicBezTo>
                  <a:cubicBezTo>
                    <a:pt x="118" y="3954"/>
                    <a:pt x="20" y="4338"/>
                    <a:pt x="10" y="4711"/>
                  </a:cubicBezTo>
                  <a:cubicBezTo>
                    <a:pt x="0" y="5075"/>
                    <a:pt x="69" y="5449"/>
                    <a:pt x="168" y="5803"/>
                  </a:cubicBezTo>
                  <a:cubicBezTo>
                    <a:pt x="197" y="5911"/>
                    <a:pt x="227" y="6039"/>
                    <a:pt x="305" y="6137"/>
                  </a:cubicBezTo>
                  <a:cubicBezTo>
                    <a:pt x="374" y="6236"/>
                    <a:pt x="492" y="6305"/>
                    <a:pt x="610" y="6305"/>
                  </a:cubicBezTo>
                  <a:cubicBezTo>
                    <a:pt x="758" y="6305"/>
                    <a:pt x="876" y="6167"/>
                    <a:pt x="935" y="6039"/>
                  </a:cubicBezTo>
                  <a:cubicBezTo>
                    <a:pt x="984" y="5892"/>
                    <a:pt x="964" y="5744"/>
                    <a:pt x="994" y="5597"/>
                  </a:cubicBezTo>
                  <a:cubicBezTo>
                    <a:pt x="1131" y="7485"/>
                    <a:pt x="2666" y="8045"/>
                    <a:pt x="2675" y="8055"/>
                  </a:cubicBezTo>
                  <a:cubicBezTo>
                    <a:pt x="3038" y="8263"/>
                    <a:pt x="3302" y="8317"/>
                    <a:pt x="3548" y="8317"/>
                  </a:cubicBezTo>
                  <a:cubicBezTo>
                    <a:pt x="3817" y="8317"/>
                    <a:pt x="4064" y="8252"/>
                    <a:pt x="4392" y="8252"/>
                  </a:cubicBezTo>
                  <a:cubicBezTo>
                    <a:pt x="4487" y="8252"/>
                    <a:pt x="4590" y="8257"/>
                    <a:pt x="4701" y="8272"/>
                  </a:cubicBezTo>
                  <a:cubicBezTo>
                    <a:pt x="5527" y="3148"/>
                    <a:pt x="6816" y="1033"/>
                    <a:pt x="5832" y="876"/>
                  </a:cubicBezTo>
                  <a:cubicBezTo>
                    <a:pt x="5802" y="871"/>
                    <a:pt x="5771" y="864"/>
                    <a:pt x="5738" y="864"/>
                  </a:cubicBezTo>
                  <a:cubicBezTo>
                    <a:pt x="5521" y="864"/>
                    <a:pt x="5196" y="1137"/>
                    <a:pt x="4259" y="3797"/>
                  </a:cubicBezTo>
                  <a:cubicBezTo>
                    <a:pt x="4328" y="2617"/>
                    <a:pt x="4544" y="187"/>
                    <a:pt x="4042" y="20"/>
                  </a:cubicBezTo>
                  <a:cubicBezTo>
                    <a:pt x="3998" y="7"/>
                    <a:pt x="3954" y="0"/>
                    <a:pt x="3912" y="0"/>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70;p35">
              <a:extLst>
                <a:ext uri="{FF2B5EF4-FFF2-40B4-BE49-F238E27FC236}">
                  <a16:creationId xmlns:a16="http://schemas.microsoft.com/office/drawing/2014/main" id="{57166FE5-F29A-D6B8-7291-07D8DE7BDBE6}"/>
                </a:ext>
              </a:extLst>
            </p:cNvPr>
            <p:cNvSpPr/>
            <p:nvPr/>
          </p:nvSpPr>
          <p:spPr>
            <a:xfrm>
              <a:off x="7429181" y="3884213"/>
              <a:ext cx="95415" cy="159877"/>
            </a:xfrm>
            <a:custGeom>
              <a:avLst/>
              <a:gdLst/>
              <a:ahLst/>
              <a:cxnLst/>
              <a:rect l="l" t="t" r="r" b="b"/>
              <a:pathLst>
                <a:path w="2352" h="3941" extrusionOk="0">
                  <a:moveTo>
                    <a:pt x="1441" y="0"/>
                  </a:moveTo>
                  <a:cubicBezTo>
                    <a:pt x="984" y="0"/>
                    <a:pt x="1132" y="2052"/>
                    <a:pt x="1132" y="2052"/>
                  </a:cubicBezTo>
                  <a:cubicBezTo>
                    <a:pt x="1132" y="2052"/>
                    <a:pt x="1" y="2632"/>
                    <a:pt x="552" y="3940"/>
                  </a:cubicBezTo>
                  <a:lnTo>
                    <a:pt x="2351" y="2967"/>
                  </a:lnTo>
                  <a:cubicBezTo>
                    <a:pt x="2351" y="2967"/>
                    <a:pt x="2017" y="144"/>
                    <a:pt x="1486" y="6"/>
                  </a:cubicBezTo>
                  <a:cubicBezTo>
                    <a:pt x="1470" y="2"/>
                    <a:pt x="1455" y="0"/>
                    <a:pt x="1441" y="0"/>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71;p35">
              <a:extLst>
                <a:ext uri="{FF2B5EF4-FFF2-40B4-BE49-F238E27FC236}">
                  <a16:creationId xmlns:a16="http://schemas.microsoft.com/office/drawing/2014/main" id="{28057A95-845F-8506-0C7B-CD3979F7BD41}"/>
                </a:ext>
              </a:extLst>
            </p:cNvPr>
            <p:cNvSpPr/>
            <p:nvPr/>
          </p:nvSpPr>
          <p:spPr>
            <a:xfrm>
              <a:off x="7429181" y="3878858"/>
              <a:ext cx="95415" cy="165231"/>
            </a:xfrm>
            <a:custGeom>
              <a:avLst/>
              <a:gdLst/>
              <a:ahLst/>
              <a:cxnLst/>
              <a:rect l="l" t="t" r="r" b="b"/>
              <a:pathLst>
                <a:path w="2352" h="4073" fill="none" extrusionOk="0">
                  <a:moveTo>
                    <a:pt x="2351" y="3099"/>
                  </a:moveTo>
                  <a:cubicBezTo>
                    <a:pt x="2351" y="3099"/>
                    <a:pt x="2017" y="276"/>
                    <a:pt x="1486" y="138"/>
                  </a:cubicBezTo>
                  <a:cubicBezTo>
                    <a:pt x="975" y="1"/>
                    <a:pt x="1132" y="2184"/>
                    <a:pt x="1132" y="2184"/>
                  </a:cubicBezTo>
                  <a:cubicBezTo>
                    <a:pt x="1132" y="2184"/>
                    <a:pt x="1" y="2764"/>
                    <a:pt x="552" y="4072"/>
                  </a:cubicBezTo>
                </a:path>
              </a:pathLst>
            </a:custGeom>
            <a:noFill/>
            <a:ln w="3200" cap="flat" cmpd="sng">
              <a:solidFill>
                <a:srgbClr val="5E2E2E"/>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Google Shape;272;p35">
              <a:extLst>
                <a:ext uri="{FF2B5EF4-FFF2-40B4-BE49-F238E27FC236}">
                  <a16:creationId xmlns:a16="http://schemas.microsoft.com/office/drawing/2014/main" id="{FAF884C1-CEC7-D3F5-FE7F-B64DCBEF8DA2}"/>
                </a:ext>
              </a:extLst>
            </p:cNvPr>
            <p:cNvSpPr/>
            <p:nvPr/>
          </p:nvSpPr>
          <p:spPr>
            <a:xfrm>
              <a:off x="7383502" y="3917559"/>
              <a:ext cx="53306" cy="108518"/>
            </a:xfrm>
            <a:custGeom>
              <a:avLst/>
              <a:gdLst/>
              <a:ahLst/>
              <a:cxnLst/>
              <a:rect l="l" t="t" r="r" b="b"/>
              <a:pathLst>
                <a:path w="1314" h="2675" extrusionOk="0">
                  <a:moveTo>
                    <a:pt x="75" y="1"/>
                  </a:moveTo>
                  <a:lnTo>
                    <a:pt x="75" y="1"/>
                  </a:lnTo>
                  <a:cubicBezTo>
                    <a:pt x="75" y="1"/>
                    <a:pt x="1" y="2675"/>
                    <a:pt x="585" y="2675"/>
                  </a:cubicBezTo>
                  <a:cubicBezTo>
                    <a:pt x="605" y="2675"/>
                    <a:pt x="624" y="2672"/>
                    <a:pt x="645" y="2666"/>
                  </a:cubicBezTo>
                  <a:cubicBezTo>
                    <a:pt x="1314" y="2489"/>
                    <a:pt x="1274" y="827"/>
                    <a:pt x="1274" y="827"/>
                  </a:cubicBezTo>
                  <a:lnTo>
                    <a:pt x="75" y="1"/>
                  </a:ln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73;p35">
              <a:extLst>
                <a:ext uri="{FF2B5EF4-FFF2-40B4-BE49-F238E27FC236}">
                  <a16:creationId xmlns:a16="http://schemas.microsoft.com/office/drawing/2014/main" id="{2B8D3ADA-0D25-36E5-C3CA-4E9E67C92D89}"/>
                </a:ext>
              </a:extLst>
            </p:cNvPr>
            <p:cNvSpPr/>
            <p:nvPr/>
          </p:nvSpPr>
          <p:spPr>
            <a:xfrm>
              <a:off x="7383300" y="3917559"/>
              <a:ext cx="53509" cy="115739"/>
            </a:xfrm>
            <a:custGeom>
              <a:avLst/>
              <a:gdLst/>
              <a:ahLst/>
              <a:cxnLst/>
              <a:rect l="l" t="t" r="r" b="b"/>
              <a:pathLst>
                <a:path w="1319" h="2853" fill="none" extrusionOk="0">
                  <a:moveTo>
                    <a:pt x="80" y="1"/>
                  </a:moveTo>
                  <a:cubicBezTo>
                    <a:pt x="80" y="1"/>
                    <a:pt x="1" y="2853"/>
                    <a:pt x="650" y="2666"/>
                  </a:cubicBezTo>
                  <a:cubicBezTo>
                    <a:pt x="1319" y="2489"/>
                    <a:pt x="1279" y="827"/>
                    <a:pt x="1279" y="827"/>
                  </a:cubicBezTo>
                </a:path>
              </a:pathLst>
            </a:custGeom>
            <a:noFill/>
            <a:ln w="3200" cap="flat" cmpd="sng">
              <a:solidFill>
                <a:srgbClr val="5E2E2E"/>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74;p35">
              <a:extLst>
                <a:ext uri="{FF2B5EF4-FFF2-40B4-BE49-F238E27FC236}">
                  <a16:creationId xmlns:a16="http://schemas.microsoft.com/office/drawing/2014/main" id="{3A2600A7-53E6-CCA2-0D94-582148BE075F}"/>
                </a:ext>
              </a:extLst>
            </p:cNvPr>
            <p:cNvSpPr/>
            <p:nvPr/>
          </p:nvSpPr>
          <p:spPr>
            <a:xfrm>
              <a:off x="7421595" y="4060802"/>
              <a:ext cx="350747" cy="321295"/>
            </a:xfrm>
            <a:custGeom>
              <a:avLst/>
              <a:gdLst/>
              <a:ahLst/>
              <a:cxnLst/>
              <a:rect l="l" t="t" r="r" b="b"/>
              <a:pathLst>
                <a:path w="8646" h="7920" extrusionOk="0">
                  <a:moveTo>
                    <a:pt x="2381" y="0"/>
                  </a:moveTo>
                  <a:lnTo>
                    <a:pt x="1" y="610"/>
                  </a:lnTo>
                  <a:lnTo>
                    <a:pt x="1014" y="5764"/>
                  </a:lnTo>
                  <a:cubicBezTo>
                    <a:pt x="1263" y="7019"/>
                    <a:pt x="2362" y="7919"/>
                    <a:pt x="3626" y="7919"/>
                  </a:cubicBezTo>
                  <a:cubicBezTo>
                    <a:pt x="3709" y="7919"/>
                    <a:pt x="3792" y="7915"/>
                    <a:pt x="3876" y="7908"/>
                  </a:cubicBezTo>
                  <a:lnTo>
                    <a:pt x="8252" y="7504"/>
                  </a:lnTo>
                  <a:lnTo>
                    <a:pt x="8646" y="2833"/>
                  </a:lnTo>
                  <a:lnTo>
                    <a:pt x="3620" y="4131"/>
                  </a:lnTo>
                  <a:lnTo>
                    <a:pt x="2381" y="0"/>
                  </a:ln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75;p35">
              <a:extLst>
                <a:ext uri="{FF2B5EF4-FFF2-40B4-BE49-F238E27FC236}">
                  <a16:creationId xmlns:a16="http://schemas.microsoft.com/office/drawing/2014/main" id="{73F563B6-FB0D-9EC3-DF25-1267C3C63C1A}"/>
                </a:ext>
              </a:extLst>
            </p:cNvPr>
            <p:cNvSpPr/>
            <p:nvPr/>
          </p:nvSpPr>
          <p:spPr>
            <a:xfrm>
              <a:off x="7683741" y="4460958"/>
              <a:ext cx="487175" cy="209531"/>
            </a:xfrm>
            <a:custGeom>
              <a:avLst/>
              <a:gdLst/>
              <a:ahLst/>
              <a:cxnLst/>
              <a:rect l="l" t="t" r="r" b="b"/>
              <a:pathLst>
                <a:path w="12009" h="5165" extrusionOk="0">
                  <a:moveTo>
                    <a:pt x="3157" y="1"/>
                  </a:moveTo>
                  <a:lnTo>
                    <a:pt x="817" y="1712"/>
                  </a:lnTo>
                  <a:lnTo>
                    <a:pt x="0" y="5164"/>
                  </a:lnTo>
                  <a:lnTo>
                    <a:pt x="0" y="5164"/>
                  </a:lnTo>
                  <a:lnTo>
                    <a:pt x="12009" y="5017"/>
                  </a:lnTo>
                  <a:lnTo>
                    <a:pt x="9943" y="837"/>
                  </a:lnTo>
                  <a:lnTo>
                    <a:pt x="3157" y="1"/>
                  </a:lnTo>
                  <a:close/>
                </a:path>
              </a:pathLst>
            </a:custGeom>
            <a:solidFill>
              <a:srgbClr val="E684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76;p35">
              <a:extLst>
                <a:ext uri="{FF2B5EF4-FFF2-40B4-BE49-F238E27FC236}">
                  <a16:creationId xmlns:a16="http://schemas.microsoft.com/office/drawing/2014/main" id="{60CE46C7-ED96-10C1-7FF1-E9F4E2DF9EBF}"/>
                </a:ext>
              </a:extLst>
            </p:cNvPr>
            <p:cNvSpPr/>
            <p:nvPr/>
          </p:nvSpPr>
          <p:spPr>
            <a:xfrm>
              <a:off x="7706281" y="4155919"/>
              <a:ext cx="387460" cy="391436"/>
            </a:xfrm>
            <a:custGeom>
              <a:avLst/>
              <a:gdLst/>
              <a:ahLst/>
              <a:cxnLst/>
              <a:rect l="l" t="t" r="r" b="b"/>
              <a:pathLst>
                <a:path w="9551" h="9649" extrusionOk="0">
                  <a:moveTo>
                    <a:pt x="7898" y="0"/>
                  </a:moveTo>
                  <a:lnTo>
                    <a:pt x="3000" y="600"/>
                  </a:lnTo>
                  <a:cubicBezTo>
                    <a:pt x="1968" y="728"/>
                    <a:pt x="1132" y="1485"/>
                    <a:pt x="925" y="2488"/>
                  </a:cubicBezTo>
                  <a:cubicBezTo>
                    <a:pt x="1" y="6786"/>
                    <a:pt x="286" y="9648"/>
                    <a:pt x="286" y="9648"/>
                  </a:cubicBezTo>
                  <a:lnTo>
                    <a:pt x="9550" y="8812"/>
                  </a:lnTo>
                  <a:cubicBezTo>
                    <a:pt x="8174" y="6137"/>
                    <a:pt x="7898" y="0"/>
                    <a:pt x="7898" y="0"/>
                  </a:cubicBezTo>
                  <a:close/>
                </a:path>
              </a:pathLst>
            </a:custGeom>
            <a:solidFill>
              <a:srgbClr val="FFCD6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77;p35">
              <a:extLst>
                <a:ext uri="{FF2B5EF4-FFF2-40B4-BE49-F238E27FC236}">
                  <a16:creationId xmlns:a16="http://schemas.microsoft.com/office/drawing/2014/main" id="{747EE4CB-1349-EB0D-D1C7-34704F4783EB}"/>
                </a:ext>
              </a:extLst>
            </p:cNvPr>
            <p:cNvSpPr/>
            <p:nvPr/>
          </p:nvSpPr>
          <p:spPr>
            <a:xfrm>
              <a:off x="7767512" y="4153742"/>
              <a:ext cx="98579" cy="115780"/>
            </a:xfrm>
            <a:custGeom>
              <a:avLst/>
              <a:gdLst/>
              <a:ahLst/>
              <a:cxnLst/>
              <a:rect l="l" t="t" r="r" b="b"/>
              <a:pathLst>
                <a:path w="2430" h="2854" extrusionOk="0">
                  <a:moveTo>
                    <a:pt x="1919" y="1"/>
                  </a:moveTo>
                  <a:lnTo>
                    <a:pt x="1" y="552"/>
                  </a:lnTo>
                  <a:lnTo>
                    <a:pt x="11" y="2125"/>
                  </a:lnTo>
                  <a:cubicBezTo>
                    <a:pt x="18" y="2545"/>
                    <a:pt x="363" y="2854"/>
                    <a:pt x="746" y="2854"/>
                  </a:cubicBezTo>
                  <a:cubicBezTo>
                    <a:pt x="847" y="2854"/>
                    <a:pt x="952" y="2832"/>
                    <a:pt x="1053" y="2784"/>
                  </a:cubicBezTo>
                  <a:lnTo>
                    <a:pt x="2430" y="2125"/>
                  </a:lnTo>
                  <a:lnTo>
                    <a:pt x="1919" y="1"/>
                  </a:lnTo>
                  <a:close/>
                </a:path>
              </a:pathLst>
            </a:custGeom>
            <a:solidFill>
              <a:srgbClr val="FFF1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78;p35">
              <a:extLst>
                <a:ext uri="{FF2B5EF4-FFF2-40B4-BE49-F238E27FC236}">
                  <a16:creationId xmlns:a16="http://schemas.microsoft.com/office/drawing/2014/main" id="{2AE0F01E-981B-6B29-B816-79F2266EEF7C}"/>
                </a:ext>
              </a:extLst>
            </p:cNvPr>
            <p:cNvSpPr/>
            <p:nvPr/>
          </p:nvSpPr>
          <p:spPr>
            <a:xfrm>
              <a:off x="7880046" y="4154147"/>
              <a:ext cx="146043" cy="118863"/>
            </a:xfrm>
            <a:custGeom>
              <a:avLst/>
              <a:gdLst/>
              <a:ahLst/>
              <a:cxnLst/>
              <a:rect l="l" t="t" r="r" b="b"/>
              <a:pathLst>
                <a:path w="3600" h="2930" extrusionOk="0">
                  <a:moveTo>
                    <a:pt x="1072" y="1"/>
                  </a:moveTo>
                  <a:lnTo>
                    <a:pt x="0" y="2194"/>
                  </a:lnTo>
                  <a:lnTo>
                    <a:pt x="1997" y="2882"/>
                  </a:lnTo>
                  <a:cubicBezTo>
                    <a:pt x="2094" y="2914"/>
                    <a:pt x="2192" y="2929"/>
                    <a:pt x="2289" y="2929"/>
                  </a:cubicBezTo>
                  <a:cubicBezTo>
                    <a:pt x="2702" y="2929"/>
                    <a:pt x="3085" y="2654"/>
                    <a:pt x="3196" y="2223"/>
                  </a:cubicBezTo>
                  <a:lnTo>
                    <a:pt x="3600" y="581"/>
                  </a:lnTo>
                  <a:lnTo>
                    <a:pt x="1072" y="1"/>
                  </a:lnTo>
                  <a:close/>
                </a:path>
              </a:pathLst>
            </a:custGeom>
            <a:solidFill>
              <a:srgbClr val="FFF1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79;p35">
              <a:extLst>
                <a:ext uri="{FF2B5EF4-FFF2-40B4-BE49-F238E27FC236}">
                  <a16:creationId xmlns:a16="http://schemas.microsoft.com/office/drawing/2014/main" id="{8783A226-2494-709C-C8A1-29BD387E79A8}"/>
                </a:ext>
              </a:extLst>
            </p:cNvPr>
            <p:cNvSpPr/>
            <p:nvPr/>
          </p:nvSpPr>
          <p:spPr>
            <a:xfrm>
              <a:off x="7798627" y="4151754"/>
              <a:ext cx="199146" cy="95496"/>
            </a:xfrm>
            <a:custGeom>
              <a:avLst/>
              <a:gdLst/>
              <a:ahLst/>
              <a:cxnLst/>
              <a:rect l="l" t="t" r="r" b="b"/>
              <a:pathLst>
                <a:path w="4909" h="2354" extrusionOk="0">
                  <a:moveTo>
                    <a:pt x="876" y="1"/>
                  </a:moveTo>
                  <a:lnTo>
                    <a:pt x="1" y="650"/>
                  </a:lnTo>
                  <a:cubicBezTo>
                    <a:pt x="1" y="650"/>
                    <a:pt x="805" y="2353"/>
                    <a:pt x="1838" y="2353"/>
                  </a:cubicBezTo>
                  <a:cubicBezTo>
                    <a:pt x="1859" y="2353"/>
                    <a:pt x="1879" y="2353"/>
                    <a:pt x="1899" y="2351"/>
                  </a:cubicBezTo>
                  <a:cubicBezTo>
                    <a:pt x="3325" y="2253"/>
                    <a:pt x="4908" y="650"/>
                    <a:pt x="4908" y="650"/>
                  </a:cubicBezTo>
                  <a:lnTo>
                    <a:pt x="876" y="1"/>
                  </a:lnTo>
                  <a:close/>
                </a:path>
              </a:pathLst>
            </a:custGeom>
            <a:solidFill>
              <a:srgbClr val="7541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80;p35">
              <a:extLst>
                <a:ext uri="{FF2B5EF4-FFF2-40B4-BE49-F238E27FC236}">
                  <a16:creationId xmlns:a16="http://schemas.microsoft.com/office/drawing/2014/main" id="{68BA6A44-BC76-07AE-9E44-97391BBD5D63}"/>
                </a:ext>
              </a:extLst>
            </p:cNvPr>
            <p:cNvSpPr/>
            <p:nvPr/>
          </p:nvSpPr>
          <p:spPr>
            <a:xfrm>
              <a:off x="7634654" y="4136704"/>
              <a:ext cx="175211" cy="135130"/>
            </a:xfrm>
            <a:custGeom>
              <a:avLst/>
              <a:gdLst/>
              <a:ahLst/>
              <a:cxnLst/>
              <a:rect l="l" t="t" r="r" b="b"/>
              <a:pathLst>
                <a:path w="4319" h="3331" extrusionOk="0">
                  <a:moveTo>
                    <a:pt x="3488" y="1"/>
                  </a:moveTo>
                  <a:cubicBezTo>
                    <a:pt x="3239" y="1"/>
                    <a:pt x="2991" y="102"/>
                    <a:pt x="2814" y="303"/>
                  </a:cubicBezTo>
                  <a:cubicBezTo>
                    <a:pt x="2695" y="192"/>
                    <a:pt x="2539" y="139"/>
                    <a:pt x="2381" y="139"/>
                  </a:cubicBezTo>
                  <a:cubicBezTo>
                    <a:pt x="2134" y="139"/>
                    <a:pt x="1881" y="269"/>
                    <a:pt x="1761" y="509"/>
                  </a:cubicBezTo>
                  <a:cubicBezTo>
                    <a:pt x="1674" y="466"/>
                    <a:pt x="1576" y="443"/>
                    <a:pt x="1479" y="443"/>
                  </a:cubicBezTo>
                  <a:cubicBezTo>
                    <a:pt x="1357" y="443"/>
                    <a:pt x="1235" y="478"/>
                    <a:pt x="1132" y="549"/>
                  </a:cubicBezTo>
                  <a:cubicBezTo>
                    <a:pt x="945" y="667"/>
                    <a:pt x="817" y="893"/>
                    <a:pt x="778" y="1119"/>
                  </a:cubicBezTo>
                  <a:cubicBezTo>
                    <a:pt x="640" y="1119"/>
                    <a:pt x="522" y="1237"/>
                    <a:pt x="434" y="1355"/>
                  </a:cubicBezTo>
                  <a:cubicBezTo>
                    <a:pt x="129" y="1778"/>
                    <a:pt x="1" y="2349"/>
                    <a:pt x="99" y="2870"/>
                  </a:cubicBezTo>
                  <a:cubicBezTo>
                    <a:pt x="129" y="2988"/>
                    <a:pt x="178" y="3126"/>
                    <a:pt x="276" y="3204"/>
                  </a:cubicBezTo>
                  <a:cubicBezTo>
                    <a:pt x="308" y="3227"/>
                    <a:pt x="348" y="3238"/>
                    <a:pt x="388" y="3238"/>
                  </a:cubicBezTo>
                  <a:cubicBezTo>
                    <a:pt x="470" y="3238"/>
                    <a:pt x="555" y="3192"/>
                    <a:pt x="581" y="3106"/>
                  </a:cubicBezTo>
                  <a:cubicBezTo>
                    <a:pt x="591" y="3086"/>
                    <a:pt x="591" y="3086"/>
                    <a:pt x="620" y="3086"/>
                  </a:cubicBezTo>
                  <a:cubicBezTo>
                    <a:pt x="640" y="3244"/>
                    <a:pt x="791" y="3331"/>
                    <a:pt x="945" y="3331"/>
                  </a:cubicBezTo>
                  <a:cubicBezTo>
                    <a:pt x="1021" y="3331"/>
                    <a:pt x="1099" y="3309"/>
                    <a:pt x="1161" y="3263"/>
                  </a:cubicBezTo>
                  <a:cubicBezTo>
                    <a:pt x="1332" y="3130"/>
                    <a:pt x="1420" y="2897"/>
                    <a:pt x="1497" y="2669"/>
                  </a:cubicBezTo>
                  <a:lnTo>
                    <a:pt x="1497" y="2669"/>
                  </a:lnTo>
                  <a:cubicBezTo>
                    <a:pt x="1449" y="2840"/>
                    <a:pt x="1572" y="3029"/>
                    <a:pt x="1732" y="3067"/>
                  </a:cubicBezTo>
                  <a:cubicBezTo>
                    <a:pt x="1758" y="3072"/>
                    <a:pt x="1785" y="3075"/>
                    <a:pt x="1811" y="3075"/>
                  </a:cubicBezTo>
                  <a:cubicBezTo>
                    <a:pt x="1957" y="3075"/>
                    <a:pt x="2091" y="2985"/>
                    <a:pt x="2174" y="2860"/>
                  </a:cubicBezTo>
                  <a:cubicBezTo>
                    <a:pt x="2292" y="2712"/>
                    <a:pt x="2351" y="2535"/>
                    <a:pt x="2400" y="2368"/>
                  </a:cubicBezTo>
                  <a:cubicBezTo>
                    <a:pt x="2450" y="2191"/>
                    <a:pt x="2509" y="2004"/>
                    <a:pt x="2617" y="1857"/>
                  </a:cubicBezTo>
                  <a:lnTo>
                    <a:pt x="2617" y="1857"/>
                  </a:lnTo>
                  <a:cubicBezTo>
                    <a:pt x="2568" y="2054"/>
                    <a:pt x="2518" y="2270"/>
                    <a:pt x="2558" y="2467"/>
                  </a:cubicBezTo>
                  <a:cubicBezTo>
                    <a:pt x="2587" y="2663"/>
                    <a:pt x="2715" y="2870"/>
                    <a:pt x="2902" y="2890"/>
                  </a:cubicBezTo>
                  <a:cubicBezTo>
                    <a:pt x="2920" y="2893"/>
                    <a:pt x="2938" y="2894"/>
                    <a:pt x="2956" y="2894"/>
                  </a:cubicBezTo>
                  <a:cubicBezTo>
                    <a:pt x="3159" y="2894"/>
                    <a:pt x="3333" y="2694"/>
                    <a:pt x="3423" y="2486"/>
                  </a:cubicBezTo>
                  <a:cubicBezTo>
                    <a:pt x="3551" y="2191"/>
                    <a:pt x="3590" y="1847"/>
                    <a:pt x="3699" y="1542"/>
                  </a:cubicBezTo>
                  <a:cubicBezTo>
                    <a:pt x="3817" y="1237"/>
                    <a:pt x="4023" y="923"/>
                    <a:pt x="4318" y="854"/>
                  </a:cubicBezTo>
                  <a:cubicBezTo>
                    <a:pt x="4230" y="578"/>
                    <a:pt x="4131" y="264"/>
                    <a:pt x="3964" y="136"/>
                  </a:cubicBezTo>
                  <a:cubicBezTo>
                    <a:pt x="3819" y="45"/>
                    <a:pt x="3653" y="1"/>
                    <a:pt x="3488" y="1"/>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81;p35">
              <a:extLst>
                <a:ext uri="{FF2B5EF4-FFF2-40B4-BE49-F238E27FC236}">
                  <a16:creationId xmlns:a16="http://schemas.microsoft.com/office/drawing/2014/main" id="{54ABA2D2-A273-B72C-E279-3F25153B05D5}"/>
                </a:ext>
              </a:extLst>
            </p:cNvPr>
            <p:cNvSpPr/>
            <p:nvPr/>
          </p:nvSpPr>
          <p:spPr>
            <a:xfrm>
              <a:off x="7740008" y="4153377"/>
              <a:ext cx="8397" cy="54685"/>
            </a:xfrm>
            <a:custGeom>
              <a:avLst/>
              <a:gdLst/>
              <a:ahLst/>
              <a:cxnLst/>
              <a:rect l="l" t="t" r="r" b="b"/>
              <a:pathLst>
                <a:path w="207" h="1348" fill="none" extrusionOk="0">
                  <a:moveTo>
                    <a:pt x="207" y="0"/>
                  </a:moveTo>
                  <a:cubicBezTo>
                    <a:pt x="99" y="443"/>
                    <a:pt x="40" y="895"/>
                    <a:pt x="0" y="1348"/>
                  </a:cubicBezTo>
                </a:path>
              </a:pathLst>
            </a:custGeom>
            <a:noFill/>
            <a:ln w="3200" cap="flat" cmpd="sng">
              <a:solidFill>
                <a:srgbClr val="C96974"/>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82;p35">
              <a:extLst>
                <a:ext uri="{FF2B5EF4-FFF2-40B4-BE49-F238E27FC236}">
                  <a16:creationId xmlns:a16="http://schemas.microsoft.com/office/drawing/2014/main" id="{3A0A2181-95CA-41CF-0DF5-385D271BE081}"/>
                </a:ext>
              </a:extLst>
            </p:cNvPr>
            <p:cNvSpPr/>
            <p:nvPr/>
          </p:nvSpPr>
          <p:spPr>
            <a:xfrm>
              <a:off x="7694126" y="4160557"/>
              <a:ext cx="12008" cy="82230"/>
            </a:xfrm>
            <a:custGeom>
              <a:avLst/>
              <a:gdLst/>
              <a:ahLst/>
              <a:cxnLst/>
              <a:rect l="l" t="t" r="r" b="b"/>
              <a:pathLst>
                <a:path w="296" h="2027" fill="none" extrusionOk="0">
                  <a:moveTo>
                    <a:pt x="295" y="0"/>
                  </a:moveTo>
                  <a:cubicBezTo>
                    <a:pt x="89" y="659"/>
                    <a:pt x="0" y="1328"/>
                    <a:pt x="20" y="2026"/>
                  </a:cubicBezTo>
                </a:path>
              </a:pathLst>
            </a:custGeom>
            <a:noFill/>
            <a:ln w="3200" cap="flat" cmpd="sng">
              <a:solidFill>
                <a:srgbClr val="C96974"/>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83;p35">
              <a:extLst>
                <a:ext uri="{FF2B5EF4-FFF2-40B4-BE49-F238E27FC236}">
                  <a16:creationId xmlns:a16="http://schemas.microsoft.com/office/drawing/2014/main" id="{620E4A82-BADC-3F0D-76E3-578DB29412D8}"/>
                </a:ext>
              </a:extLst>
            </p:cNvPr>
            <p:cNvSpPr/>
            <p:nvPr/>
          </p:nvSpPr>
          <p:spPr>
            <a:xfrm>
              <a:off x="7660212" y="4185668"/>
              <a:ext cx="6815" cy="73468"/>
            </a:xfrm>
            <a:custGeom>
              <a:avLst/>
              <a:gdLst/>
              <a:ahLst/>
              <a:cxnLst/>
              <a:rect l="l" t="t" r="r" b="b"/>
              <a:pathLst>
                <a:path w="168" h="1811" fill="none" extrusionOk="0">
                  <a:moveTo>
                    <a:pt x="167" y="1"/>
                  </a:moveTo>
                  <a:cubicBezTo>
                    <a:pt x="69" y="601"/>
                    <a:pt x="10" y="1201"/>
                    <a:pt x="0" y="1810"/>
                  </a:cubicBezTo>
                </a:path>
              </a:pathLst>
            </a:custGeom>
            <a:noFill/>
            <a:ln w="3200" cap="flat" cmpd="sng">
              <a:solidFill>
                <a:srgbClr val="C96974"/>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84;p35">
              <a:extLst>
                <a:ext uri="{FF2B5EF4-FFF2-40B4-BE49-F238E27FC236}">
                  <a16:creationId xmlns:a16="http://schemas.microsoft.com/office/drawing/2014/main" id="{AEA3CC61-24F0-433F-3B79-FA69609B938A}"/>
                </a:ext>
              </a:extLst>
            </p:cNvPr>
            <p:cNvSpPr/>
            <p:nvPr/>
          </p:nvSpPr>
          <p:spPr>
            <a:xfrm>
              <a:off x="8033633" y="4017720"/>
              <a:ext cx="233425" cy="211073"/>
            </a:xfrm>
            <a:custGeom>
              <a:avLst/>
              <a:gdLst/>
              <a:ahLst/>
              <a:cxnLst/>
              <a:rect l="l" t="t" r="r" b="b"/>
              <a:pathLst>
                <a:path w="5754" h="5203" extrusionOk="0">
                  <a:moveTo>
                    <a:pt x="2115" y="0"/>
                  </a:moveTo>
                  <a:lnTo>
                    <a:pt x="1" y="3551"/>
                  </a:lnTo>
                  <a:lnTo>
                    <a:pt x="5636" y="5203"/>
                  </a:lnTo>
                  <a:lnTo>
                    <a:pt x="5754" y="1780"/>
                  </a:lnTo>
                  <a:lnTo>
                    <a:pt x="2115" y="0"/>
                  </a:ln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85;p35">
              <a:extLst>
                <a:ext uri="{FF2B5EF4-FFF2-40B4-BE49-F238E27FC236}">
                  <a16:creationId xmlns:a16="http://schemas.microsoft.com/office/drawing/2014/main" id="{E33C1DEC-92DC-003C-E7C6-F39F5CAC6D84}"/>
                </a:ext>
              </a:extLst>
            </p:cNvPr>
            <p:cNvSpPr/>
            <p:nvPr/>
          </p:nvSpPr>
          <p:spPr>
            <a:xfrm>
              <a:off x="8170872" y="4037679"/>
              <a:ext cx="206326" cy="256955"/>
            </a:xfrm>
            <a:custGeom>
              <a:avLst/>
              <a:gdLst/>
              <a:ahLst/>
              <a:cxnLst/>
              <a:rect l="l" t="t" r="r" b="b"/>
              <a:pathLst>
                <a:path w="5086" h="6334" extrusionOk="0">
                  <a:moveTo>
                    <a:pt x="1" y="0"/>
                  </a:moveTo>
                  <a:lnTo>
                    <a:pt x="502" y="5527"/>
                  </a:lnTo>
                  <a:lnTo>
                    <a:pt x="5056" y="6334"/>
                  </a:lnTo>
                  <a:lnTo>
                    <a:pt x="5085" y="236"/>
                  </a:lnTo>
                  <a:lnTo>
                    <a:pt x="1" y="0"/>
                  </a:lnTo>
                  <a:close/>
                </a:path>
              </a:pathLst>
            </a:custGeom>
            <a:solidFill>
              <a:srgbClr val="E6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86;p35">
              <a:extLst>
                <a:ext uri="{FF2B5EF4-FFF2-40B4-BE49-F238E27FC236}">
                  <a16:creationId xmlns:a16="http://schemas.microsoft.com/office/drawing/2014/main" id="{79E5F8EA-11B8-EFE4-8E24-46D3774994C8}"/>
                </a:ext>
              </a:extLst>
            </p:cNvPr>
            <p:cNvSpPr/>
            <p:nvPr/>
          </p:nvSpPr>
          <p:spPr>
            <a:xfrm>
              <a:off x="8866682" y="3747501"/>
              <a:ext cx="276549" cy="337156"/>
            </a:xfrm>
            <a:custGeom>
              <a:avLst/>
              <a:gdLst/>
              <a:ahLst/>
              <a:cxnLst/>
              <a:rect l="l" t="t" r="r" b="b"/>
              <a:pathLst>
                <a:path w="6817" h="8311" extrusionOk="0">
                  <a:moveTo>
                    <a:pt x="2910" y="1"/>
                  </a:moveTo>
                  <a:cubicBezTo>
                    <a:pt x="2866" y="1"/>
                    <a:pt x="2821" y="8"/>
                    <a:pt x="2774" y="23"/>
                  </a:cubicBezTo>
                  <a:cubicBezTo>
                    <a:pt x="2272" y="180"/>
                    <a:pt x="2489" y="2609"/>
                    <a:pt x="2558" y="3790"/>
                  </a:cubicBezTo>
                  <a:cubicBezTo>
                    <a:pt x="1620" y="1130"/>
                    <a:pt x="1296" y="857"/>
                    <a:pt x="1079" y="857"/>
                  </a:cubicBezTo>
                  <a:cubicBezTo>
                    <a:pt x="1045" y="857"/>
                    <a:pt x="1014" y="863"/>
                    <a:pt x="984" y="869"/>
                  </a:cubicBezTo>
                  <a:cubicBezTo>
                    <a:pt x="1" y="1026"/>
                    <a:pt x="1289" y="3140"/>
                    <a:pt x="2115" y="8274"/>
                  </a:cubicBezTo>
                  <a:cubicBezTo>
                    <a:pt x="2237" y="8257"/>
                    <a:pt x="2347" y="8251"/>
                    <a:pt x="2450" y="8251"/>
                  </a:cubicBezTo>
                  <a:cubicBezTo>
                    <a:pt x="2763" y="8251"/>
                    <a:pt x="3003" y="8311"/>
                    <a:pt x="3264" y="8311"/>
                  </a:cubicBezTo>
                  <a:cubicBezTo>
                    <a:pt x="3511" y="8311"/>
                    <a:pt x="3776" y="8257"/>
                    <a:pt x="4141" y="8048"/>
                  </a:cubicBezTo>
                  <a:cubicBezTo>
                    <a:pt x="4151" y="8038"/>
                    <a:pt x="5685" y="7487"/>
                    <a:pt x="5823" y="5589"/>
                  </a:cubicBezTo>
                  <a:cubicBezTo>
                    <a:pt x="5852" y="5737"/>
                    <a:pt x="5833" y="5884"/>
                    <a:pt x="5882" y="6032"/>
                  </a:cubicBezTo>
                  <a:cubicBezTo>
                    <a:pt x="5931" y="6170"/>
                    <a:pt x="6059" y="6307"/>
                    <a:pt x="6206" y="6307"/>
                  </a:cubicBezTo>
                  <a:cubicBezTo>
                    <a:pt x="6324" y="6307"/>
                    <a:pt x="6442" y="6229"/>
                    <a:pt x="6511" y="6130"/>
                  </a:cubicBezTo>
                  <a:cubicBezTo>
                    <a:pt x="6580" y="6032"/>
                    <a:pt x="6619" y="5914"/>
                    <a:pt x="6649" y="5796"/>
                  </a:cubicBezTo>
                  <a:cubicBezTo>
                    <a:pt x="6747" y="5442"/>
                    <a:pt x="6816" y="5068"/>
                    <a:pt x="6806" y="4704"/>
                  </a:cubicBezTo>
                  <a:cubicBezTo>
                    <a:pt x="6796" y="4330"/>
                    <a:pt x="6698" y="3957"/>
                    <a:pt x="6462" y="3672"/>
                  </a:cubicBezTo>
                  <a:cubicBezTo>
                    <a:pt x="6315" y="3485"/>
                    <a:pt x="6128" y="3347"/>
                    <a:pt x="5911" y="3298"/>
                  </a:cubicBezTo>
                  <a:cubicBezTo>
                    <a:pt x="5863" y="3287"/>
                    <a:pt x="5813" y="3282"/>
                    <a:pt x="5763" y="3282"/>
                  </a:cubicBezTo>
                  <a:cubicBezTo>
                    <a:pt x="5581" y="3282"/>
                    <a:pt x="5398" y="3351"/>
                    <a:pt x="5282" y="3475"/>
                  </a:cubicBezTo>
                  <a:cubicBezTo>
                    <a:pt x="5158" y="3244"/>
                    <a:pt x="4881" y="3086"/>
                    <a:pt x="4590" y="3086"/>
                  </a:cubicBezTo>
                  <a:cubicBezTo>
                    <a:pt x="4559" y="3086"/>
                    <a:pt x="4527" y="3087"/>
                    <a:pt x="4495" y="3091"/>
                  </a:cubicBezTo>
                  <a:cubicBezTo>
                    <a:pt x="4180" y="3131"/>
                    <a:pt x="3895" y="3376"/>
                    <a:pt x="3807" y="3672"/>
                  </a:cubicBezTo>
                  <a:cubicBezTo>
                    <a:pt x="3752" y="1141"/>
                    <a:pt x="3453" y="1"/>
                    <a:pt x="2910" y="1"/>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87;p35">
              <a:extLst>
                <a:ext uri="{FF2B5EF4-FFF2-40B4-BE49-F238E27FC236}">
                  <a16:creationId xmlns:a16="http://schemas.microsoft.com/office/drawing/2014/main" id="{99C615FE-B79D-01CE-7D15-045A5F31FD30}"/>
                </a:ext>
              </a:extLst>
            </p:cNvPr>
            <p:cNvSpPr/>
            <p:nvPr/>
          </p:nvSpPr>
          <p:spPr>
            <a:xfrm>
              <a:off x="8945667" y="3860684"/>
              <a:ext cx="95415" cy="159877"/>
            </a:xfrm>
            <a:custGeom>
              <a:avLst/>
              <a:gdLst/>
              <a:ahLst/>
              <a:cxnLst/>
              <a:rect l="l" t="t" r="r" b="b"/>
              <a:pathLst>
                <a:path w="2352" h="3941" extrusionOk="0">
                  <a:moveTo>
                    <a:pt x="909" y="1"/>
                  </a:moveTo>
                  <a:cubicBezTo>
                    <a:pt x="895" y="1"/>
                    <a:pt x="881" y="3"/>
                    <a:pt x="866" y="6"/>
                  </a:cubicBezTo>
                  <a:cubicBezTo>
                    <a:pt x="335" y="144"/>
                    <a:pt x="1" y="2967"/>
                    <a:pt x="1" y="2967"/>
                  </a:cubicBezTo>
                  <a:lnTo>
                    <a:pt x="1801" y="3940"/>
                  </a:lnTo>
                  <a:cubicBezTo>
                    <a:pt x="2351" y="2642"/>
                    <a:pt x="1220" y="2052"/>
                    <a:pt x="1220" y="2052"/>
                  </a:cubicBezTo>
                  <a:cubicBezTo>
                    <a:pt x="1220" y="2052"/>
                    <a:pt x="1369" y="1"/>
                    <a:pt x="909" y="1"/>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88;p35">
              <a:extLst>
                <a:ext uri="{FF2B5EF4-FFF2-40B4-BE49-F238E27FC236}">
                  <a16:creationId xmlns:a16="http://schemas.microsoft.com/office/drawing/2014/main" id="{C4A72BA8-CAA2-15A6-2EA5-69074E2BC957}"/>
                </a:ext>
              </a:extLst>
            </p:cNvPr>
            <p:cNvSpPr/>
            <p:nvPr/>
          </p:nvSpPr>
          <p:spPr>
            <a:xfrm>
              <a:off x="8945667" y="3855735"/>
              <a:ext cx="95415" cy="164826"/>
            </a:xfrm>
            <a:custGeom>
              <a:avLst/>
              <a:gdLst/>
              <a:ahLst/>
              <a:cxnLst/>
              <a:rect l="l" t="t" r="r" b="b"/>
              <a:pathLst>
                <a:path w="2352" h="4063" fill="none" extrusionOk="0">
                  <a:moveTo>
                    <a:pt x="1" y="3089"/>
                  </a:moveTo>
                  <a:cubicBezTo>
                    <a:pt x="1" y="3089"/>
                    <a:pt x="335" y="266"/>
                    <a:pt x="866" y="128"/>
                  </a:cubicBezTo>
                  <a:cubicBezTo>
                    <a:pt x="1378" y="0"/>
                    <a:pt x="1220" y="2174"/>
                    <a:pt x="1220" y="2174"/>
                  </a:cubicBezTo>
                  <a:cubicBezTo>
                    <a:pt x="1220" y="2174"/>
                    <a:pt x="2351" y="2764"/>
                    <a:pt x="1801" y="4062"/>
                  </a:cubicBezTo>
                </a:path>
              </a:pathLst>
            </a:custGeom>
            <a:noFill/>
            <a:ln w="3200" cap="flat" cmpd="sng">
              <a:solidFill>
                <a:srgbClr val="C96974"/>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89;p35">
              <a:extLst>
                <a:ext uri="{FF2B5EF4-FFF2-40B4-BE49-F238E27FC236}">
                  <a16:creationId xmlns:a16="http://schemas.microsoft.com/office/drawing/2014/main" id="{6C277E49-F47E-C53A-8C06-433E59731432}"/>
                </a:ext>
              </a:extLst>
            </p:cNvPr>
            <p:cNvSpPr/>
            <p:nvPr/>
          </p:nvSpPr>
          <p:spPr>
            <a:xfrm>
              <a:off x="9033049" y="3894030"/>
              <a:ext cx="53306" cy="108518"/>
            </a:xfrm>
            <a:custGeom>
              <a:avLst/>
              <a:gdLst/>
              <a:ahLst/>
              <a:cxnLst/>
              <a:rect l="l" t="t" r="r" b="b"/>
              <a:pathLst>
                <a:path w="1314" h="2675" extrusionOk="0">
                  <a:moveTo>
                    <a:pt x="1240" y="1"/>
                  </a:moveTo>
                  <a:lnTo>
                    <a:pt x="40" y="836"/>
                  </a:lnTo>
                  <a:cubicBezTo>
                    <a:pt x="40" y="836"/>
                    <a:pt x="1" y="2489"/>
                    <a:pt x="670" y="2666"/>
                  </a:cubicBezTo>
                  <a:cubicBezTo>
                    <a:pt x="690" y="2672"/>
                    <a:pt x="710" y="2675"/>
                    <a:pt x="729" y="2675"/>
                  </a:cubicBezTo>
                  <a:cubicBezTo>
                    <a:pt x="1314" y="2675"/>
                    <a:pt x="1240" y="1"/>
                    <a:pt x="1240" y="1"/>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90;p35">
              <a:extLst>
                <a:ext uri="{FF2B5EF4-FFF2-40B4-BE49-F238E27FC236}">
                  <a16:creationId xmlns:a16="http://schemas.microsoft.com/office/drawing/2014/main" id="{1C4C9891-3938-8BAF-1156-551F7C677197}"/>
                </a:ext>
              </a:extLst>
            </p:cNvPr>
            <p:cNvSpPr/>
            <p:nvPr/>
          </p:nvSpPr>
          <p:spPr>
            <a:xfrm>
              <a:off x="9033049" y="3894030"/>
              <a:ext cx="53509" cy="115739"/>
            </a:xfrm>
            <a:custGeom>
              <a:avLst/>
              <a:gdLst/>
              <a:ahLst/>
              <a:cxnLst/>
              <a:rect l="l" t="t" r="r" b="b"/>
              <a:pathLst>
                <a:path w="1319" h="2853" fill="none" extrusionOk="0">
                  <a:moveTo>
                    <a:pt x="1240" y="1"/>
                  </a:moveTo>
                  <a:cubicBezTo>
                    <a:pt x="1240" y="1"/>
                    <a:pt x="1319" y="2853"/>
                    <a:pt x="670" y="2666"/>
                  </a:cubicBezTo>
                  <a:cubicBezTo>
                    <a:pt x="1" y="2489"/>
                    <a:pt x="40" y="836"/>
                    <a:pt x="40" y="836"/>
                  </a:cubicBezTo>
                </a:path>
              </a:pathLst>
            </a:custGeom>
            <a:noFill/>
            <a:ln w="3200" cap="flat" cmpd="sng">
              <a:solidFill>
                <a:srgbClr val="C96974"/>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91;p35">
              <a:extLst>
                <a:ext uri="{FF2B5EF4-FFF2-40B4-BE49-F238E27FC236}">
                  <a16:creationId xmlns:a16="http://schemas.microsoft.com/office/drawing/2014/main" id="{F4A65B40-2DEA-C7C0-8D7A-6390B7BC1779}"/>
                </a:ext>
              </a:extLst>
            </p:cNvPr>
            <p:cNvSpPr/>
            <p:nvPr/>
          </p:nvSpPr>
          <p:spPr>
            <a:xfrm>
              <a:off x="8731837" y="4045630"/>
              <a:ext cx="324783" cy="282634"/>
            </a:xfrm>
            <a:custGeom>
              <a:avLst/>
              <a:gdLst/>
              <a:ahLst/>
              <a:cxnLst/>
              <a:rect l="l" t="t" r="r" b="b"/>
              <a:pathLst>
                <a:path w="8006" h="6967" extrusionOk="0">
                  <a:moveTo>
                    <a:pt x="5665" y="1"/>
                  </a:moveTo>
                  <a:lnTo>
                    <a:pt x="4180" y="3040"/>
                  </a:lnTo>
                  <a:lnTo>
                    <a:pt x="3236" y="2695"/>
                  </a:lnTo>
                  <a:lnTo>
                    <a:pt x="1427" y="2037"/>
                  </a:lnTo>
                  <a:lnTo>
                    <a:pt x="0" y="6384"/>
                  </a:lnTo>
                  <a:lnTo>
                    <a:pt x="3256" y="6934"/>
                  </a:lnTo>
                  <a:cubicBezTo>
                    <a:pt x="3285" y="6934"/>
                    <a:pt x="3305" y="6944"/>
                    <a:pt x="3344" y="6944"/>
                  </a:cubicBezTo>
                  <a:cubicBezTo>
                    <a:pt x="3467" y="6959"/>
                    <a:pt x="3589" y="6967"/>
                    <a:pt x="3710" y="6967"/>
                  </a:cubicBezTo>
                  <a:cubicBezTo>
                    <a:pt x="4831" y="6967"/>
                    <a:pt x="5853" y="6324"/>
                    <a:pt x="6226" y="5312"/>
                  </a:cubicBezTo>
                  <a:lnTo>
                    <a:pt x="8006" y="345"/>
                  </a:lnTo>
                  <a:lnTo>
                    <a:pt x="5665" y="1"/>
                  </a:ln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92;p35">
              <a:extLst>
                <a:ext uri="{FF2B5EF4-FFF2-40B4-BE49-F238E27FC236}">
                  <a16:creationId xmlns:a16="http://schemas.microsoft.com/office/drawing/2014/main" id="{09473A4E-CA3F-9E01-94DB-FF1DFF052410}"/>
                </a:ext>
              </a:extLst>
            </p:cNvPr>
            <p:cNvSpPr/>
            <p:nvPr/>
          </p:nvSpPr>
          <p:spPr>
            <a:xfrm>
              <a:off x="8731837" y="4128225"/>
              <a:ext cx="135698" cy="199146"/>
            </a:xfrm>
            <a:custGeom>
              <a:avLst/>
              <a:gdLst/>
              <a:ahLst/>
              <a:cxnLst/>
              <a:rect l="l" t="t" r="r" b="b"/>
              <a:pathLst>
                <a:path w="3345" h="4909" extrusionOk="0">
                  <a:moveTo>
                    <a:pt x="1427" y="1"/>
                  </a:moveTo>
                  <a:lnTo>
                    <a:pt x="0" y="4348"/>
                  </a:lnTo>
                  <a:lnTo>
                    <a:pt x="3256" y="4898"/>
                  </a:lnTo>
                  <a:cubicBezTo>
                    <a:pt x="3285" y="4898"/>
                    <a:pt x="3305" y="4908"/>
                    <a:pt x="3344" y="4908"/>
                  </a:cubicBezTo>
                  <a:lnTo>
                    <a:pt x="3236" y="659"/>
                  </a:lnTo>
                  <a:lnTo>
                    <a:pt x="1427" y="1"/>
                  </a:ln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293;p35">
              <a:extLst>
                <a:ext uri="{FF2B5EF4-FFF2-40B4-BE49-F238E27FC236}">
                  <a16:creationId xmlns:a16="http://schemas.microsoft.com/office/drawing/2014/main" id="{94CEA3E7-96E5-F6CA-A618-9B73BF85840E}"/>
                </a:ext>
              </a:extLst>
            </p:cNvPr>
            <p:cNvSpPr/>
            <p:nvPr/>
          </p:nvSpPr>
          <p:spPr>
            <a:xfrm>
              <a:off x="8596180" y="4060802"/>
              <a:ext cx="260971" cy="304459"/>
            </a:xfrm>
            <a:custGeom>
              <a:avLst/>
              <a:gdLst/>
              <a:ahLst/>
              <a:cxnLst/>
              <a:rect l="l" t="t" r="r" b="b"/>
              <a:pathLst>
                <a:path w="6433" h="7505" extrusionOk="0">
                  <a:moveTo>
                    <a:pt x="374" y="0"/>
                  </a:moveTo>
                  <a:lnTo>
                    <a:pt x="1" y="1545"/>
                  </a:lnTo>
                  <a:lnTo>
                    <a:pt x="2223" y="6737"/>
                  </a:lnTo>
                  <a:lnTo>
                    <a:pt x="5567" y="7504"/>
                  </a:lnTo>
                  <a:lnTo>
                    <a:pt x="6433" y="2282"/>
                  </a:lnTo>
                  <a:lnTo>
                    <a:pt x="4033" y="984"/>
                  </a:lnTo>
                  <a:cubicBezTo>
                    <a:pt x="3089" y="571"/>
                    <a:pt x="2095" y="276"/>
                    <a:pt x="1073" y="118"/>
                  </a:cubicBezTo>
                  <a:lnTo>
                    <a:pt x="374" y="0"/>
                  </a:lnTo>
                  <a:close/>
                </a:path>
              </a:pathLst>
            </a:custGeom>
            <a:solidFill>
              <a:srgbClr val="E65C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294;p35">
              <a:extLst>
                <a:ext uri="{FF2B5EF4-FFF2-40B4-BE49-F238E27FC236}">
                  <a16:creationId xmlns:a16="http://schemas.microsoft.com/office/drawing/2014/main" id="{06E5C341-08DB-4462-73AD-E42C1B1F30E5}"/>
                </a:ext>
              </a:extLst>
            </p:cNvPr>
            <p:cNvSpPr/>
            <p:nvPr/>
          </p:nvSpPr>
          <p:spPr>
            <a:xfrm>
              <a:off x="8284582" y="4449396"/>
              <a:ext cx="477601" cy="215089"/>
            </a:xfrm>
            <a:custGeom>
              <a:avLst/>
              <a:gdLst/>
              <a:ahLst/>
              <a:cxnLst/>
              <a:rect l="l" t="t" r="r" b="b"/>
              <a:pathLst>
                <a:path w="11773" h="5302" extrusionOk="0">
                  <a:moveTo>
                    <a:pt x="4003" y="1"/>
                  </a:moveTo>
                  <a:lnTo>
                    <a:pt x="778" y="1309"/>
                  </a:lnTo>
                  <a:lnTo>
                    <a:pt x="1" y="5134"/>
                  </a:lnTo>
                  <a:lnTo>
                    <a:pt x="11773" y="5302"/>
                  </a:lnTo>
                  <a:lnTo>
                    <a:pt x="11517" y="2499"/>
                  </a:lnTo>
                  <a:lnTo>
                    <a:pt x="4003" y="1"/>
                  </a:lnTo>
                  <a:close/>
                </a:path>
              </a:pathLst>
            </a:custGeom>
            <a:solidFill>
              <a:srgbClr val="4C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295;p35">
              <a:extLst>
                <a:ext uri="{FF2B5EF4-FFF2-40B4-BE49-F238E27FC236}">
                  <a16:creationId xmlns:a16="http://schemas.microsoft.com/office/drawing/2014/main" id="{232E594E-6361-C739-AA2A-84D2964A3CC3}"/>
                </a:ext>
              </a:extLst>
            </p:cNvPr>
            <p:cNvSpPr/>
            <p:nvPr/>
          </p:nvSpPr>
          <p:spPr>
            <a:xfrm>
              <a:off x="8310505" y="4034474"/>
              <a:ext cx="447297" cy="520278"/>
            </a:xfrm>
            <a:custGeom>
              <a:avLst/>
              <a:gdLst/>
              <a:ahLst/>
              <a:cxnLst/>
              <a:rect l="l" t="t" r="r" b="b"/>
              <a:pathLst>
                <a:path w="11026" h="12825" extrusionOk="0">
                  <a:moveTo>
                    <a:pt x="1102" y="0"/>
                  </a:moveTo>
                  <a:cubicBezTo>
                    <a:pt x="1102" y="541"/>
                    <a:pt x="1102" y="1063"/>
                    <a:pt x="1093" y="1554"/>
                  </a:cubicBezTo>
                  <a:cubicBezTo>
                    <a:pt x="1093" y="1938"/>
                    <a:pt x="1083" y="2302"/>
                    <a:pt x="1073" y="2656"/>
                  </a:cubicBezTo>
                  <a:cubicBezTo>
                    <a:pt x="1053" y="3089"/>
                    <a:pt x="1043" y="3511"/>
                    <a:pt x="1024" y="3905"/>
                  </a:cubicBezTo>
                  <a:cubicBezTo>
                    <a:pt x="994" y="4308"/>
                    <a:pt x="975" y="4701"/>
                    <a:pt x="945" y="5065"/>
                  </a:cubicBezTo>
                  <a:cubicBezTo>
                    <a:pt x="896" y="5803"/>
                    <a:pt x="827" y="6482"/>
                    <a:pt x="758" y="7101"/>
                  </a:cubicBezTo>
                  <a:cubicBezTo>
                    <a:pt x="709" y="7514"/>
                    <a:pt x="660" y="7898"/>
                    <a:pt x="611" y="8252"/>
                  </a:cubicBezTo>
                  <a:cubicBezTo>
                    <a:pt x="562" y="8694"/>
                    <a:pt x="502" y="9088"/>
                    <a:pt x="443" y="9432"/>
                  </a:cubicBezTo>
                  <a:cubicBezTo>
                    <a:pt x="355" y="9993"/>
                    <a:pt x="257" y="10455"/>
                    <a:pt x="188" y="10799"/>
                  </a:cubicBezTo>
                  <a:cubicBezTo>
                    <a:pt x="70" y="11301"/>
                    <a:pt x="1" y="11546"/>
                    <a:pt x="1" y="11546"/>
                  </a:cubicBezTo>
                  <a:lnTo>
                    <a:pt x="11026" y="12825"/>
                  </a:lnTo>
                  <a:cubicBezTo>
                    <a:pt x="11026" y="12618"/>
                    <a:pt x="11016" y="12422"/>
                    <a:pt x="10977" y="12196"/>
                  </a:cubicBezTo>
                  <a:cubicBezTo>
                    <a:pt x="10957" y="11694"/>
                    <a:pt x="10918" y="11192"/>
                    <a:pt x="10868" y="10671"/>
                  </a:cubicBezTo>
                  <a:cubicBezTo>
                    <a:pt x="10829" y="10209"/>
                    <a:pt x="10770" y="9737"/>
                    <a:pt x="10711" y="9275"/>
                  </a:cubicBezTo>
                  <a:cubicBezTo>
                    <a:pt x="10642" y="8783"/>
                    <a:pt x="10573" y="8301"/>
                    <a:pt x="10485" y="7819"/>
                  </a:cubicBezTo>
                  <a:cubicBezTo>
                    <a:pt x="10377" y="7180"/>
                    <a:pt x="10249" y="6541"/>
                    <a:pt x="10121" y="5950"/>
                  </a:cubicBezTo>
                  <a:cubicBezTo>
                    <a:pt x="10023" y="5498"/>
                    <a:pt x="9924" y="5065"/>
                    <a:pt x="9806" y="4662"/>
                  </a:cubicBezTo>
                  <a:cubicBezTo>
                    <a:pt x="9649" y="4052"/>
                    <a:pt x="9492" y="3492"/>
                    <a:pt x="9334" y="3000"/>
                  </a:cubicBezTo>
                  <a:cubicBezTo>
                    <a:pt x="9255" y="2754"/>
                    <a:pt x="9167" y="2538"/>
                    <a:pt x="9098" y="2331"/>
                  </a:cubicBezTo>
                  <a:cubicBezTo>
                    <a:pt x="9019" y="2154"/>
                    <a:pt x="8951" y="1987"/>
                    <a:pt x="8852" y="1820"/>
                  </a:cubicBezTo>
                  <a:cubicBezTo>
                    <a:pt x="8331" y="964"/>
                    <a:pt x="7416" y="423"/>
                    <a:pt x="6394" y="384"/>
                  </a:cubicBezTo>
                  <a:lnTo>
                    <a:pt x="1102" y="0"/>
                  </a:lnTo>
                  <a:close/>
                </a:path>
              </a:pathLst>
            </a:custGeom>
            <a:solidFill>
              <a:srgbClr val="EF69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296;p35">
              <a:extLst>
                <a:ext uri="{FF2B5EF4-FFF2-40B4-BE49-F238E27FC236}">
                  <a16:creationId xmlns:a16="http://schemas.microsoft.com/office/drawing/2014/main" id="{98F70847-1AD0-98C1-A07D-B5CBFB41C1E0}"/>
                </a:ext>
              </a:extLst>
            </p:cNvPr>
            <p:cNvSpPr/>
            <p:nvPr/>
          </p:nvSpPr>
          <p:spPr>
            <a:xfrm>
              <a:off x="8353993" y="4097516"/>
              <a:ext cx="335574" cy="59472"/>
            </a:xfrm>
            <a:custGeom>
              <a:avLst/>
              <a:gdLst/>
              <a:ahLst/>
              <a:cxnLst/>
              <a:rect l="l" t="t" r="r" b="b"/>
              <a:pathLst>
                <a:path w="8272" h="1466" extrusionOk="0">
                  <a:moveTo>
                    <a:pt x="21" y="0"/>
                  </a:moveTo>
                  <a:cubicBezTo>
                    <a:pt x="21" y="374"/>
                    <a:pt x="11" y="748"/>
                    <a:pt x="1" y="1102"/>
                  </a:cubicBezTo>
                  <a:lnTo>
                    <a:pt x="8272" y="1466"/>
                  </a:lnTo>
                  <a:cubicBezTo>
                    <a:pt x="8193" y="1220"/>
                    <a:pt x="8115" y="984"/>
                    <a:pt x="8026" y="767"/>
                  </a:cubicBezTo>
                  <a:cubicBezTo>
                    <a:pt x="7947" y="600"/>
                    <a:pt x="7879" y="423"/>
                    <a:pt x="7780" y="266"/>
                  </a:cubicBezTo>
                  <a:lnTo>
                    <a:pt x="21" y="0"/>
                  </a:lnTo>
                  <a:close/>
                </a:path>
              </a:pathLst>
            </a:custGeom>
            <a:solidFill>
              <a:srgbClr val="F993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297;p35">
              <a:extLst>
                <a:ext uri="{FF2B5EF4-FFF2-40B4-BE49-F238E27FC236}">
                  <a16:creationId xmlns:a16="http://schemas.microsoft.com/office/drawing/2014/main" id="{726F42A1-7A99-F979-6DE0-F81B5FE81DB8}"/>
                </a:ext>
              </a:extLst>
            </p:cNvPr>
            <p:cNvSpPr/>
            <p:nvPr/>
          </p:nvSpPr>
          <p:spPr>
            <a:xfrm>
              <a:off x="8348841" y="4193254"/>
              <a:ext cx="373059" cy="83447"/>
            </a:xfrm>
            <a:custGeom>
              <a:avLst/>
              <a:gdLst/>
              <a:ahLst/>
              <a:cxnLst/>
              <a:rect l="l" t="t" r="r" b="b"/>
              <a:pathLst>
                <a:path w="9196" h="2057" extrusionOk="0">
                  <a:moveTo>
                    <a:pt x="79" y="1"/>
                  </a:moveTo>
                  <a:cubicBezTo>
                    <a:pt x="49" y="404"/>
                    <a:pt x="30" y="797"/>
                    <a:pt x="0" y="1161"/>
                  </a:cubicBezTo>
                  <a:lnTo>
                    <a:pt x="9196" y="2056"/>
                  </a:lnTo>
                  <a:cubicBezTo>
                    <a:pt x="9097" y="1594"/>
                    <a:pt x="8989" y="1161"/>
                    <a:pt x="8871" y="768"/>
                  </a:cubicBezTo>
                  <a:lnTo>
                    <a:pt x="79" y="1"/>
                  </a:lnTo>
                  <a:close/>
                </a:path>
              </a:pathLst>
            </a:custGeom>
            <a:solidFill>
              <a:srgbClr val="F993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298;p35">
              <a:extLst>
                <a:ext uri="{FF2B5EF4-FFF2-40B4-BE49-F238E27FC236}">
                  <a16:creationId xmlns:a16="http://schemas.microsoft.com/office/drawing/2014/main" id="{76E3CA1D-4E7A-8AB5-6874-B81A786C296F}"/>
                </a:ext>
              </a:extLst>
            </p:cNvPr>
            <p:cNvSpPr/>
            <p:nvPr/>
          </p:nvSpPr>
          <p:spPr>
            <a:xfrm>
              <a:off x="8336062" y="4321731"/>
              <a:ext cx="410178" cy="89005"/>
            </a:xfrm>
            <a:custGeom>
              <a:avLst/>
              <a:gdLst/>
              <a:ahLst/>
              <a:cxnLst/>
              <a:rect l="l" t="t" r="r" b="b"/>
              <a:pathLst>
                <a:path w="10111" h="2194" extrusionOk="0">
                  <a:moveTo>
                    <a:pt x="148" y="0"/>
                  </a:moveTo>
                  <a:cubicBezTo>
                    <a:pt x="99" y="423"/>
                    <a:pt x="50" y="797"/>
                    <a:pt x="0" y="1161"/>
                  </a:cubicBezTo>
                  <a:lnTo>
                    <a:pt x="10111" y="2194"/>
                  </a:lnTo>
                  <a:cubicBezTo>
                    <a:pt x="10042" y="1712"/>
                    <a:pt x="9963" y="1220"/>
                    <a:pt x="9894" y="738"/>
                  </a:cubicBezTo>
                  <a:lnTo>
                    <a:pt x="148" y="0"/>
                  </a:lnTo>
                  <a:close/>
                </a:path>
              </a:pathLst>
            </a:custGeom>
            <a:solidFill>
              <a:srgbClr val="F993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9;p35">
              <a:extLst>
                <a:ext uri="{FF2B5EF4-FFF2-40B4-BE49-F238E27FC236}">
                  <a16:creationId xmlns:a16="http://schemas.microsoft.com/office/drawing/2014/main" id="{A0691407-623B-65A5-DA23-DAF337F1DDE5}"/>
                </a:ext>
              </a:extLst>
            </p:cNvPr>
            <p:cNvSpPr/>
            <p:nvPr/>
          </p:nvSpPr>
          <p:spPr>
            <a:xfrm>
              <a:off x="8395088" y="4017314"/>
              <a:ext cx="187584" cy="136875"/>
            </a:xfrm>
            <a:custGeom>
              <a:avLst/>
              <a:gdLst/>
              <a:ahLst/>
              <a:cxnLst/>
              <a:rect l="l" t="t" r="r" b="b"/>
              <a:pathLst>
                <a:path w="4624" h="3374" extrusionOk="0">
                  <a:moveTo>
                    <a:pt x="4407" y="0"/>
                  </a:moveTo>
                  <a:lnTo>
                    <a:pt x="1" y="1131"/>
                  </a:lnTo>
                  <a:cubicBezTo>
                    <a:pt x="1" y="1131"/>
                    <a:pt x="414" y="1692"/>
                    <a:pt x="1014" y="2262"/>
                  </a:cubicBezTo>
                  <a:cubicBezTo>
                    <a:pt x="1610" y="2814"/>
                    <a:pt x="2407" y="3374"/>
                    <a:pt x="3194" y="3374"/>
                  </a:cubicBezTo>
                  <a:cubicBezTo>
                    <a:pt x="3277" y="3374"/>
                    <a:pt x="3360" y="3367"/>
                    <a:pt x="3443" y="3354"/>
                  </a:cubicBezTo>
                  <a:cubicBezTo>
                    <a:pt x="4200" y="3226"/>
                    <a:pt x="4466" y="2538"/>
                    <a:pt x="4545" y="1830"/>
                  </a:cubicBezTo>
                  <a:cubicBezTo>
                    <a:pt x="4623" y="945"/>
                    <a:pt x="4407" y="10"/>
                    <a:pt x="4407" y="0"/>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0;p35">
              <a:extLst>
                <a:ext uri="{FF2B5EF4-FFF2-40B4-BE49-F238E27FC236}">
                  <a16:creationId xmlns:a16="http://schemas.microsoft.com/office/drawing/2014/main" id="{6BCE0F2D-528B-E909-4A89-E9F3C042A408}"/>
                </a:ext>
              </a:extLst>
            </p:cNvPr>
            <p:cNvSpPr/>
            <p:nvPr/>
          </p:nvSpPr>
          <p:spPr>
            <a:xfrm>
              <a:off x="8395899" y="4017314"/>
              <a:ext cx="186773" cy="93630"/>
            </a:xfrm>
            <a:custGeom>
              <a:avLst/>
              <a:gdLst/>
              <a:ahLst/>
              <a:cxnLst/>
              <a:rect l="l" t="t" r="r" b="b"/>
              <a:pathLst>
                <a:path w="4604" h="2308" extrusionOk="0">
                  <a:moveTo>
                    <a:pt x="4397" y="0"/>
                  </a:moveTo>
                  <a:lnTo>
                    <a:pt x="1" y="1131"/>
                  </a:lnTo>
                  <a:cubicBezTo>
                    <a:pt x="1" y="1131"/>
                    <a:pt x="404" y="1692"/>
                    <a:pt x="1004" y="2262"/>
                  </a:cubicBezTo>
                  <a:cubicBezTo>
                    <a:pt x="1265" y="2290"/>
                    <a:pt x="1553" y="2307"/>
                    <a:pt x="1861" y="2307"/>
                  </a:cubicBezTo>
                  <a:cubicBezTo>
                    <a:pt x="2655" y="2307"/>
                    <a:pt x="3582" y="2191"/>
                    <a:pt x="4525" y="1830"/>
                  </a:cubicBezTo>
                  <a:cubicBezTo>
                    <a:pt x="4603" y="945"/>
                    <a:pt x="4387" y="10"/>
                    <a:pt x="4397" y="0"/>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01;p35">
              <a:extLst>
                <a:ext uri="{FF2B5EF4-FFF2-40B4-BE49-F238E27FC236}">
                  <a16:creationId xmlns:a16="http://schemas.microsoft.com/office/drawing/2014/main" id="{CD7E69E1-D638-4958-40E0-7D4762AEFAA4}"/>
                </a:ext>
              </a:extLst>
            </p:cNvPr>
            <p:cNvSpPr/>
            <p:nvPr/>
          </p:nvSpPr>
          <p:spPr>
            <a:xfrm>
              <a:off x="8318091" y="4417064"/>
              <a:ext cx="439305" cy="112575"/>
            </a:xfrm>
            <a:custGeom>
              <a:avLst/>
              <a:gdLst/>
              <a:ahLst/>
              <a:cxnLst/>
              <a:rect l="l" t="t" r="r" b="b"/>
              <a:pathLst>
                <a:path w="10829" h="2775" extrusionOk="0">
                  <a:moveTo>
                    <a:pt x="256" y="1"/>
                  </a:moveTo>
                  <a:cubicBezTo>
                    <a:pt x="168" y="562"/>
                    <a:pt x="70" y="1024"/>
                    <a:pt x="1" y="1368"/>
                  </a:cubicBezTo>
                  <a:lnTo>
                    <a:pt x="10829" y="2774"/>
                  </a:lnTo>
                  <a:cubicBezTo>
                    <a:pt x="10799" y="2273"/>
                    <a:pt x="10770" y="1761"/>
                    <a:pt x="10721" y="1260"/>
                  </a:cubicBezTo>
                  <a:lnTo>
                    <a:pt x="256" y="1"/>
                  </a:lnTo>
                  <a:close/>
                </a:path>
              </a:pathLst>
            </a:custGeom>
            <a:solidFill>
              <a:srgbClr val="F993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302;p35">
              <a:extLst>
                <a:ext uri="{FF2B5EF4-FFF2-40B4-BE49-F238E27FC236}">
                  <a16:creationId xmlns:a16="http://schemas.microsoft.com/office/drawing/2014/main" id="{AB128FDF-F488-CBF7-56ED-3A59DE8D57B4}"/>
                </a:ext>
              </a:extLst>
            </p:cNvPr>
            <p:cNvSpPr/>
            <p:nvPr/>
          </p:nvSpPr>
          <p:spPr>
            <a:xfrm>
              <a:off x="8585794" y="4017882"/>
              <a:ext cx="175211" cy="135171"/>
            </a:xfrm>
            <a:custGeom>
              <a:avLst/>
              <a:gdLst/>
              <a:ahLst/>
              <a:cxnLst/>
              <a:rect l="l" t="t" r="r" b="b"/>
              <a:pathLst>
                <a:path w="4319" h="3332" extrusionOk="0">
                  <a:moveTo>
                    <a:pt x="831" y="1"/>
                  </a:moveTo>
                  <a:cubicBezTo>
                    <a:pt x="665" y="1"/>
                    <a:pt x="499" y="48"/>
                    <a:pt x="355" y="144"/>
                  </a:cubicBezTo>
                  <a:cubicBezTo>
                    <a:pt x="188" y="252"/>
                    <a:pt x="89" y="567"/>
                    <a:pt x="1" y="852"/>
                  </a:cubicBezTo>
                  <a:cubicBezTo>
                    <a:pt x="296" y="931"/>
                    <a:pt x="503" y="1235"/>
                    <a:pt x="611" y="1540"/>
                  </a:cubicBezTo>
                  <a:cubicBezTo>
                    <a:pt x="719" y="1855"/>
                    <a:pt x="758" y="2199"/>
                    <a:pt x="896" y="2494"/>
                  </a:cubicBezTo>
                  <a:cubicBezTo>
                    <a:pt x="987" y="2694"/>
                    <a:pt x="1161" y="2902"/>
                    <a:pt x="1365" y="2902"/>
                  </a:cubicBezTo>
                  <a:cubicBezTo>
                    <a:pt x="1382" y="2902"/>
                    <a:pt x="1400" y="2901"/>
                    <a:pt x="1417" y="2898"/>
                  </a:cubicBezTo>
                  <a:cubicBezTo>
                    <a:pt x="1594" y="2868"/>
                    <a:pt x="1732" y="2662"/>
                    <a:pt x="1761" y="2465"/>
                  </a:cubicBezTo>
                  <a:cubicBezTo>
                    <a:pt x="1791" y="2268"/>
                    <a:pt x="1742" y="2062"/>
                    <a:pt x="1693" y="1865"/>
                  </a:cubicBezTo>
                  <a:lnTo>
                    <a:pt x="1693" y="1865"/>
                  </a:lnTo>
                  <a:cubicBezTo>
                    <a:pt x="1801" y="2012"/>
                    <a:pt x="1870" y="2199"/>
                    <a:pt x="1919" y="2367"/>
                  </a:cubicBezTo>
                  <a:cubicBezTo>
                    <a:pt x="1968" y="2544"/>
                    <a:pt x="2027" y="2711"/>
                    <a:pt x="2135" y="2858"/>
                  </a:cubicBezTo>
                  <a:cubicBezTo>
                    <a:pt x="2219" y="2984"/>
                    <a:pt x="2359" y="3073"/>
                    <a:pt x="2502" y="3073"/>
                  </a:cubicBezTo>
                  <a:cubicBezTo>
                    <a:pt x="2527" y="3073"/>
                    <a:pt x="2553" y="3071"/>
                    <a:pt x="2578" y="3065"/>
                  </a:cubicBezTo>
                  <a:cubicBezTo>
                    <a:pt x="2745" y="3037"/>
                    <a:pt x="2860" y="2841"/>
                    <a:pt x="2821" y="2678"/>
                  </a:cubicBezTo>
                  <a:lnTo>
                    <a:pt x="2821" y="2678"/>
                  </a:lnTo>
                  <a:cubicBezTo>
                    <a:pt x="2889" y="2906"/>
                    <a:pt x="2978" y="3138"/>
                    <a:pt x="3158" y="3261"/>
                  </a:cubicBezTo>
                  <a:cubicBezTo>
                    <a:pt x="3222" y="3309"/>
                    <a:pt x="3302" y="3332"/>
                    <a:pt x="3380" y="3332"/>
                  </a:cubicBezTo>
                  <a:cubicBezTo>
                    <a:pt x="3529" y="3332"/>
                    <a:pt x="3673" y="3249"/>
                    <a:pt x="3699" y="3094"/>
                  </a:cubicBezTo>
                  <a:cubicBezTo>
                    <a:pt x="3728" y="3094"/>
                    <a:pt x="3728" y="3094"/>
                    <a:pt x="3738" y="3104"/>
                  </a:cubicBezTo>
                  <a:cubicBezTo>
                    <a:pt x="3758" y="3194"/>
                    <a:pt x="3840" y="3238"/>
                    <a:pt x="3923" y="3238"/>
                  </a:cubicBezTo>
                  <a:cubicBezTo>
                    <a:pt x="3966" y="3238"/>
                    <a:pt x="4009" y="3226"/>
                    <a:pt x="4043" y="3202"/>
                  </a:cubicBezTo>
                  <a:cubicBezTo>
                    <a:pt x="4141" y="3124"/>
                    <a:pt x="4191" y="2996"/>
                    <a:pt x="4220" y="2868"/>
                  </a:cubicBezTo>
                  <a:cubicBezTo>
                    <a:pt x="4318" y="2357"/>
                    <a:pt x="4191" y="1776"/>
                    <a:pt x="3886" y="1363"/>
                  </a:cubicBezTo>
                  <a:cubicBezTo>
                    <a:pt x="3797" y="1235"/>
                    <a:pt x="3669" y="1127"/>
                    <a:pt x="3541" y="1127"/>
                  </a:cubicBezTo>
                  <a:cubicBezTo>
                    <a:pt x="3502" y="891"/>
                    <a:pt x="3364" y="665"/>
                    <a:pt x="3178" y="547"/>
                  </a:cubicBezTo>
                  <a:cubicBezTo>
                    <a:pt x="3079" y="476"/>
                    <a:pt x="2960" y="442"/>
                    <a:pt x="2840" y="442"/>
                  </a:cubicBezTo>
                  <a:cubicBezTo>
                    <a:pt x="2743" y="442"/>
                    <a:pt x="2646" y="464"/>
                    <a:pt x="2558" y="508"/>
                  </a:cubicBezTo>
                  <a:cubicBezTo>
                    <a:pt x="2438" y="267"/>
                    <a:pt x="2186" y="137"/>
                    <a:pt x="1936" y="137"/>
                  </a:cubicBezTo>
                  <a:cubicBezTo>
                    <a:pt x="1777" y="137"/>
                    <a:pt x="1618" y="190"/>
                    <a:pt x="1496" y="301"/>
                  </a:cubicBezTo>
                  <a:cubicBezTo>
                    <a:pt x="1320" y="102"/>
                    <a:pt x="1075" y="1"/>
                    <a:pt x="831" y="1"/>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303;p35">
              <a:extLst>
                <a:ext uri="{FF2B5EF4-FFF2-40B4-BE49-F238E27FC236}">
                  <a16:creationId xmlns:a16="http://schemas.microsoft.com/office/drawing/2014/main" id="{E15E1D53-C421-47ED-3C14-2EAD30884B3A}"/>
                </a:ext>
              </a:extLst>
            </p:cNvPr>
            <p:cNvSpPr/>
            <p:nvPr/>
          </p:nvSpPr>
          <p:spPr>
            <a:xfrm>
              <a:off x="8647254" y="4034068"/>
              <a:ext cx="8438" cy="55091"/>
            </a:xfrm>
            <a:custGeom>
              <a:avLst/>
              <a:gdLst/>
              <a:ahLst/>
              <a:cxnLst/>
              <a:rect l="l" t="t" r="r" b="b"/>
              <a:pathLst>
                <a:path w="208" h="1358" fill="none" extrusionOk="0">
                  <a:moveTo>
                    <a:pt x="0" y="1"/>
                  </a:moveTo>
                  <a:cubicBezTo>
                    <a:pt x="109" y="443"/>
                    <a:pt x="168" y="896"/>
                    <a:pt x="207" y="1358"/>
                  </a:cubicBezTo>
                </a:path>
              </a:pathLst>
            </a:custGeom>
            <a:noFill/>
            <a:ln w="3200" cap="flat" cmpd="sng">
              <a:solidFill>
                <a:srgbClr val="5E2E2E"/>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304;p35">
              <a:extLst>
                <a:ext uri="{FF2B5EF4-FFF2-40B4-BE49-F238E27FC236}">
                  <a16:creationId xmlns:a16="http://schemas.microsoft.com/office/drawing/2014/main" id="{93161A4C-C31F-5F46-A891-A0030C29C4D0}"/>
                </a:ext>
              </a:extLst>
            </p:cNvPr>
            <p:cNvSpPr/>
            <p:nvPr/>
          </p:nvSpPr>
          <p:spPr>
            <a:xfrm>
              <a:off x="8689525" y="4042060"/>
              <a:ext cx="12049" cy="81825"/>
            </a:xfrm>
            <a:custGeom>
              <a:avLst/>
              <a:gdLst/>
              <a:ahLst/>
              <a:cxnLst/>
              <a:rect l="l" t="t" r="r" b="b"/>
              <a:pathLst>
                <a:path w="297" h="2017" fill="none" extrusionOk="0">
                  <a:moveTo>
                    <a:pt x="1" y="0"/>
                  </a:moveTo>
                  <a:cubicBezTo>
                    <a:pt x="208" y="649"/>
                    <a:pt x="296" y="1328"/>
                    <a:pt x="267" y="2016"/>
                  </a:cubicBezTo>
                </a:path>
              </a:pathLst>
            </a:custGeom>
            <a:noFill/>
            <a:ln w="3200" cap="flat" cmpd="sng">
              <a:solidFill>
                <a:srgbClr val="5E2E2E"/>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305;p35">
              <a:extLst>
                <a:ext uri="{FF2B5EF4-FFF2-40B4-BE49-F238E27FC236}">
                  <a16:creationId xmlns:a16="http://schemas.microsoft.com/office/drawing/2014/main" id="{1C5B14EC-0FDC-7A0F-D64B-32C464F5B23C}"/>
                </a:ext>
              </a:extLst>
            </p:cNvPr>
            <p:cNvSpPr/>
            <p:nvPr/>
          </p:nvSpPr>
          <p:spPr>
            <a:xfrm>
              <a:off x="8728226" y="4066400"/>
              <a:ext cx="7221" cy="73427"/>
            </a:xfrm>
            <a:custGeom>
              <a:avLst/>
              <a:gdLst/>
              <a:ahLst/>
              <a:cxnLst/>
              <a:rect l="l" t="t" r="r" b="b"/>
              <a:pathLst>
                <a:path w="178" h="1810" fill="none" extrusionOk="0">
                  <a:moveTo>
                    <a:pt x="1" y="0"/>
                  </a:moveTo>
                  <a:cubicBezTo>
                    <a:pt x="99" y="610"/>
                    <a:pt x="168" y="1210"/>
                    <a:pt x="178" y="1810"/>
                  </a:cubicBezTo>
                </a:path>
              </a:pathLst>
            </a:custGeom>
            <a:noFill/>
            <a:ln w="3200" cap="flat" cmpd="sng">
              <a:solidFill>
                <a:srgbClr val="5E2E2E"/>
              </a:solidFill>
              <a:prstDash val="solid"/>
              <a:miter lim="9834"/>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06;p35">
              <a:extLst>
                <a:ext uri="{FF2B5EF4-FFF2-40B4-BE49-F238E27FC236}">
                  <a16:creationId xmlns:a16="http://schemas.microsoft.com/office/drawing/2014/main" id="{616C3507-4727-652E-0350-7B014D6D5ACC}"/>
                </a:ext>
              </a:extLst>
            </p:cNvPr>
            <p:cNvSpPr/>
            <p:nvPr/>
          </p:nvSpPr>
          <p:spPr>
            <a:xfrm>
              <a:off x="8660438" y="3763485"/>
              <a:ext cx="191519" cy="156712"/>
            </a:xfrm>
            <a:custGeom>
              <a:avLst/>
              <a:gdLst/>
              <a:ahLst/>
              <a:cxnLst/>
              <a:rect l="l" t="t" r="r" b="b"/>
              <a:pathLst>
                <a:path w="4721" h="3863" extrusionOk="0">
                  <a:moveTo>
                    <a:pt x="2578" y="0"/>
                  </a:moveTo>
                  <a:cubicBezTo>
                    <a:pt x="2205" y="0"/>
                    <a:pt x="1817" y="96"/>
                    <a:pt x="1456" y="298"/>
                  </a:cubicBezTo>
                  <a:cubicBezTo>
                    <a:pt x="423" y="868"/>
                    <a:pt x="0" y="2058"/>
                    <a:pt x="502" y="2963"/>
                  </a:cubicBezTo>
                  <a:cubicBezTo>
                    <a:pt x="818" y="3545"/>
                    <a:pt x="1445" y="3863"/>
                    <a:pt x="2127" y="3863"/>
                  </a:cubicBezTo>
                  <a:cubicBezTo>
                    <a:pt x="2504" y="3863"/>
                    <a:pt x="2897" y="3766"/>
                    <a:pt x="3265" y="3563"/>
                  </a:cubicBezTo>
                  <a:cubicBezTo>
                    <a:pt x="4288" y="3002"/>
                    <a:pt x="4721" y="1802"/>
                    <a:pt x="4219" y="907"/>
                  </a:cubicBezTo>
                  <a:cubicBezTo>
                    <a:pt x="3895" y="322"/>
                    <a:pt x="3262" y="0"/>
                    <a:pt x="2578" y="0"/>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07;p35">
              <a:extLst>
                <a:ext uri="{FF2B5EF4-FFF2-40B4-BE49-F238E27FC236}">
                  <a16:creationId xmlns:a16="http://schemas.microsoft.com/office/drawing/2014/main" id="{E09964D2-DF4A-E149-E6B5-54826FF62F63}"/>
                </a:ext>
              </a:extLst>
            </p:cNvPr>
            <p:cNvSpPr/>
            <p:nvPr/>
          </p:nvSpPr>
          <p:spPr>
            <a:xfrm>
              <a:off x="8697111" y="3813017"/>
              <a:ext cx="128518" cy="97037"/>
            </a:xfrm>
            <a:custGeom>
              <a:avLst/>
              <a:gdLst/>
              <a:ahLst/>
              <a:cxnLst/>
              <a:rect l="l" t="t" r="r" b="b"/>
              <a:pathLst>
                <a:path w="3168" h="2392" extrusionOk="0">
                  <a:moveTo>
                    <a:pt x="1925" y="1"/>
                  </a:moveTo>
                  <a:cubicBezTo>
                    <a:pt x="1645" y="1"/>
                    <a:pt x="1340" y="78"/>
                    <a:pt x="1053" y="237"/>
                  </a:cubicBezTo>
                  <a:cubicBezTo>
                    <a:pt x="335" y="640"/>
                    <a:pt x="1" y="1388"/>
                    <a:pt x="296" y="1909"/>
                  </a:cubicBezTo>
                  <a:cubicBezTo>
                    <a:pt x="466" y="2225"/>
                    <a:pt x="823" y="2391"/>
                    <a:pt x="1236" y="2391"/>
                  </a:cubicBezTo>
                  <a:cubicBezTo>
                    <a:pt x="1518" y="2391"/>
                    <a:pt x="1825" y="2314"/>
                    <a:pt x="2115" y="2155"/>
                  </a:cubicBezTo>
                  <a:cubicBezTo>
                    <a:pt x="2823" y="1761"/>
                    <a:pt x="3168" y="1014"/>
                    <a:pt x="2873" y="483"/>
                  </a:cubicBezTo>
                  <a:cubicBezTo>
                    <a:pt x="2697" y="167"/>
                    <a:pt x="2337" y="1"/>
                    <a:pt x="1925" y="1"/>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08;p35">
              <a:extLst>
                <a:ext uri="{FF2B5EF4-FFF2-40B4-BE49-F238E27FC236}">
                  <a16:creationId xmlns:a16="http://schemas.microsoft.com/office/drawing/2014/main" id="{0DCDC25C-8F68-0649-577D-7613BAF31594}"/>
                </a:ext>
              </a:extLst>
            </p:cNvPr>
            <p:cNvSpPr/>
            <p:nvPr/>
          </p:nvSpPr>
          <p:spPr>
            <a:xfrm>
              <a:off x="8121827" y="3901048"/>
              <a:ext cx="176753" cy="151601"/>
            </a:xfrm>
            <a:custGeom>
              <a:avLst/>
              <a:gdLst/>
              <a:ahLst/>
              <a:cxnLst/>
              <a:rect l="l" t="t" r="r" b="b"/>
              <a:pathLst>
                <a:path w="4357" h="3737" extrusionOk="0">
                  <a:moveTo>
                    <a:pt x="2138" y="0"/>
                  </a:moveTo>
                  <a:cubicBezTo>
                    <a:pt x="1022" y="0"/>
                    <a:pt x="106" y="765"/>
                    <a:pt x="49" y="1755"/>
                  </a:cubicBezTo>
                  <a:cubicBezTo>
                    <a:pt x="0" y="2788"/>
                    <a:pt x="905" y="3673"/>
                    <a:pt x="2075" y="3732"/>
                  </a:cubicBezTo>
                  <a:cubicBezTo>
                    <a:pt x="2123" y="3735"/>
                    <a:pt x="2170" y="3736"/>
                    <a:pt x="2218" y="3736"/>
                  </a:cubicBezTo>
                  <a:cubicBezTo>
                    <a:pt x="3326" y="3736"/>
                    <a:pt x="4251" y="2972"/>
                    <a:pt x="4298" y="1981"/>
                  </a:cubicBezTo>
                  <a:cubicBezTo>
                    <a:pt x="4357" y="949"/>
                    <a:pt x="3452" y="64"/>
                    <a:pt x="2282" y="5"/>
                  </a:cubicBezTo>
                  <a:cubicBezTo>
                    <a:pt x="2234" y="2"/>
                    <a:pt x="2186" y="0"/>
                    <a:pt x="2138" y="0"/>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309;p35">
              <a:extLst>
                <a:ext uri="{FF2B5EF4-FFF2-40B4-BE49-F238E27FC236}">
                  <a16:creationId xmlns:a16="http://schemas.microsoft.com/office/drawing/2014/main" id="{FE8D967F-9A67-60D3-95F2-EA0A660FA8A6}"/>
                </a:ext>
              </a:extLst>
            </p:cNvPr>
            <p:cNvSpPr/>
            <p:nvPr/>
          </p:nvSpPr>
          <p:spPr>
            <a:xfrm>
              <a:off x="8142556" y="3952122"/>
              <a:ext cx="122514" cy="88518"/>
            </a:xfrm>
            <a:custGeom>
              <a:avLst/>
              <a:gdLst/>
              <a:ahLst/>
              <a:cxnLst/>
              <a:rect l="l" t="t" r="r" b="b"/>
              <a:pathLst>
                <a:path w="3020" h="2182" extrusionOk="0">
                  <a:moveTo>
                    <a:pt x="1453" y="1"/>
                  </a:moveTo>
                  <a:cubicBezTo>
                    <a:pt x="691" y="1"/>
                    <a:pt x="67" y="438"/>
                    <a:pt x="30" y="1017"/>
                  </a:cubicBezTo>
                  <a:cubicBezTo>
                    <a:pt x="0" y="1617"/>
                    <a:pt x="640" y="2129"/>
                    <a:pt x="1446" y="2178"/>
                  </a:cubicBezTo>
                  <a:cubicBezTo>
                    <a:pt x="1487" y="2180"/>
                    <a:pt x="1527" y="2182"/>
                    <a:pt x="1567" y="2182"/>
                  </a:cubicBezTo>
                  <a:cubicBezTo>
                    <a:pt x="2330" y="2182"/>
                    <a:pt x="2952" y="1745"/>
                    <a:pt x="2980" y="1175"/>
                  </a:cubicBezTo>
                  <a:cubicBezTo>
                    <a:pt x="3020" y="565"/>
                    <a:pt x="2380" y="54"/>
                    <a:pt x="1574" y="4"/>
                  </a:cubicBezTo>
                  <a:cubicBezTo>
                    <a:pt x="1533" y="2"/>
                    <a:pt x="1493" y="1"/>
                    <a:pt x="1453" y="1"/>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310;p35">
              <a:extLst>
                <a:ext uri="{FF2B5EF4-FFF2-40B4-BE49-F238E27FC236}">
                  <a16:creationId xmlns:a16="http://schemas.microsoft.com/office/drawing/2014/main" id="{EB1478D9-A4E8-851E-FD09-0826FD1E9122}"/>
                </a:ext>
              </a:extLst>
            </p:cNvPr>
            <p:cNvSpPr/>
            <p:nvPr/>
          </p:nvSpPr>
          <p:spPr>
            <a:xfrm>
              <a:off x="8161704" y="3543123"/>
              <a:ext cx="607661" cy="544172"/>
            </a:xfrm>
            <a:custGeom>
              <a:avLst/>
              <a:gdLst/>
              <a:ahLst/>
              <a:cxnLst/>
              <a:rect l="l" t="t" r="r" b="b"/>
              <a:pathLst>
                <a:path w="14979" h="13414" extrusionOk="0">
                  <a:moveTo>
                    <a:pt x="7179" y="0"/>
                  </a:moveTo>
                  <a:cubicBezTo>
                    <a:pt x="6668" y="0"/>
                    <a:pt x="6136" y="70"/>
                    <a:pt x="5587" y="222"/>
                  </a:cubicBezTo>
                  <a:cubicBezTo>
                    <a:pt x="1968" y="1235"/>
                    <a:pt x="1" y="6202"/>
                    <a:pt x="905" y="9811"/>
                  </a:cubicBezTo>
                  <a:cubicBezTo>
                    <a:pt x="1547" y="12406"/>
                    <a:pt x="3559" y="13413"/>
                    <a:pt x="5980" y="13413"/>
                  </a:cubicBezTo>
                  <a:cubicBezTo>
                    <a:pt x="6936" y="13413"/>
                    <a:pt x="7955" y="13256"/>
                    <a:pt x="8980" y="12978"/>
                  </a:cubicBezTo>
                  <a:cubicBezTo>
                    <a:pt x="12530" y="12014"/>
                    <a:pt x="14979" y="10136"/>
                    <a:pt x="14084" y="6526"/>
                  </a:cubicBezTo>
                  <a:cubicBezTo>
                    <a:pt x="13285" y="3364"/>
                    <a:pt x="10715" y="0"/>
                    <a:pt x="7179" y="0"/>
                  </a:cubicBezTo>
                  <a:close/>
                </a:path>
              </a:pathLst>
            </a:custGeom>
            <a:solidFill>
              <a:srgbClr val="FDBAB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11;p35">
              <a:extLst>
                <a:ext uri="{FF2B5EF4-FFF2-40B4-BE49-F238E27FC236}">
                  <a16:creationId xmlns:a16="http://schemas.microsoft.com/office/drawing/2014/main" id="{D197D075-EB8B-73F9-9D10-AC6BBF1D6667}"/>
                </a:ext>
              </a:extLst>
            </p:cNvPr>
            <p:cNvSpPr/>
            <p:nvPr/>
          </p:nvSpPr>
          <p:spPr>
            <a:xfrm>
              <a:off x="8159716" y="3581622"/>
              <a:ext cx="561373" cy="356751"/>
            </a:xfrm>
            <a:custGeom>
              <a:avLst/>
              <a:gdLst/>
              <a:ahLst/>
              <a:cxnLst/>
              <a:rect l="l" t="t" r="r" b="b"/>
              <a:pathLst>
                <a:path w="13838" h="8794" extrusionOk="0">
                  <a:moveTo>
                    <a:pt x="7906" y="1"/>
                  </a:moveTo>
                  <a:cubicBezTo>
                    <a:pt x="7254" y="1"/>
                    <a:pt x="6597" y="56"/>
                    <a:pt x="5950" y="139"/>
                  </a:cubicBezTo>
                  <a:cubicBezTo>
                    <a:pt x="4908" y="276"/>
                    <a:pt x="3856" y="483"/>
                    <a:pt x="2892" y="955"/>
                  </a:cubicBezTo>
                  <a:cubicBezTo>
                    <a:pt x="1938" y="1407"/>
                    <a:pt x="1082" y="2145"/>
                    <a:pt x="640" y="3099"/>
                  </a:cubicBezTo>
                  <a:cubicBezTo>
                    <a:pt x="0" y="4505"/>
                    <a:pt x="315" y="6148"/>
                    <a:pt x="1013" y="8793"/>
                  </a:cubicBezTo>
                  <a:cubicBezTo>
                    <a:pt x="1259" y="6954"/>
                    <a:pt x="1869" y="4997"/>
                    <a:pt x="2725" y="3286"/>
                  </a:cubicBezTo>
                  <a:cubicBezTo>
                    <a:pt x="3374" y="3354"/>
                    <a:pt x="3997" y="3412"/>
                    <a:pt x="4617" y="3412"/>
                  </a:cubicBezTo>
                  <a:cubicBezTo>
                    <a:pt x="5699" y="3412"/>
                    <a:pt x="6773" y="3236"/>
                    <a:pt x="7967" y="2637"/>
                  </a:cubicBezTo>
                  <a:cubicBezTo>
                    <a:pt x="7573" y="2578"/>
                    <a:pt x="7209" y="2391"/>
                    <a:pt x="6924" y="2115"/>
                  </a:cubicBezTo>
                  <a:lnTo>
                    <a:pt x="6924" y="2115"/>
                  </a:lnTo>
                  <a:cubicBezTo>
                    <a:pt x="7017" y="2122"/>
                    <a:pt x="7110" y="2125"/>
                    <a:pt x="7200" y="2125"/>
                  </a:cubicBezTo>
                  <a:cubicBezTo>
                    <a:pt x="8129" y="2125"/>
                    <a:pt x="8948" y="1799"/>
                    <a:pt x="9959" y="1799"/>
                  </a:cubicBezTo>
                  <a:cubicBezTo>
                    <a:pt x="10268" y="1799"/>
                    <a:pt x="10594" y="1830"/>
                    <a:pt x="10947" y="1909"/>
                  </a:cubicBezTo>
                  <a:cubicBezTo>
                    <a:pt x="11900" y="2597"/>
                    <a:pt x="12864" y="3296"/>
                    <a:pt x="13838" y="3984"/>
                  </a:cubicBezTo>
                  <a:cubicBezTo>
                    <a:pt x="13612" y="2381"/>
                    <a:pt x="12294" y="1073"/>
                    <a:pt x="10769" y="483"/>
                  </a:cubicBezTo>
                  <a:cubicBezTo>
                    <a:pt x="9864" y="128"/>
                    <a:pt x="8891" y="1"/>
                    <a:pt x="7906" y="1"/>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2;p35">
              <a:extLst>
                <a:ext uri="{FF2B5EF4-FFF2-40B4-BE49-F238E27FC236}">
                  <a16:creationId xmlns:a16="http://schemas.microsoft.com/office/drawing/2014/main" id="{2209A2C4-521C-A61D-7AD2-824DE8D42753}"/>
                </a:ext>
              </a:extLst>
            </p:cNvPr>
            <p:cNvSpPr/>
            <p:nvPr/>
          </p:nvSpPr>
          <p:spPr>
            <a:xfrm>
              <a:off x="8069941" y="3454240"/>
              <a:ext cx="723400" cy="522023"/>
            </a:xfrm>
            <a:custGeom>
              <a:avLst/>
              <a:gdLst/>
              <a:ahLst/>
              <a:cxnLst/>
              <a:rect l="l" t="t" r="r" b="b"/>
              <a:pathLst>
                <a:path w="17832" h="12868" extrusionOk="0">
                  <a:moveTo>
                    <a:pt x="7861" y="0"/>
                  </a:moveTo>
                  <a:cubicBezTo>
                    <a:pt x="6105" y="0"/>
                    <a:pt x="4559" y="735"/>
                    <a:pt x="3423" y="3701"/>
                  </a:cubicBezTo>
                  <a:cubicBezTo>
                    <a:pt x="581" y="4154"/>
                    <a:pt x="1122" y="6524"/>
                    <a:pt x="669" y="7989"/>
                  </a:cubicBezTo>
                  <a:cubicBezTo>
                    <a:pt x="541" y="8383"/>
                    <a:pt x="364" y="8698"/>
                    <a:pt x="1" y="8914"/>
                  </a:cubicBezTo>
                  <a:cubicBezTo>
                    <a:pt x="222" y="9028"/>
                    <a:pt x="495" y="9111"/>
                    <a:pt x="749" y="9111"/>
                  </a:cubicBezTo>
                  <a:cubicBezTo>
                    <a:pt x="957" y="9111"/>
                    <a:pt x="1153" y="9055"/>
                    <a:pt x="1299" y="8914"/>
                  </a:cubicBezTo>
                  <a:cubicBezTo>
                    <a:pt x="1456" y="10389"/>
                    <a:pt x="2508" y="11776"/>
                    <a:pt x="3512" y="12867"/>
                  </a:cubicBezTo>
                  <a:cubicBezTo>
                    <a:pt x="2951" y="10497"/>
                    <a:pt x="3738" y="8048"/>
                    <a:pt x="4515" y="5747"/>
                  </a:cubicBezTo>
                  <a:cubicBezTo>
                    <a:pt x="5140" y="5857"/>
                    <a:pt x="5776" y="5914"/>
                    <a:pt x="6411" y="5914"/>
                  </a:cubicBezTo>
                  <a:cubicBezTo>
                    <a:pt x="7193" y="5914"/>
                    <a:pt x="7974" y="5828"/>
                    <a:pt x="8734" y="5649"/>
                  </a:cubicBezTo>
                  <a:cubicBezTo>
                    <a:pt x="8183" y="5541"/>
                    <a:pt x="7662" y="5187"/>
                    <a:pt x="7367" y="4705"/>
                  </a:cubicBezTo>
                  <a:lnTo>
                    <a:pt x="7367" y="4705"/>
                  </a:lnTo>
                  <a:cubicBezTo>
                    <a:pt x="7807" y="4896"/>
                    <a:pt x="8270" y="4963"/>
                    <a:pt x="8742" y="4963"/>
                  </a:cubicBezTo>
                  <a:cubicBezTo>
                    <a:pt x="9876" y="4963"/>
                    <a:pt x="11065" y="4573"/>
                    <a:pt x="12131" y="4573"/>
                  </a:cubicBezTo>
                  <a:cubicBezTo>
                    <a:pt x="12582" y="4573"/>
                    <a:pt x="13011" y="4643"/>
                    <a:pt x="13405" y="4842"/>
                  </a:cubicBezTo>
                  <a:cubicBezTo>
                    <a:pt x="14418" y="6229"/>
                    <a:pt x="16080" y="7222"/>
                    <a:pt x="16444" y="9081"/>
                  </a:cubicBezTo>
                  <a:cubicBezTo>
                    <a:pt x="16710" y="7596"/>
                    <a:pt x="17054" y="6131"/>
                    <a:pt x="16523" y="4803"/>
                  </a:cubicBezTo>
                  <a:cubicBezTo>
                    <a:pt x="16867" y="4741"/>
                    <a:pt x="17307" y="4426"/>
                    <a:pt x="17699" y="4426"/>
                  </a:cubicBezTo>
                  <a:cubicBezTo>
                    <a:pt x="17744" y="4426"/>
                    <a:pt x="17788" y="4430"/>
                    <a:pt x="17831" y="4439"/>
                  </a:cubicBezTo>
                  <a:cubicBezTo>
                    <a:pt x="17585" y="4056"/>
                    <a:pt x="17290" y="3662"/>
                    <a:pt x="16966" y="3308"/>
                  </a:cubicBezTo>
                  <a:cubicBezTo>
                    <a:pt x="16248" y="2502"/>
                    <a:pt x="15343" y="1862"/>
                    <a:pt x="14231" y="1862"/>
                  </a:cubicBezTo>
                  <a:cubicBezTo>
                    <a:pt x="14645" y="1459"/>
                    <a:pt x="15028" y="997"/>
                    <a:pt x="15048" y="515"/>
                  </a:cubicBezTo>
                  <a:lnTo>
                    <a:pt x="15048" y="515"/>
                  </a:lnTo>
                  <a:cubicBezTo>
                    <a:pt x="14515" y="652"/>
                    <a:pt x="13979" y="706"/>
                    <a:pt x="13444" y="706"/>
                  </a:cubicBezTo>
                  <a:cubicBezTo>
                    <a:pt x="11506" y="706"/>
                    <a:pt x="9582" y="0"/>
                    <a:pt x="7861" y="0"/>
                  </a:cubicBezTo>
                  <a:close/>
                </a:path>
              </a:pathLst>
            </a:custGeom>
            <a:solidFill>
              <a:srgbClr val="863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313;p35">
              <a:extLst>
                <a:ext uri="{FF2B5EF4-FFF2-40B4-BE49-F238E27FC236}">
                  <a16:creationId xmlns:a16="http://schemas.microsoft.com/office/drawing/2014/main" id="{4551180E-8A7D-7A05-A822-BB64DF62EEFA}"/>
                </a:ext>
              </a:extLst>
            </p:cNvPr>
            <p:cNvSpPr/>
            <p:nvPr/>
          </p:nvSpPr>
          <p:spPr>
            <a:xfrm>
              <a:off x="8095093" y="3453186"/>
              <a:ext cx="663928" cy="323972"/>
            </a:xfrm>
            <a:custGeom>
              <a:avLst/>
              <a:gdLst/>
              <a:ahLst/>
              <a:cxnLst/>
              <a:rect l="l" t="t" r="r" b="b"/>
              <a:pathLst>
                <a:path w="16366" h="7986" extrusionOk="0">
                  <a:moveTo>
                    <a:pt x="7283" y="1"/>
                  </a:moveTo>
                  <a:cubicBezTo>
                    <a:pt x="5526" y="1"/>
                    <a:pt x="3979" y="734"/>
                    <a:pt x="2842" y="3698"/>
                  </a:cubicBezTo>
                  <a:cubicBezTo>
                    <a:pt x="0" y="4150"/>
                    <a:pt x="541" y="6521"/>
                    <a:pt x="89" y="7986"/>
                  </a:cubicBezTo>
                  <a:cubicBezTo>
                    <a:pt x="580" y="7376"/>
                    <a:pt x="807" y="6550"/>
                    <a:pt x="1180" y="5832"/>
                  </a:cubicBezTo>
                  <a:cubicBezTo>
                    <a:pt x="1556" y="5107"/>
                    <a:pt x="2258" y="4425"/>
                    <a:pt x="3028" y="4425"/>
                  </a:cubicBezTo>
                  <a:cubicBezTo>
                    <a:pt x="3145" y="4425"/>
                    <a:pt x="3264" y="4441"/>
                    <a:pt x="3383" y="4475"/>
                  </a:cubicBezTo>
                  <a:cubicBezTo>
                    <a:pt x="3678" y="2931"/>
                    <a:pt x="4908" y="1623"/>
                    <a:pt x="6412" y="1200"/>
                  </a:cubicBezTo>
                  <a:cubicBezTo>
                    <a:pt x="6870" y="1075"/>
                    <a:pt x="7335" y="1028"/>
                    <a:pt x="7805" y="1028"/>
                  </a:cubicBezTo>
                  <a:cubicBezTo>
                    <a:pt x="9163" y="1028"/>
                    <a:pt x="10560" y="1418"/>
                    <a:pt x="11936" y="1418"/>
                  </a:cubicBezTo>
                  <a:cubicBezTo>
                    <a:pt x="12250" y="1418"/>
                    <a:pt x="12563" y="1397"/>
                    <a:pt x="12874" y="1347"/>
                  </a:cubicBezTo>
                  <a:lnTo>
                    <a:pt x="12874" y="1347"/>
                  </a:lnTo>
                  <a:cubicBezTo>
                    <a:pt x="12599" y="1761"/>
                    <a:pt x="12195" y="2065"/>
                    <a:pt x="11743" y="2223"/>
                  </a:cubicBezTo>
                  <a:cubicBezTo>
                    <a:pt x="12037" y="2179"/>
                    <a:pt x="12334" y="2158"/>
                    <a:pt x="12631" y="2158"/>
                  </a:cubicBezTo>
                  <a:cubicBezTo>
                    <a:pt x="13949" y="2158"/>
                    <a:pt x="15265" y="2576"/>
                    <a:pt x="16365" y="3314"/>
                  </a:cubicBezTo>
                  <a:cubicBezTo>
                    <a:pt x="15637" y="2518"/>
                    <a:pt x="14742" y="1888"/>
                    <a:pt x="13641" y="1869"/>
                  </a:cubicBezTo>
                  <a:cubicBezTo>
                    <a:pt x="14064" y="1456"/>
                    <a:pt x="14447" y="993"/>
                    <a:pt x="14467" y="511"/>
                  </a:cubicBezTo>
                  <a:lnTo>
                    <a:pt x="14467" y="511"/>
                  </a:lnTo>
                  <a:cubicBezTo>
                    <a:pt x="13933" y="649"/>
                    <a:pt x="13396" y="703"/>
                    <a:pt x="12860" y="703"/>
                  </a:cubicBezTo>
                  <a:cubicBezTo>
                    <a:pt x="10924" y="703"/>
                    <a:pt x="9003" y="1"/>
                    <a:pt x="7283" y="1"/>
                  </a:cubicBezTo>
                  <a:close/>
                </a:path>
              </a:pathLst>
            </a:custGeom>
            <a:solidFill>
              <a:srgbClr val="A158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314;p35">
              <a:extLst>
                <a:ext uri="{FF2B5EF4-FFF2-40B4-BE49-F238E27FC236}">
                  <a16:creationId xmlns:a16="http://schemas.microsoft.com/office/drawing/2014/main" id="{D4721985-D7A9-7C20-1AA2-9008D10019F9}"/>
                </a:ext>
              </a:extLst>
            </p:cNvPr>
            <p:cNvSpPr/>
            <p:nvPr/>
          </p:nvSpPr>
          <p:spPr>
            <a:xfrm>
              <a:off x="8531962" y="3765148"/>
              <a:ext cx="159227" cy="130425"/>
            </a:xfrm>
            <a:custGeom>
              <a:avLst/>
              <a:gdLst/>
              <a:ahLst/>
              <a:cxnLst/>
              <a:rect l="l" t="t" r="r" b="b"/>
              <a:pathLst>
                <a:path w="3925" h="3215" extrusionOk="0">
                  <a:moveTo>
                    <a:pt x="2056" y="1"/>
                  </a:moveTo>
                  <a:cubicBezTo>
                    <a:pt x="1927" y="1"/>
                    <a:pt x="1795" y="14"/>
                    <a:pt x="1662" y="40"/>
                  </a:cubicBezTo>
                  <a:cubicBezTo>
                    <a:pt x="679" y="227"/>
                    <a:pt x="0" y="1093"/>
                    <a:pt x="167" y="1968"/>
                  </a:cubicBezTo>
                  <a:cubicBezTo>
                    <a:pt x="314" y="2703"/>
                    <a:pt x="875" y="3214"/>
                    <a:pt x="1720" y="3214"/>
                  </a:cubicBezTo>
                  <a:cubicBezTo>
                    <a:pt x="1893" y="3214"/>
                    <a:pt x="2077" y="3193"/>
                    <a:pt x="2272" y="3148"/>
                  </a:cubicBezTo>
                  <a:cubicBezTo>
                    <a:pt x="3295" y="2922"/>
                    <a:pt x="3924" y="2165"/>
                    <a:pt x="3747" y="1299"/>
                  </a:cubicBezTo>
                  <a:cubicBezTo>
                    <a:pt x="3603" y="525"/>
                    <a:pt x="2884" y="1"/>
                    <a:pt x="20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15;p35">
              <a:extLst>
                <a:ext uri="{FF2B5EF4-FFF2-40B4-BE49-F238E27FC236}">
                  <a16:creationId xmlns:a16="http://schemas.microsoft.com/office/drawing/2014/main" id="{E1225913-50AE-AFD2-3371-8C9AB619AA9E}"/>
                </a:ext>
              </a:extLst>
            </p:cNvPr>
            <p:cNvSpPr/>
            <p:nvPr/>
          </p:nvSpPr>
          <p:spPr>
            <a:xfrm>
              <a:off x="8531962" y="3755006"/>
              <a:ext cx="152047" cy="97159"/>
            </a:xfrm>
            <a:custGeom>
              <a:avLst/>
              <a:gdLst/>
              <a:ahLst/>
              <a:cxnLst/>
              <a:rect l="l" t="t" r="r" b="b"/>
              <a:pathLst>
                <a:path w="3748" h="2395" extrusionOk="0">
                  <a:moveTo>
                    <a:pt x="1936" y="0"/>
                  </a:moveTo>
                  <a:cubicBezTo>
                    <a:pt x="1488" y="0"/>
                    <a:pt x="1041" y="160"/>
                    <a:pt x="699" y="477"/>
                  </a:cubicBezTo>
                  <a:cubicBezTo>
                    <a:pt x="158" y="989"/>
                    <a:pt x="0" y="1746"/>
                    <a:pt x="207" y="2395"/>
                  </a:cubicBezTo>
                  <a:cubicBezTo>
                    <a:pt x="118" y="1795"/>
                    <a:pt x="335" y="1156"/>
                    <a:pt x="846" y="723"/>
                  </a:cubicBezTo>
                  <a:cubicBezTo>
                    <a:pt x="1177" y="447"/>
                    <a:pt x="1591" y="308"/>
                    <a:pt x="2008" y="308"/>
                  </a:cubicBezTo>
                  <a:cubicBezTo>
                    <a:pt x="2348" y="308"/>
                    <a:pt x="2690" y="400"/>
                    <a:pt x="2990" y="585"/>
                  </a:cubicBezTo>
                  <a:cubicBezTo>
                    <a:pt x="3364" y="831"/>
                    <a:pt x="3610" y="1175"/>
                    <a:pt x="3747" y="1559"/>
                  </a:cubicBezTo>
                  <a:cubicBezTo>
                    <a:pt x="3688" y="1116"/>
                    <a:pt x="3452" y="693"/>
                    <a:pt x="3069" y="389"/>
                  </a:cubicBezTo>
                  <a:cubicBezTo>
                    <a:pt x="2739" y="128"/>
                    <a:pt x="2337" y="0"/>
                    <a:pt x="1936"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16;p35">
              <a:extLst>
                <a:ext uri="{FF2B5EF4-FFF2-40B4-BE49-F238E27FC236}">
                  <a16:creationId xmlns:a16="http://schemas.microsoft.com/office/drawing/2014/main" id="{B44266EB-2E46-DCB9-462A-39DB0534525D}"/>
                </a:ext>
              </a:extLst>
            </p:cNvPr>
            <p:cNvSpPr/>
            <p:nvPr/>
          </p:nvSpPr>
          <p:spPr>
            <a:xfrm>
              <a:off x="8547905" y="3801861"/>
              <a:ext cx="76632" cy="76632"/>
            </a:xfrm>
            <a:custGeom>
              <a:avLst/>
              <a:gdLst/>
              <a:ahLst/>
              <a:cxnLst/>
              <a:rect l="l" t="t" r="r" b="b"/>
              <a:pathLst>
                <a:path w="1889" h="1889" extrusionOk="0">
                  <a:moveTo>
                    <a:pt x="945" y="1"/>
                  </a:moveTo>
                  <a:cubicBezTo>
                    <a:pt x="424" y="1"/>
                    <a:pt x="1" y="424"/>
                    <a:pt x="1" y="945"/>
                  </a:cubicBezTo>
                  <a:cubicBezTo>
                    <a:pt x="1" y="1466"/>
                    <a:pt x="424"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17;p35">
              <a:extLst>
                <a:ext uri="{FF2B5EF4-FFF2-40B4-BE49-F238E27FC236}">
                  <a16:creationId xmlns:a16="http://schemas.microsoft.com/office/drawing/2014/main" id="{10B32448-D650-F041-F917-762AB0BE57E7}"/>
                </a:ext>
              </a:extLst>
            </p:cNvPr>
            <p:cNvSpPr/>
            <p:nvPr/>
          </p:nvSpPr>
          <p:spPr>
            <a:xfrm>
              <a:off x="8595368" y="3803078"/>
              <a:ext cx="17606" cy="17971"/>
            </a:xfrm>
            <a:custGeom>
              <a:avLst/>
              <a:gdLst/>
              <a:ahLst/>
              <a:cxnLst/>
              <a:rect l="l" t="t" r="r" b="b"/>
              <a:pathLst>
                <a:path w="434" h="443" extrusionOk="0">
                  <a:moveTo>
                    <a:pt x="217" y="0"/>
                  </a:moveTo>
                  <a:cubicBezTo>
                    <a:pt x="99" y="0"/>
                    <a:pt x="1" y="99"/>
                    <a:pt x="1" y="226"/>
                  </a:cubicBezTo>
                  <a:cubicBezTo>
                    <a:pt x="1" y="344"/>
                    <a:pt x="99" y="443"/>
                    <a:pt x="217" y="443"/>
                  </a:cubicBezTo>
                  <a:cubicBezTo>
                    <a:pt x="335" y="443"/>
                    <a:pt x="434" y="344"/>
                    <a:pt x="434" y="226"/>
                  </a:cubicBezTo>
                  <a:cubicBezTo>
                    <a:pt x="434" y="99"/>
                    <a:pt x="335" y="0"/>
                    <a:pt x="2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318;p35">
              <a:extLst>
                <a:ext uri="{FF2B5EF4-FFF2-40B4-BE49-F238E27FC236}">
                  <a16:creationId xmlns:a16="http://schemas.microsoft.com/office/drawing/2014/main" id="{B8B80478-80D9-6C98-83F1-7DE00E49B536}"/>
                </a:ext>
              </a:extLst>
            </p:cNvPr>
            <p:cNvSpPr/>
            <p:nvPr/>
          </p:nvSpPr>
          <p:spPr>
            <a:xfrm>
              <a:off x="8251074" y="3851718"/>
              <a:ext cx="165597" cy="133548"/>
            </a:xfrm>
            <a:custGeom>
              <a:avLst/>
              <a:gdLst/>
              <a:ahLst/>
              <a:cxnLst/>
              <a:rect l="l" t="t" r="r" b="b"/>
              <a:pathLst>
                <a:path w="4082" h="3292" extrusionOk="0">
                  <a:moveTo>
                    <a:pt x="2205" y="1"/>
                  </a:moveTo>
                  <a:cubicBezTo>
                    <a:pt x="1901" y="1"/>
                    <a:pt x="1586" y="74"/>
                    <a:pt x="1289" y="227"/>
                  </a:cubicBezTo>
                  <a:cubicBezTo>
                    <a:pt x="394" y="699"/>
                    <a:pt x="1" y="1712"/>
                    <a:pt x="423" y="2519"/>
                  </a:cubicBezTo>
                  <a:cubicBezTo>
                    <a:pt x="692" y="3029"/>
                    <a:pt x="1183" y="3292"/>
                    <a:pt x="1759" y="3292"/>
                  </a:cubicBezTo>
                  <a:cubicBezTo>
                    <a:pt x="2070" y="3292"/>
                    <a:pt x="2406" y="3215"/>
                    <a:pt x="2744" y="3060"/>
                  </a:cubicBezTo>
                  <a:cubicBezTo>
                    <a:pt x="3807" y="2558"/>
                    <a:pt x="4082" y="1634"/>
                    <a:pt x="3659" y="837"/>
                  </a:cubicBezTo>
                  <a:cubicBezTo>
                    <a:pt x="3383" y="298"/>
                    <a:pt x="2817" y="1"/>
                    <a:pt x="220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319;p35">
              <a:extLst>
                <a:ext uri="{FF2B5EF4-FFF2-40B4-BE49-F238E27FC236}">
                  <a16:creationId xmlns:a16="http://schemas.microsoft.com/office/drawing/2014/main" id="{1E6C2B85-BF7F-5C8C-709C-F291D187937D}"/>
                </a:ext>
              </a:extLst>
            </p:cNvPr>
            <p:cNvSpPr/>
            <p:nvPr/>
          </p:nvSpPr>
          <p:spPr>
            <a:xfrm>
              <a:off x="8255861" y="3843483"/>
              <a:ext cx="146449" cy="110425"/>
            </a:xfrm>
            <a:custGeom>
              <a:avLst/>
              <a:gdLst/>
              <a:ahLst/>
              <a:cxnLst/>
              <a:rect l="l" t="t" r="r" b="b"/>
              <a:pathLst>
                <a:path w="3610" h="2722" extrusionOk="0">
                  <a:moveTo>
                    <a:pt x="1880" y="0"/>
                  </a:moveTo>
                  <a:cubicBezTo>
                    <a:pt x="1056" y="0"/>
                    <a:pt x="313" y="580"/>
                    <a:pt x="119" y="1394"/>
                  </a:cubicBezTo>
                  <a:cubicBezTo>
                    <a:pt x="1" y="1856"/>
                    <a:pt x="89" y="2328"/>
                    <a:pt x="315" y="2722"/>
                  </a:cubicBezTo>
                  <a:cubicBezTo>
                    <a:pt x="168" y="2348"/>
                    <a:pt x="158" y="1925"/>
                    <a:pt x="305" y="1492"/>
                  </a:cubicBezTo>
                  <a:cubicBezTo>
                    <a:pt x="556" y="769"/>
                    <a:pt x="1261" y="272"/>
                    <a:pt x="2031" y="272"/>
                  </a:cubicBezTo>
                  <a:cubicBezTo>
                    <a:pt x="2046" y="272"/>
                    <a:pt x="2061" y="273"/>
                    <a:pt x="2076" y="273"/>
                  </a:cubicBezTo>
                  <a:cubicBezTo>
                    <a:pt x="2744" y="302"/>
                    <a:pt x="3315" y="666"/>
                    <a:pt x="3610" y="1197"/>
                  </a:cubicBezTo>
                  <a:cubicBezTo>
                    <a:pt x="3374" y="558"/>
                    <a:pt x="2784" y="66"/>
                    <a:pt x="2036" y="7"/>
                  </a:cubicBezTo>
                  <a:cubicBezTo>
                    <a:pt x="1984" y="3"/>
                    <a:pt x="1932" y="0"/>
                    <a:pt x="1880"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20;p35">
              <a:extLst>
                <a:ext uri="{FF2B5EF4-FFF2-40B4-BE49-F238E27FC236}">
                  <a16:creationId xmlns:a16="http://schemas.microsoft.com/office/drawing/2014/main" id="{CD4BA1C6-D12D-A056-A141-987268B6DB95}"/>
                </a:ext>
              </a:extLst>
            </p:cNvPr>
            <p:cNvSpPr/>
            <p:nvPr/>
          </p:nvSpPr>
          <p:spPr>
            <a:xfrm>
              <a:off x="8326488" y="3895896"/>
              <a:ext cx="36754" cy="19716"/>
            </a:xfrm>
            <a:custGeom>
              <a:avLst/>
              <a:gdLst/>
              <a:ahLst/>
              <a:cxnLst/>
              <a:rect l="l" t="t" r="r" b="b"/>
              <a:pathLst>
                <a:path w="906" h="486" extrusionOk="0">
                  <a:moveTo>
                    <a:pt x="484" y="1"/>
                  </a:moveTo>
                  <a:cubicBezTo>
                    <a:pt x="467" y="1"/>
                    <a:pt x="450" y="2"/>
                    <a:pt x="433" y="4"/>
                  </a:cubicBezTo>
                  <a:cubicBezTo>
                    <a:pt x="187" y="23"/>
                    <a:pt x="0" y="240"/>
                    <a:pt x="20" y="486"/>
                  </a:cubicBezTo>
                  <a:lnTo>
                    <a:pt x="905" y="407"/>
                  </a:lnTo>
                  <a:cubicBezTo>
                    <a:pt x="887" y="178"/>
                    <a:pt x="707" y="1"/>
                    <a:pt x="484" y="1"/>
                  </a:cubicBezTo>
                  <a:close/>
                </a:path>
              </a:pathLst>
            </a:custGeom>
            <a:solidFill>
              <a:srgbClr val="0615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21;p35">
              <a:extLst>
                <a:ext uri="{FF2B5EF4-FFF2-40B4-BE49-F238E27FC236}">
                  <a16:creationId xmlns:a16="http://schemas.microsoft.com/office/drawing/2014/main" id="{8EF1EC95-009E-115C-3C4B-D40589C2FF7E}"/>
                </a:ext>
              </a:extLst>
            </p:cNvPr>
            <p:cNvSpPr/>
            <p:nvPr/>
          </p:nvSpPr>
          <p:spPr>
            <a:xfrm>
              <a:off x="8306935" y="3876059"/>
              <a:ext cx="76632" cy="76673"/>
            </a:xfrm>
            <a:custGeom>
              <a:avLst/>
              <a:gdLst/>
              <a:ahLst/>
              <a:cxnLst/>
              <a:rect l="l" t="t" r="r" b="b"/>
              <a:pathLst>
                <a:path w="1889" h="1890" extrusionOk="0">
                  <a:moveTo>
                    <a:pt x="945" y="1"/>
                  </a:moveTo>
                  <a:cubicBezTo>
                    <a:pt x="423" y="1"/>
                    <a:pt x="0" y="424"/>
                    <a:pt x="0" y="945"/>
                  </a:cubicBezTo>
                  <a:cubicBezTo>
                    <a:pt x="0" y="1466"/>
                    <a:pt x="423" y="1889"/>
                    <a:pt x="945" y="1889"/>
                  </a:cubicBezTo>
                  <a:cubicBezTo>
                    <a:pt x="1466" y="1889"/>
                    <a:pt x="1889" y="1466"/>
                    <a:pt x="1889" y="945"/>
                  </a:cubicBezTo>
                  <a:cubicBezTo>
                    <a:pt x="1889" y="424"/>
                    <a:pt x="1466" y="1"/>
                    <a:pt x="945"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322;p35">
              <a:extLst>
                <a:ext uri="{FF2B5EF4-FFF2-40B4-BE49-F238E27FC236}">
                  <a16:creationId xmlns:a16="http://schemas.microsoft.com/office/drawing/2014/main" id="{465D8116-EC88-3E14-E657-E5A7FC6B7EAF}"/>
                </a:ext>
              </a:extLst>
            </p:cNvPr>
            <p:cNvSpPr/>
            <p:nvPr/>
          </p:nvSpPr>
          <p:spPr>
            <a:xfrm>
              <a:off x="8358009" y="3880075"/>
              <a:ext cx="17971" cy="17971"/>
            </a:xfrm>
            <a:custGeom>
              <a:avLst/>
              <a:gdLst/>
              <a:ahLst/>
              <a:cxnLst/>
              <a:rect l="l" t="t" r="r" b="b"/>
              <a:pathLst>
                <a:path w="443" h="443" extrusionOk="0">
                  <a:moveTo>
                    <a:pt x="217" y="0"/>
                  </a:moveTo>
                  <a:cubicBezTo>
                    <a:pt x="99" y="0"/>
                    <a:pt x="0" y="99"/>
                    <a:pt x="0" y="217"/>
                  </a:cubicBezTo>
                  <a:cubicBezTo>
                    <a:pt x="0" y="345"/>
                    <a:pt x="99" y="443"/>
                    <a:pt x="217" y="443"/>
                  </a:cubicBezTo>
                  <a:cubicBezTo>
                    <a:pt x="335" y="443"/>
                    <a:pt x="443" y="345"/>
                    <a:pt x="443" y="217"/>
                  </a:cubicBezTo>
                  <a:cubicBezTo>
                    <a:pt x="443" y="99"/>
                    <a:pt x="335" y="0"/>
                    <a:pt x="2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323;p35">
              <a:extLst>
                <a:ext uri="{FF2B5EF4-FFF2-40B4-BE49-F238E27FC236}">
                  <a16:creationId xmlns:a16="http://schemas.microsoft.com/office/drawing/2014/main" id="{15A1D1E3-E96A-A9D3-F796-90D845BCB398}"/>
                </a:ext>
              </a:extLst>
            </p:cNvPr>
            <p:cNvSpPr/>
            <p:nvPr/>
          </p:nvSpPr>
          <p:spPr>
            <a:xfrm>
              <a:off x="8484457" y="3895612"/>
              <a:ext cx="16430" cy="31156"/>
            </a:xfrm>
            <a:custGeom>
              <a:avLst/>
              <a:gdLst/>
              <a:ahLst/>
              <a:cxnLst/>
              <a:rect l="l" t="t" r="r" b="b"/>
              <a:pathLst>
                <a:path w="405" h="768" extrusionOk="0">
                  <a:moveTo>
                    <a:pt x="1" y="1"/>
                  </a:moveTo>
                  <a:lnTo>
                    <a:pt x="1" y="1"/>
                  </a:lnTo>
                  <a:cubicBezTo>
                    <a:pt x="99" y="247"/>
                    <a:pt x="158" y="502"/>
                    <a:pt x="178" y="768"/>
                  </a:cubicBezTo>
                  <a:cubicBezTo>
                    <a:pt x="325" y="689"/>
                    <a:pt x="404" y="512"/>
                    <a:pt x="384" y="345"/>
                  </a:cubicBezTo>
                  <a:cubicBezTo>
                    <a:pt x="355" y="168"/>
                    <a:pt x="227" y="30"/>
                    <a:pt x="1" y="1"/>
                  </a:cubicBezTo>
                  <a:close/>
                </a:path>
              </a:pathLst>
            </a:custGeom>
            <a:solidFill>
              <a:srgbClr val="C969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324;p35">
              <a:extLst>
                <a:ext uri="{FF2B5EF4-FFF2-40B4-BE49-F238E27FC236}">
                  <a16:creationId xmlns:a16="http://schemas.microsoft.com/office/drawing/2014/main" id="{788E0F3D-D173-15A7-7DB0-ADAB1FB6D563}"/>
                </a:ext>
              </a:extLst>
            </p:cNvPr>
            <p:cNvSpPr/>
            <p:nvPr/>
          </p:nvSpPr>
          <p:spPr>
            <a:xfrm>
              <a:off x="8423850" y="3919547"/>
              <a:ext cx="154440" cy="111845"/>
            </a:xfrm>
            <a:custGeom>
              <a:avLst/>
              <a:gdLst/>
              <a:ahLst/>
              <a:cxnLst/>
              <a:rect l="l" t="t" r="r" b="b"/>
              <a:pathLst>
                <a:path w="3807" h="2757" extrusionOk="0">
                  <a:moveTo>
                    <a:pt x="3403" y="1"/>
                  </a:moveTo>
                  <a:lnTo>
                    <a:pt x="3403" y="1"/>
                  </a:lnTo>
                  <a:cubicBezTo>
                    <a:pt x="3354" y="21"/>
                    <a:pt x="3304" y="30"/>
                    <a:pt x="3255" y="60"/>
                  </a:cubicBezTo>
                  <a:cubicBezTo>
                    <a:pt x="2311" y="463"/>
                    <a:pt x="1288" y="709"/>
                    <a:pt x="266" y="758"/>
                  </a:cubicBezTo>
                  <a:cubicBezTo>
                    <a:pt x="216" y="798"/>
                    <a:pt x="167" y="837"/>
                    <a:pt x="118" y="886"/>
                  </a:cubicBezTo>
                  <a:cubicBezTo>
                    <a:pt x="0" y="1594"/>
                    <a:pt x="364" y="2322"/>
                    <a:pt x="1033" y="2617"/>
                  </a:cubicBezTo>
                  <a:cubicBezTo>
                    <a:pt x="1249" y="2712"/>
                    <a:pt x="1489" y="2757"/>
                    <a:pt x="1734" y="2757"/>
                  </a:cubicBezTo>
                  <a:cubicBezTo>
                    <a:pt x="2277" y="2757"/>
                    <a:pt x="2840" y="2532"/>
                    <a:pt x="3206" y="2125"/>
                  </a:cubicBezTo>
                  <a:cubicBezTo>
                    <a:pt x="3737" y="1535"/>
                    <a:pt x="3806" y="640"/>
                    <a:pt x="3403" y="1"/>
                  </a:cubicBezTo>
                  <a:close/>
                </a:path>
              </a:pathLst>
            </a:custGeom>
            <a:solidFill>
              <a:srgbClr val="4D223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325;p35">
              <a:extLst>
                <a:ext uri="{FF2B5EF4-FFF2-40B4-BE49-F238E27FC236}">
                  <a16:creationId xmlns:a16="http://schemas.microsoft.com/office/drawing/2014/main" id="{9F826D9A-E477-8727-02E1-A08FDB62329E}"/>
                </a:ext>
              </a:extLst>
            </p:cNvPr>
            <p:cNvSpPr/>
            <p:nvPr/>
          </p:nvSpPr>
          <p:spPr>
            <a:xfrm>
              <a:off x="8427825" y="3921940"/>
              <a:ext cx="128518" cy="47099"/>
            </a:xfrm>
            <a:custGeom>
              <a:avLst/>
              <a:gdLst/>
              <a:ahLst/>
              <a:cxnLst/>
              <a:rect l="l" t="t" r="r" b="b"/>
              <a:pathLst>
                <a:path w="3168" h="1161" extrusionOk="0">
                  <a:moveTo>
                    <a:pt x="3167" y="1"/>
                  </a:moveTo>
                  <a:lnTo>
                    <a:pt x="3167" y="1"/>
                  </a:lnTo>
                  <a:cubicBezTo>
                    <a:pt x="2174" y="414"/>
                    <a:pt x="1102" y="660"/>
                    <a:pt x="30" y="689"/>
                  </a:cubicBezTo>
                  <a:cubicBezTo>
                    <a:pt x="20" y="758"/>
                    <a:pt x="20" y="748"/>
                    <a:pt x="0" y="817"/>
                  </a:cubicBezTo>
                  <a:cubicBezTo>
                    <a:pt x="295" y="1034"/>
                    <a:pt x="620" y="1132"/>
                    <a:pt x="954" y="1152"/>
                  </a:cubicBezTo>
                  <a:cubicBezTo>
                    <a:pt x="1019" y="1158"/>
                    <a:pt x="1082" y="1160"/>
                    <a:pt x="1146" y="1160"/>
                  </a:cubicBezTo>
                  <a:cubicBezTo>
                    <a:pt x="1499" y="1160"/>
                    <a:pt x="1839" y="1073"/>
                    <a:pt x="2164" y="965"/>
                  </a:cubicBezTo>
                  <a:cubicBezTo>
                    <a:pt x="2459" y="886"/>
                    <a:pt x="2734" y="758"/>
                    <a:pt x="2951" y="532"/>
                  </a:cubicBezTo>
                  <a:cubicBezTo>
                    <a:pt x="3069" y="394"/>
                    <a:pt x="3157" y="198"/>
                    <a:pt x="31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326;p35">
              <a:extLst>
                <a:ext uri="{FF2B5EF4-FFF2-40B4-BE49-F238E27FC236}">
                  <a16:creationId xmlns:a16="http://schemas.microsoft.com/office/drawing/2014/main" id="{E95562A2-5D56-8FE3-8DC8-BD842EBF398C}"/>
                </a:ext>
              </a:extLst>
            </p:cNvPr>
            <p:cNvSpPr/>
            <p:nvPr/>
          </p:nvSpPr>
          <p:spPr>
            <a:xfrm>
              <a:off x="8526769" y="3667056"/>
              <a:ext cx="126489" cy="49087"/>
            </a:xfrm>
            <a:custGeom>
              <a:avLst/>
              <a:gdLst/>
              <a:ahLst/>
              <a:cxnLst/>
              <a:rect l="l" t="t" r="r" b="b"/>
              <a:pathLst>
                <a:path w="3118" h="1210" extrusionOk="0">
                  <a:moveTo>
                    <a:pt x="1272" y="1"/>
                  </a:moveTo>
                  <a:cubicBezTo>
                    <a:pt x="1155" y="1"/>
                    <a:pt x="1039" y="13"/>
                    <a:pt x="925" y="39"/>
                  </a:cubicBezTo>
                  <a:cubicBezTo>
                    <a:pt x="492" y="147"/>
                    <a:pt x="118" y="472"/>
                    <a:pt x="0" y="894"/>
                  </a:cubicBezTo>
                  <a:cubicBezTo>
                    <a:pt x="379" y="719"/>
                    <a:pt x="824" y="627"/>
                    <a:pt x="1279" y="627"/>
                  </a:cubicBezTo>
                  <a:cubicBezTo>
                    <a:pt x="1923" y="627"/>
                    <a:pt x="2588" y="812"/>
                    <a:pt x="3118" y="1209"/>
                  </a:cubicBezTo>
                  <a:cubicBezTo>
                    <a:pt x="2892" y="816"/>
                    <a:pt x="2587" y="481"/>
                    <a:pt x="2203" y="255"/>
                  </a:cubicBezTo>
                  <a:cubicBezTo>
                    <a:pt x="1921" y="96"/>
                    <a:pt x="1596" y="1"/>
                    <a:pt x="1272" y="1"/>
                  </a:cubicBezTo>
                  <a:close/>
                </a:path>
              </a:pathLst>
            </a:custGeom>
            <a:solidFill>
              <a:srgbClr val="863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0" name="Google Shape;327;p35">
              <a:extLst>
                <a:ext uri="{FF2B5EF4-FFF2-40B4-BE49-F238E27FC236}">
                  <a16:creationId xmlns:a16="http://schemas.microsoft.com/office/drawing/2014/main" id="{FF4E6167-F205-FBC9-FAFE-BD3A1F5EE2A8}"/>
                </a:ext>
              </a:extLst>
            </p:cNvPr>
            <p:cNvSpPr/>
            <p:nvPr/>
          </p:nvSpPr>
          <p:spPr>
            <a:xfrm>
              <a:off x="8223529" y="3756467"/>
              <a:ext cx="114563" cy="83326"/>
            </a:xfrm>
            <a:custGeom>
              <a:avLst/>
              <a:gdLst/>
              <a:ahLst/>
              <a:cxnLst/>
              <a:rect l="l" t="t" r="r" b="b"/>
              <a:pathLst>
                <a:path w="2824" h="2054" extrusionOk="0">
                  <a:moveTo>
                    <a:pt x="1769" y="1"/>
                  </a:moveTo>
                  <a:cubicBezTo>
                    <a:pt x="1488" y="1"/>
                    <a:pt x="1209" y="64"/>
                    <a:pt x="965" y="195"/>
                  </a:cubicBezTo>
                  <a:cubicBezTo>
                    <a:pt x="384" y="500"/>
                    <a:pt x="1" y="1139"/>
                    <a:pt x="1" y="2054"/>
                  </a:cubicBezTo>
                  <a:cubicBezTo>
                    <a:pt x="640" y="1110"/>
                    <a:pt x="1702" y="461"/>
                    <a:pt x="2824" y="333"/>
                  </a:cubicBezTo>
                  <a:cubicBezTo>
                    <a:pt x="2520" y="114"/>
                    <a:pt x="2143" y="1"/>
                    <a:pt x="1769" y="1"/>
                  </a:cubicBezTo>
                  <a:close/>
                </a:path>
              </a:pathLst>
            </a:custGeom>
            <a:solidFill>
              <a:srgbClr val="863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1" name="Google Shape;328;p35">
              <a:extLst>
                <a:ext uri="{FF2B5EF4-FFF2-40B4-BE49-F238E27FC236}">
                  <a16:creationId xmlns:a16="http://schemas.microsoft.com/office/drawing/2014/main" id="{97F63B94-2FDA-EBFA-782F-F64A2B48122F}"/>
                </a:ext>
              </a:extLst>
            </p:cNvPr>
            <p:cNvSpPr/>
            <p:nvPr/>
          </p:nvSpPr>
          <p:spPr>
            <a:xfrm>
              <a:off x="8308923" y="3993988"/>
              <a:ext cx="13996" cy="12373"/>
            </a:xfrm>
            <a:custGeom>
              <a:avLst/>
              <a:gdLst/>
              <a:ahLst/>
              <a:cxnLst/>
              <a:rect l="l" t="t" r="r" b="b"/>
              <a:pathLst>
                <a:path w="345" h="305" extrusionOk="0">
                  <a:moveTo>
                    <a:pt x="153" y="0"/>
                  </a:moveTo>
                  <a:cubicBezTo>
                    <a:pt x="84" y="0"/>
                    <a:pt x="27" y="40"/>
                    <a:pt x="10" y="113"/>
                  </a:cubicBezTo>
                  <a:cubicBezTo>
                    <a:pt x="1" y="202"/>
                    <a:pt x="50" y="290"/>
                    <a:pt x="138" y="300"/>
                  </a:cubicBezTo>
                  <a:cubicBezTo>
                    <a:pt x="151" y="303"/>
                    <a:pt x="164" y="304"/>
                    <a:pt x="177" y="304"/>
                  </a:cubicBezTo>
                  <a:cubicBezTo>
                    <a:pt x="249" y="304"/>
                    <a:pt x="308" y="259"/>
                    <a:pt x="325" y="192"/>
                  </a:cubicBezTo>
                  <a:cubicBezTo>
                    <a:pt x="345" y="103"/>
                    <a:pt x="286" y="15"/>
                    <a:pt x="197" y="5"/>
                  </a:cubicBezTo>
                  <a:cubicBezTo>
                    <a:pt x="182" y="2"/>
                    <a:pt x="168" y="0"/>
                    <a:pt x="153" y="0"/>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2" name="Google Shape;329;p35">
              <a:extLst>
                <a:ext uri="{FF2B5EF4-FFF2-40B4-BE49-F238E27FC236}">
                  <a16:creationId xmlns:a16="http://schemas.microsoft.com/office/drawing/2014/main" id="{AC8453BC-6DA1-E085-9B57-D82068F65B27}"/>
                </a:ext>
              </a:extLst>
            </p:cNvPr>
            <p:cNvSpPr/>
            <p:nvPr/>
          </p:nvSpPr>
          <p:spPr>
            <a:xfrm>
              <a:off x="8361173" y="3986037"/>
              <a:ext cx="14036" cy="12373"/>
            </a:xfrm>
            <a:custGeom>
              <a:avLst/>
              <a:gdLst/>
              <a:ahLst/>
              <a:cxnLst/>
              <a:rect l="l" t="t" r="r" b="b"/>
              <a:pathLst>
                <a:path w="346" h="305" extrusionOk="0">
                  <a:moveTo>
                    <a:pt x="162" y="0"/>
                  </a:moveTo>
                  <a:cubicBezTo>
                    <a:pt x="94" y="0"/>
                    <a:pt x="29" y="46"/>
                    <a:pt x="21" y="113"/>
                  </a:cubicBezTo>
                  <a:cubicBezTo>
                    <a:pt x="1" y="201"/>
                    <a:pt x="70" y="290"/>
                    <a:pt x="139" y="299"/>
                  </a:cubicBezTo>
                  <a:cubicBezTo>
                    <a:pt x="154" y="303"/>
                    <a:pt x="169" y="304"/>
                    <a:pt x="183" y="304"/>
                  </a:cubicBezTo>
                  <a:cubicBezTo>
                    <a:pt x="255" y="304"/>
                    <a:pt x="317" y="265"/>
                    <a:pt x="325" y="191"/>
                  </a:cubicBezTo>
                  <a:cubicBezTo>
                    <a:pt x="345" y="103"/>
                    <a:pt x="286" y="14"/>
                    <a:pt x="198" y="4"/>
                  </a:cubicBezTo>
                  <a:cubicBezTo>
                    <a:pt x="186" y="1"/>
                    <a:pt x="174" y="0"/>
                    <a:pt x="162" y="0"/>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3" name="Google Shape;330;p35">
              <a:extLst>
                <a:ext uri="{FF2B5EF4-FFF2-40B4-BE49-F238E27FC236}">
                  <a16:creationId xmlns:a16="http://schemas.microsoft.com/office/drawing/2014/main" id="{2BF9BFC7-B245-D7A0-CC8E-4B438435B8A3}"/>
                </a:ext>
              </a:extLst>
            </p:cNvPr>
            <p:cNvSpPr/>
            <p:nvPr/>
          </p:nvSpPr>
          <p:spPr>
            <a:xfrm>
              <a:off x="8340849" y="4019910"/>
              <a:ext cx="14401" cy="12373"/>
            </a:xfrm>
            <a:custGeom>
              <a:avLst/>
              <a:gdLst/>
              <a:ahLst/>
              <a:cxnLst/>
              <a:rect l="l" t="t" r="r" b="b"/>
              <a:pathLst>
                <a:path w="355" h="305" extrusionOk="0">
                  <a:moveTo>
                    <a:pt x="167" y="0"/>
                  </a:moveTo>
                  <a:cubicBezTo>
                    <a:pt x="101" y="0"/>
                    <a:pt x="38" y="40"/>
                    <a:pt x="30" y="114"/>
                  </a:cubicBezTo>
                  <a:cubicBezTo>
                    <a:pt x="0" y="202"/>
                    <a:pt x="59" y="291"/>
                    <a:pt x="148" y="300"/>
                  </a:cubicBezTo>
                  <a:cubicBezTo>
                    <a:pt x="161" y="303"/>
                    <a:pt x="174" y="305"/>
                    <a:pt x="187" y="305"/>
                  </a:cubicBezTo>
                  <a:cubicBezTo>
                    <a:pt x="261" y="305"/>
                    <a:pt x="326" y="259"/>
                    <a:pt x="335" y="192"/>
                  </a:cubicBezTo>
                  <a:cubicBezTo>
                    <a:pt x="354" y="104"/>
                    <a:pt x="295" y="15"/>
                    <a:pt x="207" y="5"/>
                  </a:cubicBezTo>
                  <a:cubicBezTo>
                    <a:pt x="194" y="2"/>
                    <a:pt x="180" y="0"/>
                    <a:pt x="167" y="0"/>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4" name="Google Shape;331;p35">
              <a:extLst>
                <a:ext uri="{FF2B5EF4-FFF2-40B4-BE49-F238E27FC236}">
                  <a16:creationId xmlns:a16="http://schemas.microsoft.com/office/drawing/2014/main" id="{4D57DEE6-CE33-2FF7-8098-31A4949561D3}"/>
                </a:ext>
              </a:extLst>
            </p:cNvPr>
            <p:cNvSpPr/>
            <p:nvPr/>
          </p:nvSpPr>
          <p:spPr>
            <a:xfrm>
              <a:off x="8638491" y="3893665"/>
              <a:ext cx="15172" cy="12535"/>
            </a:xfrm>
            <a:custGeom>
              <a:avLst/>
              <a:gdLst/>
              <a:ahLst/>
              <a:cxnLst/>
              <a:rect l="l" t="t" r="r" b="b"/>
              <a:pathLst>
                <a:path w="374" h="309" extrusionOk="0">
                  <a:moveTo>
                    <a:pt x="199" y="1"/>
                  </a:moveTo>
                  <a:cubicBezTo>
                    <a:pt x="183" y="1"/>
                    <a:pt x="165" y="4"/>
                    <a:pt x="148" y="10"/>
                  </a:cubicBezTo>
                  <a:cubicBezTo>
                    <a:pt x="69" y="29"/>
                    <a:pt x="0" y="118"/>
                    <a:pt x="30" y="187"/>
                  </a:cubicBezTo>
                  <a:cubicBezTo>
                    <a:pt x="46" y="262"/>
                    <a:pt x="113" y="309"/>
                    <a:pt x="187" y="309"/>
                  </a:cubicBezTo>
                  <a:cubicBezTo>
                    <a:pt x="200" y="309"/>
                    <a:pt x="213" y="307"/>
                    <a:pt x="226" y="305"/>
                  </a:cubicBezTo>
                  <a:cubicBezTo>
                    <a:pt x="315" y="275"/>
                    <a:pt x="374" y="206"/>
                    <a:pt x="344" y="118"/>
                  </a:cubicBezTo>
                  <a:cubicBezTo>
                    <a:pt x="329" y="47"/>
                    <a:pt x="268" y="1"/>
                    <a:pt x="199" y="1"/>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5" name="Google Shape;332;p35">
              <a:extLst>
                <a:ext uri="{FF2B5EF4-FFF2-40B4-BE49-F238E27FC236}">
                  <a16:creationId xmlns:a16="http://schemas.microsoft.com/office/drawing/2014/main" id="{A302C3EF-1884-030C-4656-71C6C7607E14}"/>
                </a:ext>
              </a:extLst>
            </p:cNvPr>
            <p:cNvSpPr/>
            <p:nvPr/>
          </p:nvSpPr>
          <p:spPr>
            <a:xfrm>
              <a:off x="8682345" y="3863767"/>
              <a:ext cx="14401" cy="12535"/>
            </a:xfrm>
            <a:custGeom>
              <a:avLst/>
              <a:gdLst/>
              <a:ahLst/>
              <a:cxnLst/>
              <a:rect l="l" t="t" r="r" b="b"/>
              <a:pathLst>
                <a:path w="355" h="309" extrusionOk="0">
                  <a:moveTo>
                    <a:pt x="190" y="0"/>
                  </a:moveTo>
                  <a:cubicBezTo>
                    <a:pt x="174" y="0"/>
                    <a:pt x="156" y="3"/>
                    <a:pt x="139" y="9"/>
                  </a:cubicBezTo>
                  <a:cubicBezTo>
                    <a:pt x="50" y="19"/>
                    <a:pt x="1" y="107"/>
                    <a:pt x="21" y="186"/>
                  </a:cubicBezTo>
                  <a:cubicBezTo>
                    <a:pt x="37" y="261"/>
                    <a:pt x="104" y="308"/>
                    <a:pt x="178" y="308"/>
                  </a:cubicBezTo>
                  <a:cubicBezTo>
                    <a:pt x="191" y="308"/>
                    <a:pt x="204" y="307"/>
                    <a:pt x="217" y="304"/>
                  </a:cubicBezTo>
                  <a:cubicBezTo>
                    <a:pt x="296" y="274"/>
                    <a:pt x="355" y="206"/>
                    <a:pt x="335" y="117"/>
                  </a:cubicBezTo>
                  <a:cubicBezTo>
                    <a:pt x="320" y="46"/>
                    <a:pt x="259" y="0"/>
                    <a:pt x="190" y="0"/>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6" name="Google Shape;333;p35">
              <a:extLst>
                <a:ext uri="{FF2B5EF4-FFF2-40B4-BE49-F238E27FC236}">
                  <a16:creationId xmlns:a16="http://schemas.microsoft.com/office/drawing/2014/main" id="{E8D7C8CC-6434-8C20-96CA-9DDBF15C6AB6}"/>
                </a:ext>
              </a:extLst>
            </p:cNvPr>
            <p:cNvSpPr/>
            <p:nvPr/>
          </p:nvSpPr>
          <p:spPr>
            <a:xfrm>
              <a:off x="8679180" y="3903239"/>
              <a:ext cx="14807" cy="12535"/>
            </a:xfrm>
            <a:custGeom>
              <a:avLst/>
              <a:gdLst/>
              <a:ahLst/>
              <a:cxnLst/>
              <a:rect l="l" t="t" r="r" b="b"/>
              <a:pathLst>
                <a:path w="365" h="309" extrusionOk="0">
                  <a:moveTo>
                    <a:pt x="195" y="1"/>
                  </a:moveTo>
                  <a:cubicBezTo>
                    <a:pt x="179" y="1"/>
                    <a:pt x="163" y="4"/>
                    <a:pt x="148" y="10"/>
                  </a:cubicBezTo>
                  <a:cubicBezTo>
                    <a:pt x="59" y="29"/>
                    <a:pt x="0" y="108"/>
                    <a:pt x="20" y="187"/>
                  </a:cubicBezTo>
                  <a:cubicBezTo>
                    <a:pt x="45" y="262"/>
                    <a:pt x="106" y="309"/>
                    <a:pt x="178" y="309"/>
                  </a:cubicBezTo>
                  <a:cubicBezTo>
                    <a:pt x="191" y="309"/>
                    <a:pt x="204" y="308"/>
                    <a:pt x="217" y="305"/>
                  </a:cubicBezTo>
                  <a:cubicBezTo>
                    <a:pt x="305" y="275"/>
                    <a:pt x="364" y="206"/>
                    <a:pt x="344" y="118"/>
                  </a:cubicBezTo>
                  <a:cubicBezTo>
                    <a:pt x="321" y="47"/>
                    <a:pt x="259" y="1"/>
                    <a:pt x="195" y="1"/>
                  </a:cubicBezTo>
                  <a:close/>
                </a:path>
              </a:pathLst>
            </a:custGeom>
            <a:solidFill>
              <a:srgbClr val="E38A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7" name="Google Shape;334;p35">
              <a:extLst>
                <a:ext uri="{FF2B5EF4-FFF2-40B4-BE49-F238E27FC236}">
                  <a16:creationId xmlns:a16="http://schemas.microsoft.com/office/drawing/2014/main" id="{CCD6212A-F5B5-B2FD-1066-BF7188A8B29A}"/>
                </a:ext>
              </a:extLst>
            </p:cNvPr>
            <p:cNvSpPr/>
            <p:nvPr/>
          </p:nvSpPr>
          <p:spPr>
            <a:xfrm>
              <a:off x="8085519" y="4034636"/>
              <a:ext cx="181945" cy="148112"/>
            </a:xfrm>
            <a:custGeom>
              <a:avLst/>
              <a:gdLst/>
              <a:ahLst/>
              <a:cxnLst/>
              <a:rect l="l" t="t" r="r" b="b"/>
              <a:pathLst>
                <a:path w="4485" h="3651" extrusionOk="0">
                  <a:moveTo>
                    <a:pt x="2349" y="1"/>
                  </a:moveTo>
                  <a:cubicBezTo>
                    <a:pt x="2214" y="1"/>
                    <a:pt x="2076" y="12"/>
                    <a:pt x="1938" y="36"/>
                  </a:cubicBezTo>
                  <a:cubicBezTo>
                    <a:pt x="797" y="223"/>
                    <a:pt x="0" y="1186"/>
                    <a:pt x="167" y="2170"/>
                  </a:cubicBezTo>
                  <a:cubicBezTo>
                    <a:pt x="314" y="3043"/>
                    <a:pt x="1153" y="3651"/>
                    <a:pt x="2136" y="3651"/>
                  </a:cubicBezTo>
                  <a:cubicBezTo>
                    <a:pt x="2271" y="3651"/>
                    <a:pt x="2409" y="3639"/>
                    <a:pt x="2547" y="3616"/>
                  </a:cubicBezTo>
                  <a:cubicBezTo>
                    <a:pt x="3688" y="3429"/>
                    <a:pt x="4485" y="2465"/>
                    <a:pt x="4318" y="1472"/>
                  </a:cubicBezTo>
                  <a:cubicBezTo>
                    <a:pt x="4171" y="607"/>
                    <a:pt x="3332" y="1"/>
                    <a:pt x="2349" y="1"/>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8" name="Google Shape;335;p35">
              <a:extLst>
                <a:ext uri="{FF2B5EF4-FFF2-40B4-BE49-F238E27FC236}">
                  <a16:creationId xmlns:a16="http://schemas.microsoft.com/office/drawing/2014/main" id="{35176D7B-4483-C441-89A6-E955A98F055C}"/>
                </a:ext>
              </a:extLst>
            </p:cNvPr>
            <p:cNvSpPr/>
            <p:nvPr/>
          </p:nvSpPr>
          <p:spPr>
            <a:xfrm>
              <a:off x="8113024" y="4084737"/>
              <a:ext cx="124542" cy="87666"/>
            </a:xfrm>
            <a:custGeom>
              <a:avLst/>
              <a:gdLst/>
              <a:ahLst/>
              <a:cxnLst/>
              <a:rect l="l" t="t" r="r" b="b"/>
              <a:pathLst>
                <a:path w="3070" h="2161" extrusionOk="0">
                  <a:moveTo>
                    <a:pt x="1693" y="0"/>
                  </a:moveTo>
                  <a:cubicBezTo>
                    <a:pt x="1581" y="0"/>
                    <a:pt x="1466" y="10"/>
                    <a:pt x="1348" y="30"/>
                  </a:cubicBezTo>
                  <a:cubicBezTo>
                    <a:pt x="561" y="168"/>
                    <a:pt x="1" y="748"/>
                    <a:pt x="99" y="1328"/>
                  </a:cubicBezTo>
                  <a:cubicBezTo>
                    <a:pt x="184" y="1829"/>
                    <a:pt x="737" y="2161"/>
                    <a:pt x="1398" y="2161"/>
                  </a:cubicBezTo>
                  <a:cubicBezTo>
                    <a:pt x="1504" y="2161"/>
                    <a:pt x="1612" y="2152"/>
                    <a:pt x="1722" y="2135"/>
                  </a:cubicBezTo>
                  <a:cubicBezTo>
                    <a:pt x="2509" y="1987"/>
                    <a:pt x="3069" y="1407"/>
                    <a:pt x="2971" y="827"/>
                  </a:cubicBezTo>
                  <a:cubicBezTo>
                    <a:pt x="2887" y="331"/>
                    <a:pt x="2351" y="0"/>
                    <a:pt x="1693" y="0"/>
                  </a:cubicBezTo>
                  <a:close/>
                </a:path>
              </a:pathLst>
            </a:custGeom>
            <a:solidFill>
              <a:srgbClr val="7541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9" name="Google Shape;336;p35">
              <a:extLst>
                <a:ext uri="{FF2B5EF4-FFF2-40B4-BE49-F238E27FC236}">
                  <a16:creationId xmlns:a16="http://schemas.microsoft.com/office/drawing/2014/main" id="{9A84C8BB-1F15-32C8-BEF3-44E148DE1F0A}"/>
                </a:ext>
              </a:extLst>
            </p:cNvPr>
            <p:cNvSpPr/>
            <p:nvPr/>
          </p:nvSpPr>
          <p:spPr>
            <a:xfrm>
              <a:off x="7728040" y="3337082"/>
              <a:ext cx="510299" cy="450015"/>
            </a:xfrm>
            <a:custGeom>
              <a:avLst/>
              <a:gdLst/>
              <a:ahLst/>
              <a:cxnLst/>
              <a:rect l="l" t="t" r="r" b="b"/>
              <a:pathLst>
                <a:path w="12579" h="11093" extrusionOk="0">
                  <a:moveTo>
                    <a:pt x="5487" y="1"/>
                  </a:moveTo>
                  <a:cubicBezTo>
                    <a:pt x="5329" y="1"/>
                    <a:pt x="5171" y="19"/>
                    <a:pt x="5016" y="59"/>
                  </a:cubicBezTo>
                  <a:cubicBezTo>
                    <a:pt x="3855" y="344"/>
                    <a:pt x="3098" y="1721"/>
                    <a:pt x="3462" y="2852"/>
                  </a:cubicBezTo>
                  <a:cubicBezTo>
                    <a:pt x="3142" y="2652"/>
                    <a:pt x="2771" y="2557"/>
                    <a:pt x="2398" y="2557"/>
                  </a:cubicBezTo>
                  <a:cubicBezTo>
                    <a:pt x="1691" y="2557"/>
                    <a:pt x="976" y="2896"/>
                    <a:pt x="590" y="3501"/>
                  </a:cubicBezTo>
                  <a:cubicBezTo>
                    <a:pt x="0" y="4426"/>
                    <a:pt x="295" y="5783"/>
                    <a:pt x="1200" y="6373"/>
                  </a:cubicBezTo>
                  <a:cubicBezTo>
                    <a:pt x="689" y="6865"/>
                    <a:pt x="610" y="7770"/>
                    <a:pt x="1043" y="8340"/>
                  </a:cubicBezTo>
                  <a:cubicBezTo>
                    <a:pt x="1323" y="8716"/>
                    <a:pt x="1785" y="8923"/>
                    <a:pt x="2247" y="8923"/>
                  </a:cubicBezTo>
                  <a:cubicBezTo>
                    <a:pt x="2498" y="8923"/>
                    <a:pt x="2749" y="8862"/>
                    <a:pt x="2970" y="8733"/>
                  </a:cubicBezTo>
                  <a:cubicBezTo>
                    <a:pt x="2970" y="9461"/>
                    <a:pt x="3452" y="10179"/>
                    <a:pt x="4111" y="10445"/>
                  </a:cubicBezTo>
                  <a:cubicBezTo>
                    <a:pt x="4337" y="10540"/>
                    <a:pt x="4580" y="10586"/>
                    <a:pt x="4822" y="10586"/>
                  </a:cubicBezTo>
                  <a:cubicBezTo>
                    <a:pt x="5308" y="10586"/>
                    <a:pt x="5793" y="10402"/>
                    <a:pt x="6147" y="10061"/>
                  </a:cubicBezTo>
                  <a:cubicBezTo>
                    <a:pt x="6392" y="10669"/>
                    <a:pt x="7022" y="11093"/>
                    <a:pt x="7667" y="11093"/>
                  </a:cubicBezTo>
                  <a:cubicBezTo>
                    <a:pt x="7721" y="11093"/>
                    <a:pt x="7775" y="11090"/>
                    <a:pt x="7829" y="11084"/>
                  </a:cubicBezTo>
                  <a:cubicBezTo>
                    <a:pt x="8527" y="11025"/>
                    <a:pt x="9156" y="10445"/>
                    <a:pt x="9294" y="9756"/>
                  </a:cubicBezTo>
                  <a:cubicBezTo>
                    <a:pt x="9481" y="9988"/>
                    <a:pt x="9775" y="10123"/>
                    <a:pt x="10065" y="10123"/>
                  </a:cubicBezTo>
                  <a:cubicBezTo>
                    <a:pt x="10157" y="10123"/>
                    <a:pt x="10249" y="10109"/>
                    <a:pt x="10336" y="10081"/>
                  </a:cubicBezTo>
                  <a:cubicBezTo>
                    <a:pt x="10740" y="9963"/>
                    <a:pt x="11025" y="9609"/>
                    <a:pt x="10779" y="9353"/>
                  </a:cubicBezTo>
                  <a:cubicBezTo>
                    <a:pt x="11615" y="9068"/>
                    <a:pt x="12087" y="7986"/>
                    <a:pt x="11713" y="7180"/>
                  </a:cubicBezTo>
                  <a:cubicBezTo>
                    <a:pt x="12244" y="6865"/>
                    <a:pt x="12579" y="6245"/>
                    <a:pt x="12520" y="5626"/>
                  </a:cubicBezTo>
                  <a:cubicBezTo>
                    <a:pt x="12490" y="5016"/>
                    <a:pt x="12067" y="4445"/>
                    <a:pt x="11507" y="4209"/>
                  </a:cubicBezTo>
                  <a:cubicBezTo>
                    <a:pt x="11920" y="3226"/>
                    <a:pt x="11527" y="1967"/>
                    <a:pt x="10622" y="1387"/>
                  </a:cubicBezTo>
                  <a:cubicBezTo>
                    <a:pt x="10262" y="1159"/>
                    <a:pt x="9842" y="1049"/>
                    <a:pt x="9421" y="1049"/>
                  </a:cubicBezTo>
                  <a:cubicBezTo>
                    <a:pt x="8770" y="1049"/>
                    <a:pt x="8117" y="1310"/>
                    <a:pt x="7681" y="1800"/>
                  </a:cubicBezTo>
                  <a:cubicBezTo>
                    <a:pt x="7511" y="779"/>
                    <a:pt x="6501" y="1"/>
                    <a:pt x="5487" y="1"/>
                  </a:cubicBezTo>
                  <a:close/>
                </a:path>
              </a:pathLst>
            </a:custGeom>
            <a:solidFill>
              <a:srgbClr val="4024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1" name="Google Shape;337;p35">
              <a:extLst>
                <a:ext uri="{FF2B5EF4-FFF2-40B4-BE49-F238E27FC236}">
                  <a16:creationId xmlns:a16="http://schemas.microsoft.com/office/drawing/2014/main" id="{147FB138-621D-DE9E-B2C7-B3B04AA28BC9}"/>
                </a:ext>
              </a:extLst>
            </p:cNvPr>
            <p:cNvSpPr/>
            <p:nvPr/>
          </p:nvSpPr>
          <p:spPr>
            <a:xfrm>
              <a:off x="7557658" y="3884943"/>
              <a:ext cx="182391" cy="157808"/>
            </a:xfrm>
            <a:custGeom>
              <a:avLst/>
              <a:gdLst/>
              <a:ahLst/>
              <a:cxnLst/>
              <a:rect l="l" t="t" r="r" b="b"/>
              <a:pathLst>
                <a:path w="4496" h="3890" extrusionOk="0">
                  <a:moveTo>
                    <a:pt x="1961" y="1"/>
                  </a:moveTo>
                  <a:cubicBezTo>
                    <a:pt x="1459" y="1"/>
                    <a:pt x="984" y="190"/>
                    <a:pt x="660" y="569"/>
                  </a:cubicBezTo>
                  <a:cubicBezTo>
                    <a:pt x="1" y="1336"/>
                    <a:pt x="178" y="2565"/>
                    <a:pt x="1063" y="3322"/>
                  </a:cubicBezTo>
                  <a:cubicBezTo>
                    <a:pt x="1499" y="3700"/>
                    <a:pt x="2028" y="3889"/>
                    <a:pt x="2531" y="3889"/>
                  </a:cubicBezTo>
                  <a:cubicBezTo>
                    <a:pt x="3037" y="3889"/>
                    <a:pt x="3516" y="3697"/>
                    <a:pt x="3846" y="3313"/>
                  </a:cubicBezTo>
                  <a:cubicBezTo>
                    <a:pt x="4495" y="2555"/>
                    <a:pt x="4318" y="1326"/>
                    <a:pt x="3433" y="569"/>
                  </a:cubicBezTo>
                  <a:cubicBezTo>
                    <a:pt x="2995" y="190"/>
                    <a:pt x="2464" y="1"/>
                    <a:pt x="1961" y="1"/>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2" name="Google Shape;338;p35">
              <a:extLst>
                <a:ext uri="{FF2B5EF4-FFF2-40B4-BE49-F238E27FC236}">
                  <a16:creationId xmlns:a16="http://schemas.microsoft.com/office/drawing/2014/main" id="{C05E5462-7147-05E0-E4D2-B86A56D045BF}"/>
                </a:ext>
              </a:extLst>
            </p:cNvPr>
            <p:cNvSpPr/>
            <p:nvPr/>
          </p:nvSpPr>
          <p:spPr>
            <a:xfrm>
              <a:off x="7580416" y="3931068"/>
              <a:ext cx="120526" cy="101297"/>
            </a:xfrm>
            <a:custGeom>
              <a:avLst/>
              <a:gdLst/>
              <a:ahLst/>
              <a:cxnLst/>
              <a:rect l="l" t="t" r="r" b="b"/>
              <a:pathLst>
                <a:path w="2971" h="2497" extrusionOk="0">
                  <a:moveTo>
                    <a:pt x="1073" y="0"/>
                  </a:moveTo>
                  <a:cubicBezTo>
                    <a:pt x="795" y="0"/>
                    <a:pt x="547" y="94"/>
                    <a:pt x="384" y="287"/>
                  </a:cubicBezTo>
                  <a:cubicBezTo>
                    <a:pt x="0" y="730"/>
                    <a:pt x="167" y="1517"/>
                    <a:pt x="787" y="2048"/>
                  </a:cubicBezTo>
                  <a:cubicBezTo>
                    <a:pt x="1127" y="2344"/>
                    <a:pt x="1532" y="2497"/>
                    <a:pt x="1889" y="2497"/>
                  </a:cubicBezTo>
                  <a:cubicBezTo>
                    <a:pt x="2173" y="2497"/>
                    <a:pt x="2427" y="2401"/>
                    <a:pt x="2597" y="2205"/>
                  </a:cubicBezTo>
                  <a:cubicBezTo>
                    <a:pt x="2970" y="1763"/>
                    <a:pt x="2803" y="976"/>
                    <a:pt x="2184" y="455"/>
                  </a:cubicBezTo>
                  <a:cubicBezTo>
                    <a:pt x="1840" y="156"/>
                    <a:pt x="1432" y="0"/>
                    <a:pt x="1073" y="0"/>
                  </a:cubicBezTo>
                  <a:close/>
                </a:path>
              </a:pathLst>
            </a:custGeom>
            <a:solidFill>
              <a:srgbClr val="75413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3" name="Google Shape;339;p35">
              <a:extLst>
                <a:ext uri="{FF2B5EF4-FFF2-40B4-BE49-F238E27FC236}">
                  <a16:creationId xmlns:a16="http://schemas.microsoft.com/office/drawing/2014/main" id="{84B69EE9-8560-1B9C-7455-561CA7CB7038}"/>
                </a:ext>
              </a:extLst>
            </p:cNvPr>
            <p:cNvSpPr/>
            <p:nvPr/>
          </p:nvSpPr>
          <p:spPr>
            <a:xfrm>
              <a:off x="7628285" y="3676955"/>
              <a:ext cx="594517" cy="527215"/>
            </a:xfrm>
            <a:custGeom>
              <a:avLst/>
              <a:gdLst/>
              <a:ahLst/>
              <a:cxnLst/>
              <a:rect l="l" t="t" r="r" b="b"/>
              <a:pathLst>
                <a:path w="14655" h="12996" extrusionOk="0">
                  <a:moveTo>
                    <a:pt x="8262" y="1"/>
                  </a:moveTo>
                  <a:cubicBezTo>
                    <a:pt x="5002" y="1"/>
                    <a:pt x="1700" y="3032"/>
                    <a:pt x="895" y="6207"/>
                  </a:cubicBezTo>
                  <a:cubicBezTo>
                    <a:pt x="0" y="9738"/>
                    <a:pt x="2823" y="11833"/>
                    <a:pt x="6383" y="12659"/>
                  </a:cubicBezTo>
                  <a:cubicBezTo>
                    <a:pt x="7314" y="12872"/>
                    <a:pt x="8207" y="12996"/>
                    <a:pt x="9033" y="12996"/>
                  </a:cubicBezTo>
                  <a:cubicBezTo>
                    <a:pt x="11326" y="12996"/>
                    <a:pt x="13109" y="12048"/>
                    <a:pt x="13759" y="9453"/>
                  </a:cubicBezTo>
                  <a:cubicBezTo>
                    <a:pt x="14654" y="5932"/>
                    <a:pt x="13661" y="1083"/>
                    <a:pt x="9353" y="119"/>
                  </a:cubicBezTo>
                  <a:cubicBezTo>
                    <a:pt x="8992" y="39"/>
                    <a:pt x="8627" y="1"/>
                    <a:pt x="8262" y="1"/>
                  </a:cubicBezTo>
                  <a:close/>
                </a:path>
              </a:pathLst>
            </a:custGeom>
            <a:solidFill>
              <a:srgbClr val="8E5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4" name="Google Shape;340;p35">
              <a:extLst>
                <a:ext uri="{FF2B5EF4-FFF2-40B4-BE49-F238E27FC236}">
                  <a16:creationId xmlns:a16="http://schemas.microsoft.com/office/drawing/2014/main" id="{778C2FCD-1960-A7E7-17A4-F5774F633E4E}"/>
                </a:ext>
              </a:extLst>
            </p:cNvPr>
            <p:cNvSpPr/>
            <p:nvPr/>
          </p:nvSpPr>
          <p:spPr>
            <a:xfrm>
              <a:off x="8057162" y="3874193"/>
              <a:ext cx="102595" cy="83326"/>
            </a:xfrm>
            <a:custGeom>
              <a:avLst/>
              <a:gdLst/>
              <a:ahLst/>
              <a:cxnLst/>
              <a:rect l="l" t="t" r="r" b="b"/>
              <a:pathLst>
                <a:path w="2529" h="2054" extrusionOk="0">
                  <a:moveTo>
                    <a:pt x="854" y="0"/>
                  </a:moveTo>
                  <a:cubicBezTo>
                    <a:pt x="536" y="0"/>
                    <a:pt x="218" y="120"/>
                    <a:pt x="1" y="352"/>
                  </a:cubicBezTo>
                  <a:cubicBezTo>
                    <a:pt x="974" y="401"/>
                    <a:pt x="2076" y="1070"/>
                    <a:pt x="2528" y="2053"/>
                  </a:cubicBezTo>
                  <a:cubicBezTo>
                    <a:pt x="2519" y="1621"/>
                    <a:pt x="2410" y="1188"/>
                    <a:pt x="2184" y="824"/>
                  </a:cubicBezTo>
                  <a:cubicBezTo>
                    <a:pt x="1958" y="460"/>
                    <a:pt x="1614" y="155"/>
                    <a:pt x="1191" y="47"/>
                  </a:cubicBezTo>
                  <a:cubicBezTo>
                    <a:pt x="1082" y="16"/>
                    <a:pt x="968" y="0"/>
                    <a:pt x="854" y="0"/>
                  </a:cubicBezTo>
                  <a:close/>
                </a:path>
              </a:pathLst>
            </a:custGeom>
            <a:solidFill>
              <a:srgbClr val="4B2B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5" name="Google Shape;341;p35">
              <a:extLst>
                <a:ext uri="{FF2B5EF4-FFF2-40B4-BE49-F238E27FC236}">
                  <a16:creationId xmlns:a16="http://schemas.microsoft.com/office/drawing/2014/main" id="{BAC23D34-F2F1-74DC-2B4D-4C99A6B4BAC9}"/>
                </a:ext>
              </a:extLst>
            </p:cNvPr>
            <p:cNvSpPr/>
            <p:nvPr/>
          </p:nvSpPr>
          <p:spPr>
            <a:xfrm>
              <a:off x="7746782" y="3801821"/>
              <a:ext cx="130506" cy="45192"/>
            </a:xfrm>
            <a:custGeom>
              <a:avLst/>
              <a:gdLst/>
              <a:ahLst/>
              <a:cxnLst/>
              <a:rect l="l" t="t" r="r" b="b"/>
              <a:pathLst>
                <a:path w="3217" h="1114" extrusionOk="0">
                  <a:moveTo>
                    <a:pt x="1654" y="1"/>
                  </a:moveTo>
                  <a:cubicBezTo>
                    <a:pt x="1031" y="1"/>
                    <a:pt x="422" y="375"/>
                    <a:pt x="0" y="1113"/>
                  </a:cubicBezTo>
                  <a:cubicBezTo>
                    <a:pt x="532" y="845"/>
                    <a:pt x="1136" y="708"/>
                    <a:pt x="1742" y="708"/>
                  </a:cubicBezTo>
                  <a:cubicBezTo>
                    <a:pt x="2246" y="708"/>
                    <a:pt x="2752" y="803"/>
                    <a:pt x="3216" y="995"/>
                  </a:cubicBezTo>
                  <a:cubicBezTo>
                    <a:pt x="2941" y="415"/>
                    <a:pt x="2341" y="12"/>
                    <a:pt x="1702" y="2"/>
                  </a:cubicBezTo>
                  <a:cubicBezTo>
                    <a:pt x="1686" y="1"/>
                    <a:pt x="1670" y="1"/>
                    <a:pt x="1654" y="1"/>
                  </a:cubicBezTo>
                  <a:close/>
                </a:path>
              </a:pathLst>
            </a:custGeom>
            <a:solidFill>
              <a:srgbClr val="4B2B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6" name="Google Shape;342;p35">
              <a:extLst>
                <a:ext uri="{FF2B5EF4-FFF2-40B4-BE49-F238E27FC236}">
                  <a16:creationId xmlns:a16="http://schemas.microsoft.com/office/drawing/2014/main" id="{D7479A5B-8AB1-9440-5152-9A3DE48DF2A3}"/>
                </a:ext>
              </a:extLst>
            </p:cNvPr>
            <p:cNvSpPr/>
            <p:nvPr/>
          </p:nvSpPr>
          <p:spPr>
            <a:xfrm>
              <a:off x="7870472" y="4018491"/>
              <a:ext cx="17201" cy="30385"/>
            </a:xfrm>
            <a:custGeom>
              <a:avLst/>
              <a:gdLst/>
              <a:ahLst/>
              <a:cxnLst/>
              <a:rect l="l" t="t" r="r" b="b"/>
              <a:pathLst>
                <a:path w="424" h="749" extrusionOk="0">
                  <a:moveTo>
                    <a:pt x="423" y="1"/>
                  </a:moveTo>
                  <a:lnTo>
                    <a:pt x="423" y="1"/>
                  </a:lnTo>
                  <a:cubicBezTo>
                    <a:pt x="217" y="30"/>
                    <a:pt x="79" y="168"/>
                    <a:pt x="39" y="326"/>
                  </a:cubicBezTo>
                  <a:cubicBezTo>
                    <a:pt x="0" y="483"/>
                    <a:pt x="89" y="670"/>
                    <a:pt x="226" y="748"/>
                  </a:cubicBezTo>
                  <a:cubicBezTo>
                    <a:pt x="246" y="493"/>
                    <a:pt x="315" y="237"/>
                    <a:pt x="423" y="1"/>
                  </a:cubicBezTo>
                  <a:close/>
                </a:path>
              </a:pathLst>
            </a:custGeom>
            <a:solidFill>
              <a:srgbClr val="5E2E2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7" name="Google Shape;343;p35">
              <a:extLst>
                <a:ext uri="{FF2B5EF4-FFF2-40B4-BE49-F238E27FC236}">
                  <a16:creationId xmlns:a16="http://schemas.microsoft.com/office/drawing/2014/main" id="{686D8719-39F9-041A-D262-78A7C8BCD1A4}"/>
                </a:ext>
              </a:extLst>
            </p:cNvPr>
            <p:cNvSpPr/>
            <p:nvPr/>
          </p:nvSpPr>
          <p:spPr>
            <a:xfrm>
              <a:off x="7958219" y="3974881"/>
              <a:ext cx="160444" cy="128721"/>
            </a:xfrm>
            <a:custGeom>
              <a:avLst/>
              <a:gdLst/>
              <a:ahLst/>
              <a:cxnLst/>
              <a:rect l="l" t="t" r="r" b="b"/>
              <a:pathLst>
                <a:path w="3955" h="3173" extrusionOk="0">
                  <a:moveTo>
                    <a:pt x="1836" y="1"/>
                  </a:moveTo>
                  <a:cubicBezTo>
                    <a:pt x="1168" y="1"/>
                    <a:pt x="557" y="356"/>
                    <a:pt x="325" y="958"/>
                  </a:cubicBezTo>
                  <a:cubicBezTo>
                    <a:pt x="1" y="1764"/>
                    <a:pt x="345" y="2640"/>
                    <a:pt x="1437" y="3023"/>
                  </a:cubicBezTo>
                  <a:cubicBezTo>
                    <a:pt x="1711" y="3124"/>
                    <a:pt x="1981" y="3173"/>
                    <a:pt x="2234" y="3173"/>
                  </a:cubicBezTo>
                  <a:cubicBezTo>
                    <a:pt x="2872" y="3173"/>
                    <a:pt x="3405" y="2863"/>
                    <a:pt x="3630" y="2286"/>
                  </a:cubicBezTo>
                  <a:cubicBezTo>
                    <a:pt x="3954" y="1469"/>
                    <a:pt x="3482" y="515"/>
                    <a:pt x="2558" y="142"/>
                  </a:cubicBezTo>
                  <a:cubicBezTo>
                    <a:pt x="2320" y="46"/>
                    <a:pt x="2074" y="1"/>
                    <a:pt x="183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8" name="Google Shape;344;p35">
              <a:extLst>
                <a:ext uri="{FF2B5EF4-FFF2-40B4-BE49-F238E27FC236}">
                  <a16:creationId xmlns:a16="http://schemas.microsoft.com/office/drawing/2014/main" id="{19C757EC-4D5C-1BD3-7817-C3556D322178}"/>
                </a:ext>
              </a:extLst>
            </p:cNvPr>
            <p:cNvSpPr/>
            <p:nvPr/>
          </p:nvSpPr>
          <p:spPr>
            <a:xfrm>
              <a:off x="7969415" y="3966159"/>
              <a:ext cx="144055" cy="101865"/>
            </a:xfrm>
            <a:custGeom>
              <a:avLst/>
              <a:gdLst/>
              <a:ahLst/>
              <a:cxnLst/>
              <a:rect l="l" t="t" r="r" b="b"/>
              <a:pathLst>
                <a:path w="3551" h="2511" extrusionOk="0">
                  <a:moveTo>
                    <a:pt x="1731" y="0"/>
                  </a:moveTo>
                  <a:cubicBezTo>
                    <a:pt x="1620" y="0"/>
                    <a:pt x="1509" y="11"/>
                    <a:pt x="1397" y="32"/>
                  </a:cubicBezTo>
                  <a:cubicBezTo>
                    <a:pt x="689" y="160"/>
                    <a:pt x="158" y="691"/>
                    <a:pt x="0" y="1340"/>
                  </a:cubicBezTo>
                  <a:cubicBezTo>
                    <a:pt x="246" y="799"/>
                    <a:pt x="748" y="386"/>
                    <a:pt x="1397" y="298"/>
                  </a:cubicBezTo>
                  <a:cubicBezTo>
                    <a:pt x="1472" y="288"/>
                    <a:pt x="1547" y="283"/>
                    <a:pt x="1622" y="283"/>
                  </a:cubicBezTo>
                  <a:cubicBezTo>
                    <a:pt x="2307" y="283"/>
                    <a:pt x="2943" y="681"/>
                    <a:pt x="3236" y="1311"/>
                  </a:cubicBezTo>
                  <a:cubicBezTo>
                    <a:pt x="3413" y="1704"/>
                    <a:pt x="3442" y="2127"/>
                    <a:pt x="3344" y="2510"/>
                  </a:cubicBezTo>
                  <a:cubicBezTo>
                    <a:pt x="3531" y="2117"/>
                    <a:pt x="3551" y="1655"/>
                    <a:pt x="3403" y="1193"/>
                  </a:cubicBezTo>
                  <a:cubicBezTo>
                    <a:pt x="3155" y="473"/>
                    <a:pt x="2474" y="0"/>
                    <a:pt x="1731"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9" name="Google Shape;345;p35">
              <a:extLst>
                <a:ext uri="{FF2B5EF4-FFF2-40B4-BE49-F238E27FC236}">
                  <a16:creationId xmlns:a16="http://schemas.microsoft.com/office/drawing/2014/main" id="{D564CCE7-C769-DCDF-0D98-2A8F5BF6A3A1}"/>
                </a:ext>
              </a:extLst>
            </p:cNvPr>
            <p:cNvSpPr/>
            <p:nvPr/>
          </p:nvSpPr>
          <p:spPr>
            <a:xfrm>
              <a:off x="8001301" y="4000154"/>
              <a:ext cx="74685" cy="75050"/>
            </a:xfrm>
            <a:custGeom>
              <a:avLst/>
              <a:gdLst/>
              <a:ahLst/>
              <a:cxnLst/>
              <a:rect l="l" t="t" r="r" b="b"/>
              <a:pathLst>
                <a:path w="1841" h="1850" extrusionOk="0">
                  <a:moveTo>
                    <a:pt x="916" y="1"/>
                  </a:moveTo>
                  <a:cubicBezTo>
                    <a:pt x="414" y="1"/>
                    <a:pt x="1" y="414"/>
                    <a:pt x="1" y="925"/>
                  </a:cubicBezTo>
                  <a:cubicBezTo>
                    <a:pt x="1" y="1436"/>
                    <a:pt x="414" y="1850"/>
                    <a:pt x="916" y="1850"/>
                  </a:cubicBezTo>
                  <a:cubicBezTo>
                    <a:pt x="1427" y="1850"/>
                    <a:pt x="1840" y="1436"/>
                    <a:pt x="1840" y="925"/>
                  </a:cubicBezTo>
                  <a:cubicBezTo>
                    <a:pt x="1840" y="414"/>
                    <a:pt x="1427" y="1"/>
                    <a:pt x="916"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0" name="Google Shape;346;p35">
              <a:extLst>
                <a:ext uri="{FF2B5EF4-FFF2-40B4-BE49-F238E27FC236}">
                  <a16:creationId xmlns:a16="http://schemas.microsoft.com/office/drawing/2014/main" id="{92D09C8B-4FA9-9320-42F7-9CF4CEE871EA}"/>
                </a:ext>
              </a:extLst>
            </p:cNvPr>
            <p:cNvSpPr/>
            <p:nvPr/>
          </p:nvSpPr>
          <p:spPr>
            <a:xfrm>
              <a:off x="8059191" y="4014921"/>
              <a:ext cx="17971" cy="18012"/>
            </a:xfrm>
            <a:custGeom>
              <a:avLst/>
              <a:gdLst/>
              <a:ahLst/>
              <a:cxnLst/>
              <a:rect l="l" t="t" r="r" b="b"/>
              <a:pathLst>
                <a:path w="443" h="444" extrusionOk="0">
                  <a:moveTo>
                    <a:pt x="216" y="0"/>
                  </a:moveTo>
                  <a:cubicBezTo>
                    <a:pt x="98" y="0"/>
                    <a:pt x="0" y="109"/>
                    <a:pt x="0" y="227"/>
                  </a:cubicBezTo>
                  <a:cubicBezTo>
                    <a:pt x="0" y="345"/>
                    <a:pt x="98" y="443"/>
                    <a:pt x="216" y="443"/>
                  </a:cubicBezTo>
                  <a:cubicBezTo>
                    <a:pt x="344" y="443"/>
                    <a:pt x="443" y="345"/>
                    <a:pt x="443" y="227"/>
                  </a:cubicBezTo>
                  <a:cubicBezTo>
                    <a:pt x="443" y="109"/>
                    <a:pt x="344" y="0"/>
                    <a:pt x="21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1" name="Google Shape;347;p35">
              <a:extLst>
                <a:ext uri="{FF2B5EF4-FFF2-40B4-BE49-F238E27FC236}">
                  <a16:creationId xmlns:a16="http://schemas.microsoft.com/office/drawing/2014/main" id="{F9B6FEE0-0D24-F3E3-E595-E2931827CE86}"/>
                </a:ext>
              </a:extLst>
            </p:cNvPr>
            <p:cNvSpPr/>
            <p:nvPr/>
          </p:nvSpPr>
          <p:spPr>
            <a:xfrm>
              <a:off x="8107466" y="4046441"/>
              <a:ext cx="34320" cy="16268"/>
            </a:xfrm>
            <a:custGeom>
              <a:avLst/>
              <a:gdLst/>
              <a:ahLst/>
              <a:cxnLst/>
              <a:rect l="l" t="t" r="r" b="b"/>
              <a:pathLst>
                <a:path w="846" h="401" extrusionOk="0">
                  <a:moveTo>
                    <a:pt x="846" y="0"/>
                  </a:moveTo>
                  <a:lnTo>
                    <a:pt x="846" y="0"/>
                  </a:lnTo>
                  <a:cubicBezTo>
                    <a:pt x="723" y="103"/>
                    <a:pt x="447" y="168"/>
                    <a:pt x="245" y="168"/>
                  </a:cubicBezTo>
                  <a:cubicBezTo>
                    <a:pt x="156" y="168"/>
                    <a:pt x="81" y="155"/>
                    <a:pt x="39" y="128"/>
                  </a:cubicBezTo>
                  <a:cubicBezTo>
                    <a:pt x="30" y="227"/>
                    <a:pt x="10" y="315"/>
                    <a:pt x="0" y="394"/>
                  </a:cubicBezTo>
                  <a:cubicBezTo>
                    <a:pt x="44" y="399"/>
                    <a:pt x="87" y="401"/>
                    <a:pt x="128" y="401"/>
                  </a:cubicBezTo>
                  <a:cubicBezTo>
                    <a:pt x="515" y="401"/>
                    <a:pt x="793" y="205"/>
                    <a:pt x="846"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2" name="Google Shape;348;p35">
              <a:extLst>
                <a:ext uri="{FF2B5EF4-FFF2-40B4-BE49-F238E27FC236}">
                  <a16:creationId xmlns:a16="http://schemas.microsoft.com/office/drawing/2014/main" id="{71808047-C16A-B766-B235-004221853593}"/>
                </a:ext>
              </a:extLst>
            </p:cNvPr>
            <p:cNvSpPr/>
            <p:nvPr/>
          </p:nvSpPr>
          <p:spPr>
            <a:xfrm>
              <a:off x="8109048" y="4024494"/>
              <a:ext cx="31967" cy="21582"/>
            </a:xfrm>
            <a:custGeom>
              <a:avLst/>
              <a:gdLst/>
              <a:ahLst/>
              <a:cxnLst/>
              <a:rect l="l" t="t" r="r" b="b"/>
              <a:pathLst>
                <a:path w="788" h="532" extrusionOk="0">
                  <a:moveTo>
                    <a:pt x="787" y="1"/>
                  </a:moveTo>
                  <a:lnTo>
                    <a:pt x="787" y="1"/>
                  </a:lnTo>
                  <a:cubicBezTo>
                    <a:pt x="637" y="150"/>
                    <a:pt x="283" y="279"/>
                    <a:pt x="88" y="279"/>
                  </a:cubicBezTo>
                  <a:cubicBezTo>
                    <a:pt x="53" y="279"/>
                    <a:pt x="23" y="275"/>
                    <a:pt x="0" y="266"/>
                  </a:cubicBezTo>
                  <a:lnTo>
                    <a:pt x="0" y="266"/>
                  </a:lnTo>
                  <a:cubicBezTo>
                    <a:pt x="10" y="364"/>
                    <a:pt x="10" y="443"/>
                    <a:pt x="10" y="532"/>
                  </a:cubicBezTo>
                  <a:cubicBezTo>
                    <a:pt x="463" y="512"/>
                    <a:pt x="758" y="227"/>
                    <a:pt x="787"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3" name="Google Shape;349;p35">
              <a:extLst>
                <a:ext uri="{FF2B5EF4-FFF2-40B4-BE49-F238E27FC236}">
                  <a16:creationId xmlns:a16="http://schemas.microsoft.com/office/drawing/2014/main" id="{5DB58D15-CFCA-95AF-1DEE-22060E690E18}"/>
                </a:ext>
              </a:extLst>
            </p:cNvPr>
            <p:cNvSpPr/>
            <p:nvPr/>
          </p:nvSpPr>
          <p:spPr>
            <a:xfrm>
              <a:off x="7716844" y="3891758"/>
              <a:ext cx="154440" cy="126976"/>
            </a:xfrm>
            <a:custGeom>
              <a:avLst/>
              <a:gdLst/>
              <a:ahLst/>
              <a:cxnLst/>
              <a:rect l="l" t="t" r="r" b="b"/>
              <a:pathLst>
                <a:path w="3807" h="3130" extrusionOk="0">
                  <a:moveTo>
                    <a:pt x="1847" y="1"/>
                  </a:moveTo>
                  <a:cubicBezTo>
                    <a:pt x="1015" y="1"/>
                    <a:pt x="279" y="536"/>
                    <a:pt x="148" y="1296"/>
                  </a:cubicBezTo>
                  <a:cubicBezTo>
                    <a:pt x="1" y="2161"/>
                    <a:pt x="620" y="2869"/>
                    <a:pt x="1623" y="3076"/>
                  </a:cubicBezTo>
                  <a:cubicBezTo>
                    <a:pt x="1799" y="3113"/>
                    <a:pt x="1966" y="3130"/>
                    <a:pt x="2123" y="3130"/>
                  </a:cubicBezTo>
                  <a:cubicBezTo>
                    <a:pt x="2975" y="3130"/>
                    <a:pt x="3535" y="2617"/>
                    <a:pt x="3659" y="1886"/>
                  </a:cubicBezTo>
                  <a:cubicBezTo>
                    <a:pt x="3807" y="1030"/>
                    <a:pt x="3138" y="194"/>
                    <a:pt x="2164" y="27"/>
                  </a:cubicBezTo>
                  <a:cubicBezTo>
                    <a:pt x="2058" y="9"/>
                    <a:pt x="1951" y="1"/>
                    <a:pt x="184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1" name="Google Shape;350;p35">
              <a:extLst>
                <a:ext uri="{FF2B5EF4-FFF2-40B4-BE49-F238E27FC236}">
                  <a16:creationId xmlns:a16="http://schemas.microsoft.com/office/drawing/2014/main" id="{CC88DD6B-AFA7-BB19-50C2-209FFA24FBD4}"/>
                </a:ext>
              </a:extLst>
            </p:cNvPr>
            <p:cNvSpPr/>
            <p:nvPr/>
          </p:nvSpPr>
          <p:spPr>
            <a:xfrm>
              <a:off x="7722848" y="3881779"/>
              <a:ext cx="148842" cy="93670"/>
            </a:xfrm>
            <a:custGeom>
              <a:avLst/>
              <a:gdLst/>
              <a:ahLst/>
              <a:cxnLst/>
              <a:rect l="l" t="t" r="r" b="b"/>
              <a:pathLst>
                <a:path w="3669" h="2309" extrusionOk="0">
                  <a:moveTo>
                    <a:pt x="1768" y="1"/>
                  </a:moveTo>
                  <a:cubicBezTo>
                    <a:pt x="1367" y="1"/>
                    <a:pt x="964" y="134"/>
                    <a:pt x="640" y="401"/>
                  </a:cubicBezTo>
                  <a:cubicBezTo>
                    <a:pt x="276" y="706"/>
                    <a:pt x="69" y="1129"/>
                    <a:pt x="0" y="1552"/>
                  </a:cubicBezTo>
                  <a:cubicBezTo>
                    <a:pt x="128" y="1178"/>
                    <a:pt x="364" y="834"/>
                    <a:pt x="728" y="588"/>
                  </a:cubicBezTo>
                  <a:cubicBezTo>
                    <a:pt x="1023" y="392"/>
                    <a:pt x="1367" y="296"/>
                    <a:pt x="1709" y="296"/>
                  </a:cubicBezTo>
                  <a:cubicBezTo>
                    <a:pt x="2108" y="296"/>
                    <a:pt x="2505" y="427"/>
                    <a:pt x="2823" y="686"/>
                  </a:cubicBezTo>
                  <a:cubicBezTo>
                    <a:pt x="3334" y="1099"/>
                    <a:pt x="3541" y="1719"/>
                    <a:pt x="3472" y="2309"/>
                  </a:cubicBezTo>
                  <a:cubicBezTo>
                    <a:pt x="3669" y="1670"/>
                    <a:pt x="3492" y="942"/>
                    <a:pt x="2951" y="450"/>
                  </a:cubicBezTo>
                  <a:cubicBezTo>
                    <a:pt x="2621" y="151"/>
                    <a:pt x="2195" y="1"/>
                    <a:pt x="1768"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2" name="Google Shape;351;p35">
              <a:extLst>
                <a:ext uri="{FF2B5EF4-FFF2-40B4-BE49-F238E27FC236}">
                  <a16:creationId xmlns:a16="http://schemas.microsoft.com/office/drawing/2014/main" id="{80C2B2A1-9BE8-CBC7-3BEF-2796367BB78B}"/>
                </a:ext>
              </a:extLst>
            </p:cNvPr>
            <p:cNvSpPr/>
            <p:nvPr/>
          </p:nvSpPr>
          <p:spPr>
            <a:xfrm>
              <a:off x="7792258" y="3946362"/>
              <a:ext cx="35943" cy="24300"/>
            </a:xfrm>
            <a:custGeom>
              <a:avLst/>
              <a:gdLst/>
              <a:ahLst/>
              <a:cxnLst/>
              <a:rect l="l" t="t" r="r" b="b"/>
              <a:pathLst>
                <a:path w="886" h="599" extrusionOk="0">
                  <a:moveTo>
                    <a:pt x="395" y="0"/>
                  </a:moveTo>
                  <a:cubicBezTo>
                    <a:pt x="231" y="0"/>
                    <a:pt x="73" y="95"/>
                    <a:pt x="1" y="255"/>
                  </a:cubicBezTo>
                  <a:lnTo>
                    <a:pt x="787" y="599"/>
                  </a:lnTo>
                  <a:cubicBezTo>
                    <a:pt x="886" y="392"/>
                    <a:pt x="787" y="137"/>
                    <a:pt x="571" y="38"/>
                  </a:cubicBezTo>
                  <a:cubicBezTo>
                    <a:pt x="514" y="12"/>
                    <a:pt x="454" y="0"/>
                    <a:pt x="395" y="0"/>
                  </a:cubicBezTo>
                  <a:close/>
                </a:path>
              </a:pathLst>
            </a:custGeom>
            <a:solidFill>
              <a:srgbClr val="06152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3" name="Google Shape;352;p35">
              <a:extLst>
                <a:ext uri="{FF2B5EF4-FFF2-40B4-BE49-F238E27FC236}">
                  <a16:creationId xmlns:a16="http://schemas.microsoft.com/office/drawing/2014/main" id="{B7FD8AB4-9326-A15D-E78A-4ACC96B944BC}"/>
                </a:ext>
              </a:extLst>
            </p:cNvPr>
            <p:cNvSpPr/>
            <p:nvPr/>
          </p:nvSpPr>
          <p:spPr>
            <a:xfrm>
              <a:off x="7771528" y="3926362"/>
              <a:ext cx="74644" cy="74644"/>
            </a:xfrm>
            <a:custGeom>
              <a:avLst/>
              <a:gdLst/>
              <a:ahLst/>
              <a:cxnLst/>
              <a:rect l="l" t="t" r="r" b="b"/>
              <a:pathLst>
                <a:path w="1840" h="1840" extrusionOk="0">
                  <a:moveTo>
                    <a:pt x="915" y="0"/>
                  </a:moveTo>
                  <a:cubicBezTo>
                    <a:pt x="403" y="0"/>
                    <a:pt x="0" y="413"/>
                    <a:pt x="0" y="925"/>
                  </a:cubicBezTo>
                  <a:cubicBezTo>
                    <a:pt x="0" y="1436"/>
                    <a:pt x="403" y="1839"/>
                    <a:pt x="915" y="1839"/>
                  </a:cubicBezTo>
                  <a:cubicBezTo>
                    <a:pt x="1426" y="1839"/>
                    <a:pt x="1839" y="1436"/>
                    <a:pt x="1839" y="925"/>
                  </a:cubicBezTo>
                  <a:cubicBezTo>
                    <a:pt x="1839" y="413"/>
                    <a:pt x="1426" y="0"/>
                    <a:pt x="915"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4" name="Google Shape;353;p35">
              <a:extLst>
                <a:ext uri="{FF2B5EF4-FFF2-40B4-BE49-F238E27FC236}">
                  <a16:creationId xmlns:a16="http://schemas.microsoft.com/office/drawing/2014/main" id="{3CBA622E-CC50-9A42-79FD-68314206F011}"/>
                </a:ext>
              </a:extLst>
            </p:cNvPr>
            <p:cNvSpPr/>
            <p:nvPr/>
          </p:nvSpPr>
          <p:spPr>
            <a:xfrm>
              <a:off x="7829742" y="3943522"/>
              <a:ext cx="18012" cy="17971"/>
            </a:xfrm>
            <a:custGeom>
              <a:avLst/>
              <a:gdLst/>
              <a:ahLst/>
              <a:cxnLst/>
              <a:rect l="l" t="t" r="r" b="b"/>
              <a:pathLst>
                <a:path w="444" h="443" extrusionOk="0">
                  <a:moveTo>
                    <a:pt x="217" y="0"/>
                  </a:moveTo>
                  <a:cubicBezTo>
                    <a:pt x="99" y="0"/>
                    <a:pt x="1" y="98"/>
                    <a:pt x="1" y="216"/>
                  </a:cubicBezTo>
                  <a:cubicBezTo>
                    <a:pt x="1" y="334"/>
                    <a:pt x="99" y="443"/>
                    <a:pt x="217" y="443"/>
                  </a:cubicBezTo>
                  <a:cubicBezTo>
                    <a:pt x="345" y="443"/>
                    <a:pt x="444" y="334"/>
                    <a:pt x="444" y="216"/>
                  </a:cubicBezTo>
                  <a:cubicBezTo>
                    <a:pt x="444" y="98"/>
                    <a:pt x="345" y="0"/>
                    <a:pt x="21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5" name="Google Shape;354;p35">
              <a:extLst>
                <a:ext uri="{FF2B5EF4-FFF2-40B4-BE49-F238E27FC236}">
                  <a16:creationId xmlns:a16="http://schemas.microsoft.com/office/drawing/2014/main" id="{5D9D9DB5-8AD3-8E4C-F2C2-32C58C6C9DA6}"/>
                </a:ext>
              </a:extLst>
            </p:cNvPr>
            <p:cNvSpPr/>
            <p:nvPr/>
          </p:nvSpPr>
          <p:spPr>
            <a:xfrm>
              <a:off x="7700901" y="3903604"/>
              <a:ext cx="28762" cy="30344"/>
            </a:xfrm>
            <a:custGeom>
              <a:avLst/>
              <a:gdLst/>
              <a:ahLst/>
              <a:cxnLst/>
              <a:rect l="l" t="t" r="r" b="b"/>
              <a:pathLst>
                <a:path w="709" h="748" extrusionOk="0">
                  <a:moveTo>
                    <a:pt x="50" y="1"/>
                  </a:moveTo>
                  <a:lnTo>
                    <a:pt x="50" y="1"/>
                  </a:lnTo>
                  <a:cubicBezTo>
                    <a:pt x="0" y="217"/>
                    <a:pt x="187" y="571"/>
                    <a:pt x="620" y="748"/>
                  </a:cubicBezTo>
                  <a:cubicBezTo>
                    <a:pt x="630" y="669"/>
                    <a:pt x="659" y="600"/>
                    <a:pt x="708" y="502"/>
                  </a:cubicBezTo>
                  <a:lnTo>
                    <a:pt x="708" y="502"/>
                  </a:lnTo>
                  <a:cubicBezTo>
                    <a:pt x="706" y="502"/>
                    <a:pt x="703" y="502"/>
                    <a:pt x="700" y="502"/>
                  </a:cubicBezTo>
                  <a:cubicBezTo>
                    <a:pt x="529" y="502"/>
                    <a:pt x="146" y="213"/>
                    <a:pt x="50" y="1"/>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6" name="Google Shape;355;p35">
              <a:extLst>
                <a:ext uri="{FF2B5EF4-FFF2-40B4-BE49-F238E27FC236}">
                  <a16:creationId xmlns:a16="http://schemas.microsoft.com/office/drawing/2014/main" id="{08C909C5-7844-1824-A3A1-23C276133D33}"/>
                </a:ext>
              </a:extLst>
            </p:cNvPr>
            <p:cNvSpPr/>
            <p:nvPr/>
          </p:nvSpPr>
          <p:spPr>
            <a:xfrm>
              <a:off x="7711651" y="3884862"/>
              <a:ext cx="26004" cy="33955"/>
            </a:xfrm>
            <a:custGeom>
              <a:avLst/>
              <a:gdLst/>
              <a:ahLst/>
              <a:cxnLst/>
              <a:rect l="l" t="t" r="r" b="b"/>
              <a:pathLst>
                <a:path w="641" h="837" extrusionOk="0">
                  <a:moveTo>
                    <a:pt x="80" y="0"/>
                  </a:moveTo>
                  <a:lnTo>
                    <a:pt x="80" y="0"/>
                  </a:lnTo>
                  <a:cubicBezTo>
                    <a:pt x="1" y="217"/>
                    <a:pt x="119" y="590"/>
                    <a:pt x="512" y="836"/>
                  </a:cubicBezTo>
                  <a:cubicBezTo>
                    <a:pt x="542" y="767"/>
                    <a:pt x="571" y="708"/>
                    <a:pt x="640" y="610"/>
                  </a:cubicBezTo>
                  <a:cubicBezTo>
                    <a:pt x="473" y="590"/>
                    <a:pt x="129" y="236"/>
                    <a:pt x="80" y="0"/>
                  </a:cubicBezTo>
                  <a:close/>
                </a:path>
              </a:pathLst>
            </a:custGeom>
            <a:solidFill>
              <a:srgbClr val="1F13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7" name="Google Shape;356;p35">
              <a:extLst>
                <a:ext uri="{FF2B5EF4-FFF2-40B4-BE49-F238E27FC236}">
                  <a16:creationId xmlns:a16="http://schemas.microsoft.com/office/drawing/2014/main" id="{E950FDC3-0755-6F6C-4DDC-C9C3739DA3F9}"/>
                </a:ext>
              </a:extLst>
            </p:cNvPr>
            <p:cNvSpPr/>
            <p:nvPr/>
          </p:nvSpPr>
          <p:spPr>
            <a:xfrm>
              <a:off x="7832541" y="4049241"/>
              <a:ext cx="127706" cy="89532"/>
            </a:xfrm>
            <a:custGeom>
              <a:avLst/>
              <a:gdLst/>
              <a:ahLst/>
              <a:cxnLst/>
              <a:rect l="l" t="t" r="r" b="b"/>
              <a:pathLst>
                <a:path w="3148" h="2207" extrusionOk="0">
                  <a:moveTo>
                    <a:pt x="316" y="0"/>
                  </a:moveTo>
                  <a:lnTo>
                    <a:pt x="316" y="0"/>
                  </a:lnTo>
                  <a:cubicBezTo>
                    <a:pt x="1" y="522"/>
                    <a:pt x="80" y="1259"/>
                    <a:pt x="532" y="1731"/>
                  </a:cubicBezTo>
                  <a:cubicBezTo>
                    <a:pt x="833" y="2039"/>
                    <a:pt x="1277" y="2207"/>
                    <a:pt x="1706" y="2207"/>
                  </a:cubicBezTo>
                  <a:cubicBezTo>
                    <a:pt x="1922" y="2207"/>
                    <a:pt x="2134" y="2164"/>
                    <a:pt x="2322" y="2075"/>
                  </a:cubicBezTo>
                  <a:cubicBezTo>
                    <a:pt x="2853" y="1820"/>
                    <a:pt x="3148" y="1210"/>
                    <a:pt x="3030" y="649"/>
                  </a:cubicBezTo>
                  <a:cubicBezTo>
                    <a:pt x="2981" y="610"/>
                    <a:pt x="2941" y="590"/>
                    <a:pt x="2902" y="551"/>
                  </a:cubicBezTo>
                  <a:cubicBezTo>
                    <a:pt x="2066" y="541"/>
                    <a:pt x="1220" y="364"/>
                    <a:pt x="434" y="49"/>
                  </a:cubicBezTo>
                  <a:cubicBezTo>
                    <a:pt x="394" y="30"/>
                    <a:pt x="345" y="10"/>
                    <a:pt x="316" y="0"/>
                  </a:cubicBezTo>
                  <a:close/>
                </a:path>
              </a:pathLst>
            </a:custGeom>
            <a:solidFill>
              <a:srgbClr val="3818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8" name="Google Shape;357;p35">
              <a:extLst>
                <a:ext uri="{FF2B5EF4-FFF2-40B4-BE49-F238E27FC236}">
                  <a16:creationId xmlns:a16="http://schemas.microsoft.com/office/drawing/2014/main" id="{99B26C98-40A7-02BC-F709-D50230CBEDDF}"/>
                </a:ext>
              </a:extLst>
            </p:cNvPr>
            <p:cNvSpPr/>
            <p:nvPr/>
          </p:nvSpPr>
          <p:spPr>
            <a:xfrm>
              <a:off x="7850107" y="4050823"/>
              <a:ext cx="105759" cy="37079"/>
            </a:xfrm>
            <a:custGeom>
              <a:avLst/>
              <a:gdLst/>
              <a:ahLst/>
              <a:cxnLst/>
              <a:rect l="l" t="t" r="r" b="b"/>
              <a:pathLst>
                <a:path w="2607" h="914" extrusionOk="0">
                  <a:moveTo>
                    <a:pt x="1" y="1"/>
                  </a:moveTo>
                  <a:lnTo>
                    <a:pt x="1" y="1"/>
                  </a:lnTo>
                  <a:cubicBezTo>
                    <a:pt x="30" y="168"/>
                    <a:pt x="89" y="325"/>
                    <a:pt x="197" y="433"/>
                  </a:cubicBezTo>
                  <a:cubicBezTo>
                    <a:pt x="374" y="620"/>
                    <a:pt x="620" y="709"/>
                    <a:pt x="846" y="778"/>
                  </a:cubicBezTo>
                  <a:cubicBezTo>
                    <a:pt x="1114" y="859"/>
                    <a:pt x="1382" y="913"/>
                    <a:pt x="1655" y="913"/>
                  </a:cubicBezTo>
                  <a:cubicBezTo>
                    <a:pt x="1713" y="913"/>
                    <a:pt x="1771" y="911"/>
                    <a:pt x="1830" y="905"/>
                  </a:cubicBezTo>
                  <a:cubicBezTo>
                    <a:pt x="2105" y="876"/>
                    <a:pt x="2371" y="778"/>
                    <a:pt x="2607" y="610"/>
                  </a:cubicBezTo>
                  <a:cubicBezTo>
                    <a:pt x="2577" y="561"/>
                    <a:pt x="2597" y="561"/>
                    <a:pt x="2567" y="492"/>
                  </a:cubicBezTo>
                  <a:cubicBezTo>
                    <a:pt x="1712" y="492"/>
                    <a:pt x="827" y="325"/>
                    <a:pt x="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9" name="Google Shape;358;p35">
              <a:extLst>
                <a:ext uri="{FF2B5EF4-FFF2-40B4-BE49-F238E27FC236}">
                  <a16:creationId xmlns:a16="http://schemas.microsoft.com/office/drawing/2014/main" id="{4B522798-7F2E-6AB9-A232-8442A0898447}"/>
                </a:ext>
              </a:extLst>
            </p:cNvPr>
            <p:cNvSpPr/>
            <p:nvPr/>
          </p:nvSpPr>
          <p:spPr>
            <a:xfrm>
              <a:off x="7658224" y="3632331"/>
              <a:ext cx="589324" cy="491151"/>
            </a:xfrm>
            <a:custGeom>
              <a:avLst/>
              <a:gdLst/>
              <a:ahLst/>
              <a:cxnLst/>
              <a:rect l="l" t="t" r="r" b="b"/>
              <a:pathLst>
                <a:path w="14527" h="12107" extrusionOk="0">
                  <a:moveTo>
                    <a:pt x="6525" y="1"/>
                  </a:moveTo>
                  <a:cubicBezTo>
                    <a:pt x="5117" y="1"/>
                    <a:pt x="3954" y="475"/>
                    <a:pt x="2852" y="1377"/>
                  </a:cubicBezTo>
                  <a:cubicBezTo>
                    <a:pt x="2754" y="1446"/>
                    <a:pt x="2655" y="1534"/>
                    <a:pt x="2557" y="1623"/>
                  </a:cubicBezTo>
                  <a:cubicBezTo>
                    <a:pt x="846" y="3157"/>
                    <a:pt x="0" y="5911"/>
                    <a:pt x="187" y="7297"/>
                  </a:cubicBezTo>
                  <a:cubicBezTo>
                    <a:pt x="1131" y="5025"/>
                    <a:pt x="2665" y="3560"/>
                    <a:pt x="4121" y="2537"/>
                  </a:cubicBezTo>
                  <a:cubicBezTo>
                    <a:pt x="7002" y="2852"/>
                    <a:pt x="10386" y="3944"/>
                    <a:pt x="12795" y="5684"/>
                  </a:cubicBezTo>
                  <a:cubicBezTo>
                    <a:pt x="12952" y="9392"/>
                    <a:pt x="12490" y="10238"/>
                    <a:pt x="12362" y="12107"/>
                  </a:cubicBezTo>
                  <a:cubicBezTo>
                    <a:pt x="13867" y="10680"/>
                    <a:pt x="14526" y="7179"/>
                    <a:pt x="14211" y="4878"/>
                  </a:cubicBezTo>
                  <a:cubicBezTo>
                    <a:pt x="14182" y="4632"/>
                    <a:pt x="14133" y="4386"/>
                    <a:pt x="14074" y="4170"/>
                  </a:cubicBezTo>
                  <a:cubicBezTo>
                    <a:pt x="13474" y="1957"/>
                    <a:pt x="10297" y="610"/>
                    <a:pt x="8006" y="157"/>
                  </a:cubicBezTo>
                  <a:cubicBezTo>
                    <a:pt x="7481" y="52"/>
                    <a:pt x="6989" y="1"/>
                    <a:pt x="6525" y="1"/>
                  </a:cubicBezTo>
                  <a:close/>
                </a:path>
              </a:pathLst>
            </a:custGeom>
            <a:solidFill>
              <a:srgbClr val="4B2B2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0" name="Google Shape;359;p35">
              <a:extLst>
                <a:ext uri="{FF2B5EF4-FFF2-40B4-BE49-F238E27FC236}">
                  <a16:creationId xmlns:a16="http://schemas.microsoft.com/office/drawing/2014/main" id="{2C866E9C-1675-AF12-4B0E-5BCBC068B59D}"/>
                </a:ext>
              </a:extLst>
            </p:cNvPr>
            <p:cNvSpPr/>
            <p:nvPr/>
          </p:nvSpPr>
          <p:spPr>
            <a:xfrm>
              <a:off x="7773922" y="3632331"/>
              <a:ext cx="460847" cy="197888"/>
            </a:xfrm>
            <a:custGeom>
              <a:avLst/>
              <a:gdLst/>
              <a:ahLst/>
              <a:cxnLst/>
              <a:rect l="l" t="t" r="r" b="b"/>
              <a:pathLst>
                <a:path w="11360" h="4878" extrusionOk="0">
                  <a:moveTo>
                    <a:pt x="3673" y="1"/>
                  </a:moveTo>
                  <a:cubicBezTo>
                    <a:pt x="2265" y="1"/>
                    <a:pt x="1102" y="475"/>
                    <a:pt x="0" y="1377"/>
                  </a:cubicBezTo>
                  <a:cubicBezTo>
                    <a:pt x="1223" y="948"/>
                    <a:pt x="2515" y="709"/>
                    <a:pt x="3800" y="709"/>
                  </a:cubicBezTo>
                  <a:cubicBezTo>
                    <a:pt x="4727" y="709"/>
                    <a:pt x="5650" y="834"/>
                    <a:pt x="6540" y="1101"/>
                  </a:cubicBezTo>
                  <a:cubicBezTo>
                    <a:pt x="8547" y="1701"/>
                    <a:pt x="10336" y="3068"/>
                    <a:pt x="11359" y="4878"/>
                  </a:cubicBezTo>
                  <a:cubicBezTo>
                    <a:pt x="11320" y="4632"/>
                    <a:pt x="11271" y="4396"/>
                    <a:pt x="11222" y="4170"/>
                  </a:cubicBezTo>
                  <a:cubicBezTo>
                    <a:pt x="10622" y="1957"/>
                    <a:pt x="7445" y="610"/>
                    <a:pt x="5154" y="157"/>
                  </a:cubicBezTo>
                  <a:cubicBezTo>
                    <a:pt x="4629" y="52"/>
                    <a:pt x="4137" y="1"/>
                    <a:pt x="3673" y="1"/>
                  </a:cubicBezTo>
                  <a:close/>
                </a:path>
              </a:pathLst>
            </a:custGeom>
            <a:solidFill>
              <a:srgbClr val="5937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01" name="Google Shape;360;p35">
            <a:extLst>
              <a:ext uri="{FF2B5EF4-FFF2-40B4-BE49-F238E27FC236}">
                <a16:creationId xmlns:a16="http://schemas.microsoft.com/office/drawing/2014/main" id="{6C7F5A25-152B-D110-B079-0BB0D3B0837F}"/>
              </a:ext>
            </a:extLst>
          </p:cNvPr>
          <p:cNvGrpSpPr/>
          <p:nvPr/>
        </p:nvGrpSpPr>
        <p:grpSpPr>
          <a:xfrm rot="1377741">
            <a:off x="578528" y="1274750"/>
            <a:ext cx="1671905" cy="1749748"/>
            <a:chOff x="96402" y="217882"/>
            <a:chExt cx="1672017" cy="1749865"/>
          </a:xfrm>
        </p:grpSpPr>
        <p:sp>
          <p:nvSpPr>
            <p:cNvPr id="2602" name="Google Shape;361;p35">
              <a:extLst>
                <a:ext uri="{FF2B5EF4-FFF2-40B4-BE49-F238E27FC236}">
                  <a16:creationId xmlns:a16="http://schemas.microsoft.com/office/drawing/2014/main" id="{A6F53AED-E3DF-B321-4655-5BEE46C342CB}"/>
                </a:ext>
              </a:extLst>
            </p:cNvPr>
            <p:cNvSpPr/>
            <p:nvPr/>
          </p:nvSpPr>
          <p:spPr>
            <a:xfrm>
              <a:off x="703141" y="340930"/>
              <a:ext cx="236239" cy="288926"/>
            </a:xfrm>
            <a:custGeom>
              <a:avLst/>
              <a:gdLst/>
              <a:ahLst/>
              <a:cxnLst/>
              <a:rect l="l" t="t" r="r" b="b"/>
              <a:pathLst>
                <a:path w="695" h="850" extrusionOk="0">
                  <a:moveTo>
                    <a:pt x="96" y="1"/>
                  </a:moveTo>
                  <a:cubicBezTo>
                    <a:pt x="0" y="1"/>
                    <a:pt x="4" y="124"/>
                    <a:pt x="153" y="415"/>
                  </a:cubicBezTo>
                  <a:cubicBezTo>
                    <a:pt x="306" y="705"/>
                    <a:pt x="433" y="850"/>
                    <a:pt x="517" y="850"/>
                  </a:cubicBezTo>
                  <a:cubicBezTo>
                    <a:pt x="536" y="850"/>
                    <a:pt x="552" y="843"/>
                    <a:pt x="566" y="829"/>
                  </a:cubicBezTo>
                  <a:cubicBezTo>
                    <a:pt x="566" y="829"/>
                    <a:pt x="694" y="710"/>
                    <a:pt x="566" y="386"/>
                  </a:cubicBezTo>
                  <a:cubicBezTo>
                    <a:pt x="527" y="288"/>
                    <a:pt x="429" y="160"/>
                    <a:pt x="281" y="71"/>
                  </a:cubicBezTo>
                  <a:cubicBezTo>
                    <a:pt x="202" y="25"/>
                    <a:pt x="139" y="1"/>
                    <a:pt x="96"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3" name="Google Shape;362;p35">
              <a:extLst>
                <a:ext uri="{FF2B5EF4-FFF2-40B4-BE49-F238E27FC236}">
                  <a16:creationId xmlns:a16="http://schemas.microsoft.com/office/drawing/2014/main" id="{041F7C2B-EBBB-66BF-16B4-6825BF6FBCFF}"/>
                </a:ext>
              </a:extLst>
            </p:cNvPr>
            <p:cNvSpPr/>
            <p:nvPr/>
          </p:nvSpPr>
          <p:spPr>
            <a:xfrm>
              <a:off x="156906" y="1746803"/>
              <a:ext cx="371184" cy="220943"/>
            </a:xfrm>
            <a:custGeom>
              <a:avLst/>
              <a:gdLst/>
              <a:ahLst/>
              <a:cxnLst/>
              <a:rect l="l" t="t" r="r" b="b"/>
              <a:pathLst>
                <a:path w="1092" h="650" extrusionOk="0">
                  <a:moveTo>
                    <a:pt x="794" y="0"/>
                  </a:moveTo>
                  <a:cubicBezTo>
                    <a:pt x="729" y="0"/>
                    <a:pt x="652" y="17"/>
                    <a:pt x="570" y="66"/>
                  </a:cubicBezTo>
                  <a:cubicBezTo>
                    <a:pt x="482" y="115"/>
                    <a:pt x="433" y="125"/>
                    <a:pt x="315" y="233"/>
                  </a:cubicBezTo>
                  <a:cubicBezTo>
                    <a:pt x="1" y="535"/>
                    <a:pt x="18" y="649"/>
                    <a:pt x="166" y="649"/>
                  </a:cubicBezTo>
                  <a:cubicBezTo>
                    <a:pt x="274" y="649"/>
                    <a:pt x="450" y="589"/>
                    <a:pt x="620" y="499"/>
                  </a:cubicBezTo>
                  <a:cubicBezTo>
                    <a:pt x="974" y="322"/>
                    <a:pt x="1092" y="154"/>
                    <a:pt x="1013" y="66"/>
                  </a:cubicBezTo>
                  <a:cubicBezTo>
                    <a:pt x="1013" y="66"/>
                    <a:pt x="926" y="0"/>
                    <a:pt x="794"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4" name="Google Shape;363;p35">
              <a:extLst>
                <a:ext uri="{FF2B5EF4-FFF2-40B4-BE49-F238E27FC236}">
                  <a16:creationId xmlns:a16="http://schemas.microsoft.com/office/drawing/2014/main" id="{15DBFE66-D9E4-0621-0C68-0EC78AD0225A}"/>
                </a:ext>
              </a:extLst>
            </p:cNvPr>
            <p:cNvSpPr/>
            <p:nvPr/>
          </p:nvSpPr>
          <p:spPr>
            <a:xfrm>
              <a:off x="96402" y="976224"/>
              <a:ext cx="354869" cy="152621"/>
            </a:xfrm>
            <a:custGeom>
              <a:avLst/>
              <a:gdLst/>
              <a:ahLst/>
              <a:cxnLst/>
              <a:rect l="l" t="t" r="r" b="b"/>
              <a:pathLst>
                <a:path w="1044" h="449" extrusionOk="0">
                  <a:moveTo>
                    <a:pt x="152" y="1"/>
                  </a:moveTo>
                  <a:cubicBezTo>
                    <a:pt x="58" y="1"/>
                    <a:pt x="11" y="28"/>
                    <a:pt x="11" y="81"/>
                  </a:cubicBezTo>
                  <a:cubicBezTo>
                    <a:pt x="11" y="81"/>
                    <a:pt x="1" y="268"/>
                    <a:pt x="335" y="405"/>
                  </a:cubicBezTo>
                  <a:cubicBezTo>
                    <a:pt x="400" y="425"/>
                    <a:pt x="490" y="448"/>
                    <a:pt x="589" y="448"/>
                  </a:cubicBezTo>
                  <a:cubicBezTo>
                    <a:pt x="640" y="448"/>
                    <a:pt x="694" y="442"/>
                    <a:pt x="748" y="425"/>
                  </a:cubicBezTo>
                  <a:cubicBezTo>
                    <a:pt x="1043" y="336"/>
                    <a:pt x="1043" y="228"/>
                    <a:pt x="601" y="91"/>
                  </a:cubicBezTo>
                  <a:cubicBezTo>
                    <a:pt x="400" y="30"/>
                    <a:pt x="250" y="1"/>
                    <a:pt x="152" y="1"/>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5" name="Google Shape;364;p35">
              <a:extLst>
                <a:ext uri="{FF2B5EF4-FFF2-40B4-BE49-F238E27FC236}">
                  <a16:creationId xmlns:a16="http://schemas.microsoft.com/office/drawing/2014/main" id="{B48F20E2-0FB3-CB10-52E7-AE133255A79A}"/>
                </a:ext>
              </a:extLst>
            </p:cNvPr>
            <p:cNvSpPr/>
            <p:nvPr/>
          </p:nvSpPr>
          <p:spPr>
            <a:xfrm>
              <a:off x="1597443" y="217882"/>
              <a:ext cx="170976" cy="359967"/>
            </a:xfrm>
            <a:custGeom>
              <a:avLst/>
              <a:gdLst/>
              <a:ahLst/>
              <a:cxnLst/>
              <a:rect l="l" t="t" r="r" b="b"/>
              <a:pathLst>
                <a:path w="503" h="1059" extrusionOk="0">
                  <a:moveTo>
                    <a:pt x="353" y="0"/>
                  </a:moveTo>
                  <a:cubicBezTo>
                    <a:pt x="334" y="0"/>
                    <a:pt x="160" y="9"/>
                    <a:pt x="30" y="325"/>
                  </a:cubicBezTo>
                  <a:cubicBezTo>
                    <a:pt x="1" y="423"/>
                    <a:pt x="50" y="453"/>
                    <a:pt x="30" y="620"/>
                  </a:cubicBezTo>
                  <a:cubicBezTo>
                    <a:pt x="22" y="938"/>
                    <a:pt x="61" y="1058"/>
                    <a:pt x="118" y="1058"/>
                  </a:cubicBezTo>
                  <a:cubicBezTo>
                    <a:pt x="194" y="1058"/>
                    <a:pt x="302" y="847"/>
                    <a:pt x="375" y="600"/>
                  </a:cubicBezTo>
                  <a:cubicBezTo>
                    <a:pt x="502" y="197"/>
                    <a:pt x="463" y="1"/>
                    <a:pt x="355" y="1"/>
                  </a:cubicBezTo>
                  <a:cubicBezTo>
                    <a:pt x="355" y="1"/>
                    <a:pt x="354" y="0"/>
                    <a:pt x="353" y="0"/>
                  </a:cubicBezTo>
                  <a:close/>
                </a:path>
              </a:pathLst>
            </a:custGeom>
            <a:solidFill>
              <a:srgbClr val="FFFFFF">
                <a:alpha val="6389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2606" name="图片 16">
            <a:extLst>
              <a:ext uri="{FF2B5EF4-FFF2-40B4-BE49-F238E27FC236}">
                <a16:creationId xmlns:a16="http://schemas.microsoft.com/office/drawing/2014/main" id="{BF33B82E-69BC-E355-C97C-2F1B9A1770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358" y="1153456"/>
            <a:ext cx="4628633" cy="28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7" name="文本框 13">
            <a:extLst>
              <a:ext uri="{FF2B5EF4-FFF2-40B4-BE49-F238E27FC236}">
                <a16:creationId xmlns:a16="http://schemas.microsoft.com/office/drawing/2014/main" id="{D5A80431-D82F-A33C-218C-AF013D0BF778}"/>
              </a:ext>
            </a:extLst>
          </p:cNvPr>
          <p:cNvSpPr txBox="1"/>
          <p:nvPr/>
        </p:nvSpPr>
        <p:spPr>
          <a:xfrm>
            <a:off x="5223995" y="1845287"/>
            <a:ext cx="2874195"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dirty="0" err="1">
                <a:latin typeface="Times New Roman" panose="02020603050405020304" pitchFamily="18" charset="0"/>
                <a:cs typeface="Times New Roman" panose="02020603050405020304" pitchFamily="18" charset="0"/>
              </a:rPr>
              <a:t>Em</a:t>
            </a:r>
            <a:r>
              <a:rPr lang="vi-VN" sz="2400" i="1" dirty="0">
                <a:latin typeface="Times New Roman" panose="02020603050405020304" pitchFamily="18" charset="0"/>
                <a:cs typeface="Times New Roman" panose="02020603050405020304" pitchFamily="18" charset="0"/>
              </a:rPr>
              <a:t> hãy thiết kế luật chơi của trò chơi cướp cờ bằng sơ đồ</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929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06"/>
                                        </p:tgtEl>
                                        <p:attrNameLst>
                                          <p:attrName>style.visibility</p:attrName>
                                        </p:attrNameLst>
                                      </p:cBhvr>
                                      <p:to>
                                        <p:strVal val="visible"/>
                                      </p:to>
                                    </p:set>
                                    <p:anim calcmode="lin" valueType="num">
                                      <p:cBhvr additive="base">
                                        <p:cTn id="19" dur="500" fill="hold"/>
                                        <p:tgtEl>
                                          <p:spTgt spid="2606"/>
                                        </p:tgtEl>
                                        <p:attrNameLst>
                                          <p:attrName>ppt_x</p:attrName>
                                        </p:attrNameLst>
                                      </p:cBhvr>
                                      <p:tavLst>
                                        <p:tav tm="0">
                                          <p:val>
                                            <p:strVal val="#ppt_x"/>
                                          </p:val>
                                        </p:tav>
                                        <p:tav tm="100000">
                                          <p:val>
                                            <p:strVal val="#ppt_x"/>
                                          </p:val>
                                        </p:tav>
                                      </p:tavLst>
                                    </p:anim>
                                    <p:anim calcmode="lin" valueType="num">
                                      <p:cBhvr additive="base">
                                        <p:cTn id="20" dur="500" fill="hold"/>
                                        <p:tgtEl>
                                          <p:spTgt spid="260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607"/>
                                        </p:tgtEl>
                                        <p:attrNameLst>
                                          <p:attrName>style.visibility</p:attrName>
                                        </p:attrNameLst>
                                      </p:cBhvr>
                                      <p:to>
                                        <p:strVal val="visible"/>
                                      </p:to>
                                    </p:set>
                                    <p:animEffect transition="in" filter="fade">
                                      <p:cBhvr>
                                        <p:cTn id="25" dur="1000"/>
                                        <p:tgtEl>
                                          <p:spTgt spid="2607"/>
                                        </p:tgtEl>
                                      </p:cBhvr>
                                    </p:animEffect>
                                    <p:anim calcmode="lin" valueType="num">
                                      <p:cBhvr>
                                        <p:cTn id="26" dur="1000" fill="hold"/>
                                        <p:tgtEl>
                                          <p:spTgt spid="2607"/>
                                        </p:tgtEl>
                                        <p:attrNameLst>
                                          <p:attrName>ppt_x</p:attrName>
                                        </p:attrNameLst>
                                      </p:cBhvr>
                                      <p:tavLst>
                                        <p:tav tm="0">
                                          <p:val>
                                            <p:strVal val="#ppt_x"/>
                                          </p:val>
                                        </p:tav>
                                        <p:tav tm="100000">
                                          <p:val>
                                            <p:strVal val="#ppt_x"/>
                                          </p:val>
                                        </p:tav>
                                      </p:tavLst>
                                    </p:anim>
                                    <p:anim calcmode="lin" valueType="num">
                                      <p:cBhvr>
                                        <p:cTn id="27" dur="1000" fill="hold"/>
                                        <p:tgtEl>
                                          <p:spTgt spid="26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098" name="Picture 2" descr="Cập nhật giá quất cảnh, hoa mai và đào Tết Quý Hợi 2019: 'nóng lên từng  ngày' | websosanh.vn">
            <a:extLst>
              <a:ext uri="{FF2B5EF4-FFF2-40B4-BE49-F238E27FC236}">
                <a16:creationId xmlns:a16="http://schemas.microsoft.com/office/drawing/2014/main" id="{25451DAD-B237-1E49-A8A8-122ABE7E1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58" y="1073004"/>
            <a:ext cx="7066067" cy="379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oogle Shape;3863;p54">
            <a:extLst>
              <a:ext uri="{FF2B5EF4-FFF2-40B4-BE49-F238E27FC236}">
                <a16:creationId xmlns:a16="http://schemas.microsoft.com/office/drawing/2014/main" id="{5AFFBF85-EEF4-0CD7-B5DC-470C1825B656}"/>
              </a:ext>
            </a:extLst>
          </p:cNvPr>
          <p:cNvGrpSpPr/>
          <p:nvPr/>
        </p:nvGrpSpPr>
        <p:grpSpPr>
          <a:xfrm>
            <a:off x="7575371" y="2566227"/>
            <a:ext cx="1559817" cy="2305022"/>
            <a:chOff x="7633326" y="3473715"/>
            <a:chExt cx="1003162" cy="1482424"/>
          </a:xfrm>
        </p:grpSpPr>
        <p:sp>
          <p:nvSpPr>
            <p:cNvPr id="3" name="Google Shape;3864;p54">
              <a:extLst>
                <a:ext uri="{FF2B5EF4-FFF2-40B4-BE49-F238E27FC236}">
                  <a16:creationId xmlns:a16="http://schemas.microsoft.com/office/drawing/2014/main" id="{3F105A94-2523-782B-2A3C-17D05101C654}"/>
                </a:ext>
              </a:extLst>
            </p:cNvPr>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65;p54">
              <a:extLst>
                <a:ext uri="{FF2B5EF4-FFF2-40B4-BE49-F238E27FC236}">
                  <a16:creationId xmlns:a16="http://schemas.microsoft.com/office/drawing/2014/main" id="{791CF5DA-22CE-7F8E-F933-40D076D453D5}"/>
                </a:ext>
              </a:extLst>
            </p:cNvPr>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866;p54">
              <a:extLst>
                <a:ext uri="{FF2B5EF4-FFF2-40B4-BE49-F238E27FC236}">
                  <a16:creationId xmlns:a16="http://schemas.microsoft.com/office/drawing/2014/main" id="{D978BF46-BC0C-9DB3-6555-B8EF5B248797}"/>
                </a:ext>
              </a:extLst>
            </p:cNvPr>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3867;p54">
              <a:extLst>
                <a:ext uri="{FF2B5EF4-FFF2-40B4-BE49-F238E27FC236}">
                  <a16:creationId xmlns:a16="http://schemas.microsoft.com/office/drawing/2014/main" id="{AD314A4F-E557-31C7-FD55-AD66B252A593}"/>
                </a:ext>
              </a:extLst>
            </p:cNvPr>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868;p54">
              <a:extLst>
                <a:ext uri="{FF2B5EF4-FFF2-40B4-BE49-F238E27FC236}">
                  <a16:creationId xmlns:a16="http://schemas.microsoft.com/office/drawing/2014/main" id="{8FCCBE79-6C35-32D5-AAC5-8B18FFD3DFBA}"/>
                </a:ext>
              </a:extLst>
            </p:cNvPr>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869;p54">
              <a:extLst>
                <a:ext uri="{FF2B5EF4-FFF2-40B4-BE49-F238E27FC236}">
                  <a16:creationId xmlns:a16="http://schemas.microsoft.com/office/drawing/2014/main" id="{56027EC1-2F21-A8C7-F013-A29A11F71559}"/>
                </a:ext>
              </a:extLst>
            </p:cNvPr>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870;p54">
              <a:extLst>
                <a:ext uri="{FF2B5EF4-FFF2-40B4-BE49-F238E27FC236}">
                  <a16:creationId xmlns:a16="http://schemas.microsoft.com/office/drawing/2014/main" id="{9593E39A-35ED-4FDA-350F-93DE20BF1946}"/>
                </a:ext>
              </a:extLst>
            </p:cNvPr>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871;p54">
              <a:extLst>
                <a:ext uri="{FF2B5EF4-FFF2-40B4-BE49-F238E27FC236}">
                  <a16:creationId xmlns:a16="http://schemas.microsoft.com/office/drawing/2014/main" id="{095C0983-4D19-BE27-3CAA-0F502D6492C0}"/>
                </a:ext>
              </a:extLst>
            </p:cNvPr>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872;p54">
              <a:extLst>
                <a:ext uri="{FF2B5EF4-FFF2-40B4-BE49-F238E27FC236}">
                  <a16:creationId xmlns:a16="http://schemas.microsoft.com/office/drawing/2014/main" id="{19C48056-4CA4-BEDE-731B-A5FF82895339}"/>
                </a:ext>
              </a:extLst>
            </p:cNvPr>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873;p54">
              <a:extLst>
                <a:ext uri="{FF2B5EF4-FFF2-40B4-BE49-F238E27FC236}">
                  <a16:creationId xmlns:a16="http://schemas.microsoft.com/office/drawing/2014/main" id="{7ADA67AC-943E-AD4A-E35D-3FAC06F774CC}"/>
                </a:ext>
              </a:extLst>
            </p:cNvPr>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874;p54">
              <a:extLst>
                <a:ext uri="{FF2B5EF4-FFF2-40B4-BE49-F238E27FC236}">
                  <a16:creationId xmlns:a16="http://schemas.microsoft.com/office/drawing/2014/main" id="{5C85B6AB-A303-DCE6-0011-6F71E6BCC098}"/>
                </a:ext>
              </a:extLst>
            </p:cNvPr>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875;p54">
              <a:extLst>
                <a:ext uri="{FF2B5EF4-FFF2-40B4-BE49-F238E27FC236}">
                  <a16:creationId xmlns:a16="http://schemas.microsoft.com/office/drawing/2014/main" id="{F0DE41EF-3E02-5BB5-89F1-EF35675DE67E}"/>
                </a:ext>
              </a:extLst>
            </p:cNvPr>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876;p54">
              <a:extLst>
                <a:ext uri="{FF2B5EF4-FFF2-40B4-BE49-F238E27FC236}">
                  <a16:creationId xmlns:a16="http://schemas.microsoft.com/office/drawing/2014/main" id="{65E85523-1814-76DB-F0F2-13016951E8F1}"/>
                </a:ext>
              </a:extLst>
            </p:cNvPr>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877;p54">
              <a:extLst>
                <a:ext uri="{FF2B5EF4-FFF2-40B4-BE49-F238E27FC236}">
                  <a16:creationId xmlns:a16="http://schemas.microsoft.com/office/drawing/2014/main" id="{7C40CD21-F1F0-0581-01CE-71857C05ED90}"/>
                </a:ext>
              </a:extLst>
            </p:cNvPr>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878;p54">
              <a:extLst>
                <a:ext uri="{FF2B5EF4-FFF2-40B4-BE49-F238E27FC236}">
                  <a16:creationId xmlns:a16="http://schemas.microsoft.com/office/drawing/2014/main" id="{F256E18C-6F1C-B764-60DF-C3F92A5079F9}"/>
                </a:ext>
              </a:extLst>
            </p:cNvPr>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879;p54">
              <a:extLst>
                <a:ext uri="{FF2B5EF4-FFF2-40B4-BE49-F238E27FC236}">
                  <a16:creationId xmlns:a16="http://schemas.microsoft.com/office/drawing/2014/main" id="{56EDFFFA-45AA-A86B-DA8F-1F937DF83675}"/>
                </a:ext>
              </a:extLst>
            </p:cNvPr>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880;p54">
              <a:extLst>
                <a:ext uri="{FF2B5EF4-FFF2-40B4-BE49-F238E27FC236}">
                  <a16:creationId xmlns:a16="http://schemas.microsoft.com/office/drawing/2014/main" id="{F54574D6-893D-E891-50C9-70B05EF05BC2}"/>
                </a:ext>
              </a:extLst>
            </p:cNvPr>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881;p54">
              <a:extLst>
                <a:ext uri="{FF2B5EF4-FFF2-40B4-BE49-F238E27FC236}">
                  <a16:creationId xmlns:a16="http://schemas.microsoft.com/office/drawing/2014/main" id="{D8CADA4C-DCD2-3891-8CEF-41F08CEB066B}"/>
                </a:ext>
              </a:extLst>
            </p:cNvPr>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882;p54">
              <a:extLst>
                <a:ext uri="{FF2B5EF4-FFF2-40B4-BE49-F238E27FC236}">
                  <a16:creationId xmlns:a16="http://schemas.microsoft.com/office/drawing/2014/main" id="{F8C5D2C7-4A19-D6BC-9A5E-4E3F1C47DB42}"/>
                </a:ext>
              </a:extLst>
            </p:cNvPr>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883;p54">
              <a:extLst>
                <a:ext uri="{FF2B5EF4-FFF2-40B4-BE49-F238E27FC236}">
                  <a16:creationId xmlns:a16="http://schemas.microsoft.com/office/drawing/2014/main" id="{4E84E8D4-0F25-76B7-5750-290A066E5C90}"/>
                </a:ext>
              </a:extLst>
            </p:cNvPr>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884;p54">
              <a:extLst>
                <a:ext uri="{FF2B5EF4-FFF2-40B4-BE49-F238E27FC236}">
                  <a16:creationId xmlns:a16="http://schemas.microsoft.com/office/drawing/2014/main" id="{BDFB12D0-089E-370F-17B4-E65EBF5E5E15}"/>
                </a:ext>
              </a:extLst>
            </p:cNvPr>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885;p54">
              <a:extLst>
                <a:ext uri="{FF2B5EF4-FFF2-40B4-BE49-F238E27FC236}">
                  <a16:creationId xmlns:a16="http://schemas.microsoft.com/office/drawing/2014/main" id="{7DD6ED08-072B-3F1B-5F6D-9358181D654A}"/>
                </a:ext>
              </a:extLst>
            </p:cNvPr>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886;p54">
              <a:extLst>
                <a:ext uri="{FF2B5EF4-FFF2-40B4-BE49-F238E27FC236}">
                  <a16:creationId xmlns:a16="http://schemas.microsoft.com/office/drawing/2014/main" id="{E9994315-808B-F21E-D4BF-CF5A0CF37D1E}"/>
                </a:ext>
              </a:extLst>
            </p:cNvPr>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887;p54">
              <a:extLst>
                <a:ext uri="{FF2B5EF4-FFF2-40B4-BE49-F238E27FC236}">
                  <a16:creationId xmlns:a16="http://schemas.microsoft.com/office/drawing/2014/main" id="{75CBC2D1-E1E2-0BE3-8201-131C2C730CD5}"/>
                </a:ext>
              </a:extLst>
            </p:cNvPr>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888;p54">
              <a:extLst>
                <a:ext uri="{FF2B5EF4-FFF2-40B4-BE49-F238E27FC236}">
                  <a16:creationId xmlns:a16="http://schemas.microsoft.com/office/drawing/2014/main" id="{A64F0EC0-EFB6-783E-6F5A-7B3C958D6F4A}"/>
                </a:ext>
              </a:extLst>
            </p:cNvPr>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889;p54">
              <a:extLst>
                <a:ext uri="{FF2B5EF4-FFF2-40B4-BE49-F238E27FC236}">
                  <a16:creationId xmlns:a16="http://schemas.microsoft.com/office/drawing/2014/main" id="{5A869691-DF52-E521-E911-39C5E34F6B71}"/>
                </a:ext>
              </a:extLst>
            </p:cNvPr>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890;p54">
              <a:extLst>
                <a:ext uri="{FF2B5EF4-FFF2-40B4-BE49-F238E27FC236}">
                  <a16:creationId xmlns:a16="http://schemas.microsoft.com/office/drawing/2014/main" id="{22B48DCC-0E81-8FBB-DEAC-E562F5BC8E9E}"/>
                </a:ext>
              </a:extLst>
            </p:cNvPr>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891;p54">
              <a:extLst>
                <a:ext uri="{FF2B5EF4-FFF2-40B4-BE49-F238E27FC236}">
                  <a16:creationId xmlns:a16="http://schemas.microsoft.com/office/drawing/2014/main" id="{56CCF36F-D2B7-81D0-6FC9-D53FDA9C5E95}"/>
                </a:ext>
              </a:extLst>
            </p:cNvPr>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892;p54">
              <a:extLst>
                <a:ext uri="{FF2B5EF4-FFF2-40B4-BE49-F238E27FC236}">
                  <a16:creationId xmlns:a16="http://schemas.microsoft.com/office/drawing/2014/main" id="{385404C1-795D-D19E-0845-8DB0D8A68A0F}"/>
                </a:ext>
              </a:extLst>
            </p:cNvPr>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893;p54">
              <a:extLst>
                <a:ext uri="{FF2B5EF4-FFF2-40B4-BE49-F238E27FC236}">
                  <a16:creationId xmlns:a16="http://schemas.microsoft.com/office/drawing/2014/main" id="{8D7D084C-2EA6-438E-202A-D8E2013FEA2E}"/>
                </a:ext>
              </a:extLst>
            </p:cNvPr>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894;p54">
              <a:extLst>
                <a:ext uri="{FF2B5EF4-FFF2-40B4-BE49-F238E27FC236}">
                  <a16:creationId xmlns:a16="http://schemas.microsoft.com/office/drawing/2014/main" id="{65115BEF-5B4B-EFE2-03F1-AF492FBBC8E5}"/>
                </a:ext>
              </a:extLst>
            </p:cNvPr>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895;p54">
              <a:extLst>
                <a:ext uri="{FF2B5EF4-FFF2-40B4-BE49-F238E27FC236}">
                  <a16:creationId xmlns:a16="http://schemas.microsoft.com/office/drawing/2014/main" id="{99BF095D-2A0A-B145-0117-42133A91EB42}"/>
                </a:ext>
              </a:extLst>
            </p:cNvPr>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896;p54">
              <a:extLst>
                <a:ext uri="{FF2B5EF4-FFF2-40B4-BE49-F238E27FC236}">
                  <a16:creationId xmlns:a16="http://schemas.microsoft.com/office/drawing/2014/main" id="{EABC721F-5991-D0D5-0A48-6FC3D1ED2CF9}"/>
                </a:ext>
              </a:extLst>
            </p:cNvPr>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897;p54">
              <a:extLst>
                <a:ext uri="{FF2B5EF4-FFF2-40B4-BE49-F238E27FC236}">
                  <a16:creationId xmlns:a16="http://schemas.microsoft.com/office/drawing/2014/main" id="{307C6E49-0EC9-5053-C082-932883D2B875}"/>
                </a:ext>
              </a:extLst>
            </p:cNvPr>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898;p54">
              <a:extLst>
                <a:ext uri="{FF2B5EF4-FFF2-40B4-BE49-F238E27FC236}">
                  <a16:creationId xmlns:a16="http://schemas.microsoft.com/office/drawing/2014/main" id="{9B0A9B99-F307-ACE1-8E7A-40DC3CF662CA}"/>
                </a:ext>
              </a:extLst>
            </p:cNvPr>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99;p54">
              <a:extLst>
                <a:ext uri="{FF2B5EF4-FFF2-40B4-BE49-F238E27FC236}">
                  <a16:creationId xmlns:a16="http://schemas.microsoft.com/office/drawing/2014/main" id="{91FD3D1A-9CF1-DA65-499E-7EDE81EBD2AE}"/>
                </a:ext>
              </a:extLst>
            </p:cNvPr>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00;p54">
              <a:extLst>
                <a:ext uri="{FF2B5EF4-FFF2-40B4-BE49-F238E27FC236}">
                  <a16:creationId xmlns:a16="http://schemas.microsoft.com/office/drawing/2014/main" id="{5CB9272E-91A4-4E29-BF73-6455268F29B3}"/>
                </a:ext>
              </a:extLst>
            </p:cNvPr>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01;p54">
              <a:extLst>
                <a:ext uri="{FF2B5EF4-FFF2-40B4-BE49-F238E27FC236}">
                  <a16:creationId xmlns:a16="http://schemas.microsoft.com/office/drawing/2014/main" id="{19A2DEB0-C786-2B15-0C6A-7B73DB4C4896}"/>
                </a:ext>
              </a:extLst>
            </p:cNvPr>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02;p54">
              <a:extLst>
                <a:ext uri="{FF2B5EF4-FFF2-40B4-BE49-F238E27FC236}">
                  <a16:creationId xmlns:a16="http://schemas.microsoft.com/office/drawing/2014/main" id="{28A9DC52-D3A4-D5D1-38E1-B29B8B369AD9}"/>
                </a:ext>
              </a:extLst>
            </p:cNvPr>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03;p54">
              <a:extLst>
                <a:ext uri="{FF2B5EF4-FFF2-40B4-BE49-F238E27FC236}">
                  <a16:creationId xmlns:a16="http://schemas.microsoft.com/office/drawing/2014/main" id="{FE1D87D7-5998-308C-8B79-D27E2BD29D3B}"/>
                </a:ext>
              </a:extLst>
            </p:cNvPr>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04;p54">
              <a:extLst>
                <a:ext uri="{FF2B5EF4-FFF2-40B4-BE49-F238E27FC236}">
                  <a16:creationId xmlns:a16="http://schemas.microsoft.com/office/drawing/2014/main" id="{B7639258-9F39-9C52-63AD-6AAE889D0F87}"/>
                </a:ext>
              </a:extLst>
            </p:cNvPr>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05;p54">
              <a:extLst>
                <a:ext uri="{FF2B5EF4-FFF2-40B4-BE49-F238E27FC236}">
                  <a16:creationId xmlns:a16="http://schemas.microsoft.com/office/drawing/2014/main" id="{5FDCD77E-964A-A559-76AF-E523106F4B86}"/>
                </a:ext>
              </a:extLst>
            </p:cNvPr>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06;p54">
              <a:extLst>
                <a:ext uri="{FF2B5EF4-FFF2-40B4-BE49-F238E27FC236}">
                  <a16:creationId xmlns:a16="http://schemas.microsoft.com/office/drawing/2014/main" id="{A6D423C0-C23C-1A5A-3DC2-B48CCDB91830}"/>
                </a:ext>
              </a:extLst>
            </p:cNvPr>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07;p54">
              <a:extLst>
                <a:ext uri="{FF2B5EF4-FFF2-40B4-BE49-F238E27FC236}">
                  <a16:creationId xmlns:a16="http://schemas.microsoft.com/office/drawing/2014/main" id="{657D396D-B5DB-24E3-AE0C-12C71583B530}"/>
                </a:ext>
              </a:extLst>
            </p:cNvPr>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08;p54">
              <a:extLst>
                <a:ext uri="{FF2B5EF4-FFF2-40B4-BE49-F238E27FC236}">
                  <a16:creationId xmlns:a16="http://schemas.microsoft.com/office/drawing/2014/main" id="{16514050-E148-C126-7A88-8ABC69A97D87}"/>
                </a:ext>
              </a:extLst>
            </p:cNvPr>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09;p54">
              <a:extLst>
                <a:ext uri="{FF2B5EF4-FFF2-40B4-BE49-F238E27FC236}">
                  <a16:creationId xmlns:a16="http://schemas.microsoft.com/office/drawing/2014/main" id="{524A1EB0-DE74-8849-A500-C350ED5D4FFB}"/>
                </a:ext>
              </a:extLst>
            </p:cNvPr>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10;p54">
              <a:extLst>
                <a:ext uri="{FF2B5EF4-FFF2-40B4-BE49-F238E27FC236}">
                  <a16:creationId xmlns:a16="http://schemas.microsoft.com/office/drawing/2014/main" id="{49B68DE9-0D78-4809-A557-7CEC155FC517}"/>
                </a:ext>
              </a:extLst>
            </p:cNvPr>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11;p54">
              <a:extLst>
                <a:ext uri="{FF2B5EF4-FFF2-40B4-BE49-F238E27FC236}">
                  <a16:creationId xmlns:a16="http://schemas.microsoft.com/office/drawing/2014/main" id="{2E9A2849-288F-EB31-E613-B1A84CAEBB3A}"/>
                </a:ext>
              </a:extLst>
            </p:cNvPr>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339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67901"/>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solidFill>
                  <a:schemeClr val="accent2"/>
                </a:solidFill>
                <a:latin typeface="Times New Roman" panose="02020603050405020304" pitchFamily="18" charset="0"/>
                <a:cs typeface="Times New Roman" panose="02020603050405020304" pitchFamily="18" charset="0"/>
              </a:rPr>
              <a:t>Hoạt động khởi động</a:t>
            </a:r>
            <a:endParaRPr sz="3200">
              <a:solidFill>
                <a:schemeClr val="accent2"/>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 234">
            <a:extLst>
              <a:ext uri="{FF2B5EF4-FFF2-40B4-BE49-F238E27FC236}">
                <a16:creationId xmlns:a16="http://schemas.microsoft.com/office/drawing/2014/main" id="{362D26AB-4D35-DB3A-706D-C215AD5A6B2E}"/>
              </a:ext>
            </a:extLst>
          </p:cNvPr>
          <p:cNvSpPr/>
          <p:nvPr/>
        </p:nvSpPr>
        <p:spPr>
          <a:xfrm>
            <a:off x="4142637" y="1127071"/>
            <a:ext cx="4650489" cy="1725358"/>
          </a:xfrm>
          <a:custGeom>
            <a:avLst/>
            <a:gdLst>
              <a:gd name="connsiteX0" fmla="*/ 1230 w 7484"/>
              <a:gd name="connsiteY0" fmla="*/ 0 h 2716"/>
              <a:gd name="connsiteX1" fmla="*/ 6254 w 7484"/>
              <a:gd name="connsiteY1" fmla="*/ 0 h 2716"/>
              <a:gd name="connsiteX2" fmla="*/ 7484 w 7484"/>
              <a:gd name="connsiteY2" fmla="*/ 1005 h 2716"/>
              <a:gd name="connsiteX3" fmla="*/ 6254 w 7484"/>
              <a:gd name="connsiteY3" fmla="*/ 2010 h 2716"/>
              <a:gd name="connsiteX4" fmla="*/ 2368 w 7484"/>
              <a:gd name="connsiteY4" fmla="*/ 2010 h 2716"/>
              <a:gd name="connsiteX5" fmla="*/ 1017 w 7484"/>
              <a:gd name="connsiteY5" fmla="*/ 2716 h 2716"/>
              <a:gd name="connsiteX6" fmla="*/ 1678 w 7484"/>
              <a:gd name="connsiteY6" fmla="*/ 2010 h 2716"/>
              <a:gd name="connsiteX7" fmla="*/ 1230 w 7484"/>
              <a:gd name="connsiteY7" fmla="*/ 2010 h 2716"/>
              <a:gd name="connsiteX8" fmla="*/ 0 w 7484"/>
              <a:gd name="connsiteY8" fmla="*/ 1005 h 2716"/>
              <a:gd name="connsiteX9" fmla="*/ 1230 w 7484"/>
              <a:gd name="connsiteY9" fmla="*/ 0 h 2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84" h="2716">
                <a:moveTo>
                  <a:pt x="1230" y="0"/>
                </a:moveTo>
                <a:lnTo>
                  <a:pt x="6254" y="0"/>
                </a:lnTo>
                <a:cubicBezTo>
                  <a:pt x="6933" y="0"/>
                  <a:pt x="7484" y="450"/>
                  <a:pt x="7484" y="1005"/>
                </a:cubicBezTo>
                <a:cubicBezTo>
                  <a:pt x="7484" y="1560"/>
                  <a:pt x="6933" y="2010"/>
                  <a:pt x="6254" y="2010"/>
                </a:cubicBezTo>
                <a:lnTo>
                  <a:pt x="2368" y="2010"/>
                </a:lnTo>
                <a:lnTo>
                  <a:pt x="1017" y="2716"/>
                </a:lnTo>
                <a:lnTo>
                  <a:pt x="1678" y="2010"/>
                </a:lnTo>
                <a:lnTo>
                  <a:pt x="1230" y="2010"/>
                </a:lnTo>
                <a:cubicBezTo>
                  <a:pt x="551" y="2010"/>
                  <a:pt x="0" y="1560"/>
                  <a:pt x="0" y="1005"/>
                </a:cubicBezTo>
                <a:cubicBezTo>
                  <a:pt x="0" y="450"/>
                  <a:pt x="551" y="0"/>
                  <a:pt x="1230" y="0"/>
                </a:cubicBezTo>
                <a:close/>
              </a:path>
            </a:pathLst>
          </a:custGeom>
          <a:solidFill>
            <a:srgbClr val="D79741">
              <a:lumMod val="60000"/>
              <a:lumOff val="40000"/>
            </a:srgbClr>
          </a:solidFill>
          <a:ln w="12700" cap="flat" cmpd="sng" algn="ctr">
            <a:noFill/>
            <a:prstDash val="solid"/>
            <a:miter lim="800000"/>
          </a:ln>
          <a:effectLst/>
        </p:spPr>
        <p:txBody>
          <a:bodyPr lIns="180000" tIns="0" rIns="180000" bIns="32400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buClrTx/>
              <a:buFontTx/>
              <a:buNone/>
              <a:defRPr/>
            </a:pPr>
            <a:endParaRPr lang="zh-CN" altLang="en-US" sz="2800" noProof="1">
              <a:solidFill>
                <a:srgbClr val="FFFFFF"/>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 name="Text Box 11">
            <a:extLst>
              <a:ext uri="{FF2B5EF4-FFF2-40B4-BE49-F238E27FC236}">
                <a16:creationId xmlns:a16="http://schemas.microsoft.com/office/drawing/2014/main" id="{C887B629-7D6B-550E-AA98-3E9748FAF175}"/>
              </a:ext>
            </a:extLst>
          </p:cNvPr>
          <p:cNvSpPr txBox="1">
            <a:spLocks noChangeArrowheads="1"/>
          </p:cNvSpPr>
          <p:nvPr/>
        </p:nvSpPr>
        <p:spPr bwMode="auto">
          <a:xfrm>
            <a:off x="4337138" y="1100013"/>
            <a:ext cx="431690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vi-VN" sz="2000">
                <a:solidFill>
                  <a:schemeClr val="tx1">
                    <a:lumMod val="50000"/>
                  </a:schemeClr>
                </a:solidFill>
                <a:latin typeface="+mj-lt"/>
              </a:rPr>
              <a:t>Gợi ra trang phục truyền thống của dân tộc, truyền thống gói bánh chưng ngày Tết cổ truyền, trò chơi dân gian, cách chơi hoa ngày tết...</a:t>
            </a:r>
            <a:endParaRPr lang="en-US" sz="2000">
              <a:solidFill>
                <a:schemeClr val="tx1">
                  <a:lumMod val="50000"/>
                </a:schemeClr>
              </a:solidFill>
              <a:latin typeface="+mj-lt"/>
            </a:endParaRPr>
          </a:p>
        </p:txBody>
      </p:sp>
      <p:pic>
        <p:nvPicPr>
          <p:cNvPr id="4" name="Picture 2" descr="F:\未标题-1.png">
            <a:extLst>
              <a:ext uri="{FF2B5EF4-FFF2-40B4-BE49-F238E27FC236}">
                <a16:creationId xmlns:a16="http://schemas.microsoft.com/office/drawing/2014/main" id="{06D68CC0-D037-0420-AC2D-CEE95B0D8EE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5124" y="2711324"/>
            <a:ext cx="1749219" cy="220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未标题-1.png">
            <a:extLst>
              <a:ext uri="{FF2B5EF4-FFF2-40B4-BE49-F238E27FC236}">
                <a16:creationId xmlns:a16="http://schemas.microsoft.com/office/drawing/2014/main" id="{348463BE-E604-F11C-24DE-AC9AB787774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43513" y="2787951"/>
            <a:ext cx="1660096" cy="227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未标题-1.png">
            <a:extLst>
              <a:ext uri="{FF2B5EF4-FFF2-40B4-BE49-F238E27FC236}">
                <a16:creationId xmlns:a16="http://schemas.microsoft.com/office/drawing/2014/main" id="{93102AFF-6697-3170-1159-776736073F9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73666" y="2906665"/>
            <a:ext cx="1670738" cy="2208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F:\未标题-1.png">
            <a:extLst>
              <a:ext uri="{FF2B5EF4-FFF2-40B4-BE49-F238E27FC236}">
                <a16:creationId xmlns:a16="http://schemas.microsoft.com/office/drawing/2014/main" id="{B531FA62-6E7C-233A-F954-1F539458607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96895" y="2943911"/>
            <a:ext cx="1640144" cy="217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 167">
            <a:extLst>
              <a:ext uri="{FF2B5EF4-FFF2-40B4-BE49-F238E27FC236}">
                <a16:creationId xmlns:a16="http://schemas.microsoft.com/office/drawing/2014/main" id="{AEE83049-897B-AEB2-CDE3-2ABCF0DE69C7}"/>
              </a:ext>
            </a:extLst>
          </p:cNvPr>
          <p:cNvSpPr/>
          <p:nvPr/>
        </p:nvSpPr>
        <p:spPr>
          <a:xfrm>
            <a:off x="518807" y="2225224"/>
            <a:ext cx="2252042" cy="1506803"/>
          </a:xfrm>
          <a:prstGeom prst="roundRect">
            <a:avLst/>
          </a:prstGeom>
          <a:solidFill>
            <a:srgbClr val="FFC000">
              <a:alpha val="64000"/>
            </a:srgbClr>
          </a:solidFill>
          <a:ln w="12700" cap="flat" cmpd="sng" algn="ctr">
            <a:noFill/>
            <a:prstDash val="solid"/>
            <a:miter lim="800000"/>
          </a:ln>
          <a:effectLst/>
        </p:spPr>
        <p:txBody>
          <a:bodyPr anchor="ctr">
            <a:scene3d>
              <a:camera prst="orthographicFront"/>
              <a:lightRig rig="threePt" dir="t"/>
            </a:scene3d>
            <a:sp3d>
              <a:contourClr>
                <a:srgbClr val="FFFFFF"/>
              </a:contourClr>
            </a:sp3d>
          </a:bodyPr>
          <a:lstStyle/>
          <a:p>
            <a:pPr algn="ctr"/>
            <a:r>
              <a:rPr lang="vi-VN" sz="2400" b="1" i="1">
                <a:latin typeface="+mj-lt"/>
              </a:rPr>
              <a:t>Nét đẹp trong văn hóa truyền thống của dân tộc ta </a:t>
            </a:r>
            <a:endParaRPr lang="en-US" sz="2400" b="1" i="1">
              <a:latin typeface="+mj-lt"/>
            </a:endParaRPr>
          </a:p>
        </p:txBody>
      </p:sp>
    </p:spTree>
    <p:extLst>
      <p:ext uri="{BB962C8B-B14F-4D97-AF65-F5344CB8AC3E}">
        <p14:creationId xmlns:p14="http://schemas.microsoft.com/office/powerpoint/2010/main" val="3913065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67"/>
        <p:cNvGrpSpPr/>
        <p:nvPr/>
      </p:nvGrpSpPr>
      <p:grpSpPr>
        <a:xfrm>
          <a:off x="0" y="0"/>
          <a:ext cx="0" cy="0"/>
          <a:chOff x="0" y="0"/>
          <a:chExt cx="0" cy="0"/>
        </a:xfrm>
      </p:grpSpPr>
      <p:sp>
        <p:nvSpPr>
          <p:cNvPr id="2570" name="Google Shape;2570;p40"/>
          <p:cNvSpPr txBox="1">
            <a:spLocks noGrp="1"/>
          </p:cNvSpPr>
          <p:nvPr>
            <p:ph type="title" idx="18"/>
          </p:nvPr>
        </p:nvSpPr>
        <p:spPr>
          <a:xfrm>
            <a:off x="720000" y="294287"/>
            <a:ext cx="7704000" cy="634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Hoạt động khởi động</a:t>
            </a:r>
            <a:endParaRPr sz="3200">
              <a:solidFill>
                <a:schemeClr val="lt1"/>
              </a:solidFill>
              <a:latin typeface="Times New Roman" panose="02020603050405020304" pitchFamily="18" charset="0"/>
              <a:cs typeface="Times New Roman" panose="02020603050405020304" pitchFamily="18" charset="0"/>
            </a:endParaRPr>
          </a:p>
        </p:txBody>
      </p:sp>
      <p:grpSp>
        <p:nvGrpSpPr>
          <p:cNvPr id="2584" name="Google Shape;2584;p40"/>
          <p:cNvGrpSpPr/>
          <p:nvPr/>
        </p:nvGrpSpPr>
        <p:grpSpPr>
          <a:xfrm>
            <a:off x="5094596" y="4240102"/>
            <a:ext cx="1449885" cy="726790"/>
            <a:chOff x="6554834" y="4413128"/>
            <a:chExt cx="1033713" cy="518173"/>
          </a:xfrm>
        </p:grpSpPr>
        <p:sp>
          <p:nvSpPr>
            <p:cNvPr id="2585" name="Google Shape;2585;p40"/>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0"/>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40"/>
          <p:cNvGrpSpPr/>
          <p:nvPr/>
        </p:nvGrpSpPr>
        <p:grpSpPr>
          <a:xfrm>
            <a:off x="3829734" y="4445012"/>
            <a:ext cx="564802" cy="618920"/>
            <a:chOff x="7969377" y="2856516"/>
            <a:chExt cx="402682" cy="441266"/>
          </a:xfrm>
        </p:grpSpPr>
        <p:sp>
          <p:nvSpPr>
            <p:cNvPr id="2632" name="Google Shape;2632;p40"/>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图片 1" descr="微信截图_20220503125252">
            <a:extLst>
              <a:ext uri="{FF2B5EF4-FFF2-40B4-BE49-F238E27FC236}">
                <a16:creationId xmlns:a16="http://schemas.microsoft.com/office/drawing/2014/main" id="{E9E1FC0A-7B64-77D5-E126-8CF7BEF7773D}"/>
              </a:ext>
            </a:extLst>
          </p:cNvPr>
          <p:cNvPicPr>
            <a:picLocks noChangeAspect="1"/>
          </p:cNvPicPr>
          <p:nvPr/>
        </p:nvPicPr>
        <p:blipFill>
          <a:blip r:embed="rId3"/>
          <a:stretch>
            <a:fillRect/>
          </a:stretch>
        </p:blipFill>
        <p:spPr>
          <a:xfrm flipH="1">
            <a:off x="153191" y="2710403"/>
            <a:ext cx="4547704" cy="2428680"/>
          </a:xfrm>
          <a:prstGeom prst="rect">
            <a:avLst/>
          </a:prstGeom>
        </p:spPr>
      </p:pic>
      <p:pic>
        <p:nvPicPr>
          <p:cNvPr id="3" name="图片 2">
            <a:extLst>
              <a:ext uri="{FF2B5EF4-FFF2-40B4-BE49-F238E27FC236}">
                <a16:creationId xmlns:a16="http://schemas.microsoft.com/office/drawing/2014/main" id="{B13A50C8-F175-1D2C-50F8-1046995A5E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0459" y="857090"/>
            <a:ext cx="4439771" cy="3429320"/>
          </a:xfrm>
          <a:prstGeom prst="rect">
            <a:avLst/>
          </a:prstGeom>
        </p:spPr>
      </p:pic>
      <p:sp>
        <p:nvSpPr>
          <p:cNvPr id="4" name="文本框 5">
            <a:extLst>
              <a:ext uri="{FF2B5EF4-FFF2-40B4-BE49-F238E27FC236}">
                <a16:creationId xmlns:a16="http://schemas.microsoft.com/office/drawing/2014/main" id="{70CFEE7D-F45F-4353-73CA-65C54C5B288D}"/>
              </a:ext>
            </a:extLst>
          </p:cNvPr>
          <p:cNvSpPr txBox="1"/>
          <p:nvPr/>
        </p:nvSpPr>
        <p:spPr>
          <a:xfrm>
            <a:off x="5950791" y="1491590"/>
            <a:ext cx="2279548" cy="138499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i="1">
                <a:solidFill>
                  <a:schemeClr val="tx2"/>
                </a:solidFill>
                <a:latin typeface="+mj-lt"/>
              </a:rPr>
              <a:t>Kể tên các trò chơi dân gian mà em biết. </a:t>
            </a:r>
            <a:endParaRPr lang="en-US" sz="440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2692455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8;p2">
            <a:extLst>
              <a:ext uri="{FF2B5EF4-FFF2-40B4-BE49-F238E27FC236}">
                <a16:creationId xmlns:a16="http://schemas.microsoft.com/office/drawing/2014/main" id="{7D142762-180B-3C11-3FA9-4CA6DC1ECA43}"/>
              </a:ext>
            </a:extLst>
          </p:cNvPr>
          <p:cNvGrpSpPr/>
          <p:nvPr/>
        </p:nvGrpSpPr>
        <p:grpSpPr>
          <a:xfrm rot="10800000">
            <a:off x="1787746" y="376699"/>
            <a:ext cx="5900038" cy="3634698"/>
            <a:chOff x="6012925" y="2964625"/>
            <a:chExt cx="1368950" cy="1009975"/>
          </a:xfrm>
        </p:grpSpPr>
        <p:sp>
          <p:nvSpPr>
            <p:cNvPr id="4" name="Google Shape;19;p2">
              <a:extLst>
                <a:ext uri="{FF2B5EF4-FFF2-40B4-BE49-F238E27FC236}">
                  <a16:creationId xmlns:a16="http://schemas.microsoft.com/office/drawing/2014/main" id="{9ACE3118-5DDB-2348-1C82-16F93E7C4885}"/>
                </a:ext>
              </a:extLst>
            </p:cNvPr>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20;p2">
              <a:extLst>
                <a:ext uri="{FF2B5EF4-FFF2-40B4-BE49-F238E27FC236}">
                  <a16:creationId xmlns:a16="http://schemas.microsoft.com/office/drawing/2014/main" id="{3D59985E-807D-474E-3334-CD3A8E3368E7}"/>
                </a:ext>
              </a:extLst>
            </p:cNvPr>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1;p2">
              <a:extLst>
                <a:ext uri="{FF2B5EF4-FFF2-40B4-BE49-F238E27FC236}">
                  <a16:creationId xmlns:a16="http://schemas.microsoft.com/office/drawing/2014/main" id="{95A4AA47-4E37-2813-4A0C-5646D96983E0}"/>
                </a:ext>
              </a:extLst>
            </p:cNvPr>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2;p2">
              <a:extLst>
                <a:ext uri="{FF2B5EF4-FFF2-40B4-BE49-F238E27FC236}">
                  <a16:creationId xmlns:a16="http://schemas.microsoft.com/office/drawing/2014/main" id="{A3C96A3F-150C-30A4-093F-8CAC24348233}"/>
                </a:ext>
              </a:extLst>
            </p:cNvPr>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23;p2">
              <a:extLst>
                <a:ext uri="{FF2B5EF4-FFF2-40B4-BE49-F238E27FC236}">
                  <a16:creationId xmlns:a16="http://schemas.microsoft.com/office/drawing/2014/main" id="{F593BB84-6BEE-0F84-3FA7-0E6864FBC73D}"/>
                </a:ext>
              </a:extLst>
            </p:cNvPr>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9" name="Google Shape;26;p2">
            <a:extLst>
              <a:ext uri="{FF2B5EF4-FFF2-40B4-BE49-F238E27FC236}">
                <a16:creationId xmlns:a16="http://schemas.microsoft.com/office/drawing/2014/main" id="{6891D567-D55B-B8A9-6223-EA29F94A031B}"/>
              </a:ext>
            </a:extLst>
          </p:cNvPr>
          <p:cNvGrpSpPr/>
          <p:nvPr/>
        </p:nvGrpSpPr>
        <p:grpSpPr>
          <a:xfrm>
            <a:off x="7675532" y="1140548"/>
            <a:ext cx="894076" cy="666865"/>
            <a:chOff x="7664899" y="1459525"/>
            <a:chExt cx="894076" cy="666865"/>
          </a:xfrm>
        </p:grpSpPr>
        <p:sp>
          <p:nvSpPr>
            <p:cNvPr id="10" name="Google Shape;27;p2">
              <a:extLst>
                <a:ext uri="{FF2B5EF4-FFF2-40B4-BE49-F238E27FC236}">
                  <a16:creationId xmlns:a16="http://schemas.microsoft.com/office/drawing/2014/main" id="{757636A7-C25D-4CF3-12D5-C9C664F28A6F}"/>
                </a:ext>
              </a:extLst>
            </p:cNvPr>
            <p:cNvSpPr/>
            <p:nvPr/>
          </p:nvSpPr>
          <p:spPr>
            <a:xfrm rot="-1305975">
              <a:off x="8072349" y="1519172"/>
              <a:ext cx="413129" cy="47580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8;p2">
              <a:extLst>
                <a:ext uri="{FF2B5EF4-FFF2-40B4-BE49-F238E27FC236}">
                  <a16:creationId xmlns:a16="http://schemas.microsoft.com/office/drawing/2014/main" id="{7B7DD6FD-C2C9-0FCA-276C-F04CCF618643}"/>
                </a:ext>
              </a:extLst>
            </p:cNvPr>
            <p:cNvSpPr/>
            <p:nvPr/>
          </p:nvSpPr>
          <p:spPr>
            <a:xfrm rot="-615088">
              <a:off x="8176597" y="1821503"/>
              <a:ext cx="247588" cy="285132"/>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 name="Google Shape;29;p2">
              <a:extLst>
                <a:ext uri="{FF2B5EF4-FFF2-40B4-BE49-F238E27FC236}">
                  <a16:creationId xmlns:a16="http://schemas.microsoft.com/office/drawing/2014/main" id="{0BACD0C6-77ED-180F-C937-D8482CD1E59B}"/>
                </a:ext>
              </a:extLst>
            </p:cNvPr>
            <p:cNvGrpSpPr/>
            <p:nvPr/>
          </p:nvGrpSpPr>
          <p:grpSpPr>
            <a:xfrm>
              <a:off x="7664899" y="1459525"/>
              <a:ext cx="475779" cy="475800"/>
              <a:chOff x="1460350" y="2402425"/>
              <a:chExt cx="208950" cy="208950"/>
            </a:xfrm>
          </p:grpSpPr>
          <p:sp>
            <p:nvSpPr>
              <p:cNvPr id="13" name="Google Shape;30;p2">
                <a:extLst>
                  <a:ext uri="{FF2B5EF4-FFF2-40B4-BE49-F238E27FC236}">
                    <a16:creationId xmlns:a16="http://schemas.microsoft.com/office/drawing/2014/main" id="{87A65BC8-0ADA-C909-CDF7-E51C6B599B9D}"/>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31;p2">
                <a:extLst>
                  <a:ext uri="{FF2B5EF4-FFF2-40B4-BE49-F238E27FC236}">
                    <a16:creationId xmlns:a16="http://schemas.microsoft.com/office/drawing/2014/main" id="{806C0F2C-3C68-D148-CC63-7033A75509C8}"/>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32;p2">
                <a:extLst>
                  <a:ext uri="{FF2B5EF4-FFF2-40B4-BE49-F238E27FC236}">
                    <a16:creationId xmlns:a16="http://schemas.microsoft.com/office/drawing/2014/main" id="{A5AF3143-D19F-8E4A-99C1-0E78F666B06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33;p2">
                <a:extLst>
                  <a:ext uri="{FF2B5EF4-FFF2-40B4-BE49-F238E27FC236}">
                    <a16:creationId xmlns:a16="http://schemas.microsoft.com/office/drawing/2014/main" id="{D870664D-837E-ED67-4A85-A03E9915168E}"/>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34;p2">
                <a:extLst>
                  <a:ext uri="{FF2B5EF4-FFF2-40B4-BE49-F238E27FC236}">
                    <a16:creationId xmlns:a16="http://schemas.microsoft.com/office/drawing/2014/main" id="{B9BD41A8-10F4-59FE-61AE-C1F76302C177}"/>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35;p2">
                <a:extLst>
                  <a:ext uri="{FF2B5EF4-FFF2-40B4-BE49-F238E27FC236}">
                    <a16:creationId xmlns:a16="http://schemas.microsoft.com/office/drawing/2014/main" id="{93529ABA-40CD-B20F-5625-7006E6509353}"/>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36;p2">
                <a:extLst>
                  <a:ext uri="{FF2B5EF4-FFF2-40B4-BE49-F238E27FC236}">
                    <a16:creationId xmlns:a16="http://schemas.microsoft.com/office/drawing/2014/main" id="{FDBDAE1B-DB16-70F2-FECA-DF02EDDDB9FD}"/>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37;p2">
                <a:extLst>
                  <a:ext uri="{FF2B5EF4-FFF2-40B4-BE49-F238E27FC236}">
                    <a16:creationId xmlns:a16="http://schemas.microsoft.com/office/drawing/2014/main" id="{D1615EEE-5DF2-7BCD-20CB-D0B1F92D5BB8}"/>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38;p2">
                <a:extLst>
                  <a:ext uri="{FF2B5EF4-FFF2-40B4-BE49-F238E27FC236}">
                    <a16:creationId xmlns:a16="http://schemas.microsoft.com/office/drawing/2014/main" id="{AFFB3649-3D6A-CFC6-D713-A73AA4963C74}"/>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39;p2">
                <a:extLst>
                  <a:ext uri="{FF2B5EF4-FFF2-40B4-BE49-F238E27FC236}">
                    <a16:creationId xmlns:a16="http://schemas.microsoft.com/office/drawing/2014/main" id="{AF050725-3D5F-EC9C-33DB-26A8EAD4028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40;p2">
                <a:extLst>
                  <a:ext uri="{FF2B5EF4-FFF2-40B4-BE49-F238E27FC236}">
                    <a16:creationId xmlns:a16="http://schemas.microsoft.com/office/drawing/2014/main" id="{62D01B9A-99FD-C31D-10E6-0CF0324A02F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41;p2">
                <a:extLst>
                  <a:ext uri="{FF2B5EF4-FFF2-40B4-BE49-F238E27FC236}">
                    <a16:creationId xmlns:a16="http://schemas.microsoft.com/office/drawing/2014/main" id="{375A73B9-45E8-9869-6A14-F87E7CDFF9E3}"/>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42;p2">
                <a:extLst>
                  <a:ext uri="{FF2B5EF4-FFF2-40B4-BE49-F238E27FC236}">
                    <a16:creationId xmlns:a16="http://schemas.microsoft.com/office/drawing/2014/main" id="{DA183D9C-352C-F888-1710-312D773193C9}"/>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43;p2">
                <a:extLst>
                  <a:ext uri="{FF2B5EF4-FFF2-40B4-BE49-F238E27FC236}">
                    <a16:creationId xmlns:a16="http://schemas.microsoft.com/office/drawing/2014/main" id="{03E7EE77-4B34-56A5-E2F4-6B19A72EB51A}"/>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44;p2">
                <a:extLst>
                  <a:ext uri="{FF2B5EF4-FFF2-40B4-BE49-F238E27FC236}">
                    <a16:creationId xmlns:a16="http://schemas.microsoft.com/office/drawing/2014/main" id="{59F33FA0-6863-2830-80BE-8C5D906EF656}"/>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45;p2">
                <a:extLst>
                  <a:ext uri="{FF2B5EF4-FFF2-40B4-BE49-F238E27FC236}">
                    <a16:creationId xmlns:a16="http://schemas.microsoft.com/office/drawing/2014/main" id="{5BEDA664-905F-63F5-683C-52A4E73E9062}"/>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46;p2">
                <a:extLst>
                  <a:ext uri="{FF2B5EF4-FFF2-40B4-BE49-F238E27FC236}">
                    <a16:creationId xmlns:a16="http://schemas.microsoft.com/office/drawing/2014/main" id="{9A58B8B5-E95E-1F97-A0A0-2B4FA669B90A}"/>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47;p2">
                <a:extLst>
                  <a:ext uri="{FF2B5EF4-FFF2-40B4-BE49-F238E27FC236}">
                    <a16:creationId xmlns:a16="http://schemas.microsoft.com/office/drawing/2014/main" id="{9361F814-056F-9D12-D77B-30AE1FBC27A0}"/>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48;p2">
                <a:extLst>
                  <a:ext uri="{FF2B5EF4-FFF2-40B4-BE49-F238E27FC236}">
                    <a16:creationId xmlns:a16="http://schemas.microsoft.com/office/drawing/2014/main" id="{16718D4A-735B-7FDE-E6E9-9382B56BFDE4}"/>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49;p2">
                <a:extLst>
                  <a:ext uri="{FF2B5EF4-FFF2-40B4-BE49-F238E27FC236}">
                    <a16:creationId xmlns:a16="http://schemas.microsoft.com/office/drawing/2014/main" id="{D291EC93-8B6B-07D1-3741-17FBACA07EC6}"/>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50;p2">
                <a:extLst>
                  <a:ext uri="{FF2B5EF4-FFF2-40B4-BE49-F238E27FC236}">
                    <a16:creationId xmlns:a16="http://schemas.microsoft.com/office/drawing/2014/main" id="{72F36A9F-4119-8FB6-2010-A1401A3B4995}"/>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51;p2">
                <a:extLst>
                  <a:ext uri="{FF2B5EF4-FFF2-40B4-BE49-F238E27FC236}">
                    <a16:creationId xmlns:a16="http://schemas.microsoft.com/office/drawing/2014/main" id="{855043C3-A9F1-AAA7-CEAB-8DD3D43F9610}"/>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52;p2">
                <a:extLst>
                  <a:ext uri="{FF2B5EF4-FFF2-40B4-BE49-F238E27FC236}">
                    <a16:creationId xmlns:a16="http://schemas.microsoft.com/office/drawing/2014/main" id="{639C5BE9-ED4D-E852-2854-018FCCC8C24C}"/>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53;p2">
                <a:extLst>
                  <a:ext uri="{FF2B5EF4-FFF2-40B4-BE49-F238E27FC236}">
                    <a16:creationId xmlns:a16="http://schemas.microsoft.com/office/drawing/2014/main" id="{8AD884F9-CB73-0E84-2E1E-61146BE2B43A}"/>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54;p2">
                <a:extLst>
                  <a:ext uri="{FF2B5EF4-FFF2-40B4-BE49-F238E27FC236}">
                    <a16:creationId xmlns:a16="http://schemas.microsoft.com/office/drawing/2014/main" id="{BA2EC4FC-8F19-BC28-DF23-DC6881980E44}"/>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55;p2">
                <a:extLst>
                  <a:ext uri="{FF2B5EF4-FFF2-40B4-BE49-F238E27FC236}">
                    <a16:creationId xmlns:a16="http://schemas.microsoft.com/office/drawing/2014/main" id="{7888E4A1-5EC7-E115-09FC-22F2EB38F4A6}"/>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56;p2">
                <a:extLst>
                  <a:ext uri="{FF2B5EF4-FFF2-40B4-BE49-F238E27FC236}">
                    <a16:creationId xmlns:a16="http://schemas.microsoft.com/office/drawing/2014/main" id="{0A878770-4717-058B-176D-72FFC13606C4}"/>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57;p2">
                <a:extLst>
                  <a:ext uri="{FF2B5EF4-FFF2-40B4-BE49-F238E27FC236}">
                    <a16:creationId xmlns:a16="http://schemas.microsoft.com/office/drawing/2014/main" id="{BCF44743-B642-4642-6B93-1E3A9FCBA32C}"/>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41" name="Google Shape;58;p2">
            <a:extLst>
              <a:ext uri="{FF2B5EF4-FFF2-40B4-BE49-F238E27FC236}">
                <a16:creationId xmlns:a16="http://schemas.microsoft.com/office/drawing/2014/main" id="{7954A9DA-DF81-638F-64F7-E8367A76B806}"/>
              </a:ext>
            </a:extLst>
          </p:cNvPr>
          <p:cNvGrpSpPr/>
          <p:nvPr/>
        </p:nvGrpSpPr>
        <p:grpSpPr>
          <a:xfrm>
            <a:off x="524063" y="756399"/>
            <a:ext cx="860090" cy="986678"/>
            <a:chOff x="513430" y="1075376"/>
            <a:chExt cx="860090" cy="986678"/>
          </a:xfrm>
        </p:grpSpPr>
        <p:sp>
          <p:nvSpPr>
            <p:cNvPr id="42" name="Google Shape;59;p2">
              <a:extLst>
                <a:ext uri="{FF2B5EF4-FFF2-40B4-BE49-F238E27FC236}">
                  <a16:creationId xmlns:a16="http://schemas.microsoft.com/office/drawing/2014/main" id="{4FD926DB-AE8D-3D37-7861-A3B599D9DBA8}"/>
                </a:ext>
              </a:extLst>
            </p:cNvPr>
            <p:cNvSpPr/>
            <p:nvPr/>
          </p:nvSpPr>
          <p:spPr>
            <a:xfrm flipH="1">
              <a:off x="513430" y="1459529"/>
              <a:ext cx="413138" cy="475806"/>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3" name="Google Shape;60;p2">
              <a:extLst>
                <a:ext uri="{FF2B5EF4-FFF2-40B4-BE49-F238E27FC236}">
                  <a16:creationId xmlns:a16="http://schemas.microsoft.com/office/drawing/2014/main" id="{C20735FD-8A5F-943A-A719-964120F4BF58}"/>
                </a:ext>
              </a:extLst>
            </p:cNvPr>
            <p:cNvGrpSpPr/>
            <p:nvPr/>
          </p:nvGrpSpPr>
          <p:grpSpPr>
            <a:xfrm rot="3427758">
              <a:off x="806718" y="1166397"/>
              <a:ext cx="475768" cy="475796"/>
              <a:chOff x="1460350" y="2402425"/>
              <a:chExt cx="208950" cy="208950"/>
            </a:xfrm>
          </p:grpSpPr>
          <p:sp>
            <p:nvSpPr>
              <p:cNvPr id="45" name="Google Shape;61;p2">
                <a:extLst>
                  <a:ext uri="{FF2B5EF4-FFF2-40B4-BE49-F238E27FC236}">
                    <a16:creationId xmlns:a16="http://schemas.microsoft.com/office/drawing/2014/main" id="{63A921EB-74B9-470A-0496-533F0ABFC12A}"/>
                  </a:ext>
                </a:extLst>
              </p:cNvPr>
              <p:cNvSpPr/>
              <p:nvPr/>
            </p:nvSpPr>
            <p:spPr>
              <a:xfrm>
                <a:off x="1460350" y="2402425"/>
                <a:ext cx="208950" cy="208950"/>
              </a:xfrm>
              <a:custGeom>
                <a:avLst/>
                <a:gdLst/>
                <a:ahLst/>
                <a:cxnLst/>
                <a:rect l="l" t="t" r="r" b="b"/>
                <a:pathLst>
                  <a:path w="8358" h="8358" extrusionOk="0">
                    <a:moveTo>
                      <a:pt x="4035" y="1"/>
                    </a:moveTo>
                    <a:lnTo>
                      <a:pt x="3651" y="49"/>
                    </a:lnTo>
                    <a:lnTo>
                      <a:pt x="3218" y="97"/>
                    </a:lnTo>
                    <a:lnTo>
                      <a:pt x="2786" y="241"/>
                    </a:lnTo>
                    <a:lnTo>
                      <a:pt x="2402" y="385"/>
                    </a:lnTo>
                    <a:lnTo>
                      <a:pt x="2066" y="577"/>
                    </a:lnTo>
                    <a:lnTo>
                      <a:pt x="1682" y="817"/>
                    </a:lnTo>
                    <a:lnTo>
                      <a:pt x="1393" y="1058"/>
                    </a:lnTo>
                    <a:lnTo>
                      <a:pt x="1105" y="1346"/>
                    </a:lnTo>
                    <a:lnTo>
                      <a:pt x="865" y="1634"/>
                    </a:lnTo>
                    <a:lnTo>
                      <a:pt x="625" y="1970"/>
                    </a:lnTo>
                    <a:lnTo>
                      <a:pt x="433" y="2354"/>
                    </a:lnTo>
                    <a:lnTo>
                      <a:pt x="241" y="2690"/>
                    </a:lnTo>
                    <a:lnTo>
                      <a:pt x="145" y="3075"/>
                    </a:lnTo>
                    <a:lnTo>
                      <a:pt x="49" y="3459"/>
                    </a:lnTo>
                    <a:lnTo>
                      <a:pt x="1" y="3891"/>
                    </a:lnTo>
                    <a:lnTo>
                      <a:pt x="1" y="4323"/>
                    </a:lnTo>
                    <a:lnTo>
                      <a:pt x="49" y="4707"/>
                    </a:lnTo>
                    <a:lnTo>
                      <a:pt x="97" y="5140"/>
                    </a:lnTo>
                    <a:lnTo>
                      <a:pt x="241" y="5572"/>
                    </a:lnTo>
                    <a:lnTo>
                      <a:pt x="385" y="5956"/>
                    </a:lnTo>
                    <a:lnTo>
                      <a:pt x="577" y="6292"/>
                    </a:lnTo>
                    <a:lnTo>
                      <a:pt x="817" y="6628"/>
                    </a:lnTo>
                    <a:lnTo>
                      <a:pt x="1057" y="6965"/>
                    </a:lnTo>
                    <a:lnTo>
                      <a:pt x="1345" y="7253"/>
                    </a:lnTo>
                    <a:lnTo>
                      <a:pt x="1634" y="7493"/>
                    </a:lnTo>
                    <a:lnTo>
                      <a:pt x="1970" y="7733"/>
                    </a:lnTo>
                    <a:lnTo>
                      <a:pt x="2306" y="7925"/>
                    </a:lnTo>
                    <a:lnTo>
                      <a:pt x="2690" y="8069"/>
                    </a:lnTo>
                    <a:lnTo>
                      <a:pt x="3074" y="8213"/>
                    </a:lnTo>
                    <a:lnTo>
                      <a:pt x="3458" y="8309"/>
                    </a:lnTo>
                    <a:lnTo>
                      <a:pt x="3891" y="8357"/>
                    </a:lnTo>
                    <a:lnTo>
                      <a:pt x="4275" y="8357"/>
                    </a:lnTo>
                    <a:lnTo>
                      <a:pt x="4707" y="8309"/>
                    </a:lnTo>
                    <a:lnTo>
                      <a:pt x="5139" y="8261"/>
                    </a:lnTo>
                    <a:lnTo>
                      <a:pt x="5524" y="8117"/>
                    </a:lnTo>
                    <a:lnTo>
                      <a:pt x="5956" y="7973"/>
                    </a:lnTo>
                    <a:lnTo>
                      <a:pt x="6292" y="7781"/>
                    </a:lnTo>
                    <a:lnTo>
                      <a:pt x="6628" y="7541"/>
                    </a:lnTo>
                    <a:lnTo>
                      <a:pt x="6964" y="7301"/>
                    </a:lnTo>
                    <a:lnTo>
                      <a:pt x="7252" y="7013"/>
                    </a:lnTo>
                    <a:lnTo>
                      <a:pt x="7493" y="6724"/>
                    </a:lnTo>
                    <a:lnTo>
                      <a:pt x="7733" y="6388"/>
                    </a:lnTo>
                    <a:lnTo>
                      <a:pt x="7925" y="6004"/>
                    </a:lnTo>
                    <a:lnTo>
                      <a:pt x="8069" y="5668"/>
                    </a:lnTo>
                    <a:lnTo>
                      <a:pt x="8213" y="5284"/>
                    </a:lnTo>
                    <a:lnTo>
                      <a:pt x="8309" y="4900"/>
                    </a:lnTo>
                    <a:lnTo>
                      <a:pt x="8357" y="4467"/>
                    </a:lnTo>
                    <a:lnTo>
                      <a:pt x="8357" y="4035"/>
                    </a:lnTo>
                    <a:lnTo>
                      <a:pt x="8309" y="3651"/>
                    </a:lnTo>
                    <a:lnTo>
                      <a:pt x="8261" y="3219"/>
                    </a:lnTo>
                    <a:lnTo>
                      <a:pt x="8117" y="2786"/>
                    </a:lnTo>
                    <a:lnTo>
                      <a:pt x="7973" y="2402"/>
                    </a:lnTo>
                    <a:lnTo>
                      <a:pt x="7781" y="2066"/>
                    </a:lnTo>
                    <a:lnTo>
                      <a:pt x="7541" y="1730"/>
                    </a:lnTo>
                    <a:lnTo>
                      <a:pt x="7300" y="1394"/>
                    </a:lnTo>
                    <a:lnTo>
                      <a:pt x="7012" y="1106"/>
                    </a:lnTo>
                    <a:lnTo>
                      <a:pt x="6724" y="865"/>
                    </a:lnTo>
                    <a:lnTo>
                      <a:pt x="6388" y="625"/>
                    </a:lnTo>
                    <a:lnTo>
                      <a:pt x="6004" y="433"/>
                    </a:lnTo>
                    <a:lnTo>
                      <a:pt x="5668" y="289"/>
                    </a:lnTo>
                    <a:lnTo>
                      <a:pt x="5283" y="145"/>
                    </a:lnTo>
                    <a:lnTo>
                      <a:pt x="4851" y="49"/>
                    </a:lnTo>
                    <a:lnTo>
                      <a:pt x="4467"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62;p2">
                <a:extLst>
                  <a:ext uri="{FF2B5EF4-FFF2-40B4-BE49-F238E27FC236}">
                    <a16:creationId xmlns:a16="http://schemas.microsoft.com/office/drawing/2014/main" id="{490BE84D-0060-FB6A-8AF5-75696C6E9832}"/>
                  </a:ext>
                </a:extLst>
              </p:cNvPr>
              <p:cNvSpPr/>
              <p:nvPr/>
            </p:nvSpPr>
            <p:spPr>
              <a:xfrm>
                <a:off x="1460350" y="2402425"/>
                <a:ext cx="208950" cy="208950"/>
              </a:xfrm>
              <a:custGeom>
                <a:avLst/>
                <a:gdLst/>
                <a:ahLst/>
                <a:cxnLst/>
                <a:rect l="l" t="t" r="r" b="b"/>
                <a:pathLst>
                  <a:path w="8358" h="8358" fill="none" extrusionOk="0">
                    <a:moveTo>
                      <a:pt x="8261" y="3219"/>
                    </a:moveTo>
                    <a:lnTo>
                      <a:pt x="8261" y="3219"/>
                    </a:lnTo>
                    <a:lnTo>
                      <a:pt x="8309" y="3651"/>
                    </a:lnTo>
                    <a:lnTo>
                      <a:pt x="8357" y="4035"/>
                    </a:lnTo>
                    <a:lnTo>
                      <a:pt x="8357" y="4467"/>
                    </a:lnTo>
                    <a:lnTo>
                      <a:pt x="8309" y="4900"/>
                    </a:lnTo>
                    <a:lnTo>
                      <a:pt x="8213" y="5284"/>
                    </a:lnTo>
                    <a:lnTo>
                      <a:pt x="8069" y="5668"/>
                    </a:lnTo>
                    <a:lnTo>
                      <a:pt x="7925" y="6004"/>
                    </a:lnTo>
                    <a:lnTo>
                      <a:pt x="7733" y="6388"/>
                    </a:lnTo>
                    <a:lnTo>
                      <a:pt x="7493" y="6724"/>
                    </a:lnTo>
                    <a:lnTo>
                      <a:pt x="7252" y="7013"/>
                    </a:lnTo>
                    <a:lnTo>
                      <a:pt x="6964" y="7301"/>
                    </a:lnTo>
                    <a:lnTo>
                      <a:pt x="6628" y="7541"/>
                    </a:lnTo>
                    <a:lnTo>
                      <a:pt x="6292" y="7781"/>
                    </a:lnTo>
                    <a:lnTo>
                      <a:pt x="5956" y="7973"/>
                    </a:lnTo>
                    <a:lnTo>
                      <a:pt x="5524" y="8117"/>
                    </a:lnTo>
                    <a:lnTo>
                      <a:pt x="5139" y="8261"/>
                    </a:lnTo>
                    <a:lnTo>
                      <a:pt x="5139" y="8261"/>
                    </a:lnTo>
                    <a:lnTo>
                      <a:pt x="4707" y="8309"/>
                    </a:lnTo>
                    <a:lnTo>
                      <a:pt x="4275" y="8357"/>
                    </a:lnTo>
                    <a:lnTo>
                      <a:pt x="3891" y="8357"/>
                    </a:lnTo>
                    <a:lnTo>
                      <a:pt x="3458" y="8309"/>
                    </a:lnTo>
                    <a:lnTo>
                      <a:pt x="3074" y="8213"/>
                    </a:lnTo>
                    <a:lnTo>
                      <a:pt x="2690" y="8069"/>
                    </a:lnTo>
                    <a:lnTo>
                      <a:pt x="2306" y="7925"/>
                    </a:lnTo>
                    <a:lnTo>
                      <a:pt x="1970" y="7733"/>
                    </a:lnTo>
                    <a:lnTo>
                      <a:pt x="1634" y="7493"/>
                    </a:lnTo>
                    <a:lnTo>
                      <a:pt x="1345" y="7253"/>
                    </a:lnTo>
                    <a:lnTo>
                      <a:pt x="1057" y="6965"/>
                    </a:lnTo>
                    <a:lnTo>
                      <a:pt x="817" y="6628"/>
                    </a:lnTo>
                    <a:lnTo>
                      <a:pt x="577" y="6292"/>
                    </a:lnTo>
                    <a:lnTo>
                      <a:pt x="385" y="5956"/>
                    </a:lnTo>
                    <a:lnTo>
                      <a:pt x="241" y="5572"/>
                    </a:lnTo>
                    <a:lnTo>
                      <a:pt x="97" y="5140"/>
                    </a:lnTo>
                    <a:lnTo>
                      <a:pt x="97" y="5140"/>
                    </a:lnTo>
                    <a:lnTo>
                      <a:pt x="49" y="4707"/>
                    </a:lnTo>
                    <a:lnTo>
                      <a:pt x="1" y="4323"/>
                    </a:lnTo>
                    <a:lnTo>
                      <a:pt x="1" y="3891"/>
                    </a:lnTo>
                    <a:lnTo>
                      <a:pt x="49" y="3459"/>
                    </a:lnTo>
                    <a:lnTo>
                      <a:pt x="145" y="3075"/>
                    </a:lnTo>
                    <a:lnTo>
                      <a:pt x="241" y="2690"/>
                    </a:lnTo>
                    <a:lnTo>
                      <a:pt x="433" y="2354"/>
                    </a:lnTo>
                    <a:lnTo>
                      <a:pt x="625" y="1970"/>
                    </a:lnTo>
                    <a:lnTo>
                      <a:pt x="865" y="1634"/>
                    </a:lnTo>
                    <a:lnTo>
                      <a:pt x="1105" y="1346"/>
                    </a:lnTo>
                    <a:lnTo>
                      <a:pt x="1393" y="1058"/>
                    </a:lnTo>
                    <a:lnTo>
                      <a:pt x="1682" y="817"/>
                    </a:lnTo>
                    <a:lnTo>
                      <a:pt x="2066" y="577"/>
                    </a:lnTo>
                    <a:lnTo>
                      <a:pt x="2402" y="385"/>
                    </a:lnTo>
                    <a:lnTo>
                      <a:pt x="2786" y="241"/>
                    </a:lnTo>
                    <a:lnTo>
                      <a:pt x="3218" y="97"/>
                    </a:lnTo>
                    <a:lnTo>
                      <a:pt x="3218" y="97"/>
                    </a:lnTo>
                    <a:lnTo>
                      <a:pt x="3651" y="49"/>
                    </a:lnTo>
                    <a:lnTo>
                      <a:pt x="4035" y="1"/>
                    </a:lnTo>
                    <a:lnTo>
                      <a:pt x="4467" y="1"/>
                    </a:lnTo>
                    <a:lnTo>
                      <a:pt x="4851" y="49"/>
                    </a:lnTo>
                    <a:lnTo>
                      <a:pt x="5283" y="145"/>
                    </a:lnTo>
                    <a:lnTo>
                      <a:pt x="5668" y="289"/>
                    </a:lnTo>
                    <a:lnTo>
                      <a:pt x="6004" y="433"/>
                    </a:lnTo>
                    <a:lnTo>
                      <a:pt x="6388" y="625"/>
                    </a:lnTo>
                    <a:lnTo>
                      <a:pt x="6724" y="865"/>
                    </a:lnTo>
                    <a:lnTo>
                      <a:pt x="7012" y="1106"/>
                    </a:lnTo>
                    <a:lnTo>
                      <a:pt x="7300" y="1394"/>
                    </a:lnTo>
                    <a:lnTo>
                      <a:pt x="7541" y="1730"/>
                    </a:lnTo>
                    <a:lnTo>
                      <a:pt x="7781" y="2066"/>
                    </a:lnTo>
                    <a:lnTo>
                      <a:pt x="7973" y="2402"/>
                    </a:lnTo>
                    <a:lnTo>
                      <a:pt x="8117" y="2786"/>
                    </a:lnTo>
                    <a:lnTo>
                      <a:pt x="8261" y="321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63;p2">
                <a:extLst>
                  <a:ext uri="{FF2B5EF4-FFF2-40B4-BE49-F238E27FC236}">
                    <a16:creationId xmlns:a16="http://schemas.microsoft.com/office/drawing/2014/main" id="{129BC8B3-BD80-955E-0C08-6F3492F3F698}"/>
                  </a:ext>
                </a:extLst>
              </p:cNvPr>
              <p:cNvSpPr/>
              <p:nvPr/>
            </p:nvSpPr>
            <p:spPr>
              <a:xfrm>
                <a:off x="1495175" y="2421650"/>
                <a:ext cx="122475" cy="91275"/>
              </a:xfrm>
              <a:custGeom>
                <a:avLst/>
                <a:gdLst/>
                <a:ahLst/>
                <a:cxnLst/>
                <a:rect l="l" t="t" r="r" b="b"/>
                <a:pathLst>
                  <a:path w="4899" h="3651" extrusionOk="0">
                    <a:moveTo>
                      <a:pt x="2546" y="192"/>
                    </a:moveTo>
                    <a:lnTo>
                      <a:pt x="2786" y="240"/>
                    </a:lnTo>
                    <a:lnTo>
                      <a:pt x="3026" y="289"/>
                    </a:lnTo>
                    <a:lnTo>
                      <a:pt x="3266" y="385"/>
                    </a:lnTo>
                    <a:lnTo>
                      <a:pt x="3458" y="529"/>
                    </a:lnTo>
                    <a:lnTo>
                      <a:pt x="3554" y="673"/>
                    </a:lnTo>
                    <a:lnTo>
                      <a:pt x="3650" y="865"/>
                    </a:lnTo>
                    <a:lnTo>
                      <a:pt x="3650" y="1057"/>
                    </a:lnTo>
                    <a:lnTo>
                      <a:pt x="3506" y="1249"/>
                    </a:lnTo>
                    <a:lnTo>
                      <a:pt x="3362" y="1393"/>
                    </a:lnTo>
                    <a:lnTo>
                      <a:pt x="3170" y="1537"/>
                    </a:lnTo>
                    <a:lnTo>
                      <a:pt x="2930" y="1585"/>
                    </a:lnTo>
                    <a:lnTo>
                      <a:pt x="2690" y="1633"/>
                    </a:lnTo>
                    <a:lnTo>
                      <a:pt x="2450" y="1585"/>
                    </a:lnTo>
                    <a:lnTo>
                      <a:pt x="2210" y="1537"/>
                    </a:lnTo>
                    <a:lnTo>
                      <a:pt x="1969" y="1441"/>
                    </a:lnTo>
                    <a:lnTo>
                      <a:pt x="1777" y="1297"/>
                    </a:lnTo>
                    <a:lnTo>
                      <a:pt x="1633" y="1105"/>
                    </a:lnTo>
                    <a:lnTo>
                      <a:pt x="1585" y="961"/>
                    </a:lnTo>
                    <a:lnTo>
                      <a:pt x="1585" y="769"/>
                    </a:lnTo>
                    <a:lnTo>
                      <a:pt x="1681" y="577"/>
                    </a:lnTo>
                    <a:lnTo>
                      <a:pt x="1873" y="385"/>
                    </a:lnTo>
                    <a:lnTo>
                      <a:pt x="2065" y="289"/>
                    </a:lnTo>
                    <a:lnTo>
                      <a:pt x="2306" y="240"/>
                    </a:lnTo>
                    <a:lnTo>
                      <a:pt x="2546" y="192"/>
                    </a:lnTo>
                    <a:close/>
                    <a:moveTo>
                      <a:pt x="2306" y="0"/>
                    </a:moveTo>
                    <a:lnTo>
                      <a:pt x="1969" y="48"/>
                    </a:lnTo>
                    <a:lnTo>
                      <a:pt x="1585" y="144"/>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594" y="3650"/>
                    </a:lnTo>
                    <a:lnTo>
                      <a:pt x="2978" y="3554"/>
                    </a:lnTo>
                    <a:lnTo>
                      <a:pt x="3410" y="341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64;p2">
                <a:extLst>
                  <a:ext uri="{FF2B5EF4-FFF2-40B4-BE49-F238E27FC236}">
                    <a16:creationId xmlns:a16="http://schemas.microsoft.com/office/drawing/2014/main" id="{9057DB89-261F-6A27-FF19-3AC77795F07B}"/>
                  </a:ext>
                </a:extLst>
              </p:cNvPr>
              <p:cNvSpPr/>
              <p:nvPr/>
            </p:nvSpPr>
            <p:spPr>
              <a:xfrm>
                <a:off x="1534800" y="2426450"/>
                <a:ext cx="51650" cy="36050"/>
              </a:xfrm>
              <a:custGeom>
                <a:avLst/>
                <a:gdLst/>
                <a:ahLst/>
                <a:cxnLst/>
                <a:rect l="l" t="t" r="r" b="b"/>
                <a:pathLst>
                  <a:path w="2066" h="1442" fill="none" extrusionOk="0">
                    <a:moveTo>
                      <a:pt x="1105" y="1441"/>
                    </a:moveTo>
                    <a:lnTo>
                      <a:pt x="1105" y="1441"/>
                    </a:lnTo>
                    <a:lnTo>
                      <a:pt x="865" y="1393"/>
                    </a:lnTo>
                    <a:lnTo>
                      <a:pt x="625" y="1345"/>
                    </a:lnTo>
                    <a:lnTo>
                      <a:pt x="384" y="1249"/>
                    </a:lnTo>
                    <a:lnTo>
                      <a:pt x="192" y="1105"/>
                    </a:lnTo>
                    <a:lnTo>
                      <a:pt x="48" y="913"/>
                    </a:lnTo>
                    <a:lnTo>
                      <a:pt x="0" y="769"/>
                    </a:lnTo>
                    <a:lnTo>
                      <a:pt x="0" y="577"/>
                    </a:lnTo>
                    <a:lnTo>
                      <a:pt x="96" y="385"/>
                    </a:lnTo>
                    <a:lnTo>
                      <a:pt x="96" y="385"/>
                    </a:lnTo>
                    <a:lnTo>
                      <a:pt x="288" y="193"/>
                    </a:lnTo>
                    <a:lnTo>
                      <a:pt x="480" y="97"/>
                    </a:lnTo>
                    <a:lnTo>
                      <a:pt x="721" y="48"/>
                    </a:lnTo>
                    <a:lnTo>
                      <a:pt x="961" y="0"/>
                    </a:lnTo>
                    <a:lnTo>
                      <a:pt x="961" y="0"/>
                    </a:lnTo>
                    <a:lnTo>
                      <a:pt x="1201" y="48"/>
                    </a:lnTo>
                    <a:lnTo>
                      <a:pt x="1441" y="97"/>
                    </a:lnTo>
                    <a:lnTo>
                      <a:pt x="1681" y="193"/>
                    </a:lnTo>
                    <a:lnTo>
                      <a:pt x="1873" y="337"/>
                    </a:lnTo>
                    <a:lnTo>
                      <a:pt x="1969" y="481"/>
                    </a:lnTo>
                    <a:lnTo>
                      <a:pt x="2065" y="673"/>
                    </a:lnTo>
                    <a:lnTo>
                      <a:pt x="2065" y="865"/>
                    </a:lnTo>
                    <a:lnTo>
                      <a:pt x="1921" y="1057"/>
                    </a:lnTo>
                    <a:lnTo>
                      <a:pt x="1921" y="1057"/>
                    </a:lnTo>
                    <a:lnTo>
                      <a:pt x="1777" y="1201"/>
                    </a:lnTo>
                    <a:lnTo>
                      <a:pt x="1585" y="1345"/>
                    </a:lnTo>
                    <a:lnTo>
                      <a:pt x="1345" y="1393"/>
                    </a:lnTo>
                    <a:lnTo>
                      <a:pt x="1105" y="14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65;p2">
                <a:extLst>
                  <a:ext uri="{FF2B5EF4-FFF2-40B4-BE49-F238E27FC236}">
                    <a16:creationId xmlns:a16="http://schemas.microsoft.com/office/drawing/2014/main" id="{E1342CC1-BCD7-7E22-FA69-4695E72EABDD}"/>
                  </a:ext>
                </a:extLst>
              </p:cNvPr>
              <p:cNvSpPr/>
              <p:nvPr/>
            </p:nvSpPr>
            <p:spPr>
              <a:xfrm>
                <a:off x="1495175" y="2421650"/>
                <a:ext cx="122475" cy="91275"/>
              </a:xfrm>
              <a:custGeom>
                <a:avLst/>
                <a:gdLst/>
                <a:ahLst/>
                <a:cxnLst/>
                <a:rect l="l" t="t" r="r" b="b"/>
                <a:pathLst>
                  <a:path w="4899" h="3651" fill="none" extrusionOk="0">
                    <a:moveTo>
                      <a:pt x="2642" y="0"/>
                    </a:moveTo>
                    <a:lnTo>
                      <a:pt x="2642" y="0"/>
                    </a:lnTo>
                    <a:lnTo>
                      <a:pt x="2306" y="0"/>
                    </a:lnTo>
                    <a:lnTo>
                      <a:pt x="1969" y="48"/>
                    </a:lnTo>
                    <a:lnTo>
                      <a:pt x="1585" y="144"/>
                    </a:lnTo>
                    <a:lnTo>
                      <a:pt x="1249" y="289"/>
                    </a:lnTo>
                    <a:lnTo>
                      <a:pt x="1249" y="289"/>
                    </a:lnTo>
                    <a:lnTo>
                      <a:pt x="865" y="481"/>
                    </a:lnTo>
                    <a:lnTo>
                      <a:pt x="529" y="721"/>
                    </a:lnTo>
                    <a:lnTo>
                      <a:pt x="289" y="961"/>
                    </a:lnTo>
                    <a:lnTo>
                      <a:pt x="144" y="1249"/>
                    </a:lnTo>
                    <a:lnTo>
                      <a:pt x="48" y="1489"/>
                    </a:lnTo>
                    <a:lnTo>
                      <a:pt x="0" y="1777"/>
                    </a:lnTo>
                    <a:lnTo>
                      <a:pt x="0" y="2065"/>
                    </a:lnTo>
                    <a:lnTo>
                      <a:pt x="96" y="2354"/>
                    </a:lnTo>
                    <a:lnTo>
                      <a:pt x="192" y="2594"/>
                    </a:lnTo>
                    <a:lnTo>
                      <a:pt x="385" y="2882"/>
                    </a:lnTo>
                    <a:lnTo>
                      <a:pt x="577" y="3074"/>
                    </a:lnTo>
                    <a:lnTo>
                      <a:pt x="865" y="3266"/>
                    </a:lnTo>
                    <a:lnTo>
                      <a:pt x="1153" y="3458"/>
                    </a:lnTo>
                    <a:lnTo>
                      <a:pt x="1441" y="3554"/>
                    </a:lnTo>
                    <a:lnTo>
                      <a:pt x="1825" y="3650"/>
                    </a:lnTo>
                    <a:lnTo>
                      <a:pt x="2210" y="3650"/>
                    </a:lnTo>
                    <a:lnTo>
                      <a:pt x="2210" y="3650"/>
                    </a:lnTo>
                    <a:lnTo>
                      <a:pt x="2594" y="3650"/>
                    </a:lnTo>
                    <a:lnTo>
                      <a:pt x="2978" y="3554"/>
                    </a:lnTo>
                    <a:lnTo>
                      <a:pt x="3410" y="3410"/>
                    </a:lnTo>
                    <a:lnTo>
                      <a:pt x="3842" y="3170"/>
                    </a:lnTo>
                    <a:lnTo>
                      <a:pt x="3842" y="3170"/>
                    </a:lnTo>
                    <a:lnTo>
                      <a:pt x="4179" y="2978"/>
                    </a:lnTo>
                    <a:lnTo>
                      <a:pt x="4467" y="2690"/>
                    </a:lnTo>
                    <a:lnTo>
                      <a:pt x="4659" y="2450"/>
                    </a:lnTo>
                    <a:lnTo>
                      <a:pt x="4803" y="2210"/>
                    </a:lnTo>
                    <a:lnTo>
                      <a:pt x="4899" y="1921"/>
                    </a:lnTo>
                    <a:lnTo>
                      <a:pt x="4899" y="1633"/>
                    </a:lnTo>
                    <a:lnTo>
                      <a:pt x="4851" y="1393"/>
                    </a:lnTo>
                    <a:lnTo>
                      <a:pt x="4803" y="1153"/>
                    </a:lnTo>
                    <a:lnTo>
                      <a:pt x="4659" y="913"/>
                    </a:lnTo>
                    <a:lnTo>
                      <a:pt x="4467" y="673"/>
                    </a:lnTo>
                    <a:lnTo>
                      <a:pt x="4227" y="481"/>
                    </a:lnTo>
                    <a:lnTo>
                      <a:pt x="3986" y="337"/>
                    </a:lnTo>
                    <a:lnTo>
                      <a:pt x="3698" y="192"/>
                    </a:lnTo>
                    <a:lnTo>
                      <a:pt x="3362" y="48"/>
                    </a:lnTo>
                    <a:lnTo>
                      <a:pt x="3026" y="0"/>
                    </a:lnTo>
                    <a:lnTo>
                      <a:pt x="2642" y="0"/>
                    </a:lnTo>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66;p2">
                <a:extLst>
                  <a:ext uri="{FF2B5EF4-FFF2-40B4-BE49-F238E27FC236}">
                    <a16:creationId xmlns:a16="http://schemas.microsoft.com/office/drawing/2014/main" id="{0658F15B-5358-F7C0-02F8-0937D64E2102}"/>
                  </a:ext>
                </a:extLst>
              </p:cNvPr>
              <p:cNvSpPr/>
              <p:nvPr/>
            </p:nvSpPr>
            <p:spPr>
              <a:xfrm>
                <a:off x="1582825" y="2607750"/>
                <a:ext cx="10825" cy="2425"/>
              </a:xfrm>
              <a:custGeom>
                <a:avLst/>
                <a:gdLst/>
                <a:ahLst/>
                <a:cxnLst/>
                <a:rect l="l" t="t" r="r" b="b"/>
                <a:pathLst>
                  <a:path w="433" h="97" extrusionOk="0">
                    <a:moveTo>
                      <a:pt x="0" y="96"/>
                    </a:moveTo>
                    <a:lnTo>
                      <a:pt x="0" y="96"/>
                    </a:lnTo>
                    <a:lnTo>
                      <a:pt x="0" y="96"/>
                    </a:lnTo>
                    <a:lnTo>
                      <a:pt x="0" y="96"/>
                    </a:lnTo>
                    <a:lnTo>
                      <a:pt x="0" y="96"/>
                    </a:lnTo>
                    <a:close/>
                    <a:moveTo>
                      <a:pt x="48" y="96"/>
                    </a:moveTo>
                    <a:lnTo>
                      <a:pt x="48" y="96"/>
                    </a:lnTo>
                    <a:lnTo>
                      <a:pt x="48" y="96"/>
                    </a:lnTo>
                    <a:lnTo>
                      <a:pt x="48" y="96"/>
                    </a:lnTo>
                    <a:lnTo>
                      <a:pt x="48" y="96"/>
                    </a:lnTo>
                    <a:close/>
                    <a:moveTo>
                      <a:pt x="240" y="48"/>
                    </a:moveTo>
                    <a:lnTo>
                      <a:pt x="240" y="48"/>
                    </a:lnTo>
                    <a:lnTo>
                      <a:pt x="48" y="96"/>
                    </a:lnTo>
                    <a:lnTo>
                      <a:pt x="48" y="96"/>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40" y="48"/>
                    </a:moveTo>
                    <a:lnTo>
                      <a:pt x="240" y="48"/>
                    </a:lnTo>
                    <a:lnTo>
                      <a:pt x="240" y="48"/>
                    </a:lnTo>
                    <a:lnTo>
                      <a:pt x="240" y="48"/>
                    </a:lnTo>
                    <a:lnTo>
                      <a:pt x="240" y="48"/>
                    </a:lnTo>
                    <a:close/>
                    <a:moveTo>
                      <a:pt x="288" y="0"/>
                    </a:moveTo>
                    <a:lnTo>
                      <a:pt x="288" y="0"/>
                    </a:lnTo>
                    <a:lnTo>
                      <a:pt x="288" y="48"/>
                    </a:lnTo>
                    <a:lnTo>
                      <a:pt x="288" y="48"/>
                    </a:lnTo>
                    <a:lnTo>
                      <a:pt x="288" y="0"/>
                    </a:lnTo>
                    <a:close/>
                    <a:moveTo>
                      <a:pt x="288" y="0"/>
                    </a:moveTo>
                    <a:lnTo>
                      <a:pt x="288" y="0"/>
                    </a:lnTo>
                    <a:lnTo>
                      <a:pt x="288" y="0"/>
                    </a:lnTo>
                    <a:lnTo>
                      <a:pt x="288" y="0"/>
                    </a:lnTo>
                    <a:lnTo>
                      <a:pt x="288" y="0"/>
                    </a:lnTo>
                    <a:close/>
                    <a:moveTo>
                      <a:pt x="288" y="0"/>
                    </a:moveTo>
                    <a:lnTo>
                      <a:pt x="288" y="0"/>
                    </a:lnTo>
                    <a:lnTo>
                      <a:pt x="288" y="0"/>
                    </a:lnTo>
                    <a:lnTo>
                      <a:pt x="288" y="0"/>
                    </a:lnTo>
                    <a:lnTo>
                      <a:pt x="288" y="0"/>
                    </a:lnTo>
                    <a:close/>
                    <a:moveTo>
                      <a:pt x="336" y="0"/>
                    </a:moveTo>
                    <a:lnTo>
                      <a:pt x="336" y="0"/>
                    </a:lnTo>
                    <a:lnTo>
                      <a:pt x="288" y="0"/>
                    </a:lnTo>
                    <a:lnTo>
                      <a:pt x="288"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36" y="0"/>
                    </a:moveTo>
                    <a:lnTo>
                      <a:pt x="336" y="0"/>
                    </a:lnTo>
                    <a:lnTo>
                      <a:pt x="336" y="0"/>
                    </a:lnTo>
                    <a:lnTo>
                      <a:pt x="336" y="0"/>
                    </a:lnTo>
                    <a:lnTo>
                      <a:pt x="336" y="0"/>
                    </a:lnTo>
                    <a:close/>
                    <a:moveTo>
                      <a:pt x="384" y="0"/>
                    </a:moveTo>
                    <a:lnTo>
                      <a:pt x="384" y="0"/>
                    </a:lnTo>
                    <a:lnTo>
                      <a:pt x="336" y="0"/>
                    </a:lnTo>
                    <a:lnTo>
                      <a:pt x="336" y="0"/>
                    </a:lnTo>
                    <a:lnTo>
                      <a:pt x="384" y="0"/>
                    </a:lnTo>
                    <a:close/>
                    <a:moveTo>
                      <a:pt x="384" y="0"/>
                    </a:moveTo>
                    <a:lnTo>
                      <a:pt x="384" y="0"/>
                    </a:lnTo>
                    <a:lnTo>
                      <a:pt x="384" y="0"/>
                    </a:lnTo>
                    <a:lnTo>
                      <a:pt x="384" y="0"/>
                    </a:lnTo>
                    <a:lnTo>
                      <a:pt x="384" y="0"/>
                    </a:lnTo>
                    <a:close/>
                    <a:moveTo>
                      <a:pt x="384" y="0"/>
                    </a:moveTo>
                    <a:lnTo>
                      <a:pt x="384" y="0"/>
                    </a:lnTo>
                    <a:lnTo>
                      <a:pt x="384" y="0"/>
                    </a:lnTo>
                    <a:lnTo>
                      <a:pt x="384" y="0"/>
                    </a:lnTo>
                    <a:lnTo>
                      <a:pt x="384" y="0"/>
                    </a:lnTo>
                    <a:close/>
                    <a:moveTo>
                      <a:pt x="432" y="0"/>
                    </a:moveTo>
                    <a:lnTo>
                      <a:pt x="432" y="0"/>
                    </a:lnTo>
                    <a:lnTo>
                      <a:pt x="432" y="0"/>
                    </a:lnTo>
                    <a:lnTo>
                      <a:pt x="432" y="0"/>
                    </a:lnTo>
                    <a:lnTo>
                      <a:pt x="432" y="0"/>
                    </a:lnTo>
                    <a:close/>
                    <a:moveTo>
                      <a:pt x="432" y="0"/>
                    </a:moveTo>
                    <a:lnTo>
                      <a:pt x="432" y="0"/>
                    </a:lnTo>
                    <a:lnTo>
                      <a:pt x="432" y="0"/>
                    </a:lnTo>
                    <a:lnTo>
                      <a:pt x="432" y="0"/>
                    </a:lnTo>
                    <a:lnTo>
                      <a:pt x="432"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67;p2">
                <a:extLst>
                  <a:ext uri="{FF2B5EF4-FFF2-40B4-BE49-F238E27FC236}">
                    <a16:creationId xmlns:a16="http://schemas.microsoft.com/office/drawing/2014/main" id="{F2D1995E-B9D6-D8BD-D940-840EC6FAC957}"/>
                  </a:ext>
                </a:extLst>
              </p:cNvPr>
              <p:cNvSpPr/>
              <p:nvPr/>
            </p:nvSpPr>
            <p:spPr>
              <a:xfrm>
                <a:off x="15828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68;p2">
                <a:extLst>
                  <a:ext uri="{FF2B5EF4-FFF2-40B4-BE49-F238E27FC236}">
                    <a16:creationId xmlns:a16="http://schemas.microsoft.com/office/drawing/2014/main" id="{C7CD5B0F-262C-6320-50C0-65848BFFEA96}"/>
                  </a:ext>
                </a:extLst>
              </p:cNvPr>
              <p:cNvSpPr/>
              <p:nvPr/>
            </p:nvSpPr>
            <p:spPr>
              <a:xfrm>
                <a:off x="1584025" y="26101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69;p2">
                <a:extLst>
                  <a:ext uri="{FF2B5EF4-FFF2-40B4-BE49-F238E27FC236}">
                    <a16:creationId xmlns:a16="http://schemas.microsoft.com/office/drawing/2014/main" id="{A95A83E9-232E-3101-F8EC-D6C5A6305B9C}"/>
                  </a:ext>
                </a:extLst>
              </p:cNvPr>
              <p:cNvSpPr/>
              <p:nvPr/>
            </p:nvSpPr>
            <p:spPr>
              <a:xfrm>
                <a:off x="1584025" y="2608950"/>
                <a:ext cx="4825" cy="1225"/>
              </a:xfrm>
              <a:custGeom>
                <a:avLst/>
                <a:gdLst/>
                <a:ahLst/>
                <a:cxnLst/>
                <a:rect l="l" t="t" r="r" b="b"/>
                <a:pathLst>
                  <a:path w="193" h="49" fill="none" extrusionOk="0">
                    <a:moveTo>
                      <a:pt x="192" y="0"/>
                    </a:moveTo>
                    <a:lnTo>
                      <a:pt x="192" y="0"/>
                    </a:lnTo>
                    <a:lnTo>
                      <a:pt x="0" y="48"/>
                    </a:lnTo>
                    <a:lnTo>
                      <a:pt x="0" y="48"/>
                    </a:lnTo>
                    <a:lnTo>
                      <a:pt x="19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0;p2">
                <a:extLst>
                  <a:ext uri="{FF2B5EF4-FFF2-40B4-BE49-F238E27FC236}">
                    <a16:creationId xmlns:a16="http://schemas.microsoft.com/office/drawing/2014/main" id="{2549F47A-F44E-CD22-A705-29A762D4AA3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1;p2">
                <a:extLst>
                  <a:ext uri="{FF2B5EF4-FFF2-40B4-BE49-F238E27FC236}">
                    <a16:creationId xmlns:a16="http://schemas.microsoft.com/office/drawing/2014/main" id="{FDC36CCF-3323-B6A4-BC45-A45E83742D11}"/>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2;p2">
                <a:extLst>
                  <a:ext uri="{FF2B5EF4-FFF2-40B4-BE49-F238E27FC236}">
                    <a16:creationId xmlns:a16="http://schemas.microsoft.com/office/drawing/2014/main" id="{B193A693-86A3-23C7-D809-7F53CBE66B16}"/>
                  </a:ext>
                </a:extLst>
              </p:cNvPr>
              <p:cNvSpPr/>
              <p:nvPr/>
            </p:nvSpPr>
            <p:spPr>
              <a:xfrm>
                <a:off x="1588825" y="26089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3;p2">
                <a:extLst>
                  <a:ext uri="{FF2B5EF4-FFF2-40B4-BE49-F238E27FC236}">
                    <a16:creationId xmlns:a16="http://schemas.microsoft.com/office/drawing/2014/main" id="{FECBA1E5-DADD-0360-0911-7B7F2C80AAFA}"/>
                  </a:ext>
                </a:extLst>
              </p:cNvPr>
              <p:cNvSpPr/>
              <p:nvPr/>
            </p:nvSpPr>
            <p:spPr>
              <a:xfrm>
                <a:off x="1590025" y="2607750"/>
                <a:ext cx="25" cy="1225"/>
              </a:xfrm>
              <a:custGeom>
                <a:avLst/>
                <a:gdLst/>
                <a:ahLst/>
                <a:cxnLst/>
                <a:rect l="l" t="t" r="r" b="b"/>
                <a:pathLst>
                  <a:path w="1" h="49" fill="none" extrusionOk="0">
                    <a:moveTo>
                      <a:pt x="0" y="0"/>
                    </a:moveTo>
                    <a:lnTo>
                      <a:pt x="0" y="0"/>
                    </a:lnTo>
                    <a:lnTo>
                      <a:pt x="0" y="48"/>
                    </a:lnTo>
                    <a:lnTo>
                      <a:pt x="0" y="48"/>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p2">
                <a:extLst>
                  <a:ext uri="{FF2B5EF4-FFF2-40B4-BE49-F238E27FC236}">
                    <a16:creationId xmlns:a16="http://schemas.microsoft.com/office/drawing/2014/main" id="{3961BE47-BF48-FBC1-C9A3-1594384546DE}"/>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5;p2">
                <a:extLst>
                  <a:ext uri="{FF2B5EF4-FFF2-40B4-BE49-F238E27FC236}">
                    <a16:creationId xmlns:a16="http://schemas.microsoft.com/office/drawing/2014/main" id="{B338290D-9DF1-172F-F3DA-519AE5752EBF}"/>
                  </a:ext>
                </a:extLst>
              </p:cNvPr>
              <p:cNvSpPr/>
              <p:nvPr/>
            </p:nvSpPr>
            <p:spPr>
              <a:xfrm>
                <a:off x="15900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6;p2">
                <a:extLst>
                  <a:ext uri="{FF2B5EF4-FFF2-40B4-BE49-F238E27FC236}">
                    <a16:creationId xmlns:a16="http://schemas.microsoft.com/office/drawing/2014/main" id="{B861A82C-D38D-C1CE-209C-F9BBFB359BF9}"/>
                  </a:ext>
                </a:extLst>
              </p:cNvPr>
              <p:cNvSpPr/>
              <p:nvPr/>
            </p:nvSpPr>
            <p:spPr>
              <a:xfrm>
                <a:off x="15900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7;p2">
                <a:extLst>
                  <a:ext uri="{FF2B5EF4-FFF2-40B4-BE49-F238E27FC236}">
                    <a16:creationId xmlns:a16="http://schemas.microsoft.com/office/drawing/2014/main" id="{09E30EB0-C0AF-2E37-2B84-17AD3B9F0DF7}"/>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8;p2">
                <a:extLst>
                  <a:ext uri="{FF2B5EF4-FFF2-40B4-BE49-F238E27FC236}">
                    <a16:creationId xmlns:a16="http://schemas.microsoft.com/office/drawing/2014/main" id="{E3328D8F-0B87-AE01-C8BC-75A6AA3EC339}"/>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9;p2">
                <a:extLst>
                  <a:ext uri="{FF2B5EF4-FFF2-40B4-BE49-F238E27FC236}">
                    <a16:creationId xmlns:a16="http://schemas.microsoft.com/office/drawing/2014/main" id="{A6B9754A-D4E8-1F8B-9EBE-0E3F879F659B}"/>
                  </a:ext>
                </a:extLst>
              </p:cNvPr>
              <p:cNvSpPr/>
              <p:nvPr/>
            </p:nvSpPr>
            <p:spPr>
              <a:xfrm>
                <a:off x="15912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80;p2">
                <a:extLst>
                  <a:ext uri="{FF2B5EF4-FFF2-40B4-BE49-F238E27FC236}">
                    <a16:creationId xmlns:a16="http://schemas.microsoft.com/office/drawing/2014/main" id="{A7D1E26B-23A2-5E76-F872-88F1B039BFA7}"/>
                  </a:ext>
                </a:extLst>
              </p:cNvPr>
              <p:cNvSpPr/>
              <p:nvPr/>
            </p:nvSpPr>
            <p:spPr>
              <a:xfrm>
                <a:off x="1591225" y="2607750"/>
                <a:ext cx="1225" cy="25"/>
              </a:xfrm>
              <a:custGeom>
                <a:avLst/>
                <a:gdLst/>
                <a:ahLst/>
                <a:cxnLst/>
                <a:rect l="l" t="t" r="r" b="b"/>
                <a:pathLst>
                  <a:path w="49" h="1" fill="none" extrusionOk="0">
                    <a:moveTo>
                      <a:pt x="48" y="0"/>
                    </a:moveTo>
                    <a:lnTo>
                      <a:pt x="48" y="0"/>
                    </a:lnTo>
                    <a:lnTo>
                      <a:pt x="0" y="0"/>
                    </a:lnTo>
                    <a:lnTo>
                      <a:pt x="0" y="0"/>
                    </a:lnTo>
                    <a:lnTo>
                      <a:pt x="4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81;p2">
                <a:extLst>
                  <a:ext uri="{FF2B5EF4-FFF2-40B4-BE49-F238E27FC236}">
                    <a16:creationId xmlns:a16="http://schemas.microsoft.com/office/drawing/2014/main" id="{B8297B60-AE99-617C-1666-3AB08EC43EC4}"/>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82;p2">
                <a:extLst>
                  <a:ext uri="{FF2B5EF4-FFF2-40B4-BE49-F238E27FC236}">
                    <a16:creationId xmlns:a16="http://schemas.microsoft.com/office/drawing/2014/main" id="{AD566256-0265-7465-E665-29145336CE23}"/>
                  </a:ext>
                </a:extLst>
              </p:cNvPr>
              <p:cNvSpPr/>
              <p:nvPr/>
            </p:nvSpPr>
            <p:spPr>
              <a:xfrm>
                <a:off x="15924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83;p2">
                <a:extLst>
                  <a:ext uri="{FF2B5EF4-FFF2-40B4-BE49-F238E27FC236}">
                    <a16:creationId xmlns:a16="http://schemas.microsoft.com/office/drawing/2014/main" id="{9C651456-0C71-93CE-0434-6429E93D6F6D}"/>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84;p2">
                <a:extLst>
                  <a:ext uri="{FF2B5EF4-FFF2-40B4-BE49-F238E27FC236}">
                    <a16:creationId xmlns:a16="http://schemas.microsoft.com/office/drawing/2014/main" id="{35FBE6B3-AC52-95FB-D2F3-B2A840DDCA56}"/>
                  </a:ext>
                </a:extLst>
              </p:cNvPr>
              <p:cNvSpPr/>
              <p:nvPr/>
            </p:nvSpPr>
            <p:spPr>
              <a:xfrm>
                <a:off x="1593625" y="2607750"/>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85;p2">
                <a:extLst>
                  <a:ext uri="{FF2B5EF4-FFF2-40B4-BE49-F238E27FC236}">
                    <a16:creationId xmlns:a16="http://schemas.microsoft.com/office/drawing/2014/main" id="{442AFB40-2ED3-39FD-DC7E-1C602D7C8566}"/>
                  </a:ext>
                </a:extLst>
              </p:cNvPr>
              <p:cNvSpPr/>
              <p:nvPr/>
            </p:nvSpPr>
            <p:spPr>
              <a:xfrm>
                <a:off x="1477175" y="2515300"/>
                <a:ext cx="192125" cy="96075"/>
              </a:xfrm>
              <a:custGeom>
                <a:avLst/>
                <a:gdLst/>
                <a:ahLst/>
                <a:cxnLst/>
                <a:rect l="l" t="t" r="r" b="b"/>
                <a:pathLst>
                  <a:path w="7685" h="3843" fill="none" extrusionOk="0">
                    <a:moveTo>
                      <a:pt x="7684" y="0"/>
                    </a:moveTo>
                    <a:lnTo>
                      <a:pt x="7684" y="0"/>
                    </a:lnTo>
                    <a:lnTo>
                      <a:pt x="7204" y="721"/>
                    </a:lnTo>
                    <a:lnTo>
                      <a:pt x="6724" y="1297"/>
                    </a:lnTo>
                    <a:lnTo>
                      <a:pt x="6195" y="1777"/>
                    </a:lnTo>
                    <a:lnTo>
                      <a:pt x="5667" y="2161"/>
                    </a:lnTo>
                    <a:lnTo>
                      <a:pt x="5091" y="2450"/>
                    </a:lnTo>
                    <a:lnTo>
                      <a:pt x="4514" y="2594"/>
                    </a:lnTo>
                    <a:lnTo>
                      <a:pt x="3938" y="2738"/>
                    </a:lnTo>
                    <a:lnTo>
                      <a:pt x="3314" y="2738"/>
                    </a:lnTo>
                    <a:lnTo>
                      <a:pt x="3314" y="2738"/>
                    </a:lnTo>
                    <a:lnTo>
                      <a:pt x="2882" y="2738"/>
                    </a:lnTo>
                    <a:lnTo>
                      <a:pt x="2449" y="2690"/>
                    </a:lnTo>
                    <a:lnTo>
                      <a:pt x="1585" y="2498"/>
                    </a:lnTo>
                    <a:lnTo>
                      <a:pt x="768" y="2258"/>
                    </a:lnTo>
                    <a:lnTo>
                      <a:pt x="0" y="1969"/>
                    </a:lnTo>
                    <a:lnTo>
                      <a:pt x="0" y="1969"/>
                    </a:lnTo>
                    <a:lnTo>
                      <a:pt x="336" y="2354"/>
                    </a:lnTo>
                    <a:lnTo>
                      <a:pt x="672" y="2738"/>
                    </a:lnTo>
                    <a:lnTo>
                      <a:pt x="1057" y="3074"/>
                    </a:lnTo>
                    <a:lnTo>
                      <a:pt x="1489" y="3314"/>
                    </a:lnTo>
                    <a:lnTo>
                      <a:pt x="1969" y="3554"/>
                    </a:lnTo>
                    <a:lnTo>
                      <a:pt x="2449" y="3698"/>
                    </a:lnTo>
                    <a:lnTo>
                      <a:pt x="2978" y="3794"/>
                    </a:lnTo>
                    <a:lnTo>
                      <a:pt x="3506" y="3842"/>
                    </a:lnTo>
                    <a:lnTo>
                      <a:pt x="3506" y="3842"/>
                    </a:lnTo>
                    <a:lnTo>
                      <a:pt x="3890" y="3842"/>
                    </a:lnTo>
                    <a:lnTo>
                      <a:pt x="4226" y="3794"/>
                    </a:lnTo>
                    <a:lnTo>
                      <a:pt x="4226" y="3794"/>
                    </a:lnTo>
                    <a:lnTo>
                      <a:pt x="4226" y="3794"/>
                    </a:lnTo>
                    <a:lnTo>
                      <a:pt x="4226" y="3794"/>
                    </a:lnTo>
                    <a:lnTo>
                      <a:pt x="4274" y="3794"/>
                    </a:lnTo>
                    <a:lnTo>
                      <a:pt x="4274" y="3794"/>
                    </a:lnTo>
                    <a:lnTo>
                      <a:pt x="4274" y="3794"/>
                    </a:lnTo>
                    <a:lnTo>
                      <a:pt x="4274" y="3794"/>
                    </a:lnTo>
                    <a:lnTo>
                      <a:pt x="4274" y="3794"/>
                    </a:lnTo>
                    <a:lnTo>
                      <a:pt x="4274" y="3794"/>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466" y="3746"/>
                    </a:lnTo>
                    <a:lnTo>
                      <a:pt x="4514" y="3746"/>
                    </a:lnTo>
                    <a:lnTo>
                      <a:pt x="4514" y="3746"/>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14"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562" y="3698"/>
                    </a:lnTo>
                    <a:lnTo>
                      <a:pt x="4610" y="3698"/>
                    </a:lnTo>
                    <a:lnTo>
                      <a:pt x="4610" y="3698"/>
                    </a:lnTo>
                    <a:lnTo>
                      <a:pt x="4610" y="3698"/>
                    </a:lnTo>
                    <a:lnTo>
                      <a:pt x="4610" y="3698"/>
                    </a:lnTo>
                    <a:lnTo>
                      <a:pt x="4610" y="3698"/>
                    </a:lnTo>
                    <a:lnTo>
                      <a:pt x="4610" y="3698"/>
                    </a:lnTo>
                    <a:lnTo>
                      <a:pt x="4610" y="3698"/>
                    </a:lnTo>
                    <a:lnTo>
                      <a:pt x="4610" y="3698"/>
                    </a:lnTo>
                    <a:lnTo>
                      <a:pt x="4610" y="3698"/>
                    </a:lnTo>
                    <a:lnTo>
                      <a:pt x="4610" y="3698"/>
                    </a:lnTo>
                    <a:lnTo>
                      <a:pt x="4658" y="3698"/>
                    </a:lnTo>
                    <a:lnTo>
                      <a:pt x="4658" y="3698"/>
                    </a:lnTo>
                    <a:lnTo>
                      <a:pt x="4658" y="3698"/>
                    </a:lnTo>
                    <a:lnTo>
                      <a:pt x="4658" y="3698"/>
                    </a:lnTo>
                    <a:lnTo>
                      <a:pt x="4658" y="3698"/>
                    </a:lnTo>
                    <a:lnTo>
                      <a:pt x="4658" y="3698"/>
                    </a:lnTo>
                    <a:lnTo>
                      <a:pt x="4658" y="3698"/>
                    </a:lnTo>
                    <a:lnTo>
                      <a:pt x="4658" y="3698"/>
                    </a:lnTo>
                    <a:lnTo>
                      <a:pt x="5283" y="3458"/>
                    </a:lnTo>
                    <a:lnTo>
                      <a:pt x="5811" y="3122"/>
                    </a:lnTo>
                    <a:lnTo>
                      <a:pt x="6339" y="2738"/>
                    </a:lnTo>
                    <a:lnTo>
                      <a:pt x="6724" y="2306"/>
                    </a:lnTo>
                    <a:lnTo>
                      <a:pt x="7108" y="1777"/>
                    </a:lnTo>
                    <a:lnTo>
                      <a:pt x="7396" y="1249"/>
                    </a:lnTo>
                    <a:lnTo>
                      <a:pt x="7588" y="625"/>
                    </a:lnTo>
                    <a:lnTo>
                      <a:pt x="7684" y="0"/>
                    </a:lnTo>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86;p2">
                <a:extLst>
                  <a:ext uri="{FF2B5EF4-FFF2-40B4-BE49-F238E27FC236}">
                    <a16:creationId xmlns:a16="http://schemas.microsoft.com/office/drawing/2014/main" id="{D38E2FFC-8310-125C-1F76-3BF0FBBBA6FF}"/>
                  </a:ext>
                </a:extLst>
              </p:cNvPr>
              <p:cNvSpPr/>
              <p:nvPr/>
            </p:nvSpPr>
            <p:spPr>
              <a:xfrm>
                <a:off x="1534800" y="2426450"/>
                <a:ext cx="51650" cy="36050"/>
              </a:xfrm>
              <a:custGeom>
                <a:avLst/>
                <a:gdLst/>
                <a:ahLst/>
                <a:cxnLst/>
                <a:rect l="l" t="t" r="r" b="b"/>
                <a:pathLst>
                  <a:path w="2066" h="1442" extrusionOk="0">
                    <a:moveTo>
                      <a:pt x="961" y="0"/>
                    </a:moveTo>
                    <a:lnTo>
                      <a:pt x="721" y="48"/>
                    </a:lnTo>
                    <a:lnTo>
                      <a:pt x="480" y="97"/>
                    </a:lnTo>
                    <a:lnTo>
                      <a:pt x="288" y="193"/>
                    </a:lnTo>
                    <a:lnTo>
                      <a:pt x="96" y="385"/>
                    </a:lnTo>
                    <a:lnTo>
                      <a:pt x="0" y="577"/>
                    </a:lnTo>
                    <a:lnTo>
                      <a:pt x="0" y="769"/>
                    </a:lnTo>
                    <a:lnTo>
                      <a:pt x="48" y="913"/>
                    </a:lnTo>
                    <a:lnTo>
                      <a:pt x="192" y="1105"/>
                    </a:lnTo>
                    <a:lnTo>
                      <a:pt x="384" y="1249"/>
                    </a:lnTo>
                    <a:lnTo>
                      <a:pt x="625" y="1345"/>
                    </a:lnTo>
                    <a:lnTo>
                      <a:pt x="865" y="1393"/>
                    </a:lnTo>
                    <a:lnTo>
                      <a:pt x="1105" y="1441"/>
                    </a:lnTo>
                    <a:lnTo>
                      <a:pt x="1345" y="1393"/>
                    </a:lnTo>
                    <a:lnTo>
                      <a:pt x="1585" y="1345"/>
                    </a:lnTo>
                    <a:lnTo>
                      <a:pt x="1777" y="1201"/>
                    </a:lnTo>
                    <a:lnTo>
                      <a:pt x="1921" y="1057"/>
                    </a:lnTo>
                    <a:lnTo>
                      <a:pt x="2065" y="865"/>
                    </a:lnTo>
                    <a:lnTo>
                      <a:pt x="2065" y="673"/>
                    </a:lnTo>
                    <a:lnTo>
                      <a:pt x="1969" y="481"/>
                    </a:lnTo>
                    <a:lnTo>
                      <a:pt x="1873" y="337"/>
                    </a:lnTo>
                    <a:lnTo>
                      <a:pt x="1681" y="193"/>
                    </a:lnTo>
                    <a:lnTo>
                      <a:pt x="1441" y="97"/>
                    </a:lnTo>
                    <a:lnTo>
                      <a:pt x="1201" y="48"/>
                    </a:lnTo>
                    <a:lnTo>
                      <a:pt x="961" y="0"/>
                    </a:lnTo>
                    <a:close/>
                  </a:path>
                </a:pathLst>
              </a:custGeom>
              <a:solidFill>
                <a:srgbClr val="FFFFFF">
                  <a:alpha val="2416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87;p2">
                <a:extLst>
                  <a:ext uri="{FF2B5EF4-FFF2-40B4-BE49-F238E27FC236}">
                    <a16:creationId xmlns:a16="http://schemas.microsoft.com/office/drawing/2014/main" id="{0E9489F1-099A-C199-1122-FED28209BEDE}"/>
                  </a:ext>
                </a:extLst>
              </p:cNvPr>
              <p:cNvSpPr/>
              <p:nvPr/>
            </p:nvSpPr>
            <p:spPr>
              <a:xfrm>
                <a:off x="1534800" y="2426450"/>
                <a:ext cx="51650" cy="36050"/>
              </a:xfrm>
              <a:custGeom>
                <a:avLst/>
                <a:gdLst/>
                <a:ahLst/>
                <a:cxnLst/>
                <a:rect l="l" t="t" r="r" b="b"/>
                <a:pathLst>
                  <a:path w="2066" h="1442" fill="none" extrusionOk="0">
                    <a:moveTo>
                      <a:pt x="961" y="0"/>
                    </a:moveTo>
                    <a:lnTo>
                      <a:pt x="961" y="0"/>
                    </a:lnTo>
                    <a:lnTo>
                      <a:pt x="721" y="48"/>
                    </a:lnTo>
                    <a:lnTo>
                      <a:pt x="480" y="97"/>
                    </a:lnTo>
                    <a:lnTo>
                      <a:pt x="288" y="193"/>
                    </a:lnTo>
                    <a:lnTo>
                      <a:pt x="96" y="385"/>
                    </a:lnTo>
                    <a:lnTo>
                      <a:pt x="96" y="385"/>
                    </a:lnTo>
                    <a:lnTo>
                      <a:pt x="0" y="577"/>
                    </a:lnTo>
                    <a:lnTo>
                      <a:pt x="0" y="769"/>
                    </a:lnTo>
                    <a:lnTo>
                      <a:pt x="48" y="913"/>
                    </a:lnTo>
                    <a:lnTo>
                      <a:pt x="192" y="1105"/>
                    </a:lnTo>
                    <a:lnTo>
                      <a:pt x="384" y="1249"/>
                    </a:lnTo>
                    <a:lnTo>
                      <a:pt x="625" y="1345"/>
                    </a:lnTo>
                    <a:lnTo>
                      <a:pt x="865" y="1393"/>
                    </a:lnTo>
                    <a:lnTo>
                      <a:pt x="1105" y="1441"/>
                    </a:lnTo>
                    <a:lnTo>
                      <a:pt x="1105" y="1441"/>
                    </a:lnTo>
                    <a:lnTo>
                      <a:pt x="1345" y="1393"/>
                    </a:lnTo>
                    <a:lnTo>
                      <a:pt x="1585" y="1345"/>
                    </a:lnTo>
                    <a:lnTo>
                      <a:pt x="1777" y="1201"/>
                    </a:lnTo>
                    <a:lnTo>
                      <a:pt x="1921" y="1057"/>
                    </a:lnTo>
                    <a:lnTo>
                      <a:pt x="1921" y="1057"/>
                    </a:lnTo>
                    <a:lnTo>
                      <a:pt x="2065" y="865"/>
                    </a:lnTo>
                    <a:lnTo>
                      <a:pt x="2065" y="673"/>
                    </a:lnTo>
                    <a:lnTo>
                      <a:pt x="1969" y="481"/>
                    </a:lnTo>
                    <a:lnTo>
                      <a:pt x="1873" y="337"/>
                    </a:lnTo>
                    <a:lnTo>
                      <a:pt x="1681" y="193"/>
                    </a:lnTo>
                    <a:lnTo>
                      <a:pt x="1441" y="97"/>
                    </a:lnTo>
                    <a:lnTo>
                      <a:pt x="1201" y="48"/>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88;p2">
                <a:extLst>
                  <a:ext uri="{FF2B5EF4-FFF2-40B4-BE49-F238E27FC236}">
                    <a16:creationId xmlns:a16="http://schemas.microsoft.com/office/drawing/2014/main" id="{9CA8B6C2-6F3D-135F-9D7C-5644F9EDF0FA}"/>
                  </a:ext>
                </a:extLst>
              </p:cNvPr>
              <p:cNvSpPr/>
              <p:nvPr/>
            </p:nvSpPr>
            <p:spPr>
              <a:xfrm>
                <a:off x="1477175" y="2515300"/>
                <a:ext cx="192125" cy="96075"/>
              </a:xfrm>
              <a:custGeom>
                <a:avLst/>
                <a:gdLst/>
                <a:ahLst/>
                <a:cxnLst/>
                <a:rect l="l" t="t" r="r" b="b"/>
                <a:pathLst>
                  <a:path w="7685" h="3843" extrusionOk="0">
                    <a:moveTo>
                      <a:pt x="7684" y="0"/>
                    </a:moveTo>
                    <a:lnTo>
                      <a:pt x="7204" y="721"/>
                    </a:lnTo>
                    <a:lnTo>
                      <a:pt x="6724" y="1297"/>
                    </a:lnTo>
                    <a:lnTo>
                      <a:pt x="6195" y="1777"/>
                    </a:lnTo>
                    <a:lnTo>
                      <a:pt x="5667" y="2161"/>
                    </a:lnTo>
                    <a:lnTo>
                      <a:pt x="5091" y="2450"/>
                    </a:lnTo>
                    <a:lnTo>
                      <a:pt x="4514" y="2594"/>
                    </a:lnTo>
                    <a:lnTo>
                      <a:pt x="3938" y="2738"/>
                    </a:lnTo>
                    <a:lnTo>
                      <a:pt x="2882" y="2738"/>
                    </a:lnTo>
                    <a:lnTo>
                      <a:pt x="2449" y="2690"/>
                    </a:lnTo>
                    <a:lnTo>
                      <a:pt x="1585" y="2498"/>
                    </a:lnTo>
                    <a:lnTo>
                      <a:pt x="768" y="2258"/>
                    </a:lnTo>
                    <a:lnTo>
                      <a:pt x="0" y="1969"/>
                    </a:lnTo>
                    <a:lnTo>
                      <a:pt x="336" y="2354"/>
                    </a:lnTo>
                    <a:lnTo>
                      <a:pt x="672" y="2738"/>
                    </a:lnTo>
                    <a:lnTo>
                      <a:pt x="1057" y="3074"/>
                    </a:lnTo>
                    <a:lnTo>
                      <a:pt x="1489" y="3314"/>
                    </a:lnTo>
                    <a:lnTo>
                      <a:pt x="1969" y="3554"/>
                    </a:lnTo>
                    <a:lnTo>
                      <a:pt x="2449" y="3698"/>
                    </a:lnTo>
                    <a:lnTo>
                      <a:pt x="2978" y="3794"/>
                    </a:lnTo>
                    <a:lnTo>
                      <a:pt x="3506" y="3842"/>
                    </a:lnTo>
                    <a:lnTo>
                      <a:pt x="3890" y="3842"/>
                    </a:lnTo>
                    <a:lnTo>
                      <a:pt x="4226" y="3794"/>
                    </a:lnTo>
                    <a:lnTo>
                      <a:pt x="4274" y="3794"/>
                    </a:lnTo>
                    <a:lnTo>
                      <a:pt x="4466" y="3746"/>
                    </a:lnTo>
                    <a:lnTo>
                      <a:pt x="4514" y="3746"/>
                    </a:lnTo>
                    <a:lnTo>
                      <a:pt x="4514" y="3698"/>
                    </a:lnTo>
                    <a:lnTo>
                      <a:pt x="4658" y="3698"/>
                    </a:lnTo>
                    <a:lnTo>
                      <a:pt x="5283" y="3458"/>
                    </a:lnTo>
                    <a:lnTo>
                      <a:pt x="5811" y="3122"/>
                    </a:lnTo>
                    <a:lnTo>
                      <a:pt x="6339" y="2738"/>
                    </a:lnTo>
                    <a:lnTo>
                      <a:pt x="6724" y="2306"/>
                    </a:lnTo>
                    <a:lnTo>
                      <a:pt x="7108" y="1777"/>
                    </a:lnTo>
                    <a:lnTo>
                      <a:pt x="7396" y="1249"/>
                    </a:lnTo>
                    <a:lnTo>
                      <a:pt x="7588" y="625"/>
                    </a:lnTo>
                    <a:lnTo>
                      <a:pt x="7684" y="0"/>
                    </a:lnTo>
                    <a:close/>
                  </a:path>
                </a:pathLst>
              </a:custGeom>
              <a:solidFill>
                <a:srgbClr val="210A06">
                  <a:alpha val="337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44" name="Google Shape;89;p2">
              <a:extLst>
                <a:ext uri="{FF2B5EF4-FFF2-40B4-BE49-F238E27FC236}">
                  <a16:creationId xmlns:a16="http://schemas.microsoft.com/office/drawing/2014/main" id="{C25E1C6F-CC2E-949B-EEC9-B3BB9195C08C}"/>
                </a:ext>
              </a:extLst>
            </p:cNvPr>
            <p:cNvSpPr/>
            <p:nvPr/>
          </p:nvSpPr>
          <p:spPr>
            <a:xfrm rot="-690935" flipH="1">
              <a:off x="653014" y="1755069"/>
              <a:ext cx="247596" cy="28514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3" name="Google Shape;90;p2">
            <a:extLst>
              <a:ext uri="{FF2B5EF4-FFF2-40B4-BE49-F238E27FC236}">
                <a16:creationId xmlns:a16="http://schemas.microsoft.com/office/drawing/2014/main" id="{ECBECC29-7326-E17E-8C9E-205870A78586}"/>
              </a:ext>
            </a:extLst>
          </p:cNvPr>
          <p:cNvSpPr/>
          <p:nvPr/>
        </p:nvSpPr>
        <p:spPr>
          <a:xfrm>
            <a:off x="3121873" y="3906968"/>
            <a:ext cx="475354" cy="442198"/>
          </a:xfrm>
          <a:custGeom>
            <a:avLst/>
            <a:gdLst/>
            <a:ahLst/>
            <a:cxnLst/>
            <a:rect l="l" t="t" r="r" b="b"/>
            <a:pathLst>
              <a:path w="5524" h="5139" extrusionOk="0">
                <a:moveTo>
                  <a:pt x="3122" y="0"/>
                </a:moveTo>
                <a:lnTo>
                  <a:pt x="2978" y="48"/>
                </a:lnTo>
                <a:lnTo>
                  <a:pt x="2594" y="288"/>
                </a:lnTo>
                <a:lnTo>
                  <a:pt x="2258" y="576"/>
                </a:lnTo>
                <a:lnTo>
                  <a:pt x="2018" y="817"/>
                </a:lnTo>
                <a:lnTo>
                  <a:pt x="2018" y="865"/>
                </a:lnTo>
                <a:lnTo>
                  <a:pt x="2066" y="913"/>
                </a:lnTo>
                <a:lnTo>
                  <a:pt x="2210" y="1057"/>
                </a:lnTo>
                <a:lnTo>
                  <a:pt x="2594" y="1345"/>
                </a:lnTo>
                <a:lnTo>
                  <a:pt x="2738" y="1489"/>
                </a:lnTo>
                <a:lnTo>
                  <a:pt x="2786" y="1585"/>
                </a:lnTo>
                <a:lnTo>
                  <a:pt x="2786" y="1681"/>
                </a:lnTo>
                <a:lnTo>
                  <a:pt x="2786" y="1777"/>
                </a:lnTo>
                <a:lnTo>
                  <a:pt x="2738" y="1873"/>
                </a:lnTo>
                <a:lnTo>
                  <a:pt x="2642" y="1969"/>
                </a:lnTo>
                <a:lnTo>
                  <a:pt x="2498" y="2065"/>
                </a:lnTo>
                <a:lnTo>
                  <a:pt x="2162" y="2209"/>
                </a:lnTo>
                <a:lnTo>
                  <a:pt x="1921" y="2209"/>
                </a:lnTo>
                <a:lnTo>
                  <a:pt x="1777" y="2113"/>
                </a:lnTo>
                <a:lnTo>
                  <a:pt x="1633" y="1969"/>
                </a:lnTo>
                <a:lnTo>
                  <a:pt x="1585" y="1777"/>
                </a:lnTo>
                <a:lnTo>
                  <a:pt x="1537" y="1585"/>
                </a:lnTo>
                <a:lnTo>
                  <a:pt x="1489" y="1393"/>
                </a:lnTo>
                <a:lnTo>
                  <a:pt x="1393" y="1297"/>
                </a:lnTo>
                <a:lnTo>
                  <a:pt x="1297" y="1249"/>
                </a:lnTo>
                <a:lnTo>
                  <a:pt x="1201" y="1249"/>
                </a:lnTo>
                <a:lnTo>
                  <a:pt x="1009" y="1297"/>
                </a:lnTo>
                <a:lnTo>
                  <a:pt x="865" y="1393"/>
                </a:lnTo>
                <a:lnTo>
                  <a:pt x="481" y="1681"/>
                </a:lnTo>
                <a:lnTo>
                  <a:pt x="337" y="1825"/>
                </a:lnTo>
                <a:lnTo>
                  <a:pt x="241" y="1969"/>
                </a:lnTo>
                <a:lnTo>
                  <a:pt x="193" y="2065"/>
                </a:lnTo>
                <a:lnTo>
                  <a:pt x="241" y="2113"/>
                </a:lnTo>
                <a:lnTo>
                  <a:pt x="289" y="2305"/>
                </a:lnTo>
                <a:lnTo>
                  <a:pt x="481" y="2546"/>
                </a:lnTo>
                <a:lnTo>
                  <a:pt x="673" y="2738"/>
                </a:lnTo>
                <a:lnTo>
                  <a:pt x="961" y="3074"/>
                </a:lnTo>
                <a:lnTo>
                  <a:pt x="1009" y="3170"/>
                </a:lnTo>
                <a:lnTo>
                  <a:pt x="961" y="3218"/>
                </a:lnTo>
                <a:lnTo>
                  <a:pt x="913" y="3218"/>
                </a:lnTo>
                <a:lnTo>
                  <a:pt x="529" y="3314"/>
                </a:lnTo>
                <a:lnTo>
                  <a:pt x="337" y="3362"/>
                </a:lnTo>
                <a:lnTo>
                  <a:pt x="193" y="3458"/>
                </a:lnTo>
                <a:lnTo>
                  <a:pt x="49" y="3602"/>
                </a:lnTo>
                <a:lnTo>
                  <a:pt x="0" y="3746"/>
                </a:lnTo>
                <a:lnTo>
                  <a:pt x="49" y="3890"/>
                </a:lnTo>
                <a:lnTo>
                  <a:pt x="145" y="4130"/>
                </a:lnTo>
                <a:lnTo>
                  <a:pt x="385" y="4370"/>
                </a:lnTo>
                <a:lnTo>
                  <a:pt x="625" y="4467"/>
                </a:lnTo>
                <a:lnTo>
                  <a:pt x="817" y="4467"/>
                </a:lnTo>
                <a:lnTo>
                  <a:pt x="1009" y="4370"/>
                </a:lnTo>
                <a:lnTo>
                  <a:pt x="1153" y="4274"/>
                </a:lnTo>
                <a:lnTo>
                  <a:pt x="1249" y="4130"/>
                </a:lnTo>
                <a:lnTo>
                  <a:pt x="1441" y="3890"/>
                </a:lnTo>
                <a:lnTo>
                  <a:pt x="1537" y="3938"/>
                </a:lnTo>
                <a:lnTo>
                  <a:pt x="1585" y="4034"/>
                </a:lnTo>
                <a:lnTo>
                  <a:pt x="1777" y="4418"/>
                </a:lnTo>
                <a:lnTo>
                  <a:pt x="1970" y="4851"/>
                </a:lnTo>
                <a:lnTo>
                  <a:pt x="2066" y="5043"/>
                </a:lnTo>
                <a:lnTo>
                  <a:pt x="2162" y="5139"/>
                </a:lnTo>
                <a:lnTo>
                  <a:pt x="2258" y="5139"/>
                </a:lnTo>
                <a:lnTo>
                  <a:pt x="2402" y="5043"/>
                </a:lnTo>
                <a:lnTo>
                  <a:pt x="2738" y="4803"/>
                </a:lnTo>
                <a:lnTo>
                  <a:pt x="3074" y="4515"/>
                </a:lnTo>
                <a:lnTo>
                  <a:pt x="3266" y="4322"/>
                </a:lnTo>
                <a:lnTo>
                  <a:pt x="3314" y="4226"/>
                </a:lnTo>
                <a:lnTo>
                  <a:pt x="3266" y="4178"/>
                </a:lnTo>
                <a:lnTo>
                  <a:pt x="3170" y="4034"/>
                </a:lnTo>
                <a:lnTo>
                  <a:pt x="3026" y="3890"/>
                </a:lnTo>
                <a:lnTo>
                  <a:pt x="2834" y="3650"/>
                </a:lnTo>
                <a:lnTo>
                  <a:pt x="2786" y="3506"/>
                </a:lnTo>
                <a:lnTo>
                  <a:pt x="2786" y="3362"/>
                </a:lnTo>
                <a:lnTo>
                  <a:pt x="2882" y="3218"/>
                </a:lnTo>
                <a:lnTo>
                  <a:pt x="3026" y="3122"/>
                </a:lnTo>
                <a:lnTo>
                  <a:pt x="3170" y="3074"/>
                </a:lnTo>
                <a:lnTo>
                  <a:pt x="3314" y="3026"/>
                </a:lnTo>
                <a:lnTo>
                  <a:pt x="3458" y="3026"/>
                </a:lnTo>
                <a:lnTo>
                  <a:pt x="3602" y="3074"/>
                </a:lnTo>
                <a:lnTo>
                  <a:pt x="3698" y="3170"/>
                </a:lnTo>
                <a:lnTo>
                  <a:pt x="3746" y="3266"/>
                </a:lnTo>
                <a:lnTo>
                  <a:pt x="3843" y="3506"/>
                </a:lnTo>
                <a:lnTo>
                  <a:pt x="3891" y="3746"/>
                </a:lnTo>
                <a:lnTo>
                  <a:pt x="3987" y="3938"/>
                </a:lnTo>
                <a:lnTo>
                  <a:pt x="4227" y="3938"/>
                </a:lnTo>
                <a:lnTo>
                  <a:pt x="4611" y="3698"/>
                </a:lnTo>
                <a:lnTo>
                  <a:pt x="5043" y="3410"/>
                </a:lnTo>
                <a:lnTo>
                  <a:pt x="5235" y="3218"/>
                </a:lnTo>
                <a:lnTo>
                  <a:pt x="5283" y="3170"/>
                </a:lnTo>
                <a:lnTo>
                  <a:pt x="5235" y="3074"/>
                </a:lnTo>
                <a:lnTo>
                  <a:pt x="5139" y="2834"/>
                </a:lnTo>
                <a:lnTo>
                  <a:pt x="4707" y="2257"/>
                </a:lnTo>
                <a:lnTo>
                  <a:pt x="4563" y="2017"/>
                </a:lnTo>
                <a:lnTo>
                  <a:pt x="4515" y="1969"/>
                </a:lnTo>
                <a:lnTo>
                  <a:pt x="4563" y="1921"/>
                </a:lnTo>
                <a:lnTo>
                  <a:pt x="4755" y="1873"/>
                </a:lnTo>
                <a:lnTo>
                  <a:pt x="5139" y="1729"/>
                </a:lnTo>
                <a:lnTo>
                  <a:pt x="5331" y="1585"/>
                </a:lnTo>
                <a:lnTo>
                  <a:pt x="5475" y="1393"/>
                </a:lnTo>
                <a:lnTo>
                  <a:pt x="5523" y="1249"/>
                </a:lnTo>
                <a:lnTo>
                  <a:pt x="5523" y="1057"/>
                </a:lnTo>
                <a:lnTo>
                  <a:pt x="5427" y="865"/>
                </a:lnTo>
                <a:lnTo>
                  <a:pt x="5283" y="673"/>
                </a:lnTo>
                <a:lnTo>
                  <a:pt x="5139" y="528"/>
                </a:lnTo>
                <a:lnTo>
                  <a:pt x="4947" y="432"/>
                </a:lnTo>
                <a:lnTo>
                  <a:pt x="4755" y="432"/>
                </a:lnTo>
                <a:lnTo>
                  <a:pt x="4611" y="480"/>
                </a:lnTo>
                <a:lnTo>
                  <a:pt x="4515" y="576"/>
                </a:lnTo>
                <a:lnTo>
                  <a:pt x="4419" y="673"/>
                </a:lnTo>
                <a:lnTo>
                  <a:pt x="4227" y="913"/>
                </a:lnTo>
                <a:lnTo>
                  <a:pt x="4131" y="1057"/>
                </a:lnTo>
                <a:lnTo>
                  <a:pt x="4035" y="1105"/>
                </a:lnTo>
                <a:lnTo>
                  <a:pt x="3939" y="1105"/>
                </a:lnTo>
                <a:lnTo>
                  <a:pt x="3843" y="1009"/>
                </a:lnTo>
                <a:lnTo>
                  <a:pt x="3602" y="625"/>
                </a:lnTo>
                <a:lnTo>
                  <a:pt x="3410" y="240"/>
                </a:lnTo>
                <a:lnTo>
                  <a:pt x="3314" y="96"/>
                </a:lnTo>
                <a:lnTo>
                  <a:pt x="321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1;p2">
            <a:extLst>
              <a:ext uri="{FF2B5EF4-FFF2-40B4-BE49-F238E27FC236}">
                <a16:creationId xmlns:a16="http://schemas.microsoft.com/office/drawing/2014/main" id="{6E5E915C-371A-483B-DBC2-6EA342FCEB56}"/>
              </a:ext>
            </a:extLst>
          </p:cNvPr>
          <p:cNvSpPr/>
          <p:nvPr/>
        </p:nvSpPr>
        <p:spPr>
          <a:xfrm>
            <a:off x="5925591" y="557466"/>
            <a:ext cx="401005" cy="334811"/>
          </a:xfrm>
          <a:custGeom>
            <a:avLst/>
            <a:gdLst/>
            <a:ahLst/>
            <a:cxnLst/>
            <a:rect l="l" t="t" r="r" b="b"/>
            <a:pathLst>
              <a:path w="4660" h="3891" extrusionOk="0">
                <a:moveTo>
                  <a:pt x="1826" y="1"/>
                </a:moveTo>
                <a:lnTo>
                  <a:pt x="1778" y="145"/>
                </a:lnTo>
                <a:lnTo>
                  <a:pt x="1634" y="433"/>
                </a:lnTo>
                <a:lnTo>
                  <a:pt x="1538" y="913"/>
                </a:lnTo>
                <a:lnTo>
                  <a:pt x="1201" y="721"/>
                </a:lnTo>
                <a:lnTo>
                  <a:pt x="865" y="577"/>
                </a:lnTo>
                <a:lnTo>
                  <a:pt x="625" y="529"/>
                </a:lnTo>
                <a:lnTo>
                  <a:pt x="385" y="529"/>
                </a:lnTo>
                <a:lnTo>
                  <a:pt x="193" y="625"/>
                </a:lnTo>
                <a:lnTo>
                  <a:pt x="97" y="769"/>
                </a:lnTo>
                <a:lnTo>
                  <a:pt x="1" y="961"/>
                </a:lnTo>
                <a:lnTo>
                  <a:pt x="1" y="1153"/>
                </a:lnTo>
                <a:lnTo>
                  <a:pt x="97" y="1346"/>
                </a:lnTo>
                <a:lnTo>
                  <a:pt x="145" y="1442"/>
                </a:lnTo>
                <a:lnTo>
                  <a:pt x="289" y="1538"/>
                </a:lnTo>
                <a:lnTo>
                  <a:pt x="385" y="1586"/>
                </a:lnTo>
                <a:lnTo>
                  <a:pt x="673" y="1634"/>
                </a:lnTo>
                <a:lnTo>
                  <a:pt x="961" y="1730"/>
                </a:lnTo>
                <a:lnTo>
                  <a:pt x="1057" y="1826"/>
                </a:lnTo>
                <a:lnTo>
                  <a:pt x="1057" y="1970"/>
                </a:lnTo>
                <a:lnTo>
                  <a:pt x="1009" y="2114"/>
                </a:lnTo>
                <a:lnTo>
                  <a:pt x="961" y="2258"/>
                </a:lnTo>
                <a:lnTo>
                  <a:pt x="769" y="2546"/>
                </a:lnTo>
                <a:lnTo>
                  <a:pt x="673" y="2690"/>
                </a:lnTo>
                <a:lnTo>
                  <a:pt x="673" y="2786"/>
                </a:lnTo>
                <a:lnTo>
                  <a:pt x="721" y="2882"/>
                </a:lnTo>
                <a:lnTo>
                  <a:pt x="817" y="2978"/>
                </a:lnTo>
                <a:lnTo>
                  <a:pt x="1105" y="3122"/>
                </a:lnTo>
                <a:lnTo>
                  <a:pt x="1730" y="3315"/>
                </a:lnTo>
                <a:lnTo>
                  <a:pt x="1778" y="3315"/>
                </a:lnTo>
                <a:lnTo>
                  <a:pt x="1826" y="3267"/>
                </a:lnTo>
                <a:lnTo>
                  <a:pt x="1874" y="3122"/>
                </a:lnTo>
                <a:lnTo>
                  <a:pt x="1922" y="2594"/>
                </a:lnTo>
                <a:lnTo>
                  <a:pt x="1970" y="2450"/>
                </a:lnTo>
                <a:lnTo>
                  <a:pt x="2018" y="2354"/>
                </a:lnTo>
                <a:lnTo>
                  <a:pt x="2114" y="2306"/>
                </a:lnTo>
                <a:lnTo>
                  <a:pt x="2258" y="2258"/>
                </a:lnTo>
                <a:lnTo>
                  <a:pt x="2402" y="2258"/>
                </a:lnTo>
                <a:lnTo>
                  <a:pt x="2546" y="2306"/>
                </a:lnTo>
                <a:lnTo>
                  <a:pt x="2690" y="2402"/>
                </a:lnTo>
                <a:lnTo>
                  <a:pt x="2786" y="2498"/>
                </a:lnTo>
                <a:lnTo>
                  <a:pt x="2834" y="2642"/>
                </a:lnTo>
                <a:lnTo>
                  <a:pt x="2834" y="2786"/>
                </a:lnTo>
                <a:lnTo>
                  <a:pt x="2738" y="2930"/>
                </a:lnTo>
                <a:lnTo>
                  <a:pt x="2642" y="3074"/>
                </a:lnTo>
                <a:lnTo>
                  <a:pt x="2402" y="3315"/>
                </a:lnTo>
                <a:lnTo>
                  <a:pt x="2354" y="3411"/>
                </a:lnTo>
                <a:lnTo>
                  <a:pt x="2354" y="3459"/>
                </a:lnTo>
                <a:lnTo>
                  <a:pt x="2402" y="3555"/>
                </a:lnTo>
                <a:lnTo>
                  <a:pt x="2498" y="3603"/>
                </a:lnTo>
                <a:lnTo>
                  <a:pt x="2834" y="3747"/>
                </a:lnTo>
                <a:lnTo>
                  <a:pt x="3411" y="3891"/>
                </a:lnTo>
                <a:lnTo>
                  <a:pt x="3507" y="3747"/>
                </a:lnTo>
                <a:lnTo>
                  <a:pt x="3699" y="3459"/>
                </a:lnTo>
                <a:lnTo>
                  <a:pt x="4083" y="2498"/>
                </a:lnTo>
                <a:lnTo>
                  <a:pt x="4659" y="1153"/>
                </a:lnTo>
                <a:lnTo>
                  <a:pt x="4659" y="1105"/>
                </a:lnTo>
                <a:lnTo>
                  <a:pt x="4659" y="1057"/>
                </a:lnTo>
                <a:lnTo>
                  <a:pt x="4515" y="913"/>
                </a:lnTo>
                <a:lnTo>
                  <a:pt x="4323" y="769"/>
                </a:lnTo>
                <a:lnTo>
                  <a:pt x="4083" y="625"/>
                </a:lnTo>
                <a:lnTo>
                  <a:pt x="3891" y="577"/>
                </a:lnTo>
                <a:lnTo>
                  <a:pt x="3699" y="625"/>
                </a:lnTo>
                <a:lnTo>
                  <a:pt x="3603" y="673"/>
                </a:lnTo>
                <a:lnTo>
                  <a:pt x="3555" y="769"/>
                </a:lnTo>
                <a:lnTo>
                  <a:pt x="3555" y="913"/>
                </a:lnTo>
                <a:lnTo>
                  <a:pt x="3555" y="1057"/>
                </a:lnTo>
                <a:lnTo>
                  <a:pt x="3555" y="1201"/>
                </a:lnTo>
                <a:lnTo>
                  <a:pt x="3459" y="1346"/>
                </a:lnTo>
                <a:lnTo>
                  <a:pt x="3363" y="1394"/>
                </a:lnTo>
                <a:lnTo>
                  <a:pt x="3171" y="1442"/>
                </a:lnTo>
                <a:lnTo>
                  <a:pt x="3026" y="1490"/>
                </a:lnTo>
                <a:lnTo>
                  <a:pt x="2834" y="1442"/>
                </a:lnTo>
                <a:lnTo>
                  <a:pt x="2738" y="1346"/>
                </a:lnTo>
                <a:lnTo>
                  <a:pt x="2642" y="1249"/>
                </a:lnTo>
                <a:lnTo>
                  <a:pt x="2594" y="1057"/>
                </a:lnTo>
                <a:lnTo>
                  <a:pt x="2642" y="961"/>
                </a:lnTo>
                <a:lnTo>
                  <a:pt x="2738" y="673"/>
                </a:lnTo>
                <a:lnTo>
                  <a:pt x="2930" y="481"/>
                </a:lnTo>
                <a:lnTo>
                  <a:pt x="2978" y="385"/>
                </a:lnTo>
                <a:lnTo>
                  <a:pt x="2978" y="337"/>
                </a:lnTo>
                <a:lnTo>
                  <a:pt x="2882" y="241"/>
                </a:lnTo>
                <a:lnTo>
                  <a:pt x="2594" y="145"/>
                </a:lnTo>
                <a:lnTo>
                  <a:pt x="1922"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2;p2">
            <a:extLst>
              <a:ext uri="{FF2B5EF4-FFF2-40B4-BE49-F238E27FC236}">
                <a16:creationId xmlns:a16="http://schemas.microsoft.com/office/drawing/2014/main" id="{C7B4663B-961E-6D27-BB95-D0D443460AF3}"/>
              </a:ext>
            </a:extLst>
          </p:cNvPr>
          <p:cNvSpPr/>
          <p:nvPr/>
        </p:nvSpPr>
        <p:spPr>
          <a:xfrm>
            <a:off x="2440283" y="129123"/>
            <a:ext cx="471223" cy="363809"/>
          </a:xfrm>
          <a:custGeom>
            <a:avLst/>
            <a:gdLst/>
            <a:ahLst/>
            <a:cxnLst/>
            <a:rect l="l" t="t" r="r" b="b"/>
            <a:pathLst>
              <a:path w="5476" h="4228" extrusionOk="0">
                <a:moveTo>
                  <a:pt x="3506" y="1"/>
                </a:moveTo>
                <a:lnTo>
                  <a:pt x="3122" y="97"/>
                </a:lnTo>
                <a:lnTo>
                  <a:pt x="2162" y="481"/>
                </a:lnTo>
                <a:lnTo>
                  <a:pt x="673" y="1105"/>
                </a:lnTo>
                <a:lnTo>
                  <a:pt x="673" y="1153"/>
                </a:lnTo>
                <a:lnTo>
                  <a:pt x="673" y="1346"/>
                </a:lnTo>
                <a:lnTo>
                  <a:pt x="865" y="1778"/>
                </a:lnTo>
                <a:lnTo>
                  <a:pt x="1057" y="2162"/>
                </a:lnTo>
                <a:lnTo>
                  <a:pt x="1105" y="2354"/>
                </a:lnTo>
                <a:lnTo>
                  <a:pt x="625" y="2354"/>
                </a:lnTo>
                <a:lnTo>
                  <a:pt x="289" y="2402"/>
                </a:lnTo>
                <a:lnTo>
                  <a:pt x="145" y="2498"/>
                </a:lnTo>
                <a:lnTo>
                  <a:pt x="97" y="2546"/>
                </a:lnTo>
                <a:lnTo>
                  <a:pt x="0" y="2738"/>
                </a:lnTo>
                <a:lnTo>
                  <a:pt x="0" y="2978"/>
                </a:lnTo>
                <a:lnTo>
                  <a:pt x="49" y="3171"/>
                </a:lnTo>
                <a:lnTo>
                  <a:pt x="193" y="3363"/>
                </a:lnTo>
                <a:lnTo>
                  <a:pt x="337" y="3555"/>
                </a:lnTo>
                <a:lnTo>
                  <a:pt x="481" y="3651"/>
                </a:lnTo>
                <a:lnTo>
                  <a:pt x="625" y="3699"/>
                </a:lnTo>
                <a:lnTo>
                  <a:pt x="769" y="3699"/>
                </a:lnTo>
                <a:lnTo>
                  <a:pt x="913" y="3603"/>
                </a:lnTo>
                <a:lnTo>
                  <a:pt x="1105" y="3459"/>
                </a:lnTo>
                <a:lnTo>
                  <a:pt x="1297" y="3363"/>
                </a:lnTo>
                <a:lnTo>
                  <a:pt x="1345" y="3363"/>
                </a:lnTo>
                <a:lnTo>
                  <a:pt x="1441" y="3459"/>
                </a:lnTo>
                <a:lnTo>
                  <a:pt x="1537" y="3699"/>
                </a:lnTo>
                <a:lnTo>
                  <a:pt x="1585" y="3987"/>
                </a:lnTo>
                <a:lnTo>
                  <a:pt x="1681" y="4227"/>
                </a:lnTo>
                <a:lnTo>
                  <a:pt x="1921" y="4227"/>
                </a:lnTo>
                <a:lnTo>
                  <a:pt x="2306" y="4083"/>
                </a:lnTo>
                <a:lnTo>
                  <a:pt x="2930" y="3747"/>
                </a:lnTo>
                <a:lnTo>
                  <a:pt x="3026" y="3699"/>
                </a:lnTo>
                <a:lnTo>
                  <a:pt x="2978" y="3699"/>
                </a:lnTo>
                <a:lnTo>
                  <a:pt x="2834" y="3603"/>
                </a:lnTo>
                <a:lnTo>
                  <a:pt x="2642" y="3459"/>
                </a:lnTo>
                <a:lnTo>
                  <a:pt x="2594" y="3315"/>
                </a:lnTo>
                <a:lnTo>
                  <a:pt x="2546" y="3171"/>
                </a:lnTo>
                <a:lnTo>
                  <a:pt x="2594" y="3026"/>
                </a:lnTo>
                <a:lnTo>
                  <a:pt x="2642" y="2882"/>
                </a:lnTo>
                <a:lnTo>
                  <a:pt x="2786" y="2786"/>
                </a:lnTo>
                <a:lnTo>
                  <a:pt x="2930" y="2642"/>
                </a:lnTo>
                <a:lnTo>
                  <a:pt x="3074" y="2594"/>
                </a:lnTo>
                <a:lnTo>
                  <a:pt x="3314" y="2546"/>
                </a:lnTo>
                <a:lnTo>
                  <a:pt x="3458" y="2594"/>
                </a:lnTo>
                <a:lnTo>
                  <a:pt x="3554" y="2690"/>
                </a:lnTo>
                <a:lnTo>
                  <a:pt x="3554" y="2834"/>
                </a:lnTo>
                <a:lnTo>
                  <a:pt x="3554" y="3026"/>
                </a:lnTo>
                <a:lnTo>
                  <a:pt x="3506" y="3363"/>
                </a:lnTo>
                <a:lnTo>
                  <a:pt x="3458" y="3507"/>
                </a:lnTo>
                <a:lnTo>
                  <a:pt x="3506" y="3603"/>
                </a:lnTo>
                <a:lnTo>
                  <a:pt x="3698" y="3603"/>
                </a:lnTo>
                <a:lnTo>
                  <a:pt x="4035" y="3507"/>
                </a:lnTo>
                <a:lnTo>
                  <a:pt x="4803" y="3219"/>
                </a:lnTo>
                <a:lnTo>
                  <a:pt x="4899" y="3171"/>
                </a:lnTo>
                <a:lnTo>
                  <a:pt x="4947" y="3026"/>
                </a:lnTo>
                <a:lnTo>
                  <a:pt x="4899" y="2930"/>
                </a:lnTo>
                <a:lnTo>
                  <a:pt x="4803" y="2786"/>
                </a:lnTo>
                <a:lnTo>
                  <a:pt x="4611" y="2546"/>
                </a:lnTo>
                <a:lnTo>
                  <a:pt x="4467" y="2306"/>
                </a:lnTo>
                <a:lnTo>
                  <a:pt x="4371" y="2162"/>
                </a:lnTo>
                <a:lnTo>
                  <a:pt x="4371" y="2114"/>
                </a:lnTo>
                <a:lnTo>
                  <a:pt x="4371" y="2066"/>
                </a:lnTo>
                <a:lnTo>
                  <a:pt x="4563" y="2018"/>
                </a:lnTo>
                <a:lnTo>
                  <a:pt x="4899" y="2018"/>
                </a:lnTo>
                <a:lnTo>
                  <a:pt x="5139" y="1970"/>
                </a:lnTo>
                <a:lnTo>
                  <a:pt x="5331" y="1874"/>
                </a:lnTo>
                <a:lnTo>
                  <a:pt x="5427" y="1730"/>
                </a:lnTo>
                <a:lnTo>
                  <a:pt x="5475" y="1538"/>
                </a:lnTo>
                <a:lnTo>
                  <a:pt x="5475" y="1346"/>
                </a:lnTo>
                <a:lnTo>
                  <a:pt x="5427" y="1202"/>
                </a:lnTo>
                <a:lnTo>
                  <a:pt x="5283" y="1009"/>
                </a:lnTo>
                <a:lnTo>
                  <a:pt x="5091" y="817"/>
                </a:lnTo>
                <a:lnTo>
                  <a:pt x="4899" y="721"/>
                </a:lnTo>
                <a:lnTo>
                  <a:pt x="4755" y="721"/>
                </a:lnTo>
                <a:lnTo>
                  <a:pt x="4659" y="769"/>
                </a:lnTo>
                <a:lnTo>
                  <a:pt x="4563" y="817"/>
                </a:lnTo>
                <a:lnTo>
                  <a:pt x="4419" y="1057"/>
                </a:lnTo>
                <a:lnTo>
                  <a:pt x="4323" y="1153"/>
                </a:lnTo>
                <a:lnTo>
                  <a:pt x="4227" y="1250"/>
                </a:lnTo>
                <a:lnTo>
                  <a:pt x="4131" y="1250"/>
                </a:lnTo>
                <a:lnTo>
                  <a:pt x="4035" y="1153"/>
                </a:lnTo>
                <a:lnTo>
                  <a:pt x="3891" y="721"/>
                </a:lnTo>
                <a:lnTo>
                  <a:pt x="3746" y="289"/>
                </a:lnTo>
                <a:lnTo>
                  <a:pt x="3698" y="97"/>
                </a:lnTo>
                <a:lnTo>
                  <a:pt x="3650" y="1"/>
                </a:lnTo>
                <a:close/>
              </a:path>
            </a:pathLst>
          </a:custGeom>
          <a:solidFill>
            <a:srgbClr val="F577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3;p2">
            <a:extLst>
              <a:ext uri="{FF2B5EF4-FFF2-40B4-BE49-F238E27FC236}">
                <a16:creationId xmlns:a16="http://schemas.microsoft.com/office/drawing/2014/main" id="{3378BE19-6672-5FE7-1697-B6B164662A18}"/>
              </a:ext>
            </a:extLst>
          </p:cNvPr>
          <p:cNvSpPr/>
          <p:nvPr/>
        </p:nvSpPr>
        <p:spPr>
          <a:xfrm>
            <a:off x="5570110" y="3906983"/>
            <a:ext cx="355483" cy="392721"/>
          </a:xfrm>
          <a:custGeom>
            <a:avLst/>
            <a:gdLst/>
            <a:ahLst/>
            <a:cxnLst/>
            <a:rect l="l" t="t" r="r" b="b"/>
            <a:pathLst>
              <a:path w="4131" h="4564" extrusionOk="0">
                <a:moveTo>
                  <a:pt x="3411" y="1"/>
                </a:moveTo>
                <a:lnTo>
                  <a:pt x="3266" y="49"/>
                </a:lnTo>
                <a:lnTo>
                  <a:pt x="3122" y="97"/>
                </a:lnTo>
                <a:lnTo>
                  <a:pt x="3026" y="193"/>
                </a:lnTo>
                <a:lnTo>
                  <a:pt x="2930" y="289"/>
                </a:lnTo>
                <a:lnTo>
                  <a:pt x="2834" y="529"/>
                </a:lnTo>
                <a:lnTo>
                  <a:pt x="2642" y="817"/>
                </a:lnTo>
                <a:lnTo>
                  <a:pt x="2546" y="865"/>
                </a:lnTo>
                <a:lnTo>
                  <a:pt x="2402" y="865"/>
                </a:lnTo>
                <a:lnTo>
                  <a:pt x="2306" y="769"/>
                </a:lnTo>
                <a:lnTo>
                  <a:pt x="2162" y="673"/>
                </a:lnTo>
                <a:lnTo>
                  <a:pt x="1874" y="385"/>
                </a:lnTo>
                <a:lnTo>
                  <a:pt x="1778" y="289"/>
                </a:lnTo>
                <a:lnTo>
                  <a:pt x="1682" y="241"/>
                </a:lnTo>
                <a:lnTo>
                  <a:pt x="1586" y="241"/>
                </a:lnTo>
                <a:lnTo>
                  <a:pt x="1490" y="337"/>
                </a:lnTo>
                <a:lnTo>
                  <a:pt x="1249" y="625"/>
                </a:lnTo>
                <a:lnTo>
                  <a:pt x="913" y="1153"/>
                </a:lnTo>
                <a:lnTo>
                  <a:pt x="913" y="1202"/>
                </a:lnTo>
                <a:lnTo>
                  <a:pt x="961" y="1250"/>
                </a:lnTo>
                <a:lnTo>
                  <a:pt x="1057" y="1346"/>
                </a:lnTo>
                <a:lnTo>
                  <a:pt x="1586" y="1490"/>
                </a:lnTo>
                <a:lnTo>
                  <a:pt x="1682" y="1586"/>
                </a:lnTo>
                <a:lnTo>
                  <a:pt x="1778" y="1682"/>
                </a:lnTo>
                <a:lnTo>
                  <a:pt x="1826" y="1778"/>
                </a:lnTo>
                <a:lnTo>
                  <a:pt x="1826" y="1922"/>
                </a:lnTo>
                <a:lnTo>
                  <a:pt x="1778" y="2066"/>
                </a:lnTo>
                <a:lnTo>
                  <a:pt x="1730" y="2162"/>
                </a:lnTo>
                <a:lnTo>
                  <a:pt x="1586" y="2306"/>
                </a:lnTo>
                <a:lnTo>
                  <a:pt x="1490" y="2354"/>
                </a:lnTo>
                <a:lnTo>
                  <a:pt x="1345" y="2402"/>
                </a:lnTo>
                <a:lnTo>
                  <a:pt x="1201" y="2354"/>
                </a:lnTo>
                <a:lnTo>
                  <a:pt x="1057" y="2258"/>
                </a:lnTo>
                <a:lnTo>
                  <a:pt x="961" y="2114"/>
                </a:lnTo>
                <a:lnTo>
                  <a:pt x="769" y="1826"/>
                </a:lnTo>
                <a:lnTo>
                  <a:pt x="721" y="1730"/>
                </a:lnTo>
                <a:lnTo>
                  <a:pt x="625" y="1682"/>
                </a:lnTo>
                <a:lnTo>
                  <a:pt x="529" y="1730"/>
                </a:lnTo>
                <a:lnTo>
                  <a:pt x="433" y="1826"/>
                </a:lnTo>
                <a:lnTo>
                  <a:pt x="241" y="2114"/>
                </a:lnTo>
                <a:lnTo>
                  <a:pt x="1" y="2690"/>
                </a:lnTo>
                <a:lnTo>
                  <a:pt x="97" y="2786"/>
                </a:lnTo>
                <a:lnTo>
                  <a:pt x="337" y="3026"/>
                </a:lnTo>
                <a:lnTo>
                  <a:pt x="1153" y="3651"/>
                </a:lnTo>
                <a:lnTo>
                  <a:pt x="2354" y="4515"/>
                </a:lnTo>
                <a:lnTo>
                  <a:pt x="2402" y="4563"/>
                </a:lnTo>
                <a:lnTo>
                  <a:pt x="2450" y="4563"/>
                </a:lnTo>
                <a:lnTo>
                  <a:pt x="2642" y="4467"/>
                </a:lnTo>
                <a:lnTo>
                  <a:pt x="2786" y="4275"/>
                </a:lnTo>
                <a:lnTo>
                  <a:pt x="2978" y="4083"/>
                </a:lnTo>
                <a:lnTo>
                  <a:pt x="3074" y="3891"/>
                </a:lnTo>
                <a:lnTo>
                  <a:pt x="3074" y="3699"/>
                </a:lnTo>
                <a:lnTo>
                  <a:pt x="3026" y="3603"/>
                </a:lnTo>
                <a:lnTo>
                  <a:pt x="2978" y="3555"/>
                </a:lnTo>
                <a:lnTo>
                  <a:pt x="2834" y="3507"/>
                </a:lnTo>
                <a:lnTo>
                  <a:pt x="2690" y="3459"/>
                </a:lnTo>
                <a:lnTo>
                  <a:pt x="2546" y="3411"/>
                </a:lnTo>
                <a:lnTo>
                  <a:pt x="2450" y="3315"/>
                </a:lnTo>
                <a:lnTo>
                  <a:pt x="2402" y="3171"/>
                </a:lnTo>
                <a:lnTo>
                  <a:pt x="2402" y="3026"/>
                </a:lnTo>
                <a:lnTo>
                  <a:pt x="2402" y="2834"/>
                </a:lnTo>
                <a:lnTo>
                  <a:pt x="2498" y="2690"/>
                </a:lnTo>
                <a:lnTo>
                  <a:pt x="2594" y="2594"/>
                </a:lnTo>
                <a:lnTo>
                  <a:pt x="2738" y="2546"/>
                </a:lnTo>
                <a:lnTo>
                  <a:pt x="2882" y="2546"/>
                </a:lnTo>
                <a:lnTo>
                  <a:pt x="3026" y="2594"/>
                </a:lnTo>
                <a:lnTo>
                  <a:pt x="3218" y="2786"/>
                </a:lnTo>
                <a:lnTo>
                  <a:pt x="3363" y="2978"/>
                </a:lnTo>
                <a:lnTo>
                  <a:pt x="3507" y="3075"/>
                </a:lnTo>
                <a:lnTo>
                  <a:pt x="3555" y="3075"/>
                </a:lnTo>
                <a:lnTo>
                  <a:pt x="3651" y="2978"/>
                </a:lnTo>
                <a:lnTo>
                  <a:pt x="3795" y="2738"/>
                </a:lnTo>
                <a:lnTo>
                  <a:pt x="4131" y="2162"/>
                </a:lnTo>
                <a:lnTo>
                  <a:pt x="4131" y="2066"/>
                </a:lnTo>
                <a:lnTo>
                  <a:pt x="4035" y="1922"/>
                </a:lnTo>
                <a:lnTo>
                  <a:pt x="3747" y="1730"/>
                </a:lnTo>
                <a:lnTo>
                  <a:pt x="3315" y="1538"/>
                </a:lnTo>
                <a:lnTo>
                  <a:pt x="3603" y="1250"/>
                </a:lnTo>
                <a:lnTo>
                  <a:pt x="3795" y="961"/>
                </a:lnTo>
                <a:lnTo>
                  <a:pt x="3939" y="721"/>
                </a:lnTo>
                <a:lnTo>
                  <a:pt x="3939" y="529"/>
                </a:lnTo>
                <a:lnTo>
                  <a:pt x="3891" y="289"/>
                </a:lnTo>
                <a:lnTo>
                  <a:pt x="3795" y="145"/>
                </a:lnTo>
                <a:lnTo>
                  <a:pt x="3651" y="49"/>
                </a:lnTo>
                <a:lnTo>
                  <a:pt x="3411" y="1"/>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4060;p71">
            <a:extLst>
              <a:ext uri="{FF2B5EF4-FFF2-40B4-BE49-F238E27FC236}">
                <a16:creationId xmlns:a16="http://schemas.microsoft.com/office/drawing/2014/main" id="{D7AB54CF-5593-1262-2E97-45B67C36C0B0}"/>
              </a:ext>
            </a:extLst>
          </p:cNvPr>
          <p:cNvSpPr txBox="1">
            <a:spLocks/>
          </p:cNvSpPr>
          <p:nvPr/>
        </p:nvSpPr>
        <p:spPr>
          <a:xfrm>
            <a:off x="1933898" y="1238059"/>
            <a:ext cx="5361000" cy="1287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Fredoka One"/>
              <a:buNone/>
              <a:defRPr sz="50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5200"/>
              <a:buFont typeface="Fredoka One"/>
              <a:buNone/>
              <a:defRPr sz="5200" b="0" i="0" u="none" strike="noStrike" cap="none">
                <a:solidFill>
                  <a:schemeClr val="dk1"/>
                </a:solidFill>
                <a:latin typeface="Fredoka One"/>
                <a:ea typeface="Fredoka One"/>
                <a:cs typeface="Fredoka One"/>
                <a:sym typeface="Fredoka One"/>
              </a:defRPr>
            </a:lvl9pPr>
          </a:lstStyle>
          <a:p>
            <a:pPr marL="0" marR="0" lvl="0" indent="0" algn="ctr" defTabSz="914400" rtl="0" eaLnBrk="1" fontAlgn="auto" latinLnBrk="0" hangingPunct="1">
              <a:lnSpc>
                <a:spcPct val="100000"/>
              </a:lnSpc>
              <a:spcBef>
                <a:spcPts val="0"/>
              </a:spcBef>
              <a:spcAft>
                <a:spcPts val="0"/>
              </a:spcAft>
              <a:buClr>
                <a:srgbClr val="210A06"/>
              </a:buClr>
              <a:buSzPts val="5200"/>
              <a:buFont typeface="Fredoka One"/>
              <a:buNone/>
              <a:tabLst/>
              <a:defRPr/>
            </a:pPr>
            <a:r>
              <a:rPr kumimoji="0" lang="en-US" sz="6600" b="1" i="0" u="none" strike="noStrike" kern="0" cap="none" spc="0" normalizeH="0" baseline="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Hình</a:t>
            </a:r>
            <a:r>
              <a:rPr kumimoji="0" lang="en-US" sz="6600" b="1" i="0" u="none" strike="noStrike" kern="0" cap="none" spc="0" normalizeH="0" noProof="0">
                <a:ln>
                  <a:noFill/>
                </a:ln>
                <a:solidFill>
                  <a:srgbClr val="210A06"/>
                </a:solidFill>
                <a:effectLst/>
                <a:uLnTx/>
                <a:uFillTx/>
                <a:latin typeface="Times New Roman" panose="02020603050405020304" pitchFamily="18" charset="0"/>
                <a:cs typeface="Times New Roman" panose="02020603050405020304" pitchFamily="18" charset="0"/>
                <a:sym typeface="Fredoka One"/>
              </a:rPr>
              <a:t> thành kiến thức</a:t>
            </a:r>
            <a:endParaRPr kumimoji="0" lang="en-US" sz="9600" b="1" i="0" u="none" strike="noStrike" kern="0" cap="none" spc="0" normalizeH="0" baseline="0" noProof="0">
              <a:ln>
                <a:noFill/>
              </a:ln>
              <a:solidFill>
                <a:srgbClr val="FF6B6B"/>
              </a:solidFill>
              <a:effectLst/>
              <a:uLnTx/>
              <a:uFillTx/>
              <a:latin typeface="Times New Roman" panose="02020603050405020304" pitchFamily="18" charset="0"/>
              <a:cs typeface="Times New Roman" panose="02020603050405020304" pitchFamily="18" charset="0"/>
              <a:sym typeface="Fredoka One"/>
            </a:endParaRPr>
          </a:p>
        </p:txBody>
      </p:sp>
      <p:sp>
        <p:nvSpPr>
          <p:cNvPr id="78" name="Google Shape;4062;p71">
            <a:extLst>
              <a:ext uri="{FF2B5EF4-FFF2-40B4-BE49-F238E27FC236}">
                <a16:creationId xmlns:a16="http://schemas.microsoft.com/office/drawing/2014/main" id="{68A208A0-5354-F8F6-9EC7-63DEB44A7C56}"/>
              </a:ext>
            </a:extLst>
          </p:cNvPr>
          <p:cNvSpPr/>
          <p:nvPr/>
        </p:nvSpPr>
        <p:spPr>
          <a:xfrm rot="10800000">
            <a:off x="3852320" y="3062993"/>
            <a:ext cx="1555119" cy="174751"/>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79" name="Google Shape;4063;p71">
            <a:extLst>
              <a:ext uri="{FF2B5EF4-FFF2-40B4-BE49-F238E27FC236}">
                <a16:creationId xmlns:a16="http://schemas.microsoft.com/office/drawing/2014/main" id="{1B59772A-3986-0A38-8EC1-FE916C7801B1}"/>
              </a:ext>
            </a:extLst>
          </p:cNvPr>
          <p:cNvGrpSpPr/>
          <p:nvPr/>
        </p:nvGrpSpPr>
        <p:grpSpPr>
          <a:xfrm>
            <a:off x="6697975" y="2092990"/>
            <a:ext cx="2047831" cy="2614798"/>
            <a:chOff x="1652450" y="2386825"/>
            <a:chExt cx="1066200" cy="1320725"/>
          </a:xfrm>
        </p:grpSpPr>
        <p:sp>
          <p:nvSpPr>
            <p:cNvPr id="80" name="Google Shape;4064;p71">
              <a:extLst>
                <a:ext uri="{FF2B5EF4-FFF2-40B4-BE49-F238E27FC236}">
                  <a16:creationId xmlns:a16="http://schemas.microsoft.com/office/drawing/2014/main" id="{A87904F7-BF10-7428-DDCA-7C22B48A5C93}"/>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4065;p71">
              <a:extLst>
                <a:ext uri="{FF2B5EF4-FFF2-40B4-BE49-F238E27FC236}">
                  <a16:creationId xmlns:a16="http://schemas.microsoft.com/office/drawing/2014/main" id="{CD031D90-A584-DAB1-93F6-305593963A47}"/>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4066;p71">
              <a:extLst>
                <a:ext uri="{FF2B5EF4-FFF2-40B4-BE49-F238E27FC236}">
                  <a16:creationId xmlns:a16="http://schemas.microsoft.com/office/drawing/2014/main" id="{DAEF81C2-3088-FF89-7CA6-E295643FE3EC}"/>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4067;p71">
              <a:extLst>
                <a:ext uri="{FF2B5EF4-FFF2-40B4-BE49-F238E27FC236}">
                  <a16:creationId xmlns:a16="http://schemas.microsoft.com/office/drawing/2014/main" id="{A50C5564-BF3B-FDD5-E09E-DC5A8EAC45A0}"/>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4068;p71">
              <a:extLst>
                <a:ext uri="{FF2B5EF4-FFF2-40B4-BE49-F238E27FC236}">
                  <a16:creationId xmlns:a16="http://schemas.microsoft.com/office/drawing/2014/main" id="{447BB6E4-D50E-3795-0C1E-6806E98D0AE5}"/>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4069;p71">
              <a:extLst>
                <a:ext uri="{FF2B5EF4-FFF2-40B4-BE49-F238E27FC236}">
                  <a16:creationId xmlns:a16="http://schemas.microsoft.com/office/drawing/2014/main" id="{292E1DD3-0AB1-E3AA-E21A-79527999CF2F}"/>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4070;p71">
              <a:extLst>
                <a:ext uri="{FF2B5EF4-FFF2-40B4-BE49-F238E27FC236}">
                  <a16:creationId xmlns:a16="http://schemas.microsoft.com/office/drawing/2014/main" id="{02D9F873-A3AD-AA68-3F69-DED2A63E530D}"/>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4071;p71">
              <a:extLst>
                <a:ext uri="{FF2B5EF4-FFF2-40B4-BE49-F238E27FC236}">
                  <a16:creationId xmlns:a16="http://schemas.microsoft.com/office/drawing/2014/main" id="{F0F977A6-5563-E5D9-18BA-6466558210E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4072;p71">
              <a:extLst>
                <a:ext uri="{FF2B5EF4-FFF2-40B4-BE49-F238E27FC236}">
                  <a16:creationId xmlns:a16="http://schemas.microsoft.com/office/drawing/2014/main" id="{ECD4BCBD-5C3C-01B2-2608-992C0CFE3583}"/>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4073;p71">
              <a:extLst>
                <a:ext uri="{FF2B5EF4-FFF2-40B4-BE49-F238E27FC236}">
                  <a16:creationId xmlns:a16="http://schemas.microsoft.com/office/drawing/2014/main" id="{402EDB7C-6076-782D-6D94-A36B495AAE26}"/>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4074;p71">
              <a:extLst>
                <a:ext uri="{FF2B5EF4-FFF2-40B4-BE49-F238E27FC236}">
                  <a16:creationId xmlns:a16="http://schemas.microsoft.com/office/drawing/2014/main" id="{4A769B20-7DA2-0C6C-4615-A244537D7C33}"/>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4075;p71">
              <a:extLst>
                <a:ext uri="{FF2B5EF4-FFF2-40B4-BE49-F238E27FC236}">
                  <a16:creationId xmlns:a16="http://schemas.microsoft.com/office/drawing/2014/main" id="{04488CFE-F36F-0121-5117-79DA94C9B2AA}"/>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4076;p71">
              <a:extLst>
                <a:ext uri="{FF2B5EF4-FFF2-40B4-BE49-F238E27FC236}">
                  <a16:creationId xmlns:a16="http://schemas.microsoft.com/office/drawing/2014/main" id="{1F46383F-F087-3F65-CE8D-073559DF0ECD}"/>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4077;p71">
              <a:extLst>
                <a:ext uri="{FF2B5EF4-FFF2-40B4-BE49-F238E27FC236}">
                  <a16:creationId xmlns:a16="http://schemas.microsoft.com/office/drawing/2014/main" id="{681CA1D3-41A4-5B09-689F-7E3700FEE5DD}"/>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4078;p71">
              <a:extLst>
                <a:ext uri="{FF2B5EF4-FFF2-40B4-BE49-F238E27FC236}">
                  <a16:creationId xmlns:a16="http://schemas.microsoft.com/office/drawing/2014/main" id="{D4079F30-B840-6295-4661-337B4871AD72}"/>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4079;p71">
              <a:extLst>
                <a:ext uri="{FF2B5EF4-FFF2-40B4-BE49-F238E27FC236}">
                  <a16:creationId xmlns:a16="http://schemas.microsoft.com/office/drawing/2014/main" id="{FDD67D20-6118-3CCF-BA45-4D8BD357375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4080;p71">
              <a:extLst>
                <a:ext uri="{FF2B5EF4-FFF2-40B4-BE49-F238E27FC236}">
                  <a16:creationId xmlns:a16="http://schemas.microsoft.com/office/drawing/2014/main" id="{DFD40163-46D6-9C8B-94C7-1A5A73F6DECC}"/>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4081;p71">
              <a:extLst>
                <a:ext uri="{FF2B5EF4-FFF2-40B4-BE49-F238E27FC236}">
                  <a16:creationId xmlns:a16="http://schemas.microsoft.com/office/drawing/2014/main" id="{CFEA2884-0612-4940-313F-C06757F07F23}"/>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4082;p71">
              <a:extLst>
                <a:ext uri="{FF2B5EF4-FFF2-40B4-BE49-F238E27FC236}">
                  <a16:creationId xmlns:a16="http://schemas.microsoft.com/office/drawing/2014/main" id="{3040CF1C-28E4-D92F-365F-59B7205E779D}"/>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4083;p71">
              <a:extLst>
                <a:ext uri="{FF2B5EF4-FFF2-40B4-BE49-F238E27FC236}">
                  <a16:creationId xmlns:a16="http://schemas.microsoft.com/office/drawing/2014/main" id="{6F161E4E-A8C4-852E-9FBC-E6787F911E2A}"/>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4084;p71">
              <a:extLst>
                <a:ext uri="{FF2B5EF4-FFF2-40B4-BE49-F238E27FC236}">
                  <a16:creationId xmlns:a16="http://schemas.microsoft.com/office/drawing/2014/main" id="{E85275A2-1C35-7262-E74E-3B5740720301}"/>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4085;p71">
              <a:extLst>
                <a:ext uri="{FF2B5EF4-FFF2-40B4-BE49-F238E27FC236}">
                  <a16:creationId xmlns:a16="http://schemas.microsoft.com/office/drawing/2014/main" id="{D4FAE318-9AE0-E39A-E23D-1FE8CA2F9E30}"/>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4086;p71">
              <a:extLst>
                <a:ext uri="{FF2B5EF4-FFF2-40B4-BE49-F238E27FC236}">
                  <a16:creationId xmlns:a16="http://schemas.microsoft.com/office/drawing/2014/main" id="{39A61F7F-AAD3-117B-2B51-41531909972C}"/>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4087;p71">
              <a:extLst>
                <a:ext uri="{FF2B5EF4-FFF2-40B4-BE49-F238E27FC236}">
                  <a16:creationId xmlns:a16="http://schemas.microsoft.com/office/drawing/2014/main" id="{2563C5DC-435A-5E0A-D08F-65391A27DDE7}"/>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4088;p71">
              <a:extLst>
                <a:ext uri="{FF2B5EF4-FFF2-40B4-BE49-F238E27FC236}">
                  <a16:creationId xmlns:a16="http://schemas.microsoft.com/office/drawing/2014/main" id="{CFFA2595-9C7E-01CE-73D4-95DAB2483E29}"/>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4089;p71">
              <a:extLst>
                <a:ext uri="{FF2B5EF4-FFF2-40B4-BE49-F238E27FC236}">
                  <a16:creationId xmlns:a16="http://schemas.microsoft.com/office/drawing/2014/main" id="{2960D594-6C73-9698-2041-2CB51B9D80BD}"/>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4090;p71">
              <a:extLst>
                <a:ext uri="{FF2B5EF4-FFF2-40B4-BE49-F238E27FC236}">
                  <a16:creationId xmlns:a16="http://schemas.microsoft.com/office/drawing/2014/main" id="{5944E058-B681-44D1-6280-2AEF64B71E53}"/>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4091;p71">
              <a:extLst>
                <a:ext uri="{FF2B5EF4-FFF2-40B4-BE49-F238E27FC236}">
                  <a16:creationId xmlns:a16="http://schemas.microsoft.com/office/drawing/2014/main" id="{2C86D0C0-A86C-334C-6A42-7E19C4C90513}"/>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4092;p71">
              <a:extLst>
                <a:ext uri="{FF2B5EF4-FFF2-40B4-BE49-F238E27FC236}">
                  <a16:creationId xmlns:a16="http://schemas.microsoft.com/office/drawing/2014/main" id="{37CD1EE5-612A-3C71-DF69-7AA65FB51408}"/>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4093;p71">
              <a:extLst>
                <a:ext uri="{FF2B5EF4-FFF2-40B4-BE49-F238E27FC236}">
                  <a16:creationId xmlns:a16="http://schemas.microsoft.com/office/drawing/2014/main" id="{F9AEFC64-052F-EF43-2634-8255A98AA11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4094;p71">
              <a:extLst>
                <a:ext uri="{FF2B5EF4-FFF2-40B4-BE49-F238E27FC236}">
                  <a16:creationId xmlns:a16="http://schemas.microsoft.com/office/drawing/2014/main" id="{494ADC12-248C-63E2-6400-EEA0BD7602E8}"/>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4095;p71">
              <a:extLst>
                <a:ext uri="{FF2B5EF4-FFF2-40B4-BE49-F238E27FC236}">
                  <a16:creationId xmlns:a16="http://schemas.microsoft.com/office/drawing/2014/main" id="{250A705E-319A-8E83-757A-01649424EF8A}"/>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4096;p71">
              <a:extLst>
                <a:ext uri="{FF2B5EF4-FFF2-40B4-BE49-F238E27FC236}">
                  <a16:creationId xmlns:a16="http://schemas.microsoft.com/office/drawing/2014/main" id="{9CEE36FC-35F1-E6B6-33B2-ABA48519F264}"/>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4097;p71">
              <a:extLst>
                <a:ext uri="{FF2B5EF4-FFF2-40B4-BE49-F238E27FC236}">
                  <a16:creationId xmlns:a16="http://schemas.microsoft.com/office/drawing/2014/main" id="{4A2F6733-ABDB-D4E0-1627-7E9976391B30}"/>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4098;p71">
              <a:extLst>
                <a:ext uri="{FF2B5EF4-FFF2-40B4-BE49-F238E27FC236}">
                  <a16:creationId xmlns:a16="http://schemas.microsoft.com/office/drawing/2014/main" id="{525891F7-1784-972C-02CB-C52004F0A8BB}"/>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4099;p71">
              <a:extLst>
                <a:ext uri="{FF2B5EF4-FFF2-40B4-BE49-F238E27FC236}">
                  <a16:creationId xmlns:a16="http://schemas.microsoft.com/office/drawing/2014/main" id="{8FF955E7-03B7-62A7-56BF-39BAD0E6A55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4100;p71">
              <a:extLst>
                <a:ext uri="{FF2B5EF4-FFF2-40B4-BE49-F238E27FC236}">
                  <a16:creationId xmlns:a16="http://schemas.microsoft.com/office/drawing/2014/main" id="{62FFDB4E-1068-4D30-3401-1265A439CE51}"/>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4101;p71">
              <a:extLst>
                <a:ext uri="{FF2B5EF4-FFF2-40B4-BE49-F238E27FC236}">
                  <a16:creationId xmlns:a16="http://schemas.microsoft.com/office/drawing/2014/main" id="{FDA674A2-BFED-DD73-F52A-C694634B2B8C}"/>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4102;p71">
              <a:extLst>
                <a:ext uri="{FF2B5EF4-FFF2-40B4-BE49-F238E27FC236}">
                  <a16:creationId xmlns:a16="http://schemas.microsoft.com/office/drawing/2014/main" id="{E11A9323-E0A4-EA78-6D8A-3E9392C26F54}"/>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4103;p71">
              <a:extLst>
                <a:ext uri="{FF2B5EF4-FFF2-40B4-BE49-F238E27FC236}">
                  <a16:creationId xmlns:a16="http://schemas.microsoft.com/office/drawing/2014/main" id="{CBEF269E-2C96-1CCD-43F0-462779A15413}"/>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4104;p71">
              <a:extLst>
                <a:ext uri="{FF2B5EF4-FFF2-40B4-BE49-F238E27FC236}">
                  <a16:creationId xmlns:a16="http://schemas.microsoft.com/office/drawing/2014/main" id="{1548B36F-720A-93B5-1448-A213AA38484D}"/>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4105;p71">
              <a:extLst>
                <a:ext uri="{FF2B5EF4-FFF2-40B4-BE49-F238E27FC236}">
                  <a16:creationId xmlns:a16="http://schemas.microsoft.com/office/drawing/2014/main" id="{27F18B43-2ECE-E35E-C9EE-AE890EFF4F5B}"/>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4106;p71">
              <a:extLst>
                <a:ext uri="{FF2B5EF4-FFF2-40B4-BE49-F238E27FC236}">
                  <a16:creationId xmlns:a16="http://schemas.microsoft.com/office/drawing/2014/main" id="{7F87F17D-0CB3-95B7-9E26-CD083239016D}"/>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4107;p71">
              <a:extLst>
                <a:ext uri="{FF2B5EF4-FFF2-40B4-BE49-F238E27FC236}">
                  <a16:creationId xmlns:a16="http://schemas.microsoft.com/office/drawing/2014/main" id="{B004B2DB-B070-B116-B985-ADB29AB40C2B}"/>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4108;p71">
              <a:extLst>
                <a:ext uri="{FF2B5EF4-FFF2-40B4-BE49-F238E27FC236}">
                  <a16:creationId xmlns:a16="http://schemas.microsoft.com/office/drawing/2014/main" id="{ED833021-7EE3-5AAF-D8B6-6529FCAF9C62}"/>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4109;p71">
              <a:extLst>
                <a:ext uri="{FF2B5EF4-FFF2-40B4-BE49-F238E27FC236}">
                  <a16:creationId xmlns:a16="http://schemas.microsoft.com/office/drawing/2014/main" id="{179CB3E0-E644-3150-C55C-4A32926EBE69}"/>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4110;p71">
              <a:extLst>
                <a:ext uri="{FF2B5EF4-FFF2-40B4-BE49-F238E27FC236}">
                  <a16:creationId xmlns:a16="http://schemas.microsoft.com/office/drawing/2014/main" id="{D3B23B7A-3057-C6BB-B489-C965E6DF0762}"/>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4111;p71">
              <a:extLst>
                <a:ext uri="{FF2B5EF4-FFF2-40B4-BE49-F238E27FC236}">
                  <a16:creationId xmlns:a16="http://schemas.microsoft.com/office/drawing/2014/main" id="{52F55346-AAD4-693F-EC1B-1B943A47531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4112;p71">
              <a:extLst>
                <a:ext uri="{FF2B5EF4-FFF2-40B4-BE49-F238E27FC236}">
                  <a16:creationId xmlns:a16="http://schemas.microsoft.com/office/drawing/2014/main" id="{904EE0F5-EAB5-A01F-A8DA-2F141B2DC05E}"/>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4113;p71">
              <a:extLst>
                <a:ext uri="{FF2B5EF4-FFF2-40B4-BE49-F238E27FC236}">
                  <a16:creationId xmlns:a16="http://schemas.microsoft.com/office/drawing/2014/main" id="{4366EC23-5CC8-A7B4-11C3-321350EABBA3}"/>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4114;p71">
              <a:extLst>
                <a:ext uri="{FF2B5EF4-FFF2-40B4-BE49-F238E27FC236}">
                  <a16:creationId xmlns:a16="http://schemas.microsoft.com/office/drawing/2014/main" id="{5B805A50-D69C-E985-290E-8F7A51683405}"/>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4115;p71">
              <a:extLst>
                <a:ext uri="{FF2B5EF4-FFF2-40B4-BE49-F238E27FC236}">
                  <a16:creationId xmlns:a16="http://schemas.microsoft.com/office/drawing/2014/main" id="{EA855304-836C-64D0-7114-35F7B195F2C3}"/>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4116;p71">
              <a:extLst>
                <a:ext uri="{FF2B5EF4-FFF2-40B4-BE49-F238E27FC236}">
                  <a16:creationId xmlns:a16="http://schemas.microsoft.com/office/drawing/2014/main" id="{92BBF084-A162-186F-CAC0-2A7A0A96F78D}"/>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4117;p71">
              <a:extLst>
                <a:ext uri="{FF2B5EF4-FFF2-40B4-BE49-F238E27FC236}">
                  <a16:creationId xmlns:a16="http://schemas.microsoft.com/office/drawing/2014/main" id="{3FFCA69B-F00F-B628-A70F-8258915D5394}"/>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4118;p71">
              <a:extLst>
                <a:ext uri="{FF2B5EF4-FFF2-40B4-BE49-F238E27FC236}">
                  <a16:creationId xmlns:a16="http://schemas.microsoft.com/office/drawing/2014/main" id="{33884EC2-9C8E-309C-0CA9-FADB1E770C4A}"/>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4119;p71">
              <a:extLst>
                <a:ext uri="{FF2B5EF4-FFF2-40B4-BE49-F238E27FC236}">
                  <a16:creationId xmlns:a16="http://schemas.microsoft.com/office/drawing/2014/main" id="{8D19F247-F728-D455-227B-645D0890C5A9}"/>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4120;p71">
              <a:extLst>
                <a:ext uri="{FF2B5EF4-FFF2-40B4-BE49-F238E27FC236}">
                  <a16:creationId xmlns:a16="http://schemas.microsoft.com/office/drawing/2014/main" id="{08029891-991A-B910-9D60-D72847C1601A}"/>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4121;p71">
              <a:extLst>
                <a:ext uri="{FF2B5EF4-FFF2-40B4-BE49-F238E27FC236}">
                  <a16:creationId xmlns:a16="http://schemas.microsoft.com/office/drawing/2014/main" id="{EF11DCA9-E583-E946-7598-878AB6B63D46}"/>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4122;p71">
              <a:extLst>
                <a:ext uri="{FF2B5EF4-FFF2-40B4-BE49-F238E27FC236}">
                  <a16:creationId xmlns:a16="http://schemas.microsoft.com/office/drawing/2014/main" id="{2EFB717A-B6FA-7723-C7FE-F80B6E0B58F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4123;p71">
              <a:extLst>
                <a:ext uri="{FF2B5EF4-FFF2-40B4-BE49-F238E27FC236}">
                  <a16:creationId xmlns:a16="http://schemas.microsoft.com/office/drawing/2014/main" id="{554FE67D-E453-016C-C90B-44A1BBE08C6A}"/>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4124;p71">
              <a:extLst>
                <a:ext uri="{FF2B5EF4-FFF2-40B4-BE49-F238E27FC236}">
                  <a16:creationId xmlns:a16="http://schemas.microsoft.com/office/drawing/2014/main" id="{5B566260-32E8-16BA-00F3-043D7F3287F0}"/>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4125;p71">
              <a:extLst>
                <a:ext uri="{FF2B5EF4-FFF2-40B4-BE49-F238E27FC236}">
                  <a16:creationId xmlns:a16="http://schemas.microsoft.com/office/drawing/2014/main" id="{51BE581C-7A22-AC2E-3F8B-92D6A2BA54A8}"/>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4126;p71">
              <a:extLst>
                <a:ext uri="{FF2B5EF4-FFF2-40B4-BE49-F238E27FC236}">
                  <a16:creationId xmlns:a16="http://schemas.microsoft.com/office/drawing/2014/main" id="{957B74AF-7D3D-5628-30F1-8DAE4C42BA98}"/>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4127;p71">
              <a:extLst>
                <a:ext uri="{FF2B5EF4-FFF2-40B4-BE49-F238E27FC236}">
                  <a16:creationId xmlns:a16="http://schemas.microsoft.com/office/drawing/2014/main" id="{BFBC7D23-F501-C5A0-948A-AD2FFA02996E}"/>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4128;p71">
              <a:extLst>
                <a:ext uri="{FF2B5EF4-FFF2-40B4-BE49-F238E27FC236}">
                  <a16:creationId xmlns:a16="http://schemas.microsoft.com/office/drawing/2014/main" id="{94E45B6B-3CCD-3CD7-AD9E-2761652D70A2}"/>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4129;p71">
              <a:extLst>
                <a:ext uri="{FF2B5EF4-FFF2-40B4-BE49-F238E27FC236}">
                  <a16:creationId xmlns:a16="http://schemas.microsoft.com/office/drawing/2014/main" id="{0576C868-9677-0561-8186-DA61C41D7D2C}"/>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4130;p71">
              <a:extLst>
                <a:ext uri="{FF2B5EF4-FFF2-40B4-BE49-F238E27FC236}">
                  <a16:creationId xmlns:a16="http://schemas.microsoft.com/office/drawing/2014/main" id="{188D9894-BF16-BD44-BFE7-75145766C691}"/>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4131;p71">
              <a:extLst>
                <a:ext uri="{FF2B5EF4-FFF2-40B4-BE49-F238E27FC236}">
                  <a16:creationId xmlns:a16="http://schemas.microsoft.com/office/drawing/2014/main" id="{4FB74206-4D62-D1FA-D67A-30FCB4BEC18F}"/>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4132;p71">
              <a:extLst>
                <a:ext uri="{FF2B5EF4-FFF2-40B4-BE49-F238E27FC236}">
                  <a16:creationId xmlns:a16="http://schemas.microsoft.com/office/drawing/2014/main" id="{60A7C83D-EC8E-0EF1-C8D6-70D1584F5E0A}"/>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4133;p71">
              <a:extLst>
                <a:ext uri="{FF2B5EF4-FFF2-40B4-BE49-F238E27FC236}">
                  <a16:creationId xmlns:a16="http://schemas.microsoft.com/office/drawing/2014/main" id="{EB836A5F-6D27-B686-26AA-483CB4E5B1A7}"/>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4134;p71">
              <a:extLst>
                <a:ext uri="{FF2B5EF4-FFF2-40B4-BE49-F238E27FC236}">
                  <a16:creationId xmlns:a16="http://schemas.microsoft.com/office/drawing/2014/main" id="{E7E08D07-2523-FBEC-62BD-BE149F75463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4135;p71">
              <a:extLst>
                <a:ext uri="{FF2B5EF4-FFF2-40B4-BE49-F238E27FC236}">
                  <a16:creationId xmlns:a16="http://schemas.microsoft.com/office/drawing/2014/main" id="{76C2EAB2-F3A1-029E-7B61-E212E7A055D5}"/>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4136;p71">
              <a:extLst>
                <a:ext uri="{FF2B5EF4-FFF2-40B4-BE49-F238E27FC236}">
                  <a16:creationId xmlns:a16="http://schemas.microsoft.com/office/drawing/2014/main" id="{99EF25B9-DDEF-4131-92F8-51D5BF76DE75}"/>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4137;p71">
              <a:extLst>
                <a:ext uri="{FF2B5EF4-FFF2-40B4-BE49-F238E27FC236}">
                  <a16:creationId xmlns:a16="http://schemas.microsoft.com/office/drawing/2014/main" id="{6A3D81F2-8156-74FA-37C3-4429CFF5E9ED}"/>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4138;p71">
              <a:extLst>
                <a:ext uri="{FF2B5EF4-FFF2-40B4-BE49-F238E27FC236}">
                  <a16:creationId xmlns:a16="http://schemas.microsoft.com/office/drawing/2014/main" id="{71B3CC99-274F-448B-EEF8-5C4535B898E3}"/>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4139;p71">
              <a:extLst>
                <a:ext uri="{FF2B5EF4-FFF2-40B4-BE49-F238E27FC236}">
                  <a16:creationId xmlns:a16="http://schemas.microsoft.com/office/drawing/2014/main" id="{66478DE6-FDB4-CE71-7A7C-097CBDDB9BB7}"/>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4140;p71">
              <a:extLst>
                <a:ext uri="{FF2B5EF4-FFF2-40B4-BE49-F238E27FC236}">
                  <a16:creationId xmlns:a16="http://schemas.microsoft.com/office/drawing/2014/main" id="{4E26F1E2-E409-9273-0DC2-FE73758CE9BF}"/>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4141;p71">
              <a:extLst>
                <a:ext uri="{FF2B5EF4-FFF2-40B4-BE49-F238E27FC236}">
                  <a16:creationId xmlns:a16="http://schemas.microsoft.com/office/drawing/2014/main" id="{0B749C31-55DC-4E6D-5B7F-606C11FCCE95}"/>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4142;p71">
              <a:extLst>
                <a:ext uri="{FF2B5EF4-FFF2-40B4-BE49-F238E27FC236}">
                  <a16:creationId xmlns:a16="http://schemas.microsoft.com/office/drawing/2014/main" id="{5E63BE26-6641-ACC8-BCA9-D34A62C60E4A}"/>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4143;p71">
              <a:extLst>
                <a:ext uri="{FF2B5EF4-FFF2-40B4-BE49-F238E27FC236}">
                  <a16:creationId xmlns:a16="http://schemas.microsoft.com/office/drawing/2014/main" id="{866B327D-6391-FA20-7368-7EA2CCB4ADE8}"/>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4144;p71">
              <a:extLst>
                <a:ext uri="{FF2B5EF4-FFF2-40B4-BE49-F238E27FC236}">
                  <a16:creationId xmlns:a16="http://schemas.microsoft.com/office/drawing/2014/main" id="{CA092976-2C4A-9EC3-6E02-22DFABBDDFBD}"/>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4145;p71">
              <a:extLst>
                <a:ext uri="{FF2B5EF4-FFF2-40B4-BE49-F238E27FC236}">
                  <a16:creationId xmlns:a16="http://schemas.microsoft.com/office/drawing/2014/main" id="{FC23CCEF-50A8-7F88-E972-06ED8431E63D}"/>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4146;p71">
              <a:extLst>
                <a:ext uri="{FF2B5EF4-FFF2-40B4-BE49-F238E27FC236}">
                  <a16:creationId xmlns:a16="http://schemas.microsoft.com/office/drawing/2014/main" id="{AC340B2F-4F41-4837-02E4-88454147A487}"/>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4147;p71">
              <a:extLst>
                <a:ext uri="{FF2B5EF4-FFF2-40B4-BE49-F238E27FC236}">
                  <a16:creationId xmlns:a16="http://schemas.microsoft.com/office/drawing/2014/main" id="{FE44BCAF-16D5-050D-E46E-1410DF092B27}"/>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4148;p71">
              <a:extLst>
                <a:ext uri="{FF2B5EF4-FFF2-40B4-BE49-F238E27FC236}">
                  <a16:creationId xmlns:a16="http://schemas.microsoft.com/office/drawing/2014/main" id="{222725A4-CD9A-3412-54B5-FDD314A72F44}"/>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4149;p71">
              <a:extLst>
                <a:ext uri="{FF2B5EF4-FFF2-40B4-BE49-F238E27FC236}">
                  <a16:creationId xmlns:a16="http://schemas.microsoft.com/office/drawing/2014/main" id="{BC33C427-363E-5E86-C179-F220F3FE3E0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4150;p71">
              <a:extLst>
                <a:ext uri="{FF2B5EF4-FFF2-40B4-BE49-F238E27FC236}">
                  <a16:creationId xmlns:a16="http://schemas.microsoft.com/office/drawing/2014/main" id="{AED4E9D1-1D32-5641-F28D-4823CCB40DD9}"/>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4151;p71">
              <a:extLst>
                <a:ext uri="{FF2B5EF4-FFF2-40B4-BE49-F238E27FC236}">
                  <a16:creationId xmlns:a16="http://schemas.microsoft.com/office/drawing/2014/main" id="{EF06F752-6A67-76CA-F241-B28E9E9B7C03}"/>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4152;p71">
              <a:extLst>
                <a:ext uri="{FF2B5EF4-FFF2-40B4-BE49-F238E27FC236}">
                  <a16:creationId xmlns:a16="http://schemas.microsoft.com/office/drawing/2014/main" id="{AEEB1C0A-2C34-ECB2-84E1-95B18E44F90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4153;p71">
              <a:extLst>
                <a:ext uri="{FF2B5EF4-FFF2-40B4-BE49-F238E27FC236}">
                  <a16:creationId xmlns:a16="http://schemas.microsoft.com/office/drawing/2014/main" id="{E68F2043-9D61-6D48-D7B3-0561A0C7ECB6}"/>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4154;p71">
              <a:extLst>
                <a:ext uri="{FF2B5EF4-FFF2-40B4-BE49-F238E27FC236}">
                  <a16:creationId xmlns:a16="http://schemas.microsoft.com/office/drawing/2014/main" id="{1142D739-9BBC-59B6-2374-44C0789E3CEC}"/>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4155;p71">
              <a:extLst>
                <a:ext uri="{FF2B5EF4-FFF2-40B4-BE49-F238E27FC236}">
                  <a16:creationId xmlns:a16="http://schemas.microsoft.com/office/drawing/2014/main" id="{FFDBC649-E2CC-7D35-2FB6-C5FD3AF61A67}"/>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4156;p71">
              <a:extLst>
                <a:ext uri="{FF2B5EF4-FFF2-40B4-BE49-F238E27FC236}">
                  <a16:creationId xmlns:a16="http://schemas.microsoft.com/office/drawing/2014/main" id="{8CB19277-46EE-7633-2C9E-7A411DDBB4E2}"/>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4157;p71">
              <a:extLst>
                <a:ext uri="{FF2B5EF4-FFF2-40B4-BE49-F238E27FC236}">
                  <a16:creationId xmlns:a16="http://schemas.microsoft.com/office/drawing/2014/main" id="{D56002BE-1951-0342-B142-AF526FA5CE33}"/>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4158;p71">
              <a:extLst>
                <a:ext uri="{FF2B5EF4-FFF2-40B4-BE49-F238E27FC236}">
                  <a16:creationId xmlns:a16="http://schemas.microsoft.com/office/drawing/2014/main" id="{2AE22097-E5D3-8A7F-6962-E2891108289F}"/>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4159;p71">
              <a:extLst>
                <a:ext uri="{FF2B5EF4-FFF2-40B4-BE49-F238E27FC236}">
                  <a16:creationId xmlns:a16="http://schemas.microsoft.com/office/drawing/2014/main" id="{2FB9A524-6400-5A0A-99C4-AD5458D7CDB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4160;p71">
              <a:extLst>
                <a:ext uri="{FF2B5EF4-FFF2-40B4-BE49-F238E27FC236}">
                  <a16:creationId xmlns:a16="http://schemas.microsoft.com/office/drawing/2014/main" id="{3E3E1C84-C437-5208-F328-4D8FF37807BF}"/>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4161;p71">
              <a:extLst>
                <a:ext uri="{FF2B5EF4-FFF2-40B4-BE49-F238E27FC236}">
                  <a16:creationId xmlns:a16="http://schemas.microsoft.com/office/drawing/2014/main" id="{7270DD22-3A01-B37F-DB36-60CCDA7E09AF}"/>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4162;p71">
              <a:extLst>
                <a:ext uri="{FF2B5EF4-FFF2-40B4-BE49-F238E27FC236}">
                  <a16:creationId xmlns:a16="http://schemas.microsoft.com/office/drawing/2014/main" id="{65CB08C9-3A9A-F6BC-3B11-09632766AF96}"/>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4163;p71">
              <a:extLst>
                <a:ext uri="{FF2B5EF4-FFF2-40B4-BE49-F238E27FC236}">
                  <a16:creationId xmlns:a16="http://schemas.microsoft.com/office/drawing/2014/main" id="{44970C81-E776-ABE6-4CE7-E09716927D4C}"/>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4164;p71">
              <a:extLst>
                <a:ext uri="{FF2B5EF4-FFF2-40B4-BE49-F238E27FC236}">
                  <a16:creationId xmlns:a16="http://schemas.microsoft.com/office/drawing/2014/main" id="{82520522-7B3A-58E0-05E4-0537B1A4D822}"/>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4165;p71">
              <a:extLst>
                <a:ext uri="{FF2B5EF4-FFF2-40B4-BE49-F238E27FC236}">
                  <a16:creationId xmlns:a16="http://schemas.microsoft.com/office/drawing/2014/main" id="{F594AD95-CC32-3F84-DF5F-811720D16E80}"/>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4166;p71">
              <a:extLst>
                <a:ext uri="{FF2B5EF4-FFF2-40B4-BE49-F238E27FC236}">
                  <a16:creationId xmlns:a16="http://schemas.microsoft.com/office/drawing/2014/main" id="{3DA54DE5-0D4D-6C27-1F5E-1BCA1352FCE2}"/>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4167;p71">
              <a:extLst>
                <a:ext uri="{FF2B5EF4-FFF2-40B4-BE49-F238E27FC236}">
                  <a16:creationId xmlns:a16="http://schemas.microsoft.com/office/drawing/2014/main" id="{351EECB5-CD2C-5B04-95D2-602988B05502}"/>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4168;p71">
              <a:extLst>
                <a:ext uri="{FF2B5EF4-FFF2-40B4-BE49-F238E27FC236}">
                  <a16:creationId xmlns:a16="http://schemas.microsoft.com/office/drawing/2014/main" id="{38CF9D67-65BF-19AB-FF2A-FDE283B87E7C}"/>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4169;p71">
              <a:extLst>
                <a:ext uri="{FF2B5EF4-FFF2-40B4-BE49-F238E27FC236}">
                  <a16:creationId xmlns:a16="http://schemas.microsoft.com/office/drawing/2014/main" id="{6ABCE22F-059E-6CAF-A5B9-8CD32F8F41E5}"/>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4170;p71">
              <a:extLst>
                <a:ext uri="{FF2B5EF4-FFF2-40B4-BE49-F238E27FC236}">
                  <a16:creationId xmlns:a16="http://schemas.microsoft.com/office/drawing/2014/main" id="{61166127-5A09-B556-305C-75146702C115}"/>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4171;p71">
              <a:extLst>
                <a:ext uri="{FF2B5EF4-FFF2-40B4-BE49-F238E27FC236}">
                  <a16:creationId xmlns:a16="http://schemas.microsoft.com/office/drawing/2014/main" id="{DD1DEB72-4213-3FAC-1F1A-4DA5C28C60E6}"/>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4172;p71">
              <a:extLst>
                <a:ext uri="{FF2B5EF4-FFF2-40B4-BE49-F238E27FC236}">
                  <a16:creationId xmlns:a16="http://schemas.microsoft.com/office/drawing/2014/main" id="{0DF0347E-34D1-7B56-0CA8-3D4C799A591A}"/>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4173;p71">
              <a:extLst>
                <a:ext uri="{FF2B5EF4-FFF2-40B4-BE49-F238E27FC236}">
                  <a16:creationId xmlns:a16="http://schemas.microsoft.com/office/drawing/2014/main" id="{7339728E-D3B3-0B86-BE1E-918158AE0F8F}"/>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4174;p71">
              <a:extLst>
                <a:ext uri="{FF2B5EF4-FFF2-40B4-BE49-F238E27FC236}">
                  <a16:creationId xmlns:a16="http://schemas.microsoft.com/office/drawing/2014/main" id="{0A5C5C99-A7B8-FBBF-523F-3F5B319C3BB1}"/>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4175;p71">
              <a:extLst>
                <a:ext uri="{FF2B5EF4-FFF2-40B4-BE49-F238E27FC236}">
                  <a16:creationId xmlns:a16="http://schemas.microsoft.com/office/drawing/2014/main" id="{74C854F7-3982-5BBA-C498-26228739A42E}"/>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4176;p71">
              <a:extLst>
                <a:ext uri="{FF2B5EF4-FFF2-40B4-BE49-F238E27FC236}">
                  <a16:creationId xmlns:a16="http://schemas.microsoft.com/office/drawing/2014/main" id="{D15C26CB-24C1-D150-FACA-C5BDE06E6AB0}"/>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4177;p71">
              <a:extLst>
                <a:ext uri="{FF2B5EF4-FFF2-40B4-BE49-F238E27FC236}">
                  <a16:creationId xmlns:a16="http://schemas.microsoft.com/office/drawing/2014/main" id="{9C4F4259-6855-99C8-9230-1BC050FBBEBE}"/>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4178;p71">
              <a:extLst>
                <a:ext uri="{FF2B5EF4-FFF2-40B4-BE49-F238E27FC236}">
                  <a16:creationId xmlns:a16="http://schemas.microsoft.com/office/drawing/2014/main" id="{BBF391EC-256B-BB87-E515-2AA418B05ADD}"/>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4179;p71">
              <a:extLst>
                <a:ext uri="{FF2B5EF4-FFF2-40B4-BE49-F238E27FC236}">
                  <a16:creationId xmlns:a16="http://schemas.microsoft.com/office/drawing/2014/main" id="{AAF1865B-D3D1-4641-EF88-78106F851CD9}"/>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4180;p71">
              <a:extLst>
                <a:ext uri="{FF2B5EF4-FFF2-40B4-BE49-F238E27FC236}">
                  <a16:creationId xmlns:a16="http://schemas.microsoft.com/office/drawing/2014/main" id="{6E57A327-3B3B-9065-55F9-D47E75582EAB}"/>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4181;p71">
              <a:extLst>
                <a:ext uri="{FF2B5EF4-FFF2-40B4-BE49-F238E27FC236}">
                  <a16:creationId xmlns:a16="http://schemas.microsoft.com/office/drawing/2014/main" id="{C0984BA7-44BA-9C28-354E-550812DCFAB3}"/>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4182;p71">
              <a:extLst>
                <a:ext uri="{FF2B5EF4-FFF2-40B4-BE49-F238E27FC236}">
                  <a16:creationId xmlns:a16="http://schemas.microsoft.com/office/drawing/2014/main" id="{65B74719-125C-DAE9-65F8-05EB2C09DFA9}"/>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4183;p71">
              <a:extLst>
                <a:ext uri="{FF2B5EF4-FFF2-40B4-BE49-F238E27FC236}">
                  <a16:creationId xmlns:a16="http://schemas.microsoft.com/office/drawing/2014/main" id="{449A64B4-ADB7-E9AD-2D2D-F76D5A0050E3}"/>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4184;p71">
              <a:extLst>
                <a:ext uri="{FF2B5EF4-FFF2-40B4-BE49-F238E27FC236}">
                  <a16:creationId xmlns:a16="http://schemas.microsoft.com/office/drawing/2014/main" id="{E8699BDF-FEF5-09A8-3AD1-129C91BE001C}"/>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4185;p71">
              <a:extLst>
                <a:ext uri="{FF2B5EF4-FFF2-40B4-BE49-F238E27FC236}">
                  <a16:creationId xmlns:a16="http://schemas.microsoft.com/office/drawing/2014/main" id="{3DC4C9F1-D9DE-E56A-DD39-502EE56BE496}"/>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4186;p71">
              <a:extLst>
                <a:ext uri="{FF2B5EF4-FFF2-40B4-BE49-F238E27FC236}">
                  <a16:creationId xmlns:a16="http://schemas.microsoft.com/office/drawing/2014/main" id="{93566506-A303-0C16-613F-C5FABA33A2C1}"/>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4187;p71">
              <a:extLst>
                <a:ext uri="{FF2B5EF4-FFF2-40B4-BE49-F238E27FC236}">
                  <a16:creationId xmlns:a16="http://schemas.microsoft.com/office/drawing/2014/main" id="{FF28CD54-E6DA-24B5-DB4E-1910EB1B209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4188;p71">
              <a:extLst>
                <a:ext uri="{FF2B5EF4-FFF2-40B4-BE49-F238E27FC236}">
                  <a16:creationId xmlns:a16="http://schemas.microsoft.com/office/drawing/2014/main" id="{20074E7E-6B0D-BCEB-0014-0F19F71661BD}"/>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4189;p71">
              <a:extLst>
                <a:ext uri="{FF2B5EF4-FFF2-40B4-BE49-F238E27FC236}">
                  <a16:creationId xmlns:a16="http://schemas.microsoft.com/office/drawing/2014/main" id="{5783AB26-1751-DBDE-E3CB-568F2429A65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4190;p71">
              <a:extLst>
                <a:ext uri="{FF2B5EF4-FFF2-40B4-BE49-F238E27FC236}">
                  <a16:creationId xmlns:a16="http://schemas.microsoft.com/office/drawing/2014/main" id="{B85ECEEA-4F4A-4EB0-43F2-ECE034B8FDF8}"/>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4191;p71">
              <a:extLst>
                <a:ext uri="{FF2B5EF4-FFF2-40B4-BE49-F238E27FC236}">
                  <a16:creationId xmlns:a16="http://schemas.microsoft.com/office/drawing/2014/main" id="{BB08033B-0D38-D6B5-A8ED-3EAD70F3776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4192;p71">
              <a:extLst>
                <a:ext uri="{FF2B5EF4-FFF2-40B4-BE49-F238E27FC236}">
                  <a16:creationId xmlns:a16="http://schemas.microsoft.com/office/drawing/2014/main" id="{5573EC6B-BEFE-18D6-888A-2B1A33180FF6}"/>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4193;p71">
              <a:extLst>
                <a:ext uri="{FF2B5EF4-FFF2-40B4-BE49-F238E27FC236}">
                  <a16:creationId xmlns:a16="http://schemas.microsoft.com/office/drawing/2014/main" id="{107C8E5B-F1E4-5B03-AEC6-78504398B2BD}"/>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4194;p71">
              <a:extLst>
                <a:ext uri="{FF2B5EF4-FFF2-40B4-BE49-F238E27FC236}">
                  <a16:creationId xmlns:a16="http://schemas.microsoft.com/office/drawing/2014/main" id="{D8042590-01F1-644E-B11B-491DA316EC90}"/>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4195;p71">
              <a:extLst>
                <a:ext uri="{FF2B5EF4-FFF2-40B4-BE49-F238E27FC236}">
                  <a16:creationId xmlns:a16="http://schemas.microsoft.com/office/drawing/2014/main" id="{D2C3CE76-FAA9-4954-C62A-928377B717E4}"/>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4196;p71">
              <a:extLst>
                <a:ext uri="{FF2B5EF4-FFF2-40B4-BE49-F238E27FC236}">
                  <a16:creationId xmlns:a16="http://schemas.microsoft.com/office/drawing/2014/main" id="{B8CCC670-157E-A8AC-4CBA-65B5134595CF}"/>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4197;p71">
              <a:extLst>
                <a:ext uri="{FF2B5EF4-FFF2-40B4-BE49-F238E27FC236}">
                  <a16:creationId xmlns:a16="http://schemas.microsoft.com/office/drawing/2014/main" id="{CF79D84A-B2F1-B3C2-3033-803D74B2594D}"/>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4198;p71">
              <a:extLst>
                <a:ext uri="{FF2B5EF4-FFF2-40B4-BE49-F238E27FC236}">
                  <a16:creationId xmlns:a16="http://schemas.microsoft.com/office/drawing/2014/main" id="{F7C5324A-C30B-65B0-D3AE-21662DE9144C}"/>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4199;p71">
              <a:extLst>
                <a:ext uri="{FF2B5EF4-FFF2-40B4-BE49-F238E27FC236}">
                  <a16:creationId xmlns:a16="http://schemas.microsoft.com/office/drawing/2014/main" id="{DB473425-0CE2-C8AB-D201-B79B72D5B7CA}"/>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4200;p71">
              <a:extLst>
                <a:ext uri="{FF2B5EF4-FFF2-40B4-BE49-F238E27FC236}">
                  <a16:creationId xmlns:a16="http://schemas.microsoft.com/office/drawing/2014/main" id="{BCB32E73-C30B-3AE1-1DD5-6F3B03005F3E}"/>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4201;p71">
              <a:extLst>
                <a:ext uri="{FF2B5EF4-FFF2-40B4-BE49-F238E27FC236}">
                  <a16:creationId xmlns:a16="http://schemas.microsoft.com/office/drawing/2014/main" id="{521A6C87-2513-4C52-6675-3ADD9556C69F}"/>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4202;p71">
              <a:extLst>
                <a:ext uri="{FF2B5EF4-FFF2-40B4-BE49-F238E27FC236}">
                  <a16:creationId xmlns:a16="http://schemas.microsoft.com/office/drawing/2014/main" id="{EA154B97-19F8-9C40-6E60-78507E2ED494}"/>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4203;p71">
              <a:extLst>
                <a:ext uri="{FF2B5EF4-FFF2-40B4-BE49-F238E27FC236}">
                  <a16:creationId xmlns:a16="http://schemas.microsoft.com/office/drawing/2014/main" id="{EBA52840-9EB9-708C-1899-CA1344CDD483}"/>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4204;p71">
              <a:extLst>
                <a:ext uri="{FF2B5EF4-FFF2-40B4-BE49-F238E27FC236}">
                  <a16:creationId xmlns:a16="http://schemas.microsoft.com/office/drawing/2014/main" id="{38E9784E-8CBF-E967-8CAC-27ED6E0E5EFB}"/>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21" name="Google Shape;4205;p71">
            <a:extLst>
              <a:ext uri="{FF2B5EF4-FFF2-40B4-BE49-F238E27FC236}">
                <a16:creationId xmlns:a16="http://schemas.microsoft.com/office/drawing/2014/main" id="{82FF5899-6AD8-D184-7191-268B08B27981}"/>
              </a:ext>
            </a:extLst>
          </p:cNvPr>
          <p:cNvGrpSpPr/>
          <p:nvPr/>
        </p:nvGrpSpPr>
        <p:grpSpPr>
          <a:xfrm flipH="1">
            <a:off x="388731" y="2114902"/>
            <a:ext cx="2222970" cy="2723073"/>
            <a:chOff x="1856550" y="593100"/>
            <a:chExt cx="1159850" cy="1401150"/>
          </a:xfrm>
        </p:grpSpPr>
        <p:sp>
          <p:nvSpPr>
            <p:cNvPr id="222" name="Google Shape;4206;p71">
              <a:extLst>
                <a:ext uri="{FF2B5EF4-FFF2-40B4-BE49-F238E27FC236}">
                  <a16:creationId xmlns:a16="http://schemas.microsoft.com/office/drawing/2014/main" id="{4D642060-EA7D-689A-92FF-DA6094755B7F}"/>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4207;p71">
              <a:extLst>
                <a:ext uri="{FF2B5EF4-FFF2-40B4-BE49-F238E27FC236}">
                  <a16:creationId xmlns:a16="http://schemas.microsoft.com/office/drawing/2014/main" id="{EE014AAE-0396-E148-420B-13AF9899A1A8}"/>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4208;p71">
              <a:extLst>
                <a:ext uri="{FF2B5EF4-FFF2-40B4-BE49-F238E27FC236}">
                  <a16:creationId xmlns:a16="http://schemas.microsoft.com/office/drawing/2014/main" id="{EF924344-048A-076F-7ADB-E4C7CC83E629}"/>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4209;p71">
              <a:extLst>
                <a:ext uri="{FF2B5EF4-FFF2-40B4-BE49-F238E27FC236}">
                  <a16:creationId xmlns:a16="http://schemas.microsoft.com/office/drawing/2014/main" id="{9F0EFBEE-1C94-AE29-525B-91C6DAF5764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4210;p71">
              <a:extLst>
                <a:ext uri="{FF2B5EF4-FFF2-40B4-BE49-F238E27FC236}">
                  <a16:creationId xmlns:a16="http://schemas.microsoft.com/office/drawing/2014/main" id="{41C83F91-A950-8B33-1474-0BA8AE3CF38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4211;p71">
              <a:extLst>
                <a:ext uri="{FF2B5EF4-FFF2-40B4-BE49-F238E27FC236}">
                  <a16:creationId xmlns:a16="http://schemas.microsoft.com/office/drawing/2014/main" id="{F81E5778-360E-7672-7F09-D985C831C324}"/>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4212;p71">
              <a:extLst>
                <a:ext uri="{FF2B5EF4-FFF2-40B4-BE49-F238E27FC236}">
                  <a16:creationId xmlns:a16="http://schemas.microsoft.com/office/drawing/2014/main" id="{CC3B9567-1183-E284-1312-12249797747C}"/>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4213;p71">
              <a:extLst>
                <a:ext uri="{FF2B5EF4-FFF2-40B4-BE49-F238E27FC236}">
                  <a16:creationId xmlns:a16="http://schemas.microsoft.com/office/drawing/2014/main" id="{EB89997B-65E0-00B1-4B4B-B23CA2FE6A81}"/>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4214;p71">
              <a:extLst>
                <a:ext uri="{FF2B5EF4-FFF2-40B4-BE49-F238E27FC236}">
                  <a16:creationId xmlns:a16="http://schemas.microsoft.com/office/drawing/2014/main" id="{8E1A8B22-CF74-8169-7108-8E0CDF7A4528}"/>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4215;p71">
              <a:extLst>
                <a:ext uri="{FF2B5EF4-FFF2-40B4-BE49-F238E27FC236}">
                  <a16:creationId xmlns:a16="http://schemas.microsoft.com/office/drawing/2014/main" id="{C70F9D7D-0A14-9022-5BEA-2F0B809BC8DB}"/>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4216;p71">
              <a:extLst>
                <a:ext uri="{FF2B5EF4-FFF2-40B4-BE49-F238E27FC236}">
                  <a16:creationId xmlns:a16="http://schemas.microsoft.com/office/drawing/2014/main" id="{ABBA2A48-C3AD-63D7-AB58-E6F3A054EC59}"/>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4217;p71">
              <a:extLst>
                <a:ext uri="{FF2B5EF4-FFF2-40B4-BE49-F238E27FC236}">
                  <a16:creationId xmlns:a16="http://schemas.microsoft.com/office/drawing/2014/main" id="{43F83AF6-6E4B-B188-1E78-5529BBABDF88}"/>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4218;p71">
              <a:extLst>
                <a:ext uri="{FF2B5EF4-FFF2-40B4-BE49-F238E27FC236}">
                  <a16:creationId xmlns:a16="http://schemas.microsoft.com/office/drawing/2014/main" id="{5E951C60-B820-F9D8-6AEE-1804B4A161E8}"/>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4219;p71">
              <a:extLst>
                <a:ext uri="{FF2B5EF4-FFF2-40B4-BE49-F238E27FC236}">
                  <a16:creationId xmlns:a16="http://schemas.microsoft.com/office/drawing/2014/main" id="{A591AD3E-7F94-B7A8-F395-389218CDBF5B}"/>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4220;p71">
              <a:extLst>
                <a:ext uri="{FF2B5EF4-FFF2-40B4-BE49-F238E27FC236}">
                  <a16:creationId xmlns:a16="http://schemas.microsoft.com/office/drawing/2014/main" id="{B07007BD-5258-3A15-D2BE-B768BD74DC9D}"/>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D6D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4221;p71">
              <a:extLst>
                <a:ext uri="{FF2B5EF4-FFF2-40B4-BE49-F238E27FC236}">
                  <a16:creationId xmlns:a16="http://schemas.microsoft.com/office/drawing/2014/main" id="{66A99D57-49DE-240C-A84D-5B6FA3BDAC38}"/>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4222;p71">
              <a:extLst>
                <a:ext uri="{FF2B5EF4-FFF2-40B4-BE49-F238E27FC236}">
                  <a16:creationId xmlns:a16="http://schemas.microsoft.com/office/drawing/2014/main" id="{39DB679A-45D4-0A31-1942-FA03F3CFC593}"/>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4223;p71">
              <a:extLst>
                <a:ext uri="{FF2B5EF4-FFF2-40B4-BE49-F238E27FC236}">
                  <a16:creationId xmlns:a16="http://schemas.microsoft.com/office/drawing/2014/main" id="{4AA74EC3-EB14-62FF-C8EC-3657B541E935}"/>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0" name="Google Shape;4224;p71">
              <a:extLst>
                <a:ext uri="{FF2B5EF4-FFF2-40B4-BE49-F238E27FC236}">
                  <a16:creationId xmlns:a16="http://schemas.microsoft.com/office/drawing/2014/main" id="{34110DEC-EC7E-3DAE-3CF7-6847A4236D2B}"/>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1" name="Google Shape;4225;p71">
              <a:extLst>
                <a:ext uri="{FF2B5EF4-FFF2-40B4-BE49-F238E27FC236}">
                  <a16:creationId xmlns:a16="http://schemas.microsoft.com/office/drawing/2014/main" id="{D13E1DD8-A1BA-EEDB-B9BE-BBCCBD569BB6}"/>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2" name="Google Shape;4226;p71">
              <a:extLst>
                <a:ext uri="{FF2B5EF4-FFF2-40B4-BE49-F238E27FC236}">
                  <a16:creationId xmlns:a16="http://schemas.microsoft.com/office/drawing/2014/main" id="{A7EB6D27-CA09-A871-B48E-77AD9EE262A2}"/>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3" name="Google Shape;4227;p71">
              <a:extLst>
                <a:ext uri="{FF2B5EF4-FFF2-40B4-BE49-F238E27FC236}">
                  <a16:creationId xmlns:a16="http://schemas.microsoft.com/office/drawing/2014/main" id="{D6A335EC-F69B-F4DA-A694-9B2C68F4AB94}"/>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4228;p71">
              <a:extLst>
                <a:ext uri="{FF2B5EF4-FFF2-40B4-BE49-F238E27FC236}">
                  <a16:creationId xmlns:a16="http://schemas.microsoft.com/office/drawing/2014/main" id="{F99907BD-CBB6-16C9-897D-C02267C9A357}"/>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4229;p71">
              <a:extLst>
                <a:ext uri="{FF2B5EF4-FFF2-40B4-BE49-F238E27FC236}">
                  <a16:creationId xmlns:a16="http://schemas.microsoft.com/office/drawing/2014/main" id="{536CC029-0D50-335F-BD68-6E31493A00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4230;p71">
              <a:extLst>
                <a:ext uri="{FF2B5EF4-FFF2-40B4-BE49-F238E27FC236}">
                  <a16:creationId xmlns:a16="http://schemas.microsoft.com/office/drawing/2014/main" id="{163FD1E3-F8B8-D26C-DC70-67BDB6435D8B}"/>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4231;p71">
              <a:extLst>
                <a:ext uri="{FF2B5EF4-FFF2-40B4-BE49-F238E27FC236}">
                  <a16:creationId xmlns:a16="http://schemas.microsoft.com/office/drawing/2014/main" id="{7218599C-F43F-7334-B123-9C1E59040250}"/>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4232;p71">
              <a:extLst>
                <a:ext uri="{FF2B5EF4-FFF2-40B4-BE49-F238E27FC236}">
                  <a16:creationId xmlns:a16="http://schemas.microsoft.com/office/drawing/2014/main" id="{1836655E-D247-A571-E0BB-9EFCBB5C5C83}"/>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4233;p71">
              <a:extLst>
                <a:ext uri="{FF2B5EF4-FFF2-40B4-BE49-F238E27FC236}">
                  <a16:creationId xmlns:a16="http://schemas.microsoft.com/office/drawing/2014/main" id="{0BD7BDF7-3D83-A700-DD41-947C86FEDAA2}"/>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4234;p71">
              <a:extLst>
                <a:ext uri="{FF2B5EF4-FFF2-40B4-BE49-F238E27FC236}">
                  <a16:creationId xmlns:a16="http://schemas.microsoft.com/office/drawing/2014/main" id="{C7F50455-636C-D79D-DC84-4B81B0E77D61}"/>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1" name="Google Shape;4235;p71">
              <a:extLst>
                <a:ext uri="{FF2B5EF4-FFF2-40B4-BE49-F238E27FC236}">
                  <a16:creationId xmlns:a16="http://schemas.microsoft.com/office/drawing/2014/main" id="{F30EA47C-493F-FDA0-5034-10E46DBEBF72}"/>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4236;p71">
              <a:extLst>
                <a:ext uri="{FF2B5EF4-FFF2-40B4-BE49-F238E27FC236}">
                  <a16:creationId xmlns:a16="http://schemas.microsoft.com/office/drawing/2014/main" id="{7428CE4B-D263-295F-2629-6A9A26BD0EAE}"/>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4237;p71">
              <a:extLst>
                <a:ext uri="{FF2B5EF4-FFF2-40B4-BE49-F238E27FC236}">
                  <a16:creationId xmlns:a16="http://schemas.microsoft.com/office/drawing/2014/main" id="{36F593B0-8E8C-1695-AFE7-99032322F364}"/>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4238;p71">
              <a:extLst>
                <a:ext uri="{FF2B5EF4-FFF2-40B4-BE49-F238E27FC236}">
                  <a16:creationId xmlns:a16="http://schemas.microsoft.com/office/drawing/2014/main" id="{DBD8C18E-FEA0-E4FA-BF4C-30EC13FA327D}"/>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4239;p71">
              <a:extLst>
                <a:ext uri="{FF2B5EF4-FFF2-40B4-BE49-F238E27FC236}">
                  <a16:creationId xmlns:a16="http://schemas.microsoft.com/office/drawing/2014/main" id="{2FFDCB33-BA65-D448-1EEB-95159DACB215}"/>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4240;p71">
              <a:extLst>
                <a:ext uri="{FF2B5EF4-FFF2-40B4-BE49-F238E27FC236}">
                  <a16:creationId xmlns:a16="http://schemas.microsoft.com/office/drawing/2014/main" id="{60DC1DDD-BB92-7A3A-1388-21CC8EC16996}"/>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FF2F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4241;p71">
              <a:extLst>
                <a:ext uri="{FF2B5EF4-FFF2-40B4-BE49-F238E27FC236}">
                  <a16:creationId xmlns:a16="http://schemas.microsoft.com/office/drawing/2014/main" id="{F5F58727-4E76-AC2D-4A3E-1A0538930108}"/>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4242;p71">
              <a:extLst>
                <a:ext uri="{FF2B5EF4-FFF2-40B4-BE49-F238E27FC236}">
                  <a16:creationId xmlns:a16="http://schemas.microsoft.com/office/drawing/2014/main" id="{70D5CB48-D559-5444-AE26-1F2473C2F017}"/>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9" name="Google Shape;4243;p71">
              <a:extLst>
                <a:ext uri="{FF2B5EF4-FFF2-40B4-BE49-F238E27FC236}">
                  <a16:creationId xmlns:a16="http://schemas.microsoft.com/office/drawing/2014/main" id="{80F81CE0-C391-850D-AD67-C7FCEACBF6C2}"/>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0" name="Google Shape;4244;p71">
              <a:extLst>
                <a:ext uri="{FF2B5EF4-FFF2-40B4-BE49-F238E27FC236}">
                  <a16:creationId xmlns:a16="http://schemas.microsoft.com/office/drawing/2014/main" id="{6FAFBC4B-04BE-30E4-59E1-164861E3BB99}"/>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1" name="Google Shape;4245;p71">
              <a:extLst>
                <a:ext uri="{FF2B5EF4-FFF2-40B4-BE49-F238E27FC236}">
                  <a16:creationId xmlns:a16="http://schemas.microsoft.com/office/drawing/2014/main" id="{225CA4AF-64CD-F6A2-210B-7E3832A8CCBF}"/>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2" name="Google Shape;4246;p71">
              <a:extLst>
                <a:ext uri="{FF2B5EF4-FFF2-40B4-BE49-F238E27FC236}">
                  <a16:creationId xmlns:a16="http://schemas.microsoft.com/office/drawing/2014/main" id="{FAA77A07-D511-704F-4053-45CDE543B07E}"/>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3" name="Google Shape;4247;p71">
              <a:extLst>
                <a:ext uri="{FF2B5EF4-FFF2-40B4-BE49-F238E27FC236}">
                  <a16:creationId xmlns:a16="http://schemas.microsoft.com/office/drawing/2014/main" id="{57F19517-A4D1-AA2A-C7D3-CB266A642FC2}"/>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4248;p71">
              <a:extLst>
                <a:ext uri="{FF2B5EF4-FFF2-40B4-BE49-F238E27FC236}">
                  <a16:creationId xmlns:a16="http://schemas.microsoft.com/office/drawing/2014/main" id="{1C355C0A-2941-D0D6-9CDB-19ADCBD2F99A}"/>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4249;p71">
              <a:extLst>
                <a:ext uri="{FF2B5EF4-FFF2-40B4-BE49-F238E27FC236}">
                  <a16:creationId xmlns:a16="http://schemas.microsoft.com/office/drawing/2014/main" id="{7AC5B7A8-2614-12AC-E347-6CBD6310CF4B}"/>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4250;p71">
              <a:extLst>
                <a:ext uri="{FF2B5EF4-FFF2-40B4-BE49-F238E27FC236}">
                  <a16:creationId xmlns:a16="http://schemas.microsoft.com/office/drawing/2014/main" id="{92816D88-ED6E-5C3D-843C-DE82A01F28C6}"/>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4251;p71">
              <a:extLst>
                <a:ext uri="{FF2B5EF4-FFF2-40B4-BE49-F238E27FC236}">
                  <a16:creationId xmlns:a16="http://schemas.microsoft.com/office/drawing/2014/main" id="{5124CB6E-AE8F-53EB-E02B-999F1FD7DA65}"/>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4252;p71">
              <a:extLst>
                <a:ext uri="{FF2B5EF4-FFF2-40B4-BE49-F238E27FC236}">
                  <a16:creationId xmlns:a16="http://schemas.microsoft.com/office/drawing/2014/main" id="{A5C8C2F6-3DC1-050B-9D29-7C425D7E8063}"/>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4253;p71">
              <a:extLst>
                <a:ext uri="{FF2B5EF4-FFF2-40B4-BE49-F238E27FC236}">
                  <a16:creationId xmlns:a16="http://schemas.microsoft.com/office/drawing/2014/main" id="{FF59660B-AC0C-CA1D-1995-4F16E2254495}"/>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4254;p71">
              <a:extLst>
                <a:ext uri="{FF2B5EF4-FFF2-40B4-BE49-F238E27FC236}">
                  <a16:creationId xmlns:a16="http://schemas.microsoft.com/office/drawing/2014/main" id="{11134B65-9B74-510B-98C3-10DAE62F34F6}"/>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4255;p71">
              <a:extLst>
                <a:ext uri="{FF2B5EF4-FFF2-40B4-BE49-F238E27FC236}">
                  <a16:creationId xmlns:a16="http://schemas.microsoft.com/office/drawing/2014/main" id="{0E4AEC73-DA92-C78A-2D23-7C8D2635FC67}"/>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4256;p71">
              <a:extLst>
                <a:ext uri="{FF2B5EF4-FFF2-40B4-BE49-F238E27FC236}">
                  <a16:creationId xmlns:a16="http://schemas.microsoft.com/office/drawing/2014/main" id="{19394E67-5C64-060B-9BC0-17773DF835C7}"/>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4257;p71">
              <a:extLst>
                <a:ext uri="{FF2B5EF4-FFF2-40B4-BE49-F238E27FC236}">
                  <a16:creationId xmlns:a16="http://schemas.microsoft.com/office/drawing/2014/main" id="{CA3B07D5-6C31-B331-F584-405C5F947A36}"/>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4" name="Google Shape;4258;p71">
              <a:extLst>
                <a:ext uri="{FF2B5EF4-FFF2-40B4-BE49-F238E27FC236}">
                  <a16:creationId xmlns:a16="http://schemas.microsoft.com/office/drawing/2014/main" id="{633579B6-5821-E6C4-C0EC-EC254DC09FC3}"/>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4259;p71">
              <a:extLst>
                <a:ext uri="{FF2B5EF4-FFF2-40B4-BE49-F238E27FC236}">
                  <a16:creationId xmlns:a16="http://schemas.microsoft.com/office/drawing/2014/main" id="{DB620A5A-E693-2C56-6222-C6C24600A952}"/>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4260;p71">
              <a:extLst>
                <a:ext uri="{FF2B5EF4-FFF2-40B4-BE49-F238E27FC236}">
                  <a16:creationId xmlns:a16="http://schemas.microsoft.com/office/drawing/2014/main" id="{0AE9052F-86B0-2EB1-B6D5-BF8C8DA3958C}"/>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4261;p71">
              <a:extLst>
                <a:ext uri="{FF2B5EF4-FFF2-40B4-BE49-F238E27FC236}">
                  <a16:creationId xmlns:a16="http://schemas.microsoft.com/office/drawing/2014/main" id="{3F658BD0-2339-5B7F-0E7B-51BC6A63A586}"/>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4262;p71">
              <a:extLst>
                <a:ext uri="{FF2B5EF4-FFF2-40B4-BE49-F238E27FC236}">
                  <a16:creationId xmlns:a16="http://schemas.microsoft.com/office/drawing/2014/main" id="{100F2F1D-677E-1B99-7DD4-7428435A49F6}"/>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4263;p71">
              <a:extLst>
                <a:ext uri="{FF2B5EF4-FFF2-40B4-BE49-F238E27FC236}">
                  <a16:creationId xmlns:a16="http://schemas.microsoft.com/office/drawing/2014/main" id="{CF0E92DE-4492-5058-36BA-95EB2211561E}"/>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4264;p71">
              <a:extLst>
                <a:ext uri="{FF2B5EF4-FFF2-40B4-BE49-F238E27FC236}">
                  <a16:creationId xmlns:a16="http://schemas.microsoft.com/office/drawing/2014/main" id="{5CD9B723-E385-6211-A57C-994C64A1C0A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4265;p71">
              <a:extLst>
                <a:ext uri="{FF2B5EF4-FFF2-40B4-BE49-F238E27FC236}">
                  <a16:creationId xmlns:a16="http://schemas.microsoft.com/office/drawing/2014/main" id="{56E2E0C2-F365-1D9B-7D10-180658262E4B}"/>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4266;p71">
              <a:extLst>
                <a:ext uri="{FF2B5EF4-FFF2-40B4-BE49-F238E27FC236}">
                  <a16:creationId xmlns:a16="http://schemas.microsoft.com/office/drawing/2014/main" id="{47702D34-2668-36CE-9720-6BD4A1EAE6D0}"/>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4267;p71">
              <a:extLst>
                <a:ext uri="{FF2B5EF4-FFF2-40B4-BE49-F238E27FC236}">
                  <a16:creationId xmlns:a16="http://schemas.microsoft.com/office/drawing/2014/main" id="{9CF092C7-BEAF-46CA-A86A-D0DB34F9056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4268;p71">
              <a:extLst>
                <a:ext uri="{FF2B5EF4-FFF2-40B4-BE49-F238E27FC236}">
                  <a16:creationId xmlns:a16="http://schemas.microsoft.com/office/drawing/2014/main" id="{E8827F3C-0BED-AE4A-DF47-AA2BFCE99C7C}"/>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4269;p71">
              <a:extLst>
                <a:ext uri="{FF2B5EF4-FFF2-40B4-BE49-F238E27FC236}">
                  <a16:creationId xmlns:a16="http://schemas.microsoft.com/office/drawing/2014/main" id="{61AEE53B-4FBB-A986-19FF-3A8B9D3DAC27}"/>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4270;p71">
              <a:extLst>
                <a:ext uri="{FF2B5EF4-FFF2-40B4-BE49-F238E27FC236}">
                  <a16:creationId xmlns:a16="http://schemas.microsoft.com/office/drawing/2014/main" id="{BFB74A97-0BBF-F7E2-4D0E-6A67346F4759}"/>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4271;p71">
              <a:extLst>
                <a:ext uri="{FF2B5EF4-FFF2-40B4-BE49-F238E27FC236}">
                  <a16:creationId xmlns:a16="http://schemas.microsoft.com/office/drawing/2014/main" id="{2C3E5C37-F288-3CF0-7872-0E86899A87D3}"/>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4272;p71">
              <a:extLst>
                <a:ext uri="{FF2B5EF4-FFF2-40B4-BE49-F238E27FC236}">
                  <a16:creationId xmlns:a16="http://schemas.microsoft.com/office/drawing/2014/main" id="{F953CF17-CA38-9A27-4A14-F674FB3E672A}"/>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4273;p71">
              <a:extLst>
                <a:ext uri="{FF2B5EF4-FFF2-40B4-BE49-F238E27FC236}">
                  <a16:creationId xmlns:a16="http://schemas.microsoft.com/office/drawing/2014/main" id="{09D1B204-4910-4231-9BE7-E9F92BE97A91}"/>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4274;p71">
              <a:extLst>
                <a:ext uri="{FF2B5EF4-FFF2-40B4-BE49-F238E27FC236}">
                  <a16:creationId xmlns:a16="http://schemas.microsoft.com/office/drawing/2014/main" id="{994744EF-9A6A-D876-A62E-8DAA29061463}"/>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4275;p71">
              <a:extLst>
                <a:ext uri="{FF2B5EF4-FFF2-40B4-BE49-F238E27FC236}">
                  <a16:creationId xmlns:a16="http://schemas.microsoft.com/office/drawing/2014/main" id="{905CF682-4093-45C5-9EAD-5DEFBBE2685E}"/>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4276;p71">
              <a:extLst>
                <a:ext uri="{FF2B5EF4-FFF2-40B4-BE49-F238E27FC236}">
                  <a16:creationId xmlns:a16="http://schemas.microsoft.com/office/drawing/2014/main" id="{56483257-E880-B3C3-7D07-EDC5B59A26B2}"/>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4277;p71">
              <a:extLst>
                <a:ext uri="{FF2B5EF4-FFF2-40B4-BE49-F238E27FC236}">
                  <a16:creationId xmlns:a16="http://schemas.microsoft.com/office/drawing/2014/main" id="{7187FEB7-A703-84BB-53C4-28DFD8D5581B}"/>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4278;p71">
              <a:extLst>
                <a:ext uri="{FF2B5EF4-FFF2-40B4-BE49-F238E27FC236}">
                  <a16:creationId xmlns:a16="http://schemas.microsoft.com/office/drawing/2014/main" id="{2B13CCC8-DD53-B6D7-264D-F02BA38A83B9}"/>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4279;p71">
              <a:extLst>
                <a:ext uri="{FF2B5EF4-FFF2-40B4-BE49-F238E27FC236}">
                  <a16:creationId xmlns:a16="http://schemas.microsoft.com/office/drawing/2014/main" id="{F5752333-9606-741A-9425-F7A9F7705DD9}"/>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4280;p71">
              <a:extLst>
                <a:ext uri="{FF2B5EF4-FFF2-40B4-BE49-F238E27FC236}">
                  <a16:creationId xmlns:a16="http://schemas.microsoft.com/office/drawing/2014/main" id="{4BF179D8-7960-8756-12C9-55CA8E684B58}"/>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4281;p71">
              <a:extLst>
                <a:ext uri="{FF2B5EF4-FFF2-40B4-BE49-F238E27FC236}">
                  <a16:creationId xmlns:a16="http://schemas.microsoft.com/office/drawing/2014/main" id="{26EBD723-0130-5FD5-0B1F-337B8CCF49A5}"/>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4282;p71">
              <a:extLst>
                <a:ext uri="{FF2B5EF4-FFF2-40B4-BE49-F238E27FC236}">
                  <a16:creationId xmlns:a16="http://schemas.microsoft.com/office/drawing/2014/main" id="{5ED53473-0BD7-8880-947D-BC9C2044F8E3}"/>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4283;p71">
              <a:extLst>
                <a:ext uri="{FF2B5EF4-FFF2-40B4-BE49-F238E27FC236}">
                  <a16:creationId xmlns:a16="http://schemas.microsoft.com/office/drawing/2014/main" id="{F996228A-2E05-53FA-B1AC-1E4BF9E79A48}"/>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4284;p71">
              <a:extLst>
                <a:ext uri="{FF2B5EF4-FFF2-40B4-BE49-F238E27FC236}">
                  <a16:creationId xmlns:a16="http://schemas.microsoft.com/office/drawing/2014/main" id="{AC7E291D-3D92-8672-D305-A81119ED7BAE}"/>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4285;p71">
              <a:extLst>
                <a:ext uri="{FF2B5EF4-FFF2-40B4-BE49-F238E27FC236}">
                  <a16:creationId xmlns:a16="http://schemas.microsoft.com/office/drawing/2014/main" id="{48D08BA1-7703-E18B-B3E1-1FCE6E1762E1}"/>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4286;p71">
              <a:extLst>
                <a:ext uri="{FF2B5EF4-FFF2-40B4-BE49-F238E27FC236}">
                  <a16:creationId xmlns:a16="http://schemas.microsoft.com/office/drawing/2014/main" id="{D0DD8B5D-99F3-AB60-2852-D2D975D2A72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4287;p71">
              <a:extLst>
                <a:ext uri="{FF2B5EF4-FFF2-40B4-BE49-F238E27FC236}">
                  <a16:creationId xmlns:a16="http://schemas.microsoft.com/office/drawing/2014/main" id="{72BFAECC-BDAB-A35A-BB49-FFAAB332C2B4}"/>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4288;p71">
              <a:extLst>
                <a:ext uri="{FF2B5EF4-FFF2-40B4-BE49-F238E27FC236}">
                  <a16:creationId xmlns:a16="http://schemas.microsoft.com/office/drawing/2014/main" id="{CB2BC039-F0C1-FC4F-92AE-B607473B4DE5}"/>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4289;p71">
              <a:extLst>
                <a:ext uri="{FF2B5EF4-FFF2-40B4-BE49-F238E27FC236}">
                  <a16:creationId xmlns:a16="http://schemas.microsoft.com/office/drawing/2014/main" id="{999653C7-C9E6-ED7E-F180-70920928FEDE}"/>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4290;p71">
              <a:extLst>
                <a:ext uri="{FF2B5EF4-FFF2-40B4-BE49-F238E27FC236}">
                  <a16:creationId xmlns:a16="http://schemas.microsoft.com/office/drawing/2014/main" id="{1734C238-3F5F-D9B0-C3EF-381EF1A39F7A}"/>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121595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additive="base">
                                        <p:cTn id="19" dur="500" fill="hold"/>
                                        <p:tgtEl>
                                          <p:spTgt spid="73"/>
                                        </p:tgtEl>
                                        <p:attrNameLst>
                                          <p:attrName>ppt_x</p:attrName>
                                        </p:attrNameLst>
                                      </p:cBhvr>
                                      <p:tavLst>
                                        <p:tav tm="0">
                                          <p:val>
                                            <p:strVal val="#ppt_x"/>
                                          </p:val>
                                        </p:tav>
                                        <p:tav tm="100000">
                                          <p:val>
                                            <p:strVal val="#ppt_x"/>
                                          </p:val>
                                        </p:tav>
                                      </p:tavLst>
                                    </p:anim>
                                    <p:anim calcmode="lin" valueType="num">
                                      <p:cBhvr additive="base">
                                        <p:cTn id="20" dur="500" fill="hold"/>
                                        <p:tgtEl>
                                          <p:spTgt spid="7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 calcmode="lin" valueType="num">
                                      <p:cBhvr additive="base">
                                        <p:cTn id="23" dur="500" fill="hold"/>
                                        <p:tgtEl>
                                          <p:spTgt spid="74"/>
                                        </p:tgtEl>
                                        <p:attrNameLst>
                                          <p:attrName>ppt_x</p:attrName>
                                        </p:attrNameLst>
                                      </p:cBhvr>
                                      <p:tavLst>
                                        <p:tav tm="0">
                                          <p:val>
                                            <p:strVal val="#ppt_x"/>
                                          </p:val>
                                        </p:tav>
                                        <p:tav tm="100000">
                                          <p:val>
                                            <p:strVal val="#ppt_x"/>
                                          </p:val>
                                        </p:tav>
                                      </p:tavLst>
                                    </p:anim>
                                    <p:anim calcmode="lin" valueType="num">
                                      <p:cBhvr additive="base">
                                        <p:cTn id="24" dur="500" fill="hold"/>
                                        <p:tgtEl>
                                          <p:spTgt spid="7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75"/>
                                        </p:tgtEl>
                                        <p:attrNameLst>
                                          <p:attrName>style.visibility</p:attrName>
                                        </p:attrNameLst>
                                      </p:cBhvr>
                                      <p:to>
                                        <p:strVal val="visible"/>
                                      </p:to>
                                    </p:set>
                                    <p:anim calcmode="lin" valueType="num">
                                      <p:cBhvr additive="base">
                                        <p:cTn id="27" dur="500" fill="hold"/>
                                        <p:tgtEl>
                                          <p:spTgt spid="75"/>
                                        </p:tgtEl>
                                        <p:attrNameLst>
                                          <p:attrName>ppt_x</p:attrName>
                                        </p:attrNameLst>
                                      </p:cBhvr>
                                      <p:tavLst>
                                        <p:tav tm="0">
                                          <p:val>
                                            <p:strVal val="#ppt_x"/>
                                          </p:val>
                                        </p:tav>
                                        <p:tav tm="100000">
                                          <p:val>
                                            <p:strVal val="#ppt_x"/>
                                          </p:val>
                                        </p:tav>
                                      </p:tavLst>
                                    </p:anim>
                                    <p:anim calcmode="lin" valueType="num">
                                      <p:cBhvr additive="base">
                                        <p:cTn id="28" dur="500" fill="hold"/>
                                        <p:tgtEl>
                                          <p:spTgt spid="7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additive="base">
                                        <p:cTn id="31" dur="500" fill="hold"/>
                                        <p:tgtEl>
                                          <p:spTgt spid="76"/>
                                        </p:tgtEl>
                                        <p:attrNameLst>
                                          <p:attrName>ppt_x</p:attrName>
                                        </p:attrNameLst>
                                      </p:cBhvr>
                                      <p:tavLst>
                                        <p:tav tm="0">
                                          <p:val>
                                            <p:strVal val="#ppt_x"/>
                                          </p:val>
                                        </p:tav>
                                        <p:tav tm="100000">
                                          <p:val>
                                            <p:strVal val="#ppt_x"/>
                                          </p:val>
                                        </p:tav>
                                      </p:tavLst>
                                    </p:anim>
                                    <p:anim calcmode="lin" valueType="num">
                                      <p:cBhvr additive="base">
                                        <p:cTn id="32" dur="500" fill="hold"/>
                                        <p:tgtEl>
                                          <p:spTgt spid="7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7"/>
                                        </p:tgtEl>
                                        <p:attrNameLst>
                                          <p:attrName>style.visibility</p:attrName>
                                        </p:attrNameLst>
                                      </p:cBhvr>
                                      <p:to>
                                        <p:strVal val="visible"/>
                                      </p:to>
                                    </p:set>
                                    <p:anim calcmode="lin" valueType="num">
                                      <p:cBhvr additive="base">
                                        <p:cTn id="35" dur="500" fill="hold"/>
                                        <p:tgtEl>
                                          <p:spTgt spid="77"/>
                                        </p:tgtEl>
                                        <p:attrNameLst>
                                          <p:attrName>ppt_x</p:attrName>
                                        </p:attrNameLst>
                                      </p:cBhvr>
                                      <p:tavLst>
                                        <p:tav tm="0">
                                          <p:val>
                                            <p:strVal val="#ppt_x"/>
                                          </p:val>
                                        </p:tav>
                                        <p:tav tm="100000">
                                          <p:val>
                                            <p:strVal val="#ppt_x"/>
                                          </p:val>
                                        </p:tav>
                                      </p:tavLst>
                                    </p:anim>
                                    <p:anim calcmode="lin" valueType="num">
                                      <p:cBhvr additive="base">
                                        <p:cTn id="36" dur="500" fill="hold"/>
                                        <p:tgtEl>
                                          <p:spTgt spid="7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additive="base">
                                        <p:cTn id="39" dur="500" fill="hold"/>
                                        <p:tgtEl>
                                          <p:spTgt spid="78"/>
                                        </p:tgtEl>
                                        <p:attrNameLst>
                                          <p:attrName>ppt_x</p:attrName>
                                        </p:attrNameLst>
                                      </p:cBhvr>
                                      <p:tavLst>
                                        <p:tav tm="0">
                                          <p:val>
                                            <p:strVal val="#ppt_x"/>
                                          </p:val>
                                        </p:tav>
                                        <p:tav tm="100000">
                                          <p:val>
                                            <p:strVal val="#ppt_x"/>
                                          </p:val>
                                        </p:tav>
                                      </p:tavLst>
                                    </p:anim>
                                    <p:anim calcmode="lin" valueType="num">
                                      <p:cBhvr additive="base">
                                        <p:cTn id="40" dur="500" fill="hold"/>
                                        <p:tgtEl>
                                          <p:spTgt spid="78"/>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500" fill="hold"/>
                                        <p:tgtEl>
                                          <p:spTgt spid="79"/>
                                        </p:tgtEl>
                                        <p:attrNameLst>
                                          <p:attrName>ppt_x</p:attrName>
                                        </p:attrNameLst>
                                      </p:cBhvr>
                                      <p:tavLst>
                                        <p:tav tm="0">
                                          <p:val>
                                            <p:strVal val="#ppt_x"/>
                                          </p:val>
                                        </p:tav>
                                        <p:tav tm="100000">
                                          <p:val>
                                            <p:strVal val="#ppt_x"/>
                                          </p:val>
                                        </p:tav>
                                      </p:tavLst>
                                    </p:anim>
                                    <p:anim calcmode="lin" valueType="num">
                                      <p:cBhvr additive="base">
                                        <p:cTn id="44" dur="500" fill="hold"/>
                                        <p:tgtEl>
                                          <p:spTgt spid="7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1"/>
                                        </p:tgtEl>
                                        <p:attrNameLst>
                                          <p:attrName>style.visibility</p:attrName>
                                        </p:attrNameLst>
                                      </p:cBhvr>
                                      <p:to>
                                        <p:strVal val="visible"/>
                                      </p:to>
                                    </p:set>
                                    <p:anim calcmode="lin" valueType="num">
                                      <p:cBhvr additive="base">
                                        <p:cTn id="47" dur="500" fill="hold"/>
                                        <p:tgtEl>
                                          <p:spTgt spid="221"/>
                                        </p:tgtEl>
                                        <p:attrNameLst>
                                          <p:attrName>ppt_x</p:attrName>
                                        </p:attrNameLst>
                                      </p:cBhvr>
                                      <p:tavLst>
                                        <p:tav tm="0">
                                          <p:val>
                                            <p:strVal val="#ppt_x"/>
                                          </p:val>
                                        </p:tav>
                                        <p:tav tm="100000">
                                          <p:val>
                                            <p:strVal val="#ppt_x"/>
                                          </p:val>
                                        </p:tav>
                                      </p:tavLst>
                                    </p:anim>
                                    <p:anim calcmode="lin" valueType="num">
                                      <p:cBhvr additive="base">
                                        <p:cTn id="48" dur="500" fill="hold"/>
                                        <p:tgtEl>
                                          <p:spTgt spid="2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75" grpId="0" animBg="1"/>
      <p:bldP spid="76" grpId="0" animBg="1"/>
      <p:bldP spid="77" grpId="0"/>
      <p:bldP spid="7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779"/>
        <p:cNvGrpSpPr/>
        <p:nvPr/>
      </p:nvGrpSpPr>
      <p:grpSpPr>
        <a:xfrm>
          <a:off x="0" y="0"/>
          <a:ext cx="0" cy="0"/>
          <a:chOff x="0" y="0"/>
          <a:chExt cx="0" cy="0"/>
        </a:xfrm>
      </p:grpSpPr>
      <p:sp>
        <p:nvSpPr>
          <p:cNvPr id="3780" name="Google Shape;3780;p54"/>
          <p:cNvSpPr txBox="1">
            <a:spLocks noGrp="1"/>
          </p:cNvSpPr>
          <p:nvPr>
            <p:ph type="title"/>
          </p:nvPr>
        </p:nvSpPr>
        <p:spPr>
          <a:xfrm>
            <a:off x="1725362" y="928496"/>
            <a:ext cx="5701432" cy="3102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6600">
                <a:solidFill>
                  <a:schemeClr val="accent2">
                    <a:lumMod val="50000"/>
                  </a:schemeClr>
                </a:solidFill>
                <a:latin typeface="Times New Roman" panose="02020603050405020304" pitchFamily="18" charset="0"/>
                <a:cs typeface="Times New Roman" panose="02020603050405020304" pitchFamily="18" charset="0"/>
              </a:rPr>
              <a:t>Tìm hiểu giới thiệu bài học</a:t>
            </a:r>
            <a:endParaRPr sz="6600">
              <a:solidFill>
                <a:schemeClr val="accent2">
                  <a:lumMod val="50000"/>
                </a:schemeClr>
              </a:solidFill>
              <a:latin typeface="Times New Roman" panose="02020603050405020304" pitchFamily="18" charset="0"/>
              <a:cs typeface="Times New Roman" panose="02020603050405020304" pitchFamily="18" charset="0"/>
            </a:endParaRPr>
          </a:p>
        </p:txBody>
      </p:sp>
      <p:grpSp>
        <p:nvGrpSpPr>
          <p:cNvPr id="3781" name="Google Shape;3781;p54"/>
          <p:cNvGrpSpPr/>
          <p:nvPr/>
        </p:nvGrpSpPr>
        <p:grpSpPr>
          <a:xfrm>
            <a:off x="6767085" y="2755259"/>
            <a:ext cx="2052321" cy="2305040"/>
            <a:chOff x="3814081" y="25335"/>
            <a:chExt cx="1022174" cy="1147985"/>
          </a:xfrm>
        </p:grpSpPr>
        <p:sp>
          <p:nvSpPr>
            <p:cNvPr id="3782" name="Google Shape;3782;p54"/>
            <p:cNvSpPr/>
            <p:nvPr/>
          </p:nvSpPr>
          <p:spPr>
            <a:xfrm>
              <a:off x="3814081" y="25335"/>
              <a:ext cx="1022174" cy="1147985"/>
            </a:xfrm>
            <a:custGeom>
              <a:avLst/>
              <a:gdLst/>
              <a:ahLst/>
              <a:cxnLst/>
              <a:rect l="l" t="t" r="r" b="b"/>
              <a:pathLst>
                <a:path w="34195" h="38407" extrusionOk="0">
                  <a:moveTo>
                    <a:pt x="14220" y="1"/>
                  </a:moveTo>
                  <a:cubicBezTo>
                    <a:pt x="13813" y="1"/>
                    <a:pt x="13386" y="23"/>
                    <a:pt x="12945" y="74"/>
                  </a:cubicBezTo>
                  <a:cubicBezTo>
                    <a:pt x="7905" y="652"/>
                    <a:pt x="6388" y="2862"/>
                    <a:pt x="6001" y="4618"/>
                  </a:cubicBezTo>
                  <a:cubicBezTo>
                    <a:pt x="5840" y="5352"/>
                    <a:pt x="5879" y="6017"/>
                    <a:pt x="5970" y="6528"/>
                  </a:cubicBezTo>
                  <a:cubicBezTo>
                    <a:pt x="5980" y="6594"/>
                    <a:pt x="5973" y="6662"/>
                    <a:pt x="5946" y="6722"/>
                  </a:cubicBezTo>
                  <a:cubicBezTo>
                    <a:pt x="5391" y="8007"/>
                    <a:pt x="5273" y="10014"/>
                    <a:pt x="6966" y="12166"/>
                  </a:cubicBezTo>
                  <a:cubicBezTo>
                    <a:pt x="7044" y="12262"/>
                    <a:pt x="7067" y="12402"/>
                    <a:pt x="7010" y="12515"/>
                  </a:cubicBezTo>
                  <a:cubicBezTo>
                    <a:pt x="6868" y="12804"/>
                    <a:pt x="6776" y="13116"/>
                    <a:pt x="6743" y="13437"/>
                  </a:cubicBezTo>
                  <a:cubicBezTo>
                    <a:pt x="6743" y="13441"/>
                    <a:pt x="6742" y="13448"/>
                    <a:pt x="6742" y="13454"/>
                  </a:cubicBezTo>
                  <a:cubicBezTo>
                    <a:pt x="6472" y="13133"/>
                    <a:pt x="6098" y="12924"/>
                    <a:pt x="5680" y="12867"/>
                  </a:cubicBezTo>
                  <a:cubicBezTo>
                    <a:pt x="5597" y="12854"/>
                    <a:pt x="5512" y="12848"/>
                    <a:pt x="5428" y="12848"/>
                  </a:cubicBezTo>
                  <a:lnTo>
                    <a:pt x="5391" y="12848"/>
                  </a:lnTo>
                  <a:cubicBezTo>
                    <a:pt x="5066" y="12485"/>
                    <a:pt x="4608" y="12174"/>
                    <a:pt x="3960" y="12174"/>
                  </a:cubicBezTo>
                  <a:cubicBezTo>
                    <a:pt x="3888" y="12174"/>
                    <a:pt x="3813" y="12178"/>
                    <a:pt x="3741" y="12188"/>
                  </a:cubicBezTo>
                  <a:cubicBezTo>
                    <a:pt x="3503" y="12217"/>
                    <a:pt x="3275" y="12296"/>
                    <a:pt x="3072" y="12416"/>
                  </a:cubicBezTo>
                  <a:cubicBezTo>
                    <a:pt x="3024" y="12445"/>
                    <a:pt x="2973" y="12460"/>
                    <a:pt x="2918" y="12464"/>
                  </a:cubicBezTo>
                  <a:cubicBezTo>
                    <a:pt x="2684" y="12480"/>
                    <a:pt x="2455" y="12543"/>
                    <a:pt x="2248" y="12646"/>
                  </a:cubicBezTo>
                  <a:lnTo>
                    <a:pt x="2229" y="12658"/>
                  </a:lnTo>
                  <a:cubicBezTo>
                    <a:pt x="1957" y="12797"/>
                    <a:pt x="1733" y="13002"/>
                    <a:pt x="1570" y="13255"/>
                  </a:cubicBezTo>
                  <a:cubicBezTo>
                    <a:pt x="1541" y="13300"/>
                    <a:pt x="1502" y="13339"/>
                    <a:pt x="1450" y="13368"/>
                  </a:cubicBezTo>
                  <a:cubicBezTo>
                    <a:pt x="1257" y="13476"/>
                    <a:pt x="1083" y="13623"/>
                    <a:pt x="939" y="13807"/>
                  </a:cubicBezTo>
                  <a:cubicBezTo>
                    <a:pt x="729" y="14076"/>
                    <a:pt x="578" y="14442"/>
                    <a:pt x="554" y="14858"/>
                  </a:cubicBezTo>
                  <a:cubicBezTo>
                    <a:pt x="552" y="14909"/>
                    <a:pt x="538" y="14961"/>
                    <a:pt x="514" y="15005"/>
                  </a:cubicBezTo>
                  <a:cubicBezTo>
                    <a:pt x="270" y="15476"/>
                    <a:pt x="1" y="16510"/>
                    <a:pt x="1384" y="17645"/>
                  </a:cubicBezTo>
                  <a:cubicBezTo>
                    <a:pt x="1512" y="17752"/>
                    <a:pt x="1646" y="17851"/>
                    <a:pt x="1766" y="17935"/>
                  </a:cubicBezTo>
                  <a:cubicBezTo>
                    <a:pt x="1799" y="17958"/>
                    <a:pt x="1824" y="17986"/>
                    <a:pt x="1850" y="18019"/>
                  </a:cubicBezTo>
                  <a:cubicBezTo>
                    <a:pt x="1900" y="18092"/>
                    <a:pt x="1957" y="18168"/>
                    <a:pt x="2020" y="18244"/>
                  </a:cubicBezTo>
                  <a:cubicBezTo>
                    <a:pt x="2324" y="18607"/>
                    <a:pt x="2688" y="18875"/>
                    <a:pt x="3086" y="19036"/>
                  </a:cubicBezTo>
                  <a:cubicBezTo>
                    <a:pt x="3126" y="19052"/>
                    <a:pt x="3161" y="19076"/>
                    <a:pt x="3192" y="19105"/>
                  </a:cubicBezTo>
                  <a:cubicBezTo>
                    <a:pt x="4348" y="20249"/>
                    <a:pt x="6104" y="21494"/>
                    <a:pt x="8261" y="21494"/>
                  </a:cubicBezTo>
                  <a:lnTo>
                    <a:pt x="8385" y="21494"/>
                  </a:lnTo>
                  <a:cubicBezTo>
                    <a:pt x="8755" y="21484"/>
                    <a:pt x="9133" y="21451"/>
                    <a:pt x="9510" y="21395"/>
                  </a:cubicBezTo>
                  <a:lnTo>
                    <a:pt x="9542" y="21492"/>
                  </a:lnTo>
                  <a:lnTo>
                    <a:pt x="10170" y="21303"/>
                  </a:lnTo>
                  <a:cubicBezTo>
                    <a:pt x="10203" y="21293"/>
                    <a:pt x="10236" y="21288"/>
                    <a:pt x="10269" y="21288"/>
                  </a:cubicBezTo>
                  <a:cubicBezTo>
                    <a:pt x="10401" y="21288"/>
                    <a:pt x="10526" y="21367"/>
                    <a:pt x="10581" y="21494"/>
                  </a:cubicBezTo>
                  <a:lnTo>
                    <a:pt x="10903" y="22245"/>
                  </a:lnTo>
                  <a:cubicBezTo>
                    <a:pt x="10958" y="22372"/>
                    <a:pt x="11083" y="22448"/>
                    <a:pt x="11215" y="22448"/>
                  </a:cubicBezTo>
                  <a:cubicBezTo>
                    <a:pt x="11259" y="22448"/>
                    <a:pt x="11305" y="22440"/>
                    <a:pt x="11349" y="22421"/>
                  </a:cubicBezTo>
                  <a:lnTo>
                    <a:pt x="12738" y="21818"/>
                  </a:lnTo>
                  <a:cubicBezTo>
                    <a:pt x="12782" y="21799"/>
                    <a:pt x="12827" y="21790"/>
                    <a:pt x="12871" y="21790"/>
                  </a:cubicBezTo>
                  <a:cubicBezTo>
                    <a:pt x="13034" y="21790"/>
                    <a:pt x="13184" y="21909"/>
                    <a:pt x="13208" y="22082"/>
                  </a:cubicBezTo>
                  <a:lnTo>
                    <a:pt x="13406" y="23442"/>
                  </a:lnTo>
                  <a:cubicBezTo>
                    <a:pt x="13418" y="23516"/>
                    <a:pt x="13403" y="23594"/>
                    <a:pt x="13363" y="23662"/>
                  </a:cubicBezTo>
                  <a:lnTo>
                    <a:pt x="10954" y="27780"/>
                  </a:lnTo>
                  <a:cubicBezTo>
                    <a:pt x="10858" y="27948"/>
                    <a:pt x="10920" y="28166"/>
                    <a:pt x="11094" y="28253"/>
                  </a:cubicBezTo>
                  <a:lnTo>
                    <a:pt x="11228" y="28322"/>
                  </a:lnTo>
                  <a:cubicBezTo>
                    <a:pt x="11369" y="28394"/>
                    <a:pt x="11437" y="28557"/>
                    <a:pt x="11397" y="28711"/>
                  </a:cubicBezTo>
                  <a:lnTo>
                    <a:pt x="11397" y="28712"/>
                  </a:lnTo>
                  <a:cubicBezTo>
                    <a:pt x="11267" y="29219"/>
                    <a:pt x="11222" y="29683"/>
                    <a:pt x="11256" y="30131"/>
                  </a:cubicBezTo>
                  <a:cubicBezTo>
                    <a:pt x="11305" y="30750"/>
                    <a:pt x="11538" y="31239"/>
                    <a:pt x="11710" y="31596"/>
                  </a:cubicBezTo>
                  <a:lnTo>
                    <a:pt x="11743" y="31662"/>
                  </a:lnTo>
                  <a:cubicBezTo>
                    <a:pt x="12001" y="32204"/>
                    <a:pt x="12275" y="32739"/>
                    <a:pt x="12550" y="33270"/>
                  </a:cubicBezTo>
                  <a:cubicBezTo>
                    <a:pt x="12622" y="33411"/>
                    <a:pt x="12584" y="33579"/>
                    <a:pt x="12466" y="33685"/>
                  </a:cubicBezTo>
                  <a:cubicBezTo>
                    <a:pt x="12329" y="33810"/>
                    <a:pt x="12209" y="33959"/>
                    <a:pt x="12117" y="34128"/>
                  </a:cubicBezTo>
                  <a:cubicBezTo>
                    <a:pt x="12106" y="34145"/>
                    <a:pt x="12099" y="34160"/>
                    <a:pt x="12090" y="34179"/>
                  </a:cubicBezTo>
                  <a:cubicBezTo>
                    <a:pt x="11411" y="34873"/>
                    <a:pt x="10835" y="35695"/>
                    <a:pt x="10975" y="36650"/>
                  </a:cubicBezTo>
                  <a:cubicBezTo>
                    <a:pt x="11037" y="37105"/>
                    <a:pt x="11246" y="37516"/>
                    <a:pt x="11589" y="37836"/>
                  </a:cubicBezTo>
                  <a:cubicBezTo>
                    <a:pt x="11997" y="38216"/>
                    <a:pt x="12533" y="38406"/>
                    <a:pt x="13191" y="38406"/>
                  </a:cubicBezTo>
                  <a:cubicBezTo>
                    <a:pt x="14951" y="38406"/>
                    <a:pt x="18366" y="36807"/>
                    <a:pt x="19172" y="36076"/>
                  </a:cubicBezTo>
                  <a:cubicBezTo>
                    <a:pt x="19805" y="35498"/>
                    <a:pt x="20003" y="34637"/>
                    <a:pt x="19692" y="33850"/>
                  </a:cubicBezTo>
                  <a:cubicBezTo>
                    <a:pt x="19461" y="33239"/>
                    <a:pt x="18949" y="32728"/>
                    <a:pt x="18450" y="32351"/>
                  </a:cubicBezTo>
                  <a:lnTo>
                    <a:pt x="18367" y="32159"/>
                  </a:lnTo>
                  <a:cubicBezTo>
                    <a:pt x="18217" y="31799"/>
                    <a:pt x="18080" y="31470"/>
                    <a:pt x="17951" y="31160"/>
                  </a:cubicBezTo>
                  <a:cubicBezTo>
                    <a:pt x="17862" y="30938"/>
                    <a:pt x="18021" y="30694"/>
                    <a:pt x="18261" y="30691"/>
                  </a:cubicBezTo>
                  <a:cubicBezTo>
                    <a:pt x="18367" y="30688"/>
                    <a:pt x="18476" y="30688"/>
                    <a:pt x="18563" y="30687"/>
                  </a:cubicBezTo>
                  <a:cubicBezTo>
                    <a:pt x="18682" y="30687"/>
                    <a:pt x="18792" y="30620"/>
                    <a:pt x="18851" y="30517"/>
                  </a:cubicBezTo>
                  <a:lnTo>
                    <a:pt x="19858" y="28773"/>
                  </a:lnTo>
                  <a:cubicBezTo>
                    <a:pt x="19920" y="28663"/>
                    <a:pt x="20034" y="28601"/>
                    <a:pt x="20151" y="28601"/>
                  </a:cubicBezTo>
                  <a:cubicBezTo>
                    <a:pt x="20208" y="28601"/>
                    <a:pt x="20266" y="28616"/>
                    <a:pt x="20319" y="28647"/>
                  </a:cubicBezTo>
                  <a:lnTo>
                    <a:pt x="21664" y="29423"/>
                  </a:lnTo>
                  <a:cubicBezTo>
                    <a:pt x="21715" y="29452"/>
                    <a:pt x="21774" y="29468"/>
                    <a:pt x="21833" y="29468"/>
                  </a:cubicBezTo>
                  <a:cubicBezTo>
                    <a:pt x="21857" y="29468"/>
                    <a:pt x="21881" y="29465"/>
                    <a:pt x="21906" y="29460"/>
                  </a:cubicBezTo>
                  <a:lnTo>
                    <a:pt x="22384" y="29358"/>
                  </a:lnTo>
                  <a:cubicBezTo>
                    <a:pt x="22456" y="29340"/>
                    <a:pt x="22610" y="29303"/>
                    <a:pt x="22824" y="29220"/>
                  </a:cubicBezTo>
                  <a:cubicBezTo>
                    <a:pt x="22864" y="29205"/>
                    <a:pt x="22905" y="29198"/>
                    <a:pt x="22946" y="29198"/>
                  </a:cubicBezTo>
                  <a:cubicBezTo>
                    <a:pt x="23019" y="29198"/>
                    <a:pt x="23092" y="29221"/>
                    <a:pt x="23151" y="29267"/>
                  </a:cubicBezTo>
                  <a:lnTo>
                    <a:pt x="23235" y="29329"/>
                  </a:lnTo>
                  <a:cubicBezTo>
                    <a:pt x="23238" y="29332"/>
                    <a:pt x="24249" y="30094"/>
                    <a:pt x="25252" y="30869"/>
                  </a:cubicBezTo>
                  <a:cubicBezTo>
                    <a:pt x="25851" y="31332"/>
                    <a:pt x="26449" y="31796"/>
                    <a:pt x="26833" y="32097"/>
                  </a:cubicBezTo>
                  <a:cubicBezTo>
                    <a:pt x="26877" y="32132"/>
                    <a:pt x="26909" y="32176"/>
                    <a:pt x="26932" y="32229"/>
                  </a:cubicBezTo>
                  <a:cubicBezTo>
                    <a:pt x="27151" y="32733"/>
                    <a:pt x="27474" y="33263"/>
                    <a:pt x="27938" y="33603"/>
                  </a:cubicBezTo>
                  <a:cubicBezTo>
                    <a:pt x="28291" y="33863"/>
                    <a:pt x="28698" y="34002"/>
                    <a:pt x="29121" y="34002"/>
                  </a:cubicBezTo>
                  <a:cubicBezTo>
                    <a:pt x="29492" y="34002"/>
                    <a:pt x="29855" y="33892"/>
                    <a:pt x="30185" y="33686"/>
                  </a:cubicBezTo>
                  <a:cubicBezTo>
                    <a:pt x="30871" y="33249"/>
                    <a:pt x="31905" y="31971"/>
                    <a:pt x="32406" y="31285"/>
                  </a:cubicBezTo>
                  <a:cubicBezTo>
                    <a:pt x="33333" y="30015"/>
                    <a:pt x="34194" y="28550"/>
                    <a:pt x="33549" y="27315"/>
                  </a:cubicBezTo>
                  <a:cubicBezTo>
                    <a:pt x="33334" y="26915"/>
                    <a:pt x="33003" y="26612"/>
                    <a:pt x="32600" y="26440"/>
                  </a:cubicBezTo>
                  <a:cubicBezTo>
                    <a:pt x="32351" y="26332"/>
                    <a:pt x="32077" y="26277"/>
                    <a:pt x="31789" y="26277"/>
                  </a:cubicBezTo>
                  <a:cubicBezTo>
                    <a:pt x="31292" y="26277"/>
                    <a:pt x="30758" y="26438"/>
                    <a:pt x="30101" y="26794"/>
                  </a:cubicBezTo>
                  <a:cubicBezTo>
                    <a:pt x="30077" y="26807"/>
                    <a:pt x="30053" y="26815"/>
                    <a:pt x="30029" y="26821"/>
                  </a:cubicBezTo>
                  <a:cubicBezTo>
                    <a:pt x="29886" y="26859"/>
                    <a:pt x="29749" y="26910"/>
                    <a:pt x="29622" y="26979"/>
                  </a:cubicBezTo>
                  <a:cubicBezTo>
                    <a:pt x="29570" y="27007"/>
                    <a:pt x="29513" y="27022"/>
                    <a:pt x="29456" y="27022"/>
                  </a:cubicBezTo>
                  <a:cubicBezTo>
                    <a:pt x="29373" y="27022"/>
                    <a:pt x="29291" y="26992"/>
                    <a:pt x="29226" y="26932"/>
                  </a:cubicBezTo>
                  <a:lnTo>
                    <a:pt x="28665" y="26411"/>
                  </a:lnTo>
                  <a:lnTo>
                    <a:pt x="27327" y="25190"/>
                  </a:lnTo>
                  <a:cubicBezTo>
                    <a:pt x="27209" y="25084"/>
                    <a:pt x="27180" y="24911"/>
                    <a:pt x="27262" y="24771"/>
                  </a:cubicBezTo>
                  <a:lnTo>
                    <a:pt x="27348" y="24623"/>
                  </a:lnTo>
                  <a:cubicBezTo>
                    <a:pt x="27430" y="24486"/>
                    <a:pt x="27405" y="24314"/>
                    <a:pt x="27289" y="24204"/>
                  </a:cubicBezTo>
                  <a:lnTo>
                    <a:pt x="23633" y="20794"/>
                  </a:lnTo>
                  <a:cubicBezTo>
                    <a:pt x="23594" y="20758"/>
                    <a:pt x="23566" y="20715"/>
                    <a:pt x="23549" y="20664"/>
                  </a:cubicBezTo>
                  <a:lnTo>
                    <a:pt x="22335" y="17400"/>
                  </a:lnTo>
                  <a:cubicBezTo>
                    <a:pt x="22275" y="17248"/>
                    <a:pt x="22336" y="17076"/>
                    <a:pt x="22476" y="16991"/>
                  </a:cubicBezTo>
                  <a:lnTo>
                    <a:pt x="24911" y="15522"/>
                  </a:lnTo>
                  <a:cubicBezTo>
                    <a:pt x="25053" y="15436"/>
                    <a:pt x="25113" y="15258"/>
                    <a:pt x="25049" y="15102"/>
                  </a:cubicBezTo>
                  <a:lnTo>
                    <a:pt x="24762" y="14405"/>
                  </a:lnTo>
                  <a:lnTo>
                    <a:pt x="24843" y="14349"/>
                  </a:lnTo>
                  <a:cubicBezTo>
                    <a:pt x="24928" y="14288"/>
                    <a:pt x="25018" y="14217"/>
                    <a:pt x="25110" y="14144"/>
                  </a:cubicBezTo>
                  <a:lnTo>
                    <a:pt x="25247" y="14034"/>
                  </a:lnTo>
                  <a:cubicBezTo>
                    <a:pt x="25309" y="13983"/>
                    <a:pt x="25376" y="13932"/>
                    <a:pt x="25447" y="13877"/>
                  </a:cubicBezTo>
                  <a:cubicBezTo>
                    <a:pt x="25635" y="13726"/>
                    <a:pt x="25870" y="13540"/>
                    <a:pt x="26110" y="13324"/>
                  </a:cubicBezTo>
                  <a:lnTo>
                    <a:pt x="26523" y="12957"/>
                  </a:lnTo>
                  <a:cubicBezTo>
                    <a:pt x="26661" y="12837"/>
                    <a:pt x="26777" y="12720"/>
                    <a:pt x="26881" y="12618"/>
                  </a:cubicBezTo>
                  <a:cubicBezTo>
                    <a:pt x="26923" y="12576"/>
                    <a:pt x="27124" y="12381"/>
                    <a:pt x="27169" y="12337"/>
                  </a:cubicBezTo>
                  <a:cubicBezTo>
                    <a:pt x="27279" y="12231"/>
                    <a:pt x="27388" y="12126"/>
                    <a:pt x="27498" y="12007"/>
                  </a:cubicBezTo>
                  <a:lnTo>
                    <a:pt x="28105" y="11363"/>
                  </a:lnTo>
                  <a:lnTo>
                    <a:pt x="28616" y="10778"/>
                  </a:lnTo>
                  <a:cubicBezTo>
                    <a:pt x="28732" y="10642"/>
                    <a:pt x="28835" y="10518"/>
                    <a:pt x="28922" y="10406"/>
                  </a:cubicBezTo>
                  <a:cubicBezTo>
                    <a:pt x="28952" y="10370"/>
                    <a:pt x="28993" y="10340"/>
                    <a:pt x="29035" y="10317"/>
                  </a:cubicBezTo>
                  <a:cubicBezTo>
                    <a:pt x="29394" y="10142"/>
                    <a:pt x="29717" y="9877"/>
                    <a:pt x="29986" y="9535"/>
                  </a:cubicBezTo>
                  <a:lnTo>
                    <a:pt x="30013" y="9502"/>
                  </a:lnTo>
                  <a:cubicBezTo>
                    <a:pt x="30071" y="9423"/>
                    <a:pt x="30126" y="9344"/>
                    <a:pt x="30171" y="9267"/>
                  </a:cubicBezTo>
                  <a:cubicBezTo>
                    <a:pt x="30293" y="9177"/>
                    <a:pt x="30427" y="9077"/>
                    <a:pt x="30559" y="8971"/>
                  </a:cubicBezTo>
                  <a:cubicBezTo>
                    <a:pt x="31962" y="7822"/>
                    <a:pt x="31682" y="6779"/>
                    <a:pt x="31433" y="6305"/>
                  </a:cubicBezTo>
                  <a:cubicBezTo>
                    <a:pt x="31406" y="6259"/>
                    <a:pt x="31394" y="6210"/>
                    <a:pt x="31391" y="6156"/>
                  </a:cubicBezTo>
                  <a:cubicBezTo>
                    <a:pt x="31375" y="5772"/>
                    <a:pt x="31244" y="5401"/>
                    <a:pt x="31003" y="5085"/>
                  </a:cubicBezTo>
                  <a:cubicBezTo>
                    <a:pt x="30862" y="4902"/>
                    <a:pt x="30686" y="4753"/>
                    <a:pt x="30490" y="4645"/>
                  </a:cubicBezTo>
                  <a:cubicBezTo>
                    <a:pt x="30438" y="4615"/>
                    <a:pt x="30396" y="4575"/>
                    <a:pt x="30363" y="4525"/>
                  </a:cubicBezTo>
                  <a:cubicBezTo>
                    <a:pt x="30184" y="4235"/>
                    <a:pt x="29937" y="4029"/>
                    <a:pt x="29717" y="3911"/>
                  </a:cubicBezTo>
                  <a:lnTo>
                    <a:pt x="29698" y="3899"/>
                  </a:lnTo>
                  <a:cubicBezTo>
                    <a:pt x="29485" y="3789"/>
                    <a:pt x="29251" y="3722"/>
                    <a:pt x="29008" y="3705"/>
                  </a:cubicBezTo>
                  <a:cubicBezTo>
                    <a:pt x="28952" y="3699"/>
                    <a:pt x="28895" y="3681"/>
                    <a:pt x="28849" y="3651"/>
                  </a:cubicBezTo>
                  <a:cubicBezTo>
                    <a:pt x="28641" y="3523"/>
                    <a:pt x="28411" y="3436"/>
                    <a:pt x="28166" y="3404"/>
                  </a:cubicBezTo>
                  <a:cubicBezTo>
                    <a:pt x="28087" y="3394"/>
                    <a:pt x="28005" y="3388"/>
                    <a:pt x="27924" y="3388"/>
                  </a:cubicBezTo>
                  <a:cubicBezTo>
                    <a:pt x="27244" y="3388"/>
                    <a:pt x="26765" y="3734"/>
                    <a:pt x="26432" y="4129"/>
                  </a:cubicBezTo>
                  <a:lnTo>
                    <a:pt x="26377" y="4129"/>
                  </a:lnTo>
                  <a:cubicBezTo>
                    <a:pt x="26266" y="4129"/>
                    <a:pt x="26150" y="4138"/>
                    <a:pt x="26020" y="4163"/>
                  </a:cubicBezTo>
                  <a:cubicBezTo>
                    <a:pt x="25605" y="4249"/>
                    <a:pt x="24283" y="4695"/>
                    <a:pt x="24722" y="6864"/>
                  </a:cubicBezTo>
                  <a:cubicBezTo>
                    <a:pt x="24730" y="6912"/>
                    <a:pt x="24738" y="6958"/>
                    <a:pt x="24750" y="7003"/>
                  </a:cubicBezTo>
                  <a:cubicBezTo>
                    <a:pt x="24717" y="7111"/>
                    <a:pt x="24690" y="7199"/>
                    <a:pt x="24659" y="7308"/>
                  </a:cubicBezTo>
                  <a:cubicBezTo>
                    <a:pt x="24291" y="7679"/>
                    <a:pt x="23868" y="8090"/>
                    <a:pt x="23426" y="8457"/>
                  </a:cubicBezTo>
                  <a:cubicBezTo>
                    <a:pt x="23369" y="8504"/>
                    <a:pt x="23314" y="8553"/>
                    <a:pt x="23258" y="8598"/>
                  </a:cubicBezTo>
                  <a:cubicBezTo>
                    <a:pt x="23190" y="8659"/>
                    <a:pt x="23121" y="8717"/>
                    <a:pt x="23057" y="8768"/>
                  </a:cubicBezTo>
                  <a:lnTo>
                    <a:pt x="22949" y="8852"/>
                  </a:lnTo>
                  <a:cubicBezTo>
                    <a:pt x="22929" y="8610"/>
                    <a:pt x="22874" y="8365"/>
                    <a:pt x="22788" y="8131"/>
                  </a:cubicBezTo>
                  <a:cubicBezTo>
                    <a:pt x="22525" y="7431"/>
                    <a:pt x="21993" y="6899"/>
                    <a:pt x="21331" y="6628"/>
                  </a:cubicBezTo>
                  <a:cubicBezTo>
                    <a:pt x="21220" y="6581"/>
                    <a:pt x="21145" y="6474"/>
                    <a:pt x="21131" y="6354"/>
                  </a:cubicBezTo>
                  <a:cubicBezTo>
                    <a:pt x="21073" y="5854"/>
                    <a:pt x="20973" y="5304"/>
                    <a:pt x="20805" y="4742"/>
                  </a:cubicBezTo>
                  <a:cubicBezTo>
                    <a:pt x="19893" y="1686"/>
                    <a:pt x="17557" y="1"/>
                    <a:pt x="14220"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54"/>
            <p:cNvSpPr/>
            <p:nvPr/>
          </p:nvSpPr>
          <p:spPr>
            <a:xfrm>
              <a:off x="4658275" y="858758"/>
              <a:ext cx="127970" cy="134744"/>
            </a:xfrm>
            <a:custGeom>
              <a:avLst/>
              <a:gdLst/>
              <a:ahLst/>
              <a:cxnLst/>
              <a:rect l="l" t="t" r="r" b="b"/>
              <a:pathLst>
                <a:path w="4281" h="4508" extrusionOk="0">
                  <a:moveTo>
                    <a:pt x="3543" y="0"/>
                  </a:moveTo>
                  <a:cubicBezTo>
                    <a:pt x="3176" y="0"/>
                    <a:pt x="2582" y="321"/>
                    <a:pt x="2049" y="667"/>
                  </a:cubicBezTo>
                  <a:cubicBezTo>
                    <a:pt x="1421" y="1075"/>
                    <a:pt x="877" y="1518"/>
                    <a:pt x="877" y="1518"/>
                  </a:cubicBezTo>
                  <a:lnTo>
                    <a:pt x="1" y="3237"/>
                  </a:lnTo>
                  <a:cubicBezTo>
                    <a:pt x="1" y="3237"/>
                    <a:pt x="259" y="4140"/>
                    <a:pt x="649" y="4423"/>
                  </a:cubicBezTo>
                  <a:cubicBezTo>
                    <a:pt x="721" y="4476"/>
                    <a:pt x="798" y="4508"/>
                    <a:pt x="879" y="4508"/>
                  </a:cubicBezTo>
                  <a:cubicBezTo>
                    <a:pt x="943" y="4508"/>
                    <a:pt x="1009" y="4488"/>
                    <a:pt x="1078" y="4445"/>
                  </a:cubicBezTo>
                  <a:cubicBezTo>
                    <a:pt x="1700" y="4047"/>
                    <a:pt x="4280" y="948"/>
                    <a:pt x="3880" y="185"/>
                  </a:cubicBezTo>
                  <a:cubicBezTo>
                    <a:pt x="3841" y="113"/>
                    <a:pt x="3785" y="61"/>
                    <a:pt x="3714" y="32"/>
                  </a:cubicBezTo>
                  <a:cubicBezTo>
                    <a:pt x="3665" y="10"/>
                    <a:pt x="3608" y="0"/>
                    <a:pt x="35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54"/>
            <p:cNvSpPr/>
            <p:nvPr/>
          </p:nvSpPr>
          <p:spPr>
            <a:xfrm>
              <a:off x="4677645" y="859685"/>
              <a:ext cx="108599" cy="133818"/>
            </a:xfrm>
            <a:custGeom>
              <a:avLst/>
              <a:gdLst/>
              <a:ahLst/>
              <a:cxnLst/>
              <a:rect l="l" t="t" r="r" b="b"/>
              <a:pathLst>
                <a:path w="3633" h="4477" extrusionOk="0">
                  <a:moveTo>
                    <a:pt x="3066" y="1"/>
                  </a:moveTo>
                  <a:cubicBezTo>
                    <a:pt x="2801" y="774"/>
                    <a:pt x="1987" y="2626"/>
                    <a:pt x="1" y="4392"/>
                  </a:cubicBezTo>
                  <a:cubicBezTo>
                    <a:pt x="73" y="4445"/>
                    <a:pt x="150" y="4477"/>
                    <a:pt x="231" y="4477"/>
                  </a:cubicBezTo>
                  <a:cubicBezTo>
                    <a:pt x="295" y="4477"/>
                    <a:pt x="361" y="4457"/>
                    <a:pt x="430" y="4414"/>
                  </a:cubicBezTo>
                  <a:cubicBezTo>
                    <a:pt x="1052" y="4016"/>
                    <a:pt x="3632" y="917"/>
                    <a:pt x="3232" y="154"/>
                  </a:cubicBezTo>
                  <a:cubicBezTo>
                    <a:pt x="3193" y="82"/>
                    <a:pt x="3137" y="30"/>
                    <a:pt x="30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54"/>
            <p:cNvSpPr/>
            <p:nvPr/>
          </p:nvSpPr>
          <p:spPr>
            <a:xfrm>
              <a:off x="4696328" y="889186"/>
              <a:ext cx="13392" cy="29322"/>
            </a:xfrm>
            <a:custGeom>
              <a:avLst/>
              <a:gdLst/>
              <a:ahLst/>
              <a:cxnLst/>
              <a:rect l="l" t="t" r="r" b="b"/>
              <a:pathLst>
                <a:path w="448" h="981" extrusionOk="0">
                  <a:moveTo>
                    <a:pt x="147" y="1"/>
                  </a:moveTo>
                  <a:cubicBezTo>
                    <a:pt x="86" y="1"/>
                    <a:pt x="22" y="45"/>
                    <a:pt x="16" y="126"/>
                  </a:cubicBezTo>
                  <a:cubicBezTo>
                    <a:pt x="1" y="400"/>
                    <a:pt x="16" y="672"/>
                    <a:pt x="160" y="913"/>
                  </a:cubicBezTo>
                  <a:cubicBezTo>
                    <a:pt x="187" y="961"/>
                    <a:pt x="226" y="980"/>
                    <a:pt x="265" y="980"/>
                  </a:cubicBezTo>
                  <a:cubicBezTo>
                    <a:pt x="356" y="980"/>
                    <a:pt x="448" y="872"/>
                    <a:pt x="386" y="761"/>
                  </a:cubicBezTo>
                  <a:cubicBezTo>
                    <a:pt x="275" y="561"/>
                    <a:pt x="269" y="339"/>
                    <a:pt x="259" y="117"/>
                  </a:cubicBezTo>
                  <a:cubicBezTo>
                    <a:pt x="255" y="38"/>
                    <a:pt x="202" y="1"/>
                    <a:pt x="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54"/>
            <p:cNvSpPr/>
            <p:nvPr/>
          </p:nvSpPr>
          <p:spPr>
            <a:xfrm>
              <a:off x="4708733" y="880996"/>
              <a:ext cx="12316" cy="29292"/>
            </a:xfrm>
            <a:custGeom>
              <a:avLst/>
              <a:gdLst/>
              <a:ahLst/>
              <a:cxnLst/>
              <a:rect l="l" t="t" r="r" b="b"/>
              <a:pathLst>
                <a:path w="412" h="980" extrusionOk="0">
                  <a:moveTo>
                    <a:pt x="143" y="0"/>
                  </a:moveTo>
                  <a:cubicBezTo>
                    <a:pt x="77" y="0"/>
                    <a:pt x="9" y="46"/>
                    <a:pt x="8" y="133"/>
                  </a:cubicBezTo>
                  <a:cubicBezTo>
                    <a:pt x="1" y="389"/>
                    <a:pt x="38" y="636"/>
                    <a:pt x="114" y="881"/>
                  </a:cubicBezTo>
                  <a:cubicBezTo>
                    <a:pt x="135" y="950"/>
                    <a:pt x="188" y="979"/>
                    <a:pt x="241" y="979"/>
                  </a:cubicBezTo>
                  <a:cubicBezTo>
                    <a:pt x="326" y="979"/>
                    <a:pt x="412" y="905"/>
                    <a:pt x="376" y="796"/>
                  </a:cubicBezTo>
                  <a:cubicBezTo>
                    <a:pt x="306" y="578"/>
                    <a:pt x="271" y="353"/>
                    <a:pt x="265" y="125"/>
                  </a:cubicBezTo>
                  <a:cubicBezTo>
                    <a:pt x="264" y="40"/>
                    <a:pt x="204" y="0"/>
                    <a:pt x="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54"/>
            <p:cNvSpPr/>
            <p:nvPr/>
          </p:nvSpPr>
          <p:spPr>
            <a:xfrm>
              <a:off x="4719793" y="873554"/>
              <a:ext cx="13242" cy="29292"/>
            </a:xfrm>
            <a:custGeom>
              <a:avLst/>
              <a:gdLst/>
              <a:ahLst/>
              <a:cxnLst/>
              <a:rect l="l" t="t" r="r" b="b"/>
              <a:pathLst>
                <a:path w="443" h="980" extrusionOk="0">
                  <a:moveTo>
                    <a:pt x="137" y="1"/>
                  </a:moveTo>
                  <a:cubicBezTo>
                    <a:pt x="94" y="1"/>
                    <a:pt x="52" y="26"/>
                    <a:pt x="43" y="77"/>
                  </a:cubicBezTo>
                  <a:cubicBezTo>
                    <a:pt x="1" y="337"/>
                    <a:pt x="83" y="640"/>
                    <a:pt x="162" y="889"/>
                  </a:cubicBezTo>
                  <a:cubicBezTo>
                    <a:pt x="182" y="952"/>
                    <a:pt x="232" y="980"/>
                    <a:pt x="282" y="980"/>
                  </a:cubicBezTo>
                  <a:cubicBezTo>
                    <a:pt x="362" y="980"/>
                    <a:pt x="443" y="910"/>
                    <a:pt x="409" y="810"/>
                  </a:cubicBezTo>
                  <a:cubicBezTo>
                    <a:pt x="328" y="566"/>
                    <a:pt x="307" y="313"/>
                    <a:pt x="232" y="70"/>
                  </a:cubicBezTo>
                  <a:cubicBezTo>
                    <a:pt x="219" y="23"/>
                    <a:pt x="178" y="1"/>
                    <a:pt x="1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54"/>
            <p:cNvSpPr/>
            <p:nvPr/>
          </p:nvSpPr>
          <p:spPr>
            <a:xfrm>
              <a:off x="4478800" y="750975"/>
              <a:ext cx="212117" cy="205733"/>
            </a:xfrm>
            <a:custGeom>
              <a:avLst/>
              <a:gdLst/>
              <a:ahLst/>
              <a:cxnLst/>
              <a:rect l="l" t="t" r="r" b="b"/>
              <a:pathLst>
                <a:path w="7096" h="6883" extrusionOk="0">
                  <a:moveTo>
                    <a:pt x="1647" y="0"/>
                  </a:moveTo>
                  <a:lnTo>
                    <a:pt x="0" y="2299"/>
                  </a:lnTo>
                  <a:lnTo>
                    <a:pt x="1632" y="3516"/>
                  </a:lnTo>
                  <a:lnTo>
                    <a:pt x="1639" y="3522"/>
                  </a:lnTo>
                  <a:lnTo>
                    <a:pt x="1969" y="3769"/>
                  </a:lnTo>
                  <a:cubicBezTo>
                    <a:pt x="1969" y="3769"/>
                    <a:pt x="2987" y="4537"/>
                    <a:pt x="3996" y="5316"/>
                  </a:cubicBezTo>
                  <a:cubicBezTo>
                    <a:pt x="5005" y="6094"/>
                    <a:pt x="6009" y="6883"/>
                    <a:pt x="6009" y="6883"/>
                  </a:cubicBezTo>
                  <a:cubicBezTo>
                    <a:pt x="6544" y="6326"/>
                    <a:pt x="6829" y="5769"/>
                    <a:pt x="7096" y="4953"/>
                  </a:cubicBezTo>
                  <a:cubicBezTo>
                    <a:pt x="7096" y="4953"/>
                    <a:pt x="6217" y="4136"/>
                    <a:pt x="5336" y="3320"/>
                  </a:cubicBezTo>
                  <a:lnTo>
                    <a:pt x="3560" y="1701"/>
                  </a:lnTo>
                  <a:lnTo>
                    <a:pt x="3254" y="1424"/>
                  </a:lnTo>
                  <a:lnTo>
                    <a:pt x="3242" y="1414"/>
                  </a:lnTo>
                  <a:lnTo>
                    <a:pt x="1647"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54"/>
            <p:cNvSpPr/>
            <p:nvPr/>
          </p:nvSpPr>
          <p:spPr>
            <a:xfrm>
              <a:off x="4478800" y="750915"/>
              <a:ext cx="97330" cy="105302"/>
            </a:xfrm>
            <a:custGeom>
              <a:avLst/>
              <a:gdLst/>
              <a:ahLst/>
              <a:cxnLst/>
              <a:rect l="l" t="t" r="r" b="b"/>
              <a:pathLst>
                <a:path w="3256" h="3523" extrusionOk="0">
                  <a:moveTo>
                    <a:pt x="1647" y="1"/>
                  </a:moveTo>
                  <a:lnTo>
                    <a:pt x="0" y="2299"/>
                  </a:lnTo>
                  <a:lnTo>
                    <a:pt x="1632" y="3517"/>
                  </a:lnTo>
                  <a:lnTo>
                    <a:pt x="1639" y="3522"/>
                  </a:lnTo>
                  <a:cubicBezTo>
                    <a:pt x="2229" y="2862"/>
                    <a:pt x="2768" y="2162"/>
                    <a:pt x="3255" y="1423"/>
                  </a:cubicBezTo>
                  <a:lnTo>
                    <a:pt x="3242" y="1415"/>
                  </a:lnTo>
                  <a:lnTo>
                    <a:pt x="1647"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54"/>
            <p:cNvSpPr/>
            <p:nvPr/>
          </p:nvSpPr>
          <p:spPr>
            <a:xfrm>
              <a:off x="4188096" y="1022884"/>
              <a:ext cx="171583" cy="102254"/>
            </a:xfrm>
            <a:custGeom>
              <a:avLst/>
              <a:gdLst/>
              <a:ahLst/>
              <a:cxnLst/>
              <a:rect l="l" t="t" r="r" b="b"/>
              <a:pathLst>
                <a:path w="5740" h="3421" extrusionOk="0">
                  <a:moveTo>
                    <a:pt x="4587" y="0"/>
                  </a:moveTo>
                  <a:lnTo>
                    <a:pt x="2480" y="441"/>
                  </a:lnTo>
                  <a:cubicBezTo>
                    <a:pt x="2480" y="441"/>
                    <a:pt x="1845" y="896"/>
                    <a:pt x="1224" y="1453"/>
                  </a:cubicBezTo>
                  <a:cubicBezTo>
                    <a:pt x="606" y="2007"/>
                    <a:pt x="0" y="2664"/>
                    <a:pt x="57" y="3059"/>
                  </a:cubicBezTo>
                  <a:cubicBezTo>
                    <a:pt x="69" y="3145"/>
                    <a:pt x="107" y="3220"/>
                    <a:pt x="175" y="3283"/>
                  </a:cubicBezTo>
                  <a:cubicBezTo>
                    <a:pt x="278" y="3379"/>
                    <a:pt x="452" y="3421"/>
                    <a:pt x="677" y="3421"/>
                  </a:cubicBezTo>
                  <a:cubicBezTo>
                    <a:pt x="1995" y="3421"/>
                    <a:pt x="5052" y="1983"/>
                    <a:pt x="5571" y="1512"/>
                  </a:cubicBezTo>
                  <a:cubicBezTo>
                    <a:pt x="5722" y="1375"/>
                    <a:pt x="5739" y="1210"/>
                    <a:pt x="5673" y="1045"/>
                  </a:cubicBezTo>
                  <a:cubicBezTo>
                    <a:pt x="5482" y="542"/>
                    <a:pt x="4587" y="0"/>
                    <a:pt x="45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54"/>
            <p:cNvSpPr/>
            <p:nvPr/>
          </p:nvSpPr>
          <p:spPr>
            <a:xfrm>
              <a:off x="4189769" y="1054089"/>
              <a:ext cx="169909" cy="71049"/>
            </a:xfrm>
            <a:custGeom>
              <a:avLst/>
              <a:gdLst/>
              <a:ahLst/>
              <a:cxnLst/>
              <a:rect l="l" t="t" r="r" b="b"/>
              <a:pathLst>
                <a:path w="5684" h="2377" extrusionOk="0">
                  <a:moveTo>
                    <a:pt x="5618" y="1"/>
                  </a:moveTo>
                  <a:cubicBezTo>
                    <a:pt x="3137" y="1620"/>
                    <a:pt x="910" y="1956"/>
                    <a:pt x="1" y="2015"/>
                  </a:cubicBezTo>
                  <a:cubicBezTo>
                    <a:pt x="13" y="2101"/>
                    <a:pt x="51" y="2176"/>
                    <a:pt x="119" y="2239"/>
                  </a:cubicBezTo>
                  <a:cubicBezTo>
                    <a:pt x="222" y="2335"/>
                    <a:pt x="396" y="2377"/>
                    <a:pt x="621" y="2377"/>
                  </a:cubicBezTo>
                  <a:cubicBezTo>
                    <a:pt x="1939" y="2377"/>
                    <a:pt x="4996" y="939"/>
                    <a:pt x="5515" y="468"/>
                  </a:cubicBezTo>
                  <a:cubicBezTo>
                    <a:pt x="5666" y="331"/>
                    <a:pt x="5683" y="166"/>
                    <a:pt x="5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54"/>
            <p:cNvSpPr/>
            <p:nvPr/>
          </p:nvSpPr>
          <p:spPr>
            <a:xfrm>
              <a:off x="4239331" y="1046019"/>
              <a:ext cx="34705" cy="18980"/>
            </a:xfrm>
            <a:custGeom>
              <a:avLst/>
              <a:gdLst/>
              <a:ahLst/>
              <a:cxnLst/>
              <a:rect l="l" t="t" r="r" b="b"/>
              <a:pathLst>
                <a:path w="1161" h="635" extrusionOk="0">
                  <a:moveTo>
                    <a:pt x="213" y="0"/>
                  </a:moveTo>
                  <a:cubicBezTo>
                    <a:pt x="66" y="0"/>
                    <a:pt x="0" y="210"/>
                    <a:pt x="165" y="262"/>
                  </a:cubicBezTo>
                  <a:cubicBezTo>
                    <a:pt x="401" y="337"/>
                    <a:pt x="639" y="408"/>
                    <a:pt x="821" y="587"/>
                  </a:cubicBezTo>
                  <a:cubicBezTo>
                    <a:pt x="856" y="620"/>
                    <a:pt x="897" y="635"/>
                    <a:pt x="935" y="635"/>
                  </a:cubicBezTo>
                  <a:cubicBezTo>
                    <a:pt x="1056" y="635"/>
                    <a:pt x="1161" y="498"/>
                    <a:pt x="1053" y="386"/>
                  </a:cubicBezTo>
                  <a:cubicBezTo>
                    <a:pt x="835" y="163"/>
                    <a:pt x="544" y="63"/>
                    <a:pt x="247" y="4"/>
                  </a:cubicBezTo>
                  <a:cubicBezTo>
                    <a:pt x="235" y="2"/>
                    <a:pt x="224" y="0"/>
                    <a:pt x="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54"/>
            <p:cNvSpPr/>
            <p:nvPr/>
          </p:nvSpPr>
          <p:spPr>
            <a:xfrm>
              <a:off x="4226866" y="1056690"/>
              <a:ext cx="35213" cy="18621"/>
            </a:xfrm>
            <a:custGeom>
              <a:avLst/>
              <a:gdLst/>
              <a:ahLst/>
              <a:cxnLst/>
              <a:rect l="l" t="t" r="r" b="b"/>
              <a:pathLst>
                <a:path w="1178" h="623" extrusionOk="0">
                  <a:moveTo>
                    <a:pt x="216" y="0"/>
                  </a:moveTo>
                  <a:cubicBezTo>
                    <a:pt x="63" y="0"/>
                    <a:pt x="1" y="229"/>
                    <a:pt x="172" y="281"/>
                  </a:cubicBezTo>
                  <a:cubicBezTo>
                    <a:pt x="418" y="353"/>
                    <a:pt x="647" y="457"/>
                    <a:pt x="863" y="595"/>
                  </a:cubicBezTo>
                  <a:cubicBezTo>
                    <a:pt x="893" y="615"/>
                    <a:pt x="922" y="623"/>
                    <a:pt x="950" y="623"/>
                  </a:cubicBezTo>
                  <a:cubicBezTo>
                    <a:pt x="1086" y="623"/>
                    <a:pt x="1177" y="430"/>
                    <a:pt x="1032" y="337"/>
                  </a:cubicBezTo>
                  <a:cubicBezTo>
                    <a:pt x="791" y="183"/>
                    <a:pt x="534" y="72"/>
                    <a:pt x="257" y="5"/>
                  </a:cubicBezTo>
                  <a:cubicBezTo>
                    <a:pt x="243" y="2"/>
                    <a:pt x="229" y="0"/>
                    <a:pt x="2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54"/>
            <p:cNvSpPr/>
            <p:nvPr/>
          </p:nvSpPr>
          <p:spPr>
            <a:xfrm>
              <a:off x="4216673" y="1067151"/>
              <a:ext cx="33659" cy="18980"/>
            </a:xfrm>
            <a:custGeom>
              <a:avLst/>
              <a:gdLst/>
              <a:ahLst/>
              <a:cxnLst/>
              <a:rect l="l" t="t" r="r" b="b"/>
              <a:pathLst>
                <a:path w="1126" h="635" extrusionOk="0">
                  <a:moveTo>
                    <a:pt x="142" y="1"/>
                  </a:moveTo>
                  <a:cubicBezTo>
                    <a:pt x="39" y="1"/>
                    <a:pt x="0" y="145"/>
                    <a:pt x="90" y="202"/>
                  </a:cubicBezTo>
                  <a:cubicBezTo>
                    <a:pt x="330" y="353"/>
                    <a:pt x="597" y="449"/>
                    <a:pt x="835" y="608"/>
                  </a:cubicBezTo>
                  <a:cubicBezTo>
                    <a:pt x="863" y="627"/>
                    <a:pt x="890" y="635"/>
                    <a:pt x="917" y="635"/>
                  </a:cubicBezTo>
                  <a:cubicBezTo>
                    <a:pt x="1040" y="635"/>
                    <a:pt x="1126" y="454"/>
                    <a:pt x="992" y="367"/>
                  </a:cubicBezTo>
                  <a:cubicBezTo>
                    <a:pt x="746" y="207"/>
                    <a:pt x="444" y="31"/>
                    <a:pt x="154" y="1"/>
                  </a:cubicBezTo>
                  <a:cubicBezTo>
                    <a:pt x="150" y="1"/>
                    <a:pt x="146"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54"/>
            <p:cNvSpPr/>
            <p:nvPr/>
          </p:nvSpPr>
          <p:spPr>
            <a:xfrm>
              <a:off x="4197781" y="812279"/>
              <a:ext cx="128807" cy="229286"/>
            </a:xfrm>
            <a:custGeom>
              <a:avLst/>
              <a:gdLst/>
              <a:ahLst/>
              <a:cxnLst/>
              <a:rect l="l" t="t" r="r" b="b"/>
              <a:pathLst>
                <a:path w="4309" h="7671" extrusionOk="0">
                  <a:moveTo>
                    <a:pt x="1551" y="0"/>
                  </a:moveTo>
                  <a:cubicBezTo>
                    <a:pt x="944" y="831"/>
                    <a:pt x="376" y="1777"/>
                    <a:pt x="118" y="2785"/>
                  </a:cubicBezTo>
                  <a:cubicBezTo>
                    <a:pt x="44" y="3076"/>
                    <a:pt x="1" y="3379"/>
                    <a:pt x="23" y="3680"/>
                  </a:cubicBezTo>
                  <a:cubicBezTo>
                    <a:pt x="50" y="4026"/>
                    <a:pt x="208" y="4332"/>
                    <a:pt x="356" y="4640"/>
                  </a:cubicBezTo>
                  <a:cubicBezTo>
                    <a:pt x="668" y="5292"/>
                    <a:pt x="1004" y="5934"/>
                    <a:pt x="1337" y="6576"/>
                  </a:cubicBezTo>
                  <a:cubicBezTo>
                    <a:pt x="1527" y="6942"/>
                    <a:pt x="1719" y="7307"/>
                    <a:pt x="1913" y="7670"/>
                  </a:cubicBezTo>
                  <a:cubicBezTo>
                    <a:pt x="2529" y="7640"/>
                    <a:pt x="3143" y="7560"/>
                    <a:pt x="3721" y="7338"/>
                  </a:cubicBezTo>
                  <a:cubicBezTo>
                    <a:pt x="3857" y="7286"/>
                    <a:pt x="3991" y="7227"/>
                    <a:pt x="4122" y="7162"/>
                  </a:cubicBezTo>
                  <a:cubicBezTo>
                    <a:pt x="4151" y="7148"/>
                    <a:pt x="4293" y="7098"/>
                    <a:pt x="4306" y="7067"/>
                  </a:cubicBezTo>
                  <a:cubicBezTo>
                    <a:pt x="4309" y="7060"/>
                    <a:pt x="4292" y="7039"/>
                    <a:pt x="4292" y="7032"/>
                  </a:cubicBezTo>
                  <a:cubicBezTo>
                    <a:pt x="4285" y="6971"/>
                    <a:pt x="4235" y="6898"/>
                    <a:pt x="4211" y="6842"/>
                  </a:cubicBezTo>
                  <a:cubicBezTo>
                    <a:pt x="4158" y="6712"/>
                    <a:pt x="4103" y="6583"/>
                    <a:pt x="4049" y="6455"/>
                  </a:cubicBezTo>
                  <a:cubicBezTo>
                    <a:pt x="3800" y="5863"/>
                    <a:pt x="3553" y="5271"/>
                    <a:pt x="3314" y="4676"/>
                  </a:cubicBezTo>
                  <a:cubicBezTo>
                    <a:pt x="3191" y="4371"/>
                    <a:pt x="3057" y="4065"/>
                    <a:pt x="2951" y="3755"/>
                  </a:cubicBezTo>
                  <a:cubicBezTo>
                    <a:pt x="2931" y="3701"/>
                    <a:pt x="2910" y="3635"/>
                    <a:pt x="2915" y="3577"/>
                  </a:cubicBezTo>
                  <a:cubicBezTo>
                    <a:pt x="2920" y="3513"/>
                    <a:pt x="2972" y="3455"/>
                    <a:pt x="2993" y="3421"/>
                  </a:cubicBezTo>
                  <a:cubicBezTo>
                    <a:pt x="3134" y="3204"/>
                    <a:pt x="3250" y="2974"/>
                    <a:pt x="3398" y="2758"/>
                  </a:cubicBezTo>
                  <a:cubicBezTo>
                    <a:pt x="3562" y="2520"/>
                    <a:pt x="3738" y="2289"/>
                    <a:pt x="3928" y="2071"/>
                  </a:cubicBezTo>
                  <a:cubicBezTo>
                    <a:pt x="3123" y="1396"/>
                    <a:pt x="2317" y="718"/>
                    <a:pt x="1551"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54"/>
            <p:cNvSpPr/>
            <p:nvPr/>
          </p:nvSpPr>
          <p:spPr>
            <a:xfrm>
              <a:off x="4207526" y="812220"/>
              <a:ext cx="107643" cy="102164"/>
            </a:xfrm>
            <a:custGeom>
              <a:avLst/>
              <a:gdLst/>
              <a:ahLst/>
              <a:cxnLst/>
              <a:rect l="l" t="t" r="r" b="b"/>
              <a:pathLst>
                <a:path w="3601" h="3418" extrusionOk="0">
                  <a:moveTo>
                    <a:pt x="1226" y="1"/>
                  </a:moveTo>
                  <a:cubicBezTo>
                    <a:pt x="1226" y="1"/>
                    <a:pt x="1201" y="34"/>
                    <a:pt x="1160" y="91"/>
                  </a:cubicBezTo>
                  <a:cubicBezTo>
                    <a:pt x="1120" y="147"/>
                    <a:pt x="1065" y="225"/>
                    <a:pt x="1002" y="320"/>
                  </a:cubicBezTo>
                  <a:cubicBezTo>
                    <a:pt x="873" y="510"/>
                    <a:pt x="708" y="770"/>
                    <a:pt x="556" y="1035"/>
                  </a:cubicBezTo>
                  <a:cubicBezTo>
                    <a:pt x="402" y="1299"/>
                    <a:pt x="262" y="1574"/>
                    <a:pt x="163" y="1785"/>
                  </a:cubicBezTo>
                  <a:cubicBezTo>
                    <a:pt x="66" y="1995"/>
                    <a:pt x="9" y="2139"/>
                    <a:pt x="9" y="2139"/>
                  </a:cubicBezTo>
                  <a:lnTo>
                    <a:pt x="1" y="2156"/>
                  </a:lnTo>
                  <a:cubicBezTo>
                    <a:pt x="849" y="2658"/>
                    <a:pt x="1765" y="3027"/>
                    <a:pt x="2669" y="3418"/>
                  </a:cubicBezTo>
                  <a:lnTo>
                    <a:pt x="2670" y="3414"/>
                  </a:lnTo>
                  <a:cubicBezTo>
                    <a:pt x="2670" y="3414"/>
                    <a:pt x="2705" y="3344"/>
                    <a:pt x="2774" y="3224"/>
                  </a:cubicBezTo>
                  <a:cubicBezTo>
                    <a:pt x="2844" y="3106"/>
                    <a:pt x="2949" y="2935"/>
                    <a:pt x="3071" y="2760"/>
                  </a:cubicBezTo>
                  <a:cubicBezTo>
                    <a:pt x="3191" y="2585"/>
                    <a:pt x="3326" y="2407"/>
                    <a:pt x="3431" y="2277"/>
                  </a:cubicBezTo>
                  <a:cubicBezTo>
                    <a:pt x="3535" y="2146"/>
                    <a:pt x="3600" y="2070"/>
                    <a:pt x="3600" y="2070"/>
                  </a:cubicBezTo>
                  <a:cubicBezTo>
                    <a:pt x="3600" y="2070"/>
                    <a:pt x="2997" y="1566"/>
                    <a:pt x="2402" y="1049"/>
                  </a:cubicBezTo>
                  <a:cubicBezTo>
                    <a:pt x="2104" y="791"/>
                    <a:pt x="1809" y="530"/>
                    <a:pt x="1589" y="332"/>
                  </a:cubicBezTo>
                  <a:cubicBezTo>
                    <a:pt x="1369" y="135"/>
                    <a:pt x="1226" y="1"/>
                    <a:pt x="1226"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54"/>
            <p:cNvSpPr/>
            <p:nvPr/>
          </p:nvSpPr>
          <p:spPr>
            <a:xfrm>
              <a:off x="3869740" y="437279"/>
              <a:ext cx="112007" cy="114120"/>
            </a:xfrm>
            <a:custGeom>
              <a:avLst/>
              <a:gdLst/>
              <a:ahLst/>
              <a:cxnLst/>
              <a:rect l="l" t="t" r="r" b="b"/>
              <a:pathLst>
                <a:path w="3747" h="3818" extrusionOk="0">
                  <a:moveTo>
                    <a:pt x="2099" y="1"/>
                  </a:moveTo>
                  <a:cubicBezTo>
                    <a:pt x="2091" y="1"/>
                    <a:pt x="2083" y="1"/>
                    <a:pt x="2075" y="2"/>
                  </a:cubicBezTo>
                  <a:cubicBezTo>
                    <a:pt x="1928" y="20"/>
                    <a:pt x="1937" y="300"/>
                    <a:pt x="2000" y="585"/>
                  </a:cubicBezTo>
                  <a:cubicBezTo>
                    <a:pt x="2063" y="869"/>
                    <a:pt x="2177" y="1144"/>
                    <a:pt x="2177" y="1144"/>
                  </a:cubicBezTo>
                  <a:cubicBezTo>
                    <a:pt x="2177" y="1144"/>
                    <a:pt x="1975" y="904"/>
                    <a:pt x="1746" y="674"/>
                  </a:cubicBezTo>
                  <a:cubicBezTo>
                    <a:pt x="1548" y="477"/>
                    <a:pt x="1334" y="287"/>
                    <a:pt x="1179" y="287"/>
                  </a:cubicBezTo>
                  <a:cubicBezTo>
                    <a:pt x="1154" y="287"/>
                    <a:pt x="1130" y="292"/>
                    <a:pt x="1108" y="303"/>
                  </a:cubicBezTo>
                  <a:cubicBezTo>
                    <a:pt x="953" y="383"/>
                    <a:pt x="1051" y="706"/>
                    <a:pt x="1203" y="996"/>
                  </a:cubicBezTo>
                  <a:cubicBezTo>
                    <a:pt x="1355" y="1287"/>
                    <a:pt x="1556" y="1546"/>
                    <a:pt x="1556" y="1546"/>
                  </a:cubicBezTo>
                  <a:cubicBezTo>
                    <a:pt x="1556" y="1546"/>
                    <a:pt x="1292" y="1377"/>
                    <a:pt x="1011" y="1215"/>
                  </a:cubicBezTo>
                  <a:cubicBezTo>
                    <a:pt x="794" y="1091"/>
                    <a:pt x="566" y="970"/>
                    <a:pt x="436" y="970"/>
                  </a:cubicBezTo>
                  <a:cubicBezTo>
                    <a:pt x="398" y="970"/>
                    <a:pt x="368" y="981"/>
                    <a:pt x="349" y="1004"/>
                  </a:cubicBezTo>
                  <a:cubicBezTo>
                    <a:pt x="201" y="1196"/>
                    <a:pt x="383" y="1502"/>
                    <a:pt x="607" y="1742"/>
                  </a:cubicBezTo>
                  <a:cubicBezTo>
                    <a:pt x="832" y="1984"/>
                    <a:pt x="1097" y="2160"/>
                    <a:pt x="1097" y="2160"/>
                  </a:cubicBezTo>
                  <a:cubicBezTo>
                    <a:pt x="1097" y="2160"/>
                    <a:pt x="885" y="2047"/>
                    <a:pt x="652" y="1958"/>
                  </a:cubicBezTo>
                  <a:cubicBezTo>
                    <a:pt x="521" y="1909"/>
                    <a:pt x="381" y="1867"/>
                    <a:pt x="270" y="1867"/>
                  </a:cubicBezTo>
                  <a:cubicBezTo>
                    <a:pt x="187" y="1867"/>
                    <a:pt x="121" y="1890"/>
                    <a:pt x="85" y="1951"/>
                  </a:cubicBezTo>
                  <a:cubicBezTo>
                    <a:pt x="0" y="2095"/>
                    <a:pt x="260" y="2385"/>
                    <a:pt x="547" y="2622"/>
                  </a:cubicBezTo>
                  <a:cubicBezTo>
                    <a:pt x="835" y="2862"/>
                    <a:pt x="1152" y="3045"/>
                    <a:pt x="1152" y="3045"/>
                  </a:cubicBezTo>
                  <a:cubicBezTo>
                    <a:pt x="1152" y="3045"/>
                    <a:pt x="1228" y="3234"/>
                    <a:pt x="1391" y="3429"/>
                  </a:cubicBezTo>
                  <a:cubicBezTo>
                    <a:pt x="1552" y="3621"/>
                    <a:pt x="1801" y="3817"/>
                    <a:pt x="2113" y="3817"/>
                  </a:cubicBezTo>
                  <a:cubicBezTo>
                    <a:pt x="2114" y="3817"/>
                    <a:pt x="2115" y="3817"/>
                    <a:pt x="2116" y="3817"/>
                  </a:cubicBezTo>
                  <a:cubicBezTo>
                    <a:pt x="2426" y="3817"/>
                    <a:pt x="2768" y="3534"/>
                    <a:pt x="3027" y="3189"/>
                  </a:cubicBezTo>
                  <a:cubicBezTo>
                    <a:pt x="3285" y="2845"/>
                    <a:pt x="3478" y="2438"/>
                    <a:pt x="3475" y="2162"/>
                  </a:cubicBezTo>
                  <a:cubicBezTo>
                    <a:pt x="3475" y="2162"/>
                    <a:pt x="3559" y="1788"/>
                    <a:pt x="3628" y="1422"/>
                  </a:cubicBezTo>
                  <a:cubicBezTo>
                    <a:pt x="3693" y="1056"/>
                    <a:pt x="3746" y="698"/>
                    <a:pt x="3591" y="677"/>
                  </a:cubicBezTo>
                  <a:cubicBezTo>
                    <a:pt x="3582" y="675"/>
                    <a:pt x="3573" y="675"/>
                    <a:pt x="3564" y="675"/>
                  </a:cubicBezTo>
                  <a:cubicBezTo>
                    <a:pt x="3418" y="675"/>
                    <a:pt x="3271" y="851"/>
                    <a:pt x="3169" y="1037"/>
                  </a:cubicBezTo>
                  <a:cubicBezTo>
                    <a:pt x="3059" y="1231"/>
                    <a:pt x="2994" y="1440"/>
                    <a:pt x="2994" y="1440"/>
                  </a:cubicBezTo>
                  <a:cubicBezTo>
                    <a:pt x="2994" y="1440"/>
                    <a:pt x="2843" y="1072"/>
                    <a:pt x="2668" y="702"/>
                  </a:cubicBezTo>
                  <a:cubicBezTo>
                    <a:pt x="2494" y="349"/>
                    <a:pt x="2302" y="1"/>
                    <a:pt x="2099"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54"/>
            <p:cNvSpPr/>
            <p:nvPr/>
          </p:nvSpPr>
          <p:spPr>
            <a:xfrm>
              <a:off x="3933621" y="481636"/>
              <a:ext cx="24422" cy="23613"/>
            </a:xfrm>
            <a:custGeom>
              <a:avLst/>
              <a:gdLst/>
              <a:ahLst/>
              <a:cxnLst/>
              <a:rect l="l" t="t" r="r" b="b"/>
              <a:pathLst>
                <a:path w="817" h="790" extrusionOk="0">
                  <a:moveTo>
                    <a:pt x="758" y="0"/>
                  </a:moveTo>
                  <a:cubicBezTo>
                    <a:pt x="757" y="0"/>
                    <a:pt x="756" y="0"/>
                    <a:pt x="756" y="0"/>
                  </a:cubicBezTo>
                  <a:cubicBezTo>
                    <a:pt x="568" y="9"/>
                    <a:pt x="381" y="83"/>
                    <a:pt x="240" y="213"/>
                  </a:cubicBezTo>
                  <a:cubicBezTo>
                    <a:pt x="202" y="247"/>
                    <a:pt x="171" y="284"/>
                    <a:pt x="142" y="325"/>
                  </a:cubicBezTo>
                  <a:cubicBezTo>
                    <a:pt x="58" y="439"/>
                    <a:pt x="9" y="577"/>
                    <a:pt x="2" y="720"/>
                  </a:cubicBezTo>
                  <a:cubicBezTo>
                    <a:pt x="0" y="755"/>
                    <a:pt x="29" y="786"/>
                    <a:pt x="64" y="789"/>
                  </a:cubicBezTo>
                  <a:cubicBezTo>
                    <a:pt x="65" y="789"/>
                    <a:pt x="66" y="789"/>
                    <a:pt x="67" y="789"/>
                  </a:cubicBezTo>
                  <a:cubicBezTo>
                    <a:pt x="101" y="789"/>
                    <a:pt x="129" y="763"/>
                    <a:pt x="130" y="728"/>
                  </a:cubicBezTo>
                  <a:cubicBezTo>
                    <a:pt x="136" y="610"/>
                    <a:pt x="177" y="494"/>
                    <a:pt x="243" y="398"/>
                  </a:cubicBezTo>
                  <a:cubicBezTo>
                    <a:pt x="266" y="366"/>
                    <a:pt x="294" y="333"/>
                    <a:pt x="325" y="305"/>
                  </a:cubicBezTo>
                  <a:cubicBezTo>
                    <a:pt x="439" y="196"/>
                    <a:pt x="597" y="130"/>
                    <a:pt x="753" y="123"/>
                  </a:cubicBezTo>
                  <a:cubicBezTo>
                    <a:pt x="788" y="122"/>
                    <a:pt x="815" y="92"/>
                    <a:pt x="816" y="58"/>
                  </a:cubicBezTo>
                  <a:cubicBezTo>
                    <a:pt x="816" y="26"/>
                    <a:pt x="792" y="0"/>
                    <a:pt x="7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54"/>
            <p:cNvSpPr/>
            <p:nvPr/>
          </p:nvSpPr>
          <p:spPr>
            <a:xfrm>
              <a:off x="3932903" y="510570"/>
              <a:ext cx="244282" cy="109069"/>
            </a:xfrm>
            <a:custGeom>
              <a:avLst/>
              <a:gdLst/>
              <a:ahLst/>
              <a:cxnLst/>
              <a:rect l="l" t="t" r="r" b="b"/>
              <a:pathLst>
                <a:path w="8172" h="3649" extrusionOk="0">
                  <a:moveTo>
                    <a:pt x="1312" y="0"/>
                  </a:moveTo>
                  <a:cubicBezTo>
                    <a:pt x="1065" y="257"/>
                    <a:pt x="818" y="509"/>
                    <a:pt x="572" y="767"/>
                  </a:cubicBezTo>
                  <a:cubicBezTo>
                    <a:pt x="421" y="925"/>
                    <a:pt x="269" y="1086"/>
                    <a:pt x="118" y="1245"/>
                  </a:cubicBezTo>
                  <a:cubicBezTo>
                    <a:pt x="92" y="1271"/>
                    <a:pt x="22" y="1320"/>
                    <a:pt x="12" y="1355"/>
                  </a:cubicBezTo>
                  <a:cubicBezTo>
                    <a:pt x="0" y="1395"/>
                    <a:pt x="112" y="1485"/>
                    <a:pt x="142" y="1516"/>
                  </a:cubicBezTo>
                  <a:cubicBezTo>
                    <a:pt x="1214" y="2638"/>
                    <a:pt x="2677" y="3649"/>
                    <a:pt x="4287" y="3649"/>
                  </a:cubicBezTo>
                  <a:cubicBezTo>
                    <a:pt x="4316" y="3649"/>
                    <a:pt x="4345" y="3648"/>
                    <a:pt x="4373" y="3648"/>
                  </a:cubicBezTo>
                  <a:cubicBezTo>
                    <a:pt x="5694" y="3619"/>
                    <a:pt x="7001" y="3217"/>
                    <a:pt x="8172" y="2619"/>
                  </a:cubicBezTo>
                  <a:cubicBezTo>
                    <a:pt x="8124" y="2534"/>
                    <a:pt x="8074" y="2448"/>
                    <a:pt x="8025" y="2363"/>
                  </a:cubicBezTo>
                  <a:cubicBezTo>
                    <a:pt x="7677" y="1758"/>
                    <a:pt x="7332" y="1155"/>
                    <a:pt x="6984" y="551"/>
                  </a:cubicBezTo>
                  <a:cubicBezTo>
                    <a:pt x="6637" y="760"/>
                    <a:pt x="6279" y="939"/>
                    <a:pt x="5903" y="1084"/>
                  </a:cubicBezTo>
                  <a:cubicBezTo>
                    <a:pt x="5519" y="1233"/>
                    <a:pt x="5121" y="1348"/>
                    <a:pt x="4718" y="1426"/>
                  </a:cubicBezTo>
                  <a:cubicBezTo>
                    <a:pt x="4531" y="1462"/>
                    <a:pt x="4335" y="1497"/>
                    <a:pt x="4144" y="1497"/>
                  </a:cubicBezTo>
                  <a:cubicBezTo>
                    <a:pt x="4127" y="1497"/>
                    <a:pt x="4110" y="1497"/>
                    <a:pt x="4094" y="1497"/>
                  </a:cubicBezTo>
                  <a:cubicBezTo>
                    <a:pt x="3892" y="1490"/>
                    <a:pt x="3684" y="1446"/>
                    <a:pt x="3488" y="1389"/>
                  </a:cubicBezTo>
                  <a:cubicBezTo>
                    <a:pt x="2654" y="1149"/>
                    <a:pt x="1926" y="599"/>
                    <a:pt x="1312"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54"/>
            <p:cNvSpPr/>
            <p:nvPr/>
          </p:nvSpPr>
          <p:spPr>
            <a:xfrm>
              <a:off x="4108372" y="527009"/>
              <a:ext cx="68813" cy="81211"/>
            </a:xfrm>
            <a:custGeom>
              <a:avLst/>
              <a:gdLst/>
              <a:ahLst/>
              <a:cxnLst/>
              <a:rect l="l" t="t" r="r" b="b"/>
              <a:pathLst>
                <a:path w="2302" h="2717" extrusionOk="0">
                  <a:moveTo>
                    <a:pt x="1114" y="1"/>
                  </a:moveTo>
                  <a:cubicBezTo>
                    <a:pt x="1114" y="1"/>
                    <a:pt x="1050" y="40"/>
                    <a:pt x="951" y="98"/>
                  </a:cubicBezTo>
                  <a:cubicBezTo>
                    <a:pt x="852" y="156"/>
                    <a:pt x="718" y="231"/>
                    <a:pt x="577" y="297"/>
                  </a:cubicBezTo>
                  <a:cubicBezTo>
                    <a:pt x="297" y="436"/>
                    <a:pt x="1" y="547"/>
                    <a:pt x="1" y="547"/>
                  </a:cubicBezTo>
                  <a:lnTo>
                    <a:pt x="726" y="2717"/>
                  </a:lnTo>
                  <a:cubicBezTo>
                    <a:pt x="726" y="2717"/>
                    <a:pt x="1124" y="2597"/>
                    <a:pt x="1518" y="2436"/>
                  </a:cubicBezTo>
                  <a:cubicBezTo>
                    <a:pt x="1716" y="2358"/>
                    <a:pt x="1912" y="2266"/>
                    <a:pt x="2059" y="2194"/>
                  </a:cubicBezTo>
                  <a:cubicBezTo>
                    <a:pt x="2204" y="2118"/>
                    <a:pt x="2302" y="2069"/>
                    <a:pt x="2302" y="2069"/>
                  </a:cubicBezTo>
                  <a:lnTo>
                    <a:pt x="1114" y="1"/>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54"/>
            <p:cNvSpPr/>
            <p:nvPr/>
          </p:nvSpPr>
          <p:spPr>
            <a:xfrm>
              <a:off x="4596427" y="174696"/>
              <a:ext cx="117089" cy="118245"/>
            </a:xfrm>
            <a:custGeom>
              <a:avLst/>
              <a:gdLst/>
              <a:ahLst/>
              <a:cxnLst/>
              <a:rect l="l" t="t" r="r" b="b"/>
              <a:pathLst>
                <a:path w="3917" h="3956" extrusionOk="0">
                  <a:moveTo>
                    <a:pt x="1745" y="0"/>
                  </a:moveTo>
                  <a:cubicBezTo>
                    <a:pt x="1531" y="0"/>
                    <a:pt x="1324" y="367"/>
                    <a:pt x="1138" y="743"/>
                  </a:cubicBezTo>
                  <a:cubicBezTo>
                    <a:pt x="1046" y="939"/>
                    <a:pt x="956" y="1135"/>
                    <a:pt x="895" y="1285"/>
                  </a:cubicBezTo>
                  <a:cubicBezTo>
                    <a:pt x="836" y="1435"/>
                    <a:pt x="795" y="1533"/>
                    <a:pt x="795" y="1533"/>
                  </a:cubicBezTo>
                  <a:cubicBezTo>
                    <a:pt x="795" y="1533"/>
                    <a:pt x="726" y="1317"/>
                    <a:pt x="607" y="1110"/>
                  </a:cubicBezTo>
                  <a:cubicBezTo>
                    <a:pt x="500" y="919"/>
                    <a:pt x="352" y="738"/>
                    <a:pt x="199" y="738"/>
                  </a:cubicBezTo>
                  <a:cubicBezTo>
                    <a:pt x="187" y="738"/>
                    <a:pt x="175" y="739"/>
                    <a:pt x="163" y="742"/>
                  </a:cubicBezTo>
                  <a:cubicBezTo>
                    <a:pt x="1" y="775"/>
                    <a:pt x="43" y="1159"/>
                    <a:pt x="123" y="1553"/>
                  </a:cubicBezTo>
                  <a:cubicBezTo>
                    <a:pt x="200" y="1943"/>
                    <a:pt x="303" y="2335"/>
                    <a:pt x="303" y="2335"/>
                  </a:cubicBezTo>
                  <a:cubicBezTo>
                    <a:pt x="317" y="2633"/>
                    <a:pt x="548" y="3039"/>
                    <a:pt x="850" y="3377"/>
                  </a:cubicBezTo>
                  <a:cubicBezTo>
                    <a:pt x="1147" y="3703"/>
                    <a:pt x="1515" y="3956"/>
                    <a:pt x="1826" y="3956"/>
                  </a:cubicBezTo>
                  <a:cubicBezTo>
                    <a:pt x="1833" y="3956"/>
                    <a:pt x="1841" y="3956"/>
                    <a:pt x="1848" y="3956"/>
                  </a:cubicBezTo>
                  <a:cubicBezTo>
                    <a:pt x="2159" y="3939"/>
                    <a:pt x="2392" y="3740"/>
                    <a:pt x="2544" y="3545"/>
                  </a:cubicBezTo>
                  <a:cubicBezTo>
                    <a:pt x="2691" y="3347"/>
                    <a:pt x="2759" y="3157"/>
                    <a:pt x="2759" y="3157"/>
                  </a:cubicBezTo>
                  <a:cubicBezTo>
                    <a:pt x="2759" y="3157"/>
                    <a:pt x="2836" y="3109"/>
                    <a:pt x="2953" y="3034"/>
                  </a:cubicBezTo>
                  <a:cubicBezTo>
                    <a:pt x="3069" y="2956"/>
                    <a:pt x="3216" y="2846"/>
                    <a:pt x="3363" y="2728"/>
                  </a:cubicBezTo>
                  <a:cubicBezTo>
                    <a:pt x="3653" y="2490"/>
                    <a:pt x="3916" y="2198"/>
                    <a:pt x="3829" y="2053"/>
                  </a:cubicBezTo>
                  <a:cubicBezTo>
                    <a:pt x="3789" y="1988"/>
                    <a:pt x="3716" y="1963"/>
                    <a:pt x="3627" y="1963"/>
                  </a:cubicBezTo>
                  <a:cubicBezTo>
                    <a:pt x="3513" y="1963"/>
                    <a:pt x="3372" y="2003"/>
                    <a:pt x="3239" y="2050"/>
                  </a:cubicBezTo>
                  <a:cubicBezTo>
                    <a:pt x="3121" y="2095"/>
                    <a:pt x="3006" y="2146"/>
                    <a:pt x="2924" y="2187"/>
                  </a:cubicBezTo>
                  <a:cubicBezTo>
                    <a:pt x="2839" y="2225"/>
                    <a:pt x="2784" y="2253"/>
                    <a:pt x="2784" y="2253"/>
                  </a:cubicBezTo>
                  <a:cubicBezTo>
                    <a:pt x="2784" y="2253"/>
                    <a:pt x="2853" y="2210"/>
                    <a:pt x="2948" y="2133"/>
                  </a:cubicBezTo>
                  <a:cubicBezTo>
                    <a:pt x="3044" y="2057"/>
                    <a:pt x="3168" y="1950"/>
                    <a:pt x="3285" y="1830"/>
                  </a:cubicBezTo>
                  <a:cubicBezTo>
                    <a:pt x="3399" y="1707"/>
                    <a:pt x="3505" y="1569"/>
                    <a:pt x="3563" y="1436"/>
                  </a:cubicBezTo>
                  <a:cubicBezTo>
                    <a:pt x="3622" y="1301"/>
                    <a:pt x="3631" y="1175"/>
                    <a:pt x="3555" y="1075"/>
                  </a:cubicBezTo>
                  <a:cubicBezTo>
                    <a:pt x="3535" y="1049"/>
                    <a:pt x="3502" y="1037"/>
                    <a:pt x="3461" y="1037"/>
                  </a:cubicBezTo>
                  <a:cubicBezTo>
                    <a:pt x="3325" y="1037"/>
                    <a:pt x="3090" y="1159"/>
                    <a:pt x="2864" y="1281"/>
                  </a:cubicBezTo>
                  <a:cubicBezTo>
                    <a:pt x="2720" y="1364"/>
                    <a:pt x="2579" y="1449"/>
                    <a:pt x="2473" y="1512"/>
                  </a:cubicBezTo>
                  <a:cubicBezTo>
                    <a:pt x="2369" y="1577"/>
                    <a:pt x="2300" y="1622"/>
                    <a:pt x="2300" y="1622"/>
                  </a:cubicBezTo>
                  <a:cubicBezTo>
                    <a:pt x="2300" y="1622"/>
                    <a:pt x="2352" y="1553"/>
                    <a:pt x="2424" y="1449"/>
                  </a:cubicBezTo>
                  <a:cubicBezTo>
                    <a:pt x="2496" y="1347"/>
                    <a:pt x="2588" y="1202"/>
                    <a:pt x="2667" y="1052"/>
                  </a:cubicBezTo>
                  <a:cubicBezTo>
                    <a:pt x="2828" y="753"/>
                    <a:pt x="2938" y="418"/>
                    <a:pt x="2776" y="332"/>
                  </a:cubicBezTo>
                  <a:cubicBezTo>
                    <a:pt x="2752" y="320"/>
                    <a:pt x="2726" y="314"/>
                    <a:pt x="2698" y="314"/>
                  </a:cubicBezTo>
                  <a:cubicBezTo>
                    <a:pt x="2536" y="314"/>
                    <a:pt x="2311" y="508"/>
                    <a:pt x="2102" y="712"/>
                  </a:cubicBezTo>
                  <a:cubicBezTo>
                    <a:pt x="1981" y="830"/>
                    <a:pt x="1869" y="953"/>
                    <a:pt x="1785" y="1046"/>
                  </a:cubicBezTo>
                  <a:cubicBezTo>
                    <a:pt x="1703" y="1141"/>
                    <a:pt x="1649" y="1205"/>
                    <a:pt x="1649" y="1205"/>
                  </a:cubicBezTo>
                  <a:cubicBezTo>
                    <a:pt x="1649" y="1205"/>
                    <a:pt x="1679" y="1130"/>
                    <a:pt x="1718" y="1021"/>
                  </a:cubicBezTo>
                  <a:cubicBezTo>
                    <a:pt x="1756" y="911"/>
                    <a:pt x="1804" y="763"/>
                    <a:pt x="1838" y="615"/>
                  </a:cubicBezTo>
                  <a:cubicBezTo>
                    <a:pt x="1910" y="318"/>
                    <a:pt x="1923" y="22"/>
                    <a:pt x="1771" y="2"/>
                  </a:cubicBezTo>
                  <a:cubicBezTo>
                    <a:pt x="1762" y="1"/>
                    <a:pt x="1753" y="0"/>
                    <a:pt x="174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54"/>
            <p:cNvSpPr/>
            <p:nvPr/>
          </p:nvSpPr>
          <p:spPr>
            <a:xfrm>
              <a:off x="4621417" y="221772"/>
              <a:ext cx="26066" cy="24002"/>
            </a:xfrm>
            <a:custGeom>
              <a:avLst/>
              <a:gdLst/>
              <a:ahLst/>
              <a:cxnLst/>
              <a:rect l="l" t="t" r="r" b="b"/>
              <a:pathLst>
                <a:path w="872" h="803" extrusionOk="0">
                  <a:moveTo>
                    <a:pt x="66" y="1"/>
                  </a:moveTo>
                  <a:cubicBezTo>
                    <a:pt x="30" y="1"/>
                    <a:pt x="2" y="29"/>
                    <a:pt x="0" y="64"/>
                  </a:cubicBezTo>
                  <a:cubicBezTo>
                    <a:pt x="0" y="100"/>
                    <a:pt x="30" y="131"/>
                    <a:pt x="66" y="131"/>
                  </a:cubicBezTo>
                  <a:cubicBezTo>
                    <a:pt x="230" y="132"/>
                    <a:pt x="398" y="196"/>
                    <a:pt x="520" y="307"/>
                  </a:cubicBezTo>
                  <a:cubicBezTo>
                    <a:pt x="552" y="335"/>
                    <a:pt x="582" y="366"/>
                    <a:pt x="607" y="402"/>
                  </a:cubicBezTo>
                  <a:cubicBezTo>
                    <a:pt x="679" y="499"/>
                    <a:pt x="724" y="619"/>
                    <a:pt x="734" y="740"/>
                  </a:cubicBezTo>
                  <a:cubicBezTo>
                    <a:pt x="737" y="775"/>
                    <a:pt x="766" y="803"/>
                    <a:pt x="801" y="803"/>
                  </a:cubicBezTo>
                  <a:cubicBezTo>
                    <a:pt x="803" y="803"/>
                    <a:pt x="804" y="803"/>
                    <a:pt x="806" y="802"/>
                  </a:cubicBezTo>
                  <a:cubicBezTo>
                    <a:pt x="843" y="798"/>
                    <a:pt x="871" y="767"/>
                    <a:pt x="868" y="730"/>
                  </a:cubicBezTo>
                  <a:cubicBezTo>
                    <a:pt x="857" y="584"/>
                    <a:pt x="802" y="443"/>
                    <a:pt x="714" y="324"/>
                  </a:cubicBezTo>
                  <a:cubicBezTo>
                    <a:pt x="685" y="282"/>
                    <a:pt x="649" y="245"/>
                    <a:pt x="610" y="210"/>
                  </a:cubicBezTo>
                  <a:cubicBezTo>
                    <a:pt x="460" y="77"/>
                    <a:pt x="265" y="5"/>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54"/>
            <p:cNvSpPr/>
            <p:nvPr/>
          </p:nvSpPr>
          <p:spPr>
            <a:xfrm>
              <a:off x="4438385" y="253635"/>
              <a:ext cx="213253" cy="197633"/>
            </a:xfrm>
            <a:custGeom>
              <a:avLst/>
              <a:gdLst/>
              <a:ahLst/>
              <a:cxnLst/>
              <a:rect l="l" t="t" r="r" b="b"/>
              <a:pathLst>
                <a:path w="7134" h="6612" extrusionOk="0">
                  <a:moveTo>
                    <a:pt x="5660" y="0"/>
                  </a:moveTo>
                  <a:cubicBezTo>
                    <a:pt x="5660" y="0"/>
                    <a:pt x="5601" y="71"/>
                    <a:pt x="5489" y="188"/>
                  </a:cubicBezTo>
                  <a:cubicBezTo>
                    <a:pt x="5378" y="307"/>
                    <a:pt x="5227" y="478"/>
                    <a:pt x="5035" y="675"/>
                  </a:cubicBezTo>
                  <a:cubicBezTo>
                    <a:pt x="4647" y="1069"/>
                    <a:pt x="4126" y="1587"/>
                    <a:pt x="3563" y="2054"/>
                  </a:cubicBezTo>
                  <a:cubicBezTo>
                    <a:pt x="3422" y="2171"/>
                    <a:pt x="3287" y="2294"/>
                    <a:pt x="3145" y="2404"/>
                  </a:cubicBezTo>
                  <a:cubicBezTo>
                    <a:pt x="3002" y="2513"/>
                    <a:pt x="2863" y="2622"/>
                    <a:pt x="2728" y="2725"/>
                  </a:cubicBezTo>
                  <a:cubicBezTo>
                    <a:pt x="2463" y="2941"/>
                    <a:pt x="2194" y="3110"/>
                    <a:pt x="1972" y="3267"/>
                  </a:cubicBezTo>
                  <a:cubicBezTo>
                    <a:pt x="1859" y="3343"/>
                    <a:pt x="1757" y="3416"/>
                    <a:pt x="1666" y="3476"/>
                  </a:cubicBezTo>
                  <a:cubicBezTo>
                    <a:pt x="1572" y="3532"/>
                    <a:pt x="1489" y="3583"/>
                    <a:pt x="1423" y="3624"/>
                  </a:cubicBezTo>
                  <a:cubicBezTo>
                    <a:pt x="1289" y="3704"/>
                    <a:pt x="1211" y="3752"/>
                    <a:pt x="1211" y="3752"/>
                  </a:cubicBezTo>
                  <a:cubicBezTo>
                    <a:pt x="1211" y="3752"/>
                    <a:pt x="1136" y="3797"/>
                    <a:pt x="1026" y="3865"/>
                  </a:cubicBezTo>
                  <a:cubicBezTo>
                    <a:pt x="970" y="3899"/>
                    <a:pt x="908" y="3941"/>
                    <a:pt x="836" y="3978"/>
                  </a:cubicBezTo>
                  <a:cubicBezTo>
                    <a:pt x="762" y="4015"/>
                    <a:pt x="687" y="4056"/>
                    <a:pt x="610" y="4097"/>
                  </a:cubicBezTo>
                  <a:cubicBezTo>
                    <a:pt x="308" y="4255"/>
                    <a:pt x="0" y="4416"/>
                    <a:pt x="0" y="4416"/>
                  </a:cubicBezTo>
                  <a:lnTo>
                    <a:pt x="1165" y="6612"/>
                  </a:lnTo>
                  <a:lnTo>
                    <a:pt x="1849" y="6193"/>
                  </a:lnTo>
                  <a:cubicBezTo>
                    <a:pt x="1934" y="6139"/>
                    <a:pt x="2021" y="6087"/>
                    <a:pt x="2100" y="6037"/>
                  </a:cubicBezTo>
                  <a:cubicBezTo>
                    <a:pt x="2179" y="5988"/>
                    <a:pt x="2249" y="5934"/>
                    <a:pt x="2312" y="5892"/>
                  </a:cubicBezTo>
                  <a:cubicBezTo>
                    <a:pt x="2433" y="5806"/>
                    <a:pt x="2517" y="5749"/>
                    <a:pt x="2517" y="5749"/>
                  </a:cubicBezTo>
                  <a:cubicBezTo>
                    <a:pt x="2517" y="5749"/>
                    <a:pt x="2600" y="5692"/>
                    <a:pt x="2745" y="5587"/>
                  </a:cubicBezTo>
                  <a:cubicBezTo>
                    <a:pt x="2819" y="5536"/>
                    <a:pt x="2908" y="5473"/>
                    <a:pt x="3009" y="5402"/>
                  </a:cubicBezTo>
                  <a:cubicBezTo>
                    <a:pt x="3110" y="5329"/>
                    <a:pt x="3217" y="5240"/>
                    <a:pt x="3337" y="5145"/>
                  </a:cubicBezTo>
                  <a:cubicBezTo>
                    <a:pt x="3574" y="4953"/>
                    <a:pt x="3861" y="4743"/>
                    <a:pt x="4139" y="4486"/>
                  </a:cubicBezTo>
                  <a:cubicBezTo>
                    <a:pt x="4280" y="4361"/>
                    <a:pt x="4425" y="4232"/>
                    <a:pt x="4573" y="4099"/>
                  </a:cubicBezTo>
                  <a:cubicBezTo>
                    <a:pt x="4724" y="3968"/>
                    <a:pt x="4861" y="3824"/>
                    <a:pt x="5008" y="3684"/>
                  </a:cubicBezTo>
                  <a:cubicBezTo>
                    <a:pt x="5151" y="3543"/>
                    <a:pt x="5297" y="3408"/>
                    <a:pt x="5433" y="3265"/>
                  </a:cubicBezTo>
                  <a:cubicBezTo>
                    <a:pt x="5567" y="3123"/>
                    <a:pt x="5701" y="2981"/>
                    <a:pt x="5828" y="2845"/>
                  </a:cubicBezTo>
                  <a:cubicBezTo>
                    <a:pt x="5892" y="2777"/>
                    <a:pt x="5955" y="2709"/>
                    <a:pt x="6017" y="2644"/>
                  </a:cubicBezTo>
                  <a:cubicBezTo>
                    <a:pt x="6075" y="2576"/>
                    <a:pt x="6133" y="2510"/>
                    <a:pt x="6189" y="2447"/>
                  </a:cubicBezTo>
                  <a:cubicBezTo>
                    <a:pt x="6302" y="2318"/>
                    <a:pt x="6408" y="2195"/>
                    <a:pt x="6506" y="2082"/>
                  </a:cubicBezTo>
                  <a:cubicBezTo>
                    <a:pt x="6702" y="1857"/>
                    <a:pt x="6851" y="1659"/>
                    <a:pt x="6963" y="1525"/>
                  </a:cubicBezTo>
                  <a:cubicBezTo>
                    <a:pt x="7072" y="1389"/>
                    <a:pt x="7134" y="1313"/>
                    <a:pt x="7134" y="1313"/>
                  </a:cubicBezTo>
                  <a:lnTo>
                    <a:pt x="5660"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54"/>
            <p:cNvSpPr/>
            <p:nvPr/>
          </p:nvSpPr>
          <p:spPr>
            <a:xfrm>
              <a:off x="4438385" y="365783"/>
              <a:ext cx="75239" cy="85485"/>
            </a:xfrm>
            <a:custGeom>
              <a:avLst/>
              <a:gdLst/>
              <a:ahLst/>
              <a:cxnLst/>
              <a:rect l="l" t="t" r="r" b="b"/>
              <a:pathLst>
                <a:path w="2517" h="2860" extrusionOk="0">
                  <a:moveTo>
                    <a:pt x="1214" y="0"/>
                  </a:moveTo>
                  <a:cubicBezTo>
                    <a:pt x="1214" y="0"/>
                    <a:pt x="1141" y="45"/>
                    <a:pt x="1029" y="113"/>
                  </a:cubicBezTo>
                  <a:cubicBezTo>
                    <a:pt x="973" y="147"/>
                    <a:pt x="910" y="189"/>
                    <a:pt x="839" y="226"/>
                  </a:cubicBezTo>
                  <a:cubicBezTo>
                    <a:pt x="767" y="263"/>
                    <a:pt x="690" y="304"/>
                    <a:pt x="613" y="345"/>
                  </a:cubicBezTo>
                  <a:cubicBezTo>
                    <a:pt x="308" y="503"/>
                    <a:pt x="0" y="664"/>
                    <a:pt x="0" y="664"/>
                  </a:cubicBezTo>
                  <a:lnTo>
                    <a:pt x="1165" y="2860"/>
                  </a:lnTo>
                  <a:lnTo>
                    <a:pt x="1849" y="2441"/>
                  </a:lnTo>
                  <a:cubicBezTo>
                    <a:pt x="1934" y="2387"/>
                    <a:pt x="2021" y="2335"/>
                    <a:pt x="2100" y="2285"/>
                  </a:cubicBezTo>
                  <a:cubicBezTo>
                    <a:pt x="2179" y="2236"/>
                    <a:pt x="2249" y="2182"/>
                    <a:pt x="2312" y="2140"/>
                  </a:cubicBezTo>
                  <a:cubicBezTo>
                    <a:pt x="2433" y="2054"/>
                    <a:pt x="2517" y="1997"/>
                    <a:pt x="2517" y="1997"/>
                  </a:cubicBezTo>
                  <a:lnTo>
                    <a:pt x="1214"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54"/>
            <p:cNvSpPr/>
            <p:nvPr/>
          </p:nvSpPr>
          <p:spPr>
            <a:xfrm>
              <a:off x="4203281" y="672484"/>
              <a:ext cx="371355" cy="222262"/>
            </a:xfrm>
            <a:custGeom>
              <a:avLst/>
              <a:gdLst/>
              <a:ahLst/>
              <a:cxnLst/>
              <a:rect l="l" t="t" r="r" b="b"/>
              <a:pathLst>
                <a:path w="12423" h="7436" extrusionOk="0">
                  <a:moveTo>
                    <a:pt x="9174" y="1"/>
                  </a:moveTo>
                  <a:lnTo>
                    <a:pt x="2077" y="2238"/>
                  </a:lnTo>
                  <a:lnTo>
                    <a:pt x="1893" y="2550"/>
                  </a:lnTo>
                  <a:lnTo>
                    <a:pt x="339" y="5208"/>
                  </a:lnTo>
                  <a:lnTo>
                    <a:pt x="0" y="5786"/>
                  </a:lnTo>
                  <a:cubicBezTo>
                    <a:pt x="1738" y="6681"/>
                    <a:pt x="3413" y="7435"/>
                    <a:pt x="4750" y="7435"/>
                  </a:cubicBezTo>
                  <a:cubicBezTo>
                    <a:pt x="4766" y="7435"/>
                    <a:pt x="4782" y="7435"/>
                    <a:pt x="4798" y="7435"/>
                  </a:cubicBezTo>
                  <a:lnTo>
                    <a:pt x="5077" y="6948"/>
                  </a:lnTo>
                  <a:lnTo>
                    <a:pt x="6417" y="4625"/>
                  </a:lnTo>
                  <a:lnTo>
                    <a:pt x="9024" y="6132"/>
                  </a:lnTo>
                  <a:cubicBezTo>
                    <a:pt x="10517" y="5273"/>
                    <a:pt x="11703" y="4263"/>
                    <a:pt x="12423" y="3030"/>
                  </a:cubicBezTo>
                  <a:lnTo>
                    <a:pt x="9260" y="80"/>
                  </a:lnTo>
                  <a:lnTo>
                    <a:pt x="91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54"/>
            <p:cNvSpPr/>
            <p:nvPr/>
          </p:nvSpPr>
          <p:spPr>
            <a:xfrm>
              <a:off x="4259867" y="672454"/>
              <a:ext cx="220218" cy="78073"/>
            </a:xfrm>
            <a:custGeom>
              <a:avLst/>
              <a:gdLst/>
              <a:ahLst/>
              <a:cxnLst/>
              <a:rect l="l" t="t" r="r" b="b"/>
              <a:pathLst>
                <a:path w="7367" h="2612" extrusionOk="0">
                  <a:moveTo>
                    <a:pt x="7281" y="0"/>
                  </a:moveTo>
                  <a:lnTo>
                    <a:pt x="184" y="2238"/>
                  </a:lnTo>
                  <a:lnTo>
                    <a:pt x="0" y="2549"/>
                  </a:lnTo>
                  <a:cubicBezTo>
                    <a:pt x="297" y="2592"/>
                    <a:pt x="594" y="2611"/>
                    <a:pt x="889" y="2611"/>
                  </a:cubicBezTo>
                  <a:cubicBezTo>
                    <a:pt x="3866" y="2611"/>
                    <a:pt x="6650" y="630"/>
                    <a:pt x="7367" y="79"/>
                  </a:cubicBezTo>
                  <a:lnTo>
                    <a:pt x="7281" y="0"/>
                  </a:lnTo>
                  <a:close/>
                </a:path>
              </a:pathLst>
            </a:custGeom>
            <a:solidFill>
              <a:srgbClr val="493429">
                <a:alpha val="2737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54"/>
            <p:cNvSpPr/>
            <p:nvPr/>
          </p:nvSpPr>
          <p:spPr>
            <a:xfrm>
              <a:off x="4358722" y="697442"/>
              <a:ext cx="37575" cy="111400"/>
            </a:xfrm>
            <a:custGeom>
              <a:avLst/>
              <a:gdLst/>
              <a:ahLst/>
              <a:cxnLst/>
              <a:rect l="l" t="t" r="r" b="b"/>
              <a:pathLst>
                <a:path w="1257" h="3727" extrusionOk="0">
                  <a:moveTo>
                    <a:pt x="74" y="1"/>
                  </a:moveTo>
                  <a:cubicBezTo>
                    <a:pt x="67" y="1"/>
                    <a:pt x="61" y="2"/>
                    <a:pt x="54" y="4"/>
                  </a:cubicBezTo>
                  <a:cubicBezTo>
                    <a:pt x="19" y="14"/>
                    <a:pt x="0" y="54"/>
                    <a:pt x="10" y="89"/>
                  </a:cubicBezTo>
                  <a:lnTo>
                    <a:pt x="1117" y="3678"/>
                  </a:lnTo>
                  <a:cubicBezTo>
                    <a:pt x="1125" y="3707"/>
                    <a:pt x="1153" y="3726"/>
                    <a:pt x="1182" y="3726"/>
                  </a:cubicBezTo>
                  <a:cubicBezTo>
                    <a:pt x="1189" y="3726"/>
                    <a:pt x="1196" y="3726"/>
                    <a:pt x="1201" y="3723"/>
                  </a:cubicBezTo>
                  <a:cubicBezTo>
                    <a:pt x="1237" y="3712"/>
                    <a:pt x="1256" y="3674"/>
                    <a:pt x="1245" y="3639"/>
                  </a:cubicBezTo>
                  <a:lnTo>
                    <a:pt x="138" y="48"/>
                  </a:lnTo>
                  <a:cubicBezTo>
                    <a:pt x="131" y="19"/>
                    <a:pt x="103" y="1"/>
                    <a:pt x="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54"/>
            <p:cNvSpPr/>
            <p:nvPr/>
          </p:nvSpPr>
          <p:spPr>
            <a:xfrm>
              <a:off x="4375043" y="690657"/>
              <a:ext cx="26604" cy="84140"/>
            </a:xfrm>
            <a:custGeom>
              <a:avLst/>
              <a:gdLst/>
              <a:ahLst/>
              <a:cxnLst/>
              <a:rect l="l" t="t" r="r" b="b"/>
              <a:pathLst>
                <a:path w="890" h="2815" extrusionOk="0">
                  <a:moveTo>
                    <a:pt x="79" y="1"/>
                  </a:moveTo>
                  <a:cubicBezTo>
                    <a:pt x="71" y="1"/>
                    <a:pt x="62" y="2"/>
                    <a:pt x="54" y="5"/>
                  </a:cubicBezTo>
                  <a:cubicBezTo>
                    <a:pt x="19" y="19"/>
                    <a:pt x="0" y="58"/>
                    <a:pt x="15" y="93"/>
                  </a:cubicBezTo>
                  <a:cubicBezTo>
                    <a:pt x="20" y="111"/>
                    <a:pt x="648" y="1756"/>
                    <a:pt x="703" y="2214"/>
                  </a:cubicBezTo>
                  <a:cubicBezTo>
                    <a:pt x="753" y="2612"/>
                    <a:pt x="315" y="2677"/>
                    <a:pt x="295" y="2680"/>
                  </a:cubicBezTo>
                  <a:cubicBezTo>
                    <a:pt x="259" y="2684"/>
                    <a:pt x="232" y="2718"/>
                    <a:pt x="238" y="2755"/>
                  </a:cubicBezTo>
                  <a:cubicBezTo>
                    <a:pt x="242" y="2789"/>
                    <a:pt x="270" y="2814"/>
                    <a:pt x="304" y="2814"/>
                  </a:cubicBezTo>
                  <a:cubicBezTo>
                    <a:pt x="305" y="2814"/>
                    <a:pt x="307" y="2813"/>
                    <a:pt x="309" y="2813"/>
                  </a:cubicBezTo>
                  <a:cubicBezTo>
                    <a:pt x="310" y="2813"/>
                    <a:pt x="311" y="2813"/>
                    <a:pt x="312" y="2814"/>
                  </a:cubicBezTo>
                  <a:cubicBezTo>
                    <a:pt x="517" y="2786"/>
                    <a:pt x="890" y="2624"/>
                    <a:pt x="839" y="2196"/>
                  </a:cubicBezTo>
                  <a:cubicBezTo>
                    <a:pt x="782" y="1722"/>
                    <a:pt x="168" y="113"/>
                    <a:pt x="142" y="43"/>
                  </a:cubicBezTo>
                  <a:cubicBezTo>
                    <a:pt x="131" y="16"/>
                    <a:pt x="106"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54"/>
            <p:cNvSpPr/>
            <p:nvPr/>
          </p:nvSpPr>
          <p:spPr>
            <a:xfrm>
              <a:off x="4452943" y="668150"/>
              <a:ext cx="52043" cy="37034"/>
            </a:xfrm>
            <a:custGeom>
              <a:avLst/>
              <a:gdLst/>
              <a:ahLst/>
              <a:cxnLst/>
              <a:rect l="l" t="t" r="r" b="b"/>
              <a:pathLst>
                <a:path w="1741" h="1239" extrusionOk="0">
                  <a:moveTo>
                    <a:pt x="78" y="0"/>
                  </a:moveTo>
                  <a:cubicBezTo>
                    <a:pt x="66" y="0"/>
                    <a:pt x="54" y="3"/>
                    <a:pt x="42" y="10"/>
                  </a:cubicBezTo>
                  <a:cubicBezTo>
                    <a:pt x="11" y="29"/>
                    <a:pt x="0" y="71"/>
                    <a:pt x="20" y="103"/>
                  </a:cubicBezTo>
                  <a:cubicBezTo>
                    <a:pt x="45" y="144"/>
                    <a:pt x="614" y="1097"/>
                    <a:pt x="1224" y="1224"/>
                  </a:cubicBezTo>
                  <a:cubicBezTo>
                    <a:pt x="1268" y="1233"/>
                    <a:pt x="1311" y="1238"/>
                    <a:pt x="1355" y="1238"/>
                  </a:cubicBezTo>
                  <a:cubicBezTo>
                    <a:pt x="1481" y="1238"/>
                    <a:pt x="1598" y="1199"/>
                    <a:pt x="1704" y="1120"/>
                  </a:cubicBezTo>
                  <a:cubicBezTo>
                    <a:pt x="1735" y="1097"/>
                    <a:pt x="1740" y="1055"/>
                    <a:pt x="1719" y="1024"/>
                  </a:cubicBezTo>
                  <a:cubicBezTo>
                    <a:pt x="1706" y="1005"/>
                    <a:pt x="1685" y="995"/>
                    <a:pt x="1664" y="995"/>
                  </a:cubicBezTo>
                  <a:cubicBezTo>
                    <a:pt x="1650" y="995"/>
                    <a:pt x="1636" y="999"/>
                    <a:pt x="1623" y="1008"/>
                  </a:cubicBezTo>
                  <a:cubicBezTo>
                    <a:pt x="1539" y="1069"/>
                    <a:pt x="1452" y="1099"/>
                    <a:pt x="1357" y="1099"/>
                  </a:cubicBezTo>
                  <a:cubicBezTo>
                    <a:pt x="1322" y="1099"/>
                    <a:pt x="1286" y="1095"/>
                    <a:pt x="1249" y="1087"/>
                  </a:cubicBezTo>
                  <a:cubicBezTo>
                    <a:pt x="702" y="974"/>
                    <a:pt x="141" y="41"/>
                    <a:pt x="137" y="33"/>
                  </a:cubicBezTo>
                  <a:cubicBezTo>
                    <a:pt x="124" y="12"/>
                    <a:pt x="102" y="0"/>
                    <a:pt x="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54"/>
            <p:cNvSpPr/>
            <p:nvPr/>
          </p:nvSpPr>
          <p:spPr>
            <a:xfrm>
              <a:off x="4247611" y="722579"/>
              <a:ext cx="35781" cy="51829"/>
            </a:xfrm>
            <a:custGeom>
              <a:avLst/>
              <a:gdLst/>
              <a:ahLst/>
              <a:cxnLst/>
              <a:rect l="l" t="t" r="r" b="b"/>
              <a:pathLst>
                <a:path w="1197" h="1734" extrusionOk="0">
                  <a:moveTo>
                    <a:pt x="1096" y="1"/>
                  </a:moveTo>
                  <a:cubicBezTo>
                    <a:pt x="1086" y="1"/>
                    <a:pt x="1076" y="3"/>
                    <a:pt x="1066" y="7"/>
                  </a:cubicBezTo>
                  <a:cubicBezTo>
                    <a:pt x="1038" y="21"/>
                    <a:pt x="1024" y="54"/>
                    <a:pt x="1031" y="83"/>
                  </a:cubicBezTo>
                  <a:cubicBezTo>
                    <a:pt x="1034" y="191"/>
                    <a:pt x="889" y="1107"/>
                    <a:pt x="495" y="1461"/>
                  </a:cubicBezTo>
                  <a:cubicBezTo>
                    <a:pt x="393" y="1555"/>
                    <a:pt x="286" y="1600"/>
                    <a:pt x="170" y="1600"/>
                  </a:cubicBezTo>
                  <a:cubicBezTo>
                    <a:pt x="142" y="1600"/>
                    <a:pt x="114" y="1598"/>
                    <a:pt x="85" y="1592"/>
                  </a:cubicBezTo>
                  <a:cubicBezTo>
                    <a:pt x="81" y="1592"/>
                    <a:pt x="77" y="1591"/>
                    <a:pt x="73" y="1591"/>
                  </a:cubicBezTo>
                  <a:cubicBezTo>
                    <a:pt x="41" y="1591"/>
                    <a:pt x="14" y="1614"/>
                    <a:pt x="8" y="1647"/>
                  </a:cubicBezTo>
                  <a:cubicBezTo>
                    <a:pt x="1" y="1683"/>
                    <a:pt x="25" y="1718"/>
                    <a:pt x="63" y="1725"/>
                  </a:cubicBezTo>
                  <a:cubicBezTo>
                    <a:pt x="100" y="1729"/>
                    <a:pt x="135" y="1733"/>
                    <a:pt x="170" y="1733"/>
                  </a:cubicBezTo>
                  <a:cubicBezTo>
                    <a:pt x="375" y="1733"/>
                    <a:pt x="560" y="1626"/>
                    <a:pt x="721" y="1412"/>
                  </a:cubicBezTo>
                  <a:cubicBezTo>
                    <a:pt x="1048" y="973"/>
                    <a:pt x="1196" y="117"/>
                    <a:pt x="1158" y="38"/>
                  </a:cubicBezTo>
                  <a:cubicBezTo>
                    <a:pt x="1145" y="14"/>
                    <a:pt x="1121" y="1"/>
                    <a:pt x="10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54"/>
            <p:cNvSpPr/>
            <p:nvPr/>
          </p:nvSpPr>
          <p:spPr>
            <a:xfrm>
              <a:off x="4121196" y="356786"/>
              <a:ext cx="384597" cy="382532"/>
            </a:xfrm>
            <a:custGeom>
              <a:avLst/>
              <a:gdLst/>
              <a:ahLst/>
              <a:cxnLst/>
              <a:rect l="l" t="t" r="r" b="b"/>
              <a:pathLst>
                <a:path w="12866" h="12798" extrusionOk="0">
                  <a:moveTo>
                    <a:pt x="11376" y="1"/>
                  </a:moveTo>
                  <a:lnTo>
                    <a:pt x="10268" y="550"/>
                  </a:lnTo>
                  <a:lnTo>
                    <a:pt x="1874" y="4698"/>
                  </a:lnTo>
                  <a:lnTo>
                    <a:pt x="1" y="5624"/>
                  </a:lnTo>
                  <a:lnTo>
                    <a:pt x="1604" y="9346"/>
                  </a:lnTo>
                  <a:lnTo>
                    <a:pt x="4161" y="8242"/>
                  </a:lnTo>
                  <a:lnTo>
                    <a:pt x="4369" y="9675"/>
                  </a:lnTo>
                  <a:lnTo>
                    <a:pt x="4823" y="12797"/>
                  </a:lnTo>
                  <a:cubicBezTo>
                    <a:pt x="7589" y="12453"/>
                    <a:pt x="10008" y="11761"/>
                    <a:pt x="11920" y="10561"/>
                  </a:cubicBezTo>
                  <a:lnTo>
                    <a:pt x="11376" y="9100"/>
                  </a:lnTo>
                  <a:lnTo>
                    <a:pt x="9982" y="5353"/>
                  </a:lnTo>
                  <a:lnTo>
                    <a:pt x="12865" y="3613"/>
                  </a:lnTo>
                  <a:lnTo>
                    <a:pt x="113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54"/>
            <p:cNvSpPr/>
            <p:nvPr/>
          </p:nvSpPr>
          <p:spPr>
            <a:xfrm>
              <a:off x="4177155" y="373195"/>
              <a:ext cx="251007" cy="138570"/>
            </a:xfrm>
            <a:custGeom>
              <a:avLst/>
              <a:gdLst/>
              <a:ahLst/>
              <a:cxnLst/>
              <a:rect l="l" t="t" r="r" b="b"/>
              <a:pathLst>
                <a:path w="8397" h="4636" extrusionOk="0">
                  <a:moveTo>
                    <a:pt x="8396" y="1"/>
                  </a:moveTo>
                  <a:lnTo>
                    <a:pt x="1" y="4150"/>
                  </a:lnTo>
                  <a:cubicBezTo>
                    <a:pt x="481" y="4375"/>
                    <a:pt x="1235" y="4635"/>
                    <a:pt x="2153" y="4635"/>
                  </a:cubicBezTo>
                  <a:cubicBezTo>
                    <a:pt x="2866" y="4635"/>
                    <a:pt x="3678" y="4479"/>
                    <a:pt x="4538" y="4029"/>
                  </a:cubicBezTo>
                  <a:cubicBezTo>
                    <a:pt x="6812" y="2842"/>
                    <a:pt x="8054" y="1021"/>
                    <a:pt x="8396" y="1"/>
                  </a:cubicBez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54"/>
            <p:cNvSpPr/>
            <p:nvPr/>
          </p:nvSpPr>
          <p:spPr>
            <a:xfrm>
              <a:off x="4228002" y="441315"/>
              <a:ext cx="77780" cy="74964"/>
            </a:xfrm>
            <a:custGeom>
              <a:avLst/>
              <a:gdLst/>
              <a:ahLst/>
              <a:cxnLst/>
              <a:rect l="l" t="t" r="r" b="b"/>
              <a:pathLst>
                <a:path w="2602" h="2508" extrusionOk="0">
                  <a:moveTo>
                    <a:pt x="2589" y="1574"/>
                  </a:moveTo>
                  <a:lnTo>
                    <a:pt x="2599" y="1589"/>
                  </a:lnTo>
                  <a:cubicBezTo>
                    <a:pt x="2601" y="1582"/>
                    <a:pt x="2598" y="1577"/>
                    <a:pt x="2589" y="1574"/>
                  </a:cubicBezTo>
                  <a:close/>
                  <a:moveTo>
                    <a:pt x="1072" y="1"/>
                  </a:moveTo>
                  <a:cubicBezTo>
                    <a:pt x="897" y="1"/>
                    <a:pt x="703" y="62"/>
                    <a:pt x="523" y="250"/>
                  </a:cubicBezTo>
                  <a:cubicBezTo>
                    <a:pt x="0" y="792"/>
                    <a:pt x="856" y="2508"/>
                    <a:pt x="856" y="2508"/>
                  </a:cubicBezTo>
                  <a:cubicBezTo>
                    <a:pt x="934" y="1934"/>
                    <a:pt x="2265" y="1569"/>
                    <a:pt x="2547" y="1569"/>
                  </a:cubicBezTo>
                  <a:cubicBezTo>
                    <a:pt x="2566" y="1569"/>
                    <a:pt x="2580" y="1571"/>
                    <a:pt x="2589" y="1574"/>
                  </a:cubicBezTo>
                  <a:lnTo>
                    <a:pt x="2589" y="1574"/>
                  </a:lnTo>
                  <a:lnTo>
                    <a:pt x="1673" y="220"/>
                  </a:lnTo>
                  <a:cubicBezTo>
                    <a:pt x="1673" y="220"/>
                    <a:pt x="1404"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54"/>
            <p:cNvSpPr/>
            <p:nvPr/>
          </p:nvSpPr>
          <p:spPr>
            <a:xfrm>
              <a:off x="4304288" y="420212"/>
              <a:ext cx="66062" cy="65907"/>
            </a:xfrm>
            <a:custGeom>
              <a:avLst/>
              <a:gdLst/>
              <a:ahLst/>
              <a:cxnLst/>
              <a:rect l="l" t="t" r="r" b="b"/>
              <a:pathLst>
                <a:path w="2210" h="2205" extrusionOk="0">
                  <a:moveTo>
                    <a:pt x="1044" y="0"/>
                  </a:moveTo>
                  <a:cubicBezTo>
                    <a:pt x="683" y="0"/>
                    <a:pt x="181" y="204"/>
                    <a:pt x="102" y="263"/>
                  </a:cubicBezTo>
                  <a:cubicBezTo>
                    <a:pt x="0" y="339"/>
                    <a:pt x="240" y="2205"/>
                    <a:pt x="240" y="2205"/>
                  </a:cubicBezTo>
                  <a:cubicBezTo>
                    <a:pt x="888" y="1605"/>
                    <a:pt x="1660" y="1528"/>
                    <a:pt x="2014" y="1528"/>
                  </a:cubicBezTo>
                  <a:cubicBezTo>
                    <a:pt x="2137" y="1528"/>
                    <a:pt x="2209" y="1537"/>
                    <a:pt x="2209" y="1537"/>
                  </a:cubicBezTo>
                  <a:cubicBezTo>
                    <a:pt x="2209" y="1537"/>
                    <a:pt x="1612" y="277"/>
                    <a:pt x="1323" y="69"/>
                  </a:cubicBezTo>
                  <a:cubicBezTo>
                    <a:pt x="1255" y="20"/>
                    <a:pt x="1156" y="0"/>
                    <a:pt x="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54"/>
            <p:cNvSpPr/>
            <p:nvPr/>
          </p:nvSpPr>
          <p:spPr>
            <a:xfrm>
              <a:off x="4250690" y="432856"/>
              <a:ext cx="82772" cy="56552"/>
            </a:xfrm>
            <a:custGeom>
              <a:avLst/>
              <a:gdLst/>
              <a:ahLst/>
              <a:cxnLst/>
              <a:rect l="l" t="t" r="r" b="b"/>
              <a:pathLst>
                <a:path w="2769" h="1892" extrusionOk="0">
                  <a:moveTo>
                    <a:pt x="2769" y="0"/>
                  </a:moveTo>
                  <a:lnTo>
                    <a:pt x="1" y="876"/>
                  </a:lnTo>
                  <a:cubicBezTo>
                    <a:pt x="1" y="876"/>
                    <a:pt x="979" y="1891"/>
                    <a:pt x="1687" y="1891"/>
                  </a:cubicBezTo>
                  <a:cubicBezTo>
                    <a:pt x="1739" y="1891"/>
                    <a:pt x="1791" y="1886"/>
                    <a:pt x="1840" y="1874"/>
                  </a:cubicBezTo>
                  <a:cubicBezTo>
                    <a:pt x="2551" y="1698"/>
                    <a:pt x="2769" y="1"/>
                    <a:pt x="2769"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54"/>
            <p:cNvSpPr/>
            <p:nvPr/>
          </p:nvSpPr>
          <p:spPr>
            <a:xfrm>
              <a:off x="4374236" y="265412"/>
              <a:ext cx="82473" cy="74516"/>
            </a:xfrm>
            <a:custGeom>
              <a:avLst/>
              <a:gdLst/>
              <a:ahLst/>
              <a:cxnLst/>
              <a:rect l="l" t="t" r="r" b="b"/>
              <a:pathLst>
                <a:path w="2759" h="2493" extrusionOk="0">
                  <a:moveTo>
                    <a:pt x="1562" y="0"/>
                  </a:moveTo>
                  <a:cubicBezTo>
                    <a:pt x="1369" y="0"/>
                    <a:pt x="1166" y="48"/>
                    <a:pt x="969" y="148"/>
                  </a:cubicBezTo>
                  <a:cubicBezTo>
                    <a:pt x="332" y="473"/>
                    <a:pt x="1" y="1228"/>
                    <a:pt x="226" y="1835"/>
                  </a:cubicBezTo>
                  <a:cubicBezTo>
                    <a:pt x="382" y="2255"/>
                    <a:pt x="765" y="2493"/>
                    <a:pt x="1197" y="2493"/>
                  </a:cubicBezTo>
                  <a:cubicBezTo>
                    <a:pt x="1390" y="2493"/>
                    <a:pt x="1593" y="2445"/>
                    <a:pt x="1790" y="2345"/>
                  </a:cubicBezTo>
                  <a:cubicBezTo>
                    <a:pt x="2427" y="2020"/>
                    <a:pt x="2759" y="1265"/>
                    <a:pt x="2533" y="658"/>
                  </a:cubicBezTo>
                  <a:cubicBezTo>
                    <a:pt x="2377" y="239"/>
                    <a:pt x="1994" y="0"/>
                    <a:pt x="1562"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54"/>
            <p:cNvSpPr/>
            <p:nvPr/>
          </p:nvSpPr>
          <p:spPr>
            <a:xfrm>
              <a:off x="4396386" y="289324"/>
              <a:ext cx="40116" cy="35988"/>
            </a:xfrm>
            <a:custGeom>
              <a:avLst/>
              <a:gdLst/>
              <a:ahLst/>
              <a:cxnLst/>
              <a:rect l="l" t="t" r="r" b="b"/>
              <a:pathLst>
                <a:path w="1342" h="1204" extrusionOk="0">
                  <a:moveTo>
                    <a:pt x="1006" y="0"/>
                  </a:moveTo>
                  <a:cubicBezTo>
                    <a:pt x="755" y="0"/>
                    <a:pt x="548" y="64"/>
                    <a:pt x="387" y="193"/>
                  </a:cubicBezTo>
                  <a:cubicBezTo>
                    <a:pt x="61" y="451"/>
                    <a:pt x="27" y="898"/>
                    <a:pt x="15" y="1068"/>
                  </a:cubicBezTo>
                  <a:cubicBezTo>
                    <a:pt x="13" y="1090"/>
                    <a:pt x="12" y="1110"/>
                    <a:pt x="11" y="1118"/>
                  </a:cubicBezTo>
                  <a:cubicBezTo>
                    <a:pt x="1" y="1155"/>
                    <a:pt x="25" y="1192"/>
                    <a:pt x="60" y="1202"/>
                  </a:cubicBezTo>
                  <a:cubicBezTo>
                    <a:pt x="67" y="1203"/>
                    <a:pt x="71" y="1203"/>
                    <a:pt x="77" y="1203"/>
                  </a:cubicBezTo>
                  <a:cubicBezTo>
                    <a:pt x="106" y="1203"/>
                    <a:pt x="133" y="1182"/>
                    <a:pt x="142" y="1154"/>
                  </a:cubicBezTo>
                  <a:cubicBezTo>
                    <a:pt x="146" y="1141"/>
                    <a:pt x="149" y="1114"/>
                    <a:pt x="152" y="1078"/>
                  </a:cubicBezTo>
                  <a:cubicBezTo>
                    <a:pt x="162" y="926"/>
                    <a:pt x="191" y="520"/>
                    <a:pt x="472" y="298"/>
                  </a:cubicBezTo>
                  <a:cubicBezTo>
                    <a:pt x="607" y="190"/>
                    <a:pt x="786" y="136"/>
                    <a:pt x="1006" y="136"/>
                  </a:cubicBezTo>
                  <a:cubicBezTo>
                    <a:pt x="1085" y="136"/>
                    <a:pt x="1170" y="143"/>
                    <a:pt x="1260" y="157"/>
                  </a:cubicBezTo>
                  <a:cubicBezTo>
                    <a:pt x="1264" y="158"/>
                    <a:pt x="1268" y="158"/>
                    <a:pt x="1272" y="158"/>
                  </a:cubicBezTo>
                  <a:cubicBezTo>
                    <a:pt x="1305" y="158"/>
                    <a:pt x="1332" y="133"/>
                    <a:pt x="1337" y="99"/>
                  </a:cubicBezTo>
                  <a:cubicBezTo>
                    <a:pt x="1342" y="63"/>
                    <a:pt x="1318" y="27"/>
                    <a:pt x="1281" y="23"/>
                  </a:cubicBezTo>
                  <a:cubicBezTo>
                    <a:pt x="1184" y="8"/>
                    <a:pt x="1092" y="0"/>
                    <a:pt x="10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54"/>
            <p:cNvSpPr/>
            <p:nvPr/>
          </p:nvSpPr>
          <p:spPr>
            <a:xfrm>
              <a:off x="4400571" y="300891"/>
              <a:ext cx="30520" cy="16350"/>
            </a:xfrm>
            <a:custGeom>
              <a:avLst/>
              <a:gdLst/>
              <a:ahLst/>
              <a:cxnLst/>
              <a:rect l="l" t="t" r="r" b="b"/>
              <a:pathLst>
                <a:path w="1021" h="547" extrusionOk="0">
                  <a:moveTo>
                    <a:pt x="306" y="1"/>
                  </a:moveTo>
                  <a:cubicBezTo>
                    <a:pt x="223" y="1"/>
                    <a:pt x="137" y="19"/>
                    <a:pt x="48" y="61"/>
                  </a:cubicBezTo>
                  <a:cubicBezTo>
                    <a:pt x="14" y="77"/>
                    <a:pt x="0" y="117"/>
                    <a:pt x="16" y="151"/>
                  </a:cubicBezTo>
                  <a:cubicBezTo>
                    <a:pt x="28" y="175"/>
                    <a:pt x="52" y="189"/>
                    <a:pt x="77" y="189"/>
                  </a:cubicBezTo>
                  <a:cubicBezTo>
                    <a:pt x="87" y="189"/>
                    <a:pt x="97" y="187"/>
                    <a:pt x="106" y="182"/>
                  </a:cubicBezTo>
                  <a:cubicBezTo>
                    <a:pt x="178" y="148"/>
                    <a:pt x="247" y="134"/>
                    <a:pt x="312" y="134"/>
                  </a:cubicBezTo>
                  <a:cubicBezTo>
                    <a:pt x="639" y="134"/>
                    <a:pt x="875" y="495"/>
                    <a:pt x="887" y="514"/>
                  </a:cubicBezTo>
                  <a:cubicBezTo>
                    <a:pt x="898" y="535"/>
                    <a:pt x="919" y="547"/>
                    <a:pt x="943" y="547"/>
                  </a:cubicBezTo>
                  <a:cubicBezTo>
                    <a:pt x="955" y="547"/>
                    <a:pt x="969" y="542"/>
                    <a:pt x="980" y="535"/>
                  </a:cubicBezTo>
                  <a:cubicBezTo>
                    <a:pt x="1011" y="515"/>
                    <a:pt x="1021" y="473"/>
                    <a:pt x="1001" y="442"/>
                  </a:cubicBezTo>
                  <a:cubicBezTo>
                    <a:pt x="889" y="267"/>
                    <a:pt x="625"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54"/>
            <p:cNvSpPr/>
            <p:nvPr/>
          </p:nvSpPr>
          <p:spPr>
            <a:xfrm>
              <a:off x="4035225" y="95517"/>
              <a:ext cx="390306" cy="382383"/>
            </a:xfrm>
            <a:custGeom>
              <a:avLst/>
              <a:gdLst/>
              <a:ahLst/>
              <a:cxnLst/>
              <a:rect l="l" t="t" r="r" b="b"/>
              <a:pathLst>
                <a:path w="13057" h="12793" extrusionOk="0">
                  <a:moveTo>
                    <a:pt x="6349" y="0"/>
                  </a:moveTo>
                  <a:cubicBezTo>
                    <a:pt x="5558" y="0"/>
                    <a:pt x="4751" y="164"/>
                    <a:pt x="3974" y="513"/>
                  </a:cubicBezTo>
                  <a:cubicBezTo>
                    <a:pt x="1367" y="1681"/>
                    <a:pt x="0" y="4641"/>
                    <a:pt x="801" y="7385"/>
                  </a:cubicBezTo>
                  <a:cubicBezTo>
                    <a:pt x="1038" y="8201"/>
                    <a:pt x="1436" y="8918"/>
                    <a:pt x="1945" y="9521"/>
                  </a:cubicBezTo>
                  <a:cubicBezTo>
                    <a:pt x="2348" y="9994"/>
                    <a:pt x="2628" y="10552"/>
                    <a:pt x="2827" y="11140"/>
                  </a:cubicBezTo>
                  <a:cubicBezTo>
                    <a:pt x="3076" y="11875"/>
                    <a:pt x="3790" y="12793"/>
                    <a:pt x="5576" y="12793"/>
                  </a:cubicBezTo>
                  <a:cubicBezTo>
                    <a:pt x="6371" y="12793"/>
                    <a:pt x="7380" y="12610"/>
                    <a:pt x="8656" y="12149"/>
                  </a:cubicBezTo>
                  <a:cubicBezTo>
                    <a:pt x="12863" y="10624"/>
                    <a:pt x="13057" y="8840"/>
                    <a:pt x="12639" y="7799"/>
                  </a:cubicBezTo>
                  <a:cubicBezTo>
                    <a:pt x="12349" y="7076"/>
                    <a:pt x="12152" y="6321"/>
                    <a:pt x="12121" y="5544"/>
                  </a:cubicBezTo>
                  <a:cubicBezTo>
                    <a:pt x="12100" y="4966"/>
                    <a:pt x="11988" y="4384"/>
                    <a:pt x="11779" y="3813"/>
                  </a:cubicBezTo>
                  <a:cubicBezTo>
                    <a:pt x="10928" y="1462"/>
                    <a:pt x="8712" y="0"/>
                    <a:pt x="634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54"/>
            <p:cNvSpPr/>
            <p:nvPr/>
          </p:nvSpPr>
          <p:spPr>
            <a:xfrm>
              <a:off x="4065775" y="121432"/>
              <a:ext cx="331837" cy="280518"/>
            </a:xfrm>
            <a:custGeom>
              <a:avLst/>
              <a:gdLst/>
              <a:ahLst/>
              <a:cxnLst/>
              <a:rect l="l" t="t" r="r" b="b"/>
              <a:pathLst>
                <a:path w="11101" h="9385" extrusionOk="0">
                  <a:moveTo>
                    <a:pt x="8425" y="1"/>
                  </a:moveTo>
                  <a:cubicBezTo>
                    <a:pt x="6319" y="1"/>
                    <a:pt x="569" y="1721"/>
                    <a:pt x="294" y="2483"/>
                  </a:cubicBezTo>
                  <a:cubicBezTo>
                    <a:pt x="0" y="3294"/>
                    <a:pt x="30" y="8164"/>
                    <a:pt x="1544" y="9385"/>
                  </a:cubicBezTo>
                  <a:cubicBezTo>
                    <a:pt x="1544" y="9385"/>
                    <a:pt x="1997" y="6042"/>
                    <a:pt x="1299" y="4697"/>
                  </a:cubicBezTo>
                  <a:cubicBezTo>
                    <a:pt x="1299" y="4697"/>
                    <a:pt x="6188" y="4020"/>
                    <a:pt x="8622" y="2099"/>
                  </a:cubicBezTo>
                  <a:cubicBezTo>
                    <a:pt x="8622" y="2099"/>
                    <a:pt x="10548" y="3728"/>
                    <a:pt x="11100" y="4676"/>
                  </a:cubicBezTo>
                  <a:cubicBezTo>
                    <a:pt x="11100" y="4676"/>
                    <a:pt x="10482" y="276"/>
                    <a:pt x="8791" y="24"/>
                  </a:cubicBezTo>
                  <a:cubicBezTo>
                    <a:pt x="8686" y="8"/>
                    <a:pt x="8563" y="1"/>
                    <a:pt x="842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54"/>
            <p:cNvSpPr/>
            <p:nvPr/>
          </p:nvSpPr>
          <p:spPr>
            <a:xfrm>
              <a:off x="3980313" y="73339"/>
              <a:ext cx="423666" cy="335246"/>
            </a:xfrm>
            <a:custGeom>
              <a:avLst/>
              <a:gdLst/>
              <a:ahLst/>
              <a:cxnLst/>
              <a:rect l="l" t="t" r="r" b="b"/>
              <a:pathLst>
                <a:path w="14173" h="11216" extrusionOk="0">
                  <a:moveTo>
                    <a:pt x="8656" y="1"/>
                  </a:moveTo>
                  <a:cubicBezTo>
                    <a:pt x="8314" y="1"/>
                    <a:pt x="7950" y="22"/>
                    <a:pt x="7564" y="66"/>
                  </a:cubicBezTo>
                  <a:cubicBezTo>
                    <a:pt x="3508" y="530"/>
                    <a:pt x="2292" y="2072"/>
                    <a:pt x="2009" y="3355"/>
                  </a:cubicBezTo>
                  <a:cubicBezTo>
                    <a:pt x="1784" y="4384"/>
                    <a:pt x="2159" y="5242"/>
                    <a:pt x="2159" y="5242"/>
                  </a:cubicBezTo>
                  <a:cubicBezTo>
                    <a:pt x="2159" y="5242"/>
                    <a:pt x="1" y="7874"/>
                    <a:pt x="4395" y="11215"/>
                  </a:cubicBezTo>
                  <a:cubicBezTo>
                    <a:pt x="4395" y="11215"/>
                    <a:pt x="4645" y="7856"/>
                    <a:pt x="3283" y="5722"/>
                  </a:cubicBezTo>
                  <a:cubicBezTo>
                    <a:pt x="3283" y="5722"/>
                    <a:pt x="6248" y="5689"/>
                    <a:pt x="11647" y="2895"/>
                  </a:cubicBezTo>
                  <a:cubicBezTo>
                    <a:pt x="11647" y="2895"/>
                    <a:pt x="13749" y="5904"/>
                    <a:pt x="13993" y="6710"/>
                  </a:cubicBezTo>
                  <a:cubicBezTo>
                    <a:pt x="13993" y="6710"/>
                    <a:pt x="14172" y="5186"/>
                    <a:pt x="13697" y="3593"/>
                  </a:cubicBezTo>
                  <a:cubicBezTo>
                    <a:pt x="13174" y="1840"/>
                    <a:pt x="11861" y="1"/>
                    <a:pt x="86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54"/>
            <p:cNvSpPr/>
            <p:nvPr/>
          </p:nvSpPr>
          <p:spPr>
            <a:xfrm>
              <a:off x="4040367" y="73339"/>
              <a:ext cx="349384" cy="107425"/>
            </a:xfrm>
            <a:custGeom>
              <a:avLst/>
              <a:gdLst/>
              <a:ahLst/>
              <a:cxnLst/>
              <a:rect l="l" t="t" r="r" b="b"/>
              <a:pathLst>
                <a:path w="11688" h="3594" extrusionOk="0">
                  <a:moveTo>
                    <a:pt x="6647" y="1"/>
                  </a:moveTo>
                  <a:cubicBezTo>
                    <a:pt x="6305" y="1"/>
                    <a:pt x="5941" y="22"/>
                    <a:pt x="5555" y="66"/>
                  </a:cubicBezTo>
                  <a:cubicBezTo>
                    <a:pt x="1499" y="530"/>
                    <a:pt x="283" y="2072"/>
                    <a:pt x="0" y="3355"/>
                  </a:cubicBezTo>
                  <a:cubicBezTo>
                    <a:pt x="633" y="2457"/>
                    <a:pt x="2036" y="1301"/>
                    <a:pt x="5079" y="1219"/>
                  </a:cubicBezTo>
                  <a:cubicBezTo>
                    <a:pt x="5230" y="1215"/>
                    <a:pt x="5378" y="1213"/>
                    <a:pt x="5523" y="1213"/>
                  </a:cubicBezTo>
                  <a:cubicBezTo>
                    <a:pt x="8927" y="1213"/>
                    <a:pt x="10675" y="2277"/>
                    <a:pt x="11688" y="3593"/>
                  </a:cubicBezTo>
                  <a:cubicBezTo>
                    <a:pt x="11166" y="1840"/>
                    <a:pt x="9853" y="1"/>
                    <a:pt x="6647"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54"/>
            <p:cNvSpPr/>
            <p:nvPr/>
          </p:nvSpPr>
          <p:spPr>
            <a:xfrm>
              <a:off x="4193386" y="362883"/>
              <a:ext cx="21463" cy="25108"/>
            </a:xfrm>
            <a:custGeom>
              <a:avLst/>
              <a:gdLst/>
              <a:ahLst/>
              <a:cxnLst/>
              <a:rect l="l" t="t" r="r" b="b"/>
              <a:pathLst>
                <a:path w="718" h="840" extrusionOk="0">
                  <a:moveTo>
                    <a:pt x="265" y="1"/>
                  </a:moveTo>
                  <a:cubicBezTo>
                    <a:pt x="239" y="1"/>
                    <a:pt x="214" y="6"/>
                    <a:pt x="190" y="15"/>
                  </a:cubicBezTo>
                  <a:cubicBezTo>
                    <a:pt x="43" y="77"/>
                    <a:pt x="1" y="309"/>
                    <a:pt x="94" y="531"/>
                  </a:cubicBezTo>
                  <a:cubicBezTo>
                    <a:pt x="173" y="716"/>
                    <a:pt x="320" y="839"/>
                    <a:pt x="452" y="839"/>
                  </a:cubicBezTo>
                  <a:cubicBezTo>
                    <a:pt x="479" y="839"/>
                    <a:pt x="504" y="834"/>
                    <a:pt x="529" y="824"/>
                  </a:cubicBezTo>
                  <a:cubicBezTo>
                    <a:pt x="676" y="762"/>
                    <a:pt x="718" y="531"/>
                    <a:pt x="623" y="309"/>
                  </a:cubicBezTo>
                  <a:cubicBezTo>
                    <a:pt x="545" y="122"/>
                    <a:pt x="397" y="1"/>
                    <a:pt x="2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54"/>
            <p:cNvSpPr/>
            <p:nvPr/>
          </p:nvSpPr>
          <p:spPr>
            <a:xfrm>
              <a:off x="4324794" y="308453"/>
              <a:ext cx="19729" cy="25915"/>
            </a:xfrm>
            <a:custGeom>
              <a:avLst/>
              <a:gdLst/>
              <a:ahLst/>
              <a:cxnLst/>
              <a:rect l="l" t="t" r="r" b="b"/>
              <a:pathLst>
                <a:path w="660" h="867" extrusionOk="0">
                  <a:moveTo>
                    <a:pt x="284" y="0"/>
                  </a:moveTo>
                  <a:cubicBezTo>
                    <a:pt x="271" y="0"/>
                    <a:pt x="258" y="2"/>
                    <a:pt x="246" y="4"/>
                  </a:cubicBezTo>
                  <a:cubicBezTo>
                    <a:pt x="88" y="34"/>
                    <a:pt x="0" y="253"/>
                    <a:pt x="48" y="488"/>
                  </a:cubicBezTo>
                  <a:cubicBezTo>
                    <a:pt x="91" y="708"/>
                    <a:pt x="234" y="866"/>
                    <a:pt x="378" y="866"/>
                  </a:cubicBezTo>
                  <a:cubicBezTo>
                    <a:pt x="390" y="866"/>
                    <a:pt x="403" y="865"/>
                    <a:pt x="415" y="862"/>
                  </a:cubicBezTo>
                  <a:cubicBezTo>
                    <a:pt x="572" y="833"/>
                    <a:pt x="659" y="614"/>
                    <a:pt x="613" y="378"/>
                  </a:cubicBezTo>
                  <a:cubicBezTo>
                    <a:pt x="569" y="159"/>
                    <a:pt x="427" y="0"/>
                    <a:pt x="2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54"/>
            <p:cNvSpPr/>
            <p:nvPr/>
          </p:nvSpPr>
          <p:spPr>
            <a:xfrm>
              <a:off x="4290657" y="221205"/>
              <a:ext cx="63013" cy="25287"/>
            </a:xfrm>
            <a:custGeom>
              <a:avLst/>
              <a:gdLst/>
              <a:ahLst/>
              <a:cxnLst/>
              <a:rect l="l" t="t" r="r" b="b"/>
              <a:pathLst>
                <a:path w="2108" h="846" extrusionOk="0">
                  <a:moveTo>
                    <a:pt x="1196" y="1"/>
                  </a:moveTo>
                  <a:cubicBezTo>
                    <a:pt x="384" y="1"/>
                    <a:pt x="39" y="639"/>
                    <a:pt x="34" y="646"/>
                  </a:cubicBezTo>
                  <a:cubicBezTo>
                    <a:pt x="0" y="714"/>
                    <a:pt x="26" y="795"/>
                    <a:pt x="92" y="830"/>
                  </a:cubicBezTo>
                  <a:cubicBezTo>
                    <a:pt x="112" y="841"/>
                    <a:pt x="133" y="845"/>
                    <a:pt x="154" y="845"/>
                  </a:cubicBezTo>
                  <a:cubicBezTo>
                    <a:pt x="204" y="845"/>
                    <a:pt x="252" y="820"/>
                    <a:pt x="276" y="772"/>
                  </a:cubicBezTo>
                  <a:cubicBezTo>
                    <a:pt x="290" y="745"/>
                    <a:pt x="546" y="269"/>
                    <a:pt x="1189" y="269"/>
                  </a:cubicBezTo>
                  <a:cubicBezTo>
                    <a:pt x="1387" y="269"/>
                    <a:pt x="1623" y="315"/>
                    <a:pt x="1900" y="433"/>
                  </a:cubicBezTo>
                  <a:cubicBezTo>
                    <a:pt x="1918" y="441"/>
                    <a:pt x="1936" y="445"/>
                    <a:pt x="1954" y="445"/>
                  </a:cubicBezTo>
                  <a:cubicBezTo>
                    <a:pt x="2007" y="445"/>
                    <a:pt x="2056" y="414"/>
                    <a:pt x="2080" y="363"/>
                  </a:cubicBezTo>
                  <a:cubicBezTo>
                    <a:pt x="2108" y="294"/>
                    <a:pt x="2075" y="215"/>
                    <a:pt x="2006" y="185"/>
                  </a:cubicBezTo>
                  <a:cubicBezTo>
                    <a:pt x="1696" y="52"/>
                    <a:pt x="1427" y="1"/>
                    <a:pt x="11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54"/>
            <p:cNvSpPr/>
            <p:nvPr/>
          </p:nvSpPr>
          <p:spPr>
            <a:xfrm>
              <a:off x="4125859" y="289832"/>
              <a:ext cx="59187" cy="33835"/>
            </a:xfrm>
            <a:custGeom>
              <a:avLst/>
              <a:gdLst/>
              <a:ahLst/>
              <a:cxnLst/>
              <a:rect l="l" t="t" r="r" b="b"/>
              <a:pathLst>
                <a:path w="1980" h="1132" extrusionOk="0">
                  <a:moveTo>
                    <a:pt x="1395" y="1"/>
                  </a:moveTo>
                  <a:cubicBezTo>
                    <a:pt x="1009" y="1"/>
                    <a:pt x="466" y="164"/>
                    <a:pt x="37" y="928"/>
                  </a:cubicBezTo>
                  <a:cubicBezTo>
                    <a:pt x="0" y="994"/>
                    <a:pt x="23" y="1076"/>
                    <a:pt x="88" y="1114"/>
                  </a:cubicBezTo>
                  <a:cubicBezTo>
                    <a:pt x="109" y="1125"/>
                    <a:pt x="133" y="1131"/>
                    <a:pt x="155" y="1131"/>
                  </a:cubicBezTo>
                  <a:cubicBezTo>
                    <a:pt x="203" y="1131"/>
                    <a:pt x="249" y="1107"/>
                    <a:pt x="274" y="1062"/>
                  </a:cubicBezTo>
                  <a:cubicBezTo>
                    <a:pt x="641" y="406"/>
                    <a:pt x="1087" y="269"/>
                    <a:pt x="1395" y="269"/>
                  </a:cubicBezTo>
                  <a:cubicBezTo>
                    <a:pt x="1606" y="269"/>
                    <a:pt x="1752" y="333"/>
                    <a:pt x="1767" y="339"/>
                  </a:cubicBezTo>
                  <a:cubicBezTo>
                    <a:pt x="1785" y="347"/>
                    <a:pt x="1804" y="351"/>
                    <a:pt x="1823" y="351"/>
                  </a:cubicBezTo>
                  <a:cubicBezTo>
                    <a:pt x="1875" y="351"/>
                    <a:pt x="1924" y="321"/>
                    <a:pt x="1948" y="271"/>
                  </a:cubicBezTo>
                  <a:cubicBezTo>
                    <a:pt x="1979" y="205"/>
                    <a:pt x="1951" y="123"/>
                    <a:pt x="1883" y="92"/>
                  </a:cubicBezTo>
                  <a:cubicBezTo>
                    <a:pt x="1878" y="90"/>
                    <a:pt x="1679" y="1"/>
                    <a:pt x="13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54"/>
            <p:cNvSpPr/>
            <p:nvPr/>
          </p:nvSpPr>
          <p:spPr>
            <a:xfrm>
              <a:off x="4250690" y="378157"/>
              <a:ext cx="85941" cy="62859"/>
            </a:xfrm>
            <a:custGeom>
              <a:avLst/>
              <a:gdLst/>
              <a:ahLst/>
              <a:cxnLst/>
              <a:rect l="l" t="t" r="r" b="b"/>
              <a:pathLst>
                <a:path w="2875" h="2103" extrusionOk="0">
                  <a:moveTo>
                    <a:pt x="2335" y="1"/>
                  </a:moveTo>
                  <a:cubicBezTo>
                    <a:pt x="2318" y="1"/>
                    <a:pt x="2302" y="6"/>
                    <a:pt x="2289" y="15"/>
                  </a:cubicBezTo>
                  <a:cubicBezTo>
                    <a:pt x="2111" y="139"/>
                    <a:pt x="457" y="564"/>
                    <a:pt x="198" y="581"/>
                  </a:cubicBezTo>
                  <a:cubicBezTo>
                    <a:pt x="136" y="586"/>
                    <a:pt x="88" y="656"/>
                    <a:pt x="64" y="768"/>
                  </a:cubicBezTo>
                  <a:cubicBezTo>
                    <a:pt x="1" y="1029"/>
                    <a:pt x="60" y="1500"/>
                    <a:pt x="358" y="1808"/>
                  </a:cubicBezTo>
                  <a:cubicBezTo>
                    <a:pt x="525" y="1982"/>
                    <a:pt x="769" y="2102"/>
                    <a:pt x="1111" y="2102"/>
                  </a:cubicBezTo>
                  <a:cubicBezTo>
                    <a:pt x="1273" y="2102"/>
                    <a:pt x="1458" y="2075"/>
                    <a:pt x="1666" y="2014"/>
                  </a:cubicBezTo>
                  <a:cubicBezTo>
                    <a:pt x="2261" y="1839"/>
                    <a:pt x="2557" y="1534"/>
                    <a:pt x="2677" y="1215"/>
                  </a:cubicBezTo>
                  <a:cubicBezTo>
                    <a:pt x="2875" y="690"/>
                    <a:pt x="2601" y="125"/>
                    <a:pt x="2400" y="20"/>
                  </a:cubicBezTo>
                  <a:cubicBezTo>
                    <a:pt x="2377" y="7"/>
                    <a:pt x="2355" y="1"/>
                    <a:pt x="2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54"/>
            <p:cNvSpPr/>
            <p:nvPr/>
          </p:nvSpPr>
          <p:spPr>
            <a:xfrm>
              <a:off x="4261362" y="406947"/>
              <a:ext cx="69351" cy="34732"/>
            </a:xfrm>
            <a:custGeom>
              <a:avLst/>
              <a:gdLst/>
              <a:ahLst/>
              <a:cxnLst/>
              <a:rect l="l" t="t" r="r" b="b"/>
              <a:pathLst>
                <a:path w="2320" h="1162" extrusionOk="0">
                  <a:moveTo>
                    <a:pt x="1470" y="1"/>
                  </a:moveTo>
                  <a:cubicBezTo>
                    <a:pt x="1252" y="1"/>
                    <a:pt x="1037" y="48"/>
                    <a:pt x="839" y="136"/>
                  </a:cubicBezTo>
                  <a:cubicBezTo>
                    <a:pt x="506" y="285"/>
                    <a:pt x="222" y="549"/>
                    <a:pt x="1" y="867"/>
                  </a:cubicBezTo>
                  <a:cubicBezTo>
                    <a:pt x="168" y="1041"/>
                    <a:pt x="412" y="1161"/>
                    <a:pt x="754" y="1161"/>
                  </a:cubicBezTo>
                  <a:cubicBezTo>
                    <a:pt x="916" y="1161"/>
                    <a:pt x="1101" y="1134"/>
                    <a:pt x="1309" y="1073"/>
                  </a:cubicBezTo>
                  <a:cubicBezTo>
                    <a:pt x="1904" y="898"/>
                    <a:pt x="2200" y="593"/>
                    <a:pt x="2320" y="274"/>
                  </a:cubicBezTo>
                  <a:cubicBezTo>
                    <a:pt x="2273" y="239"/>
                    <a:pt x="2227" y="208"/>
                    <a:pt x="2175" y="181"/>
                  </a:cubicBezTo>
                  <a:cubicBezTo>
                    <a:pt x="1952" y="58"/>
                    <a:pt x="1710" y="1"/>
                    <a:pt x="14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54"/>
            <p:cNvSpPr/>
            <p:nvPr/>
          </p:nvSpPr>
          <p:spPr>
            <a:xfrm>
              <a:off x="4252633" y="377523"/>
              <a:ext cx="69829" cy="26184"/>
            </a:xfrm>
            <a:custGeom>
              <a:avLst/>
              <a:gdLst/>
              <a:ahLst/>
              <a:cxnLst/>
              <a:rect l="l" t="t" r="r" b="b"/>
              <a:pathLst>
                <a:path w="2336" h="876" extrusionOk="0">
                  <a:moveTo>
                    <a:pt x="2271" y="1"/>
                  </a:moveTo>
                  <a:cubicBezTo>
                    <a:pt x="2254" y="1"/>
                    <a:pt x="2238" y="6"/>
                    <a:pt x="2225" y="16"/>
                  </a:cubicBezTo>
                  <a:cubicBezTo>
                    <a:pt x="2047" y="140"/>
                    <a:pt x="394" y="566"/>
                    <a:pt x="135" y="582"/>
                  </a:cubicBezTo>
                  <a:cubicBezTo>
                    <a:pt x="73" y="587"/>
                    <a:pt x="25" y="658"/>
                    <a:pt x="1" y="768"/>
                  </a:cubicBezTo>
                  <a:cubicBezTo>
                    <a:pt x="172" y="841"/>
                    <a:pt x="357" y="876"/>
                    <a:pt x="539" y="876"/>
                  </a:cubicBezTo>
                  <a:cubicBezTo>
                    <a:pt x="562" y="876"/>
                    <a:pt x="585" y="875"/>
                    <a:pt x="608" y="874"/>
                  </a:cubicBezTo>
                  <a:cubicBezTo>
                    <a:pt x="955" y="858"/>
                    <a:pt x="1285" y="736"/>
                    <a:pt x="1598" y="590"/>
                  </a:cubicBezTo>
                  <a:cubicBezTo>
                    <a:pt x="1795" y="503"/>
                    <a:pt x="1987" y="404"/>
                    <a:pt x="2152" y="260"/>
                  </a:cubicBezTo>
                  <a:cubicBezTo>
                    <a:pt x="2225" y="195"/>
                    <a:pt x="2294" y="116"/>
                    <a:pt x="2335" y="20"/>
                  </a:cubicBezTo>
                  <a:cubicBezTo>
                    <a:pt x="2313" y="7"/>
                    <a:pt x="2291" y="1"/>
                    <a:pt x="2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54"/>
            <p:cNvSpPr/>
            <p:nvPr/>
          </p:nvSpPr>
          <p:spPr>
            <a:xfrm>
              <a:off x="4278640" y="248255"/>
              <a:ext cx="134367" cy="128138"/>
            </a:xfrm>
            <a:custGeom>
              <a:avLst/>
              <a:gdLst/>
              <a:ahLst/>
              <a:cxnLst/>
              <a:rect l="l" t="t" r="r" b="b"/>
              <a:pathLst>
                <a:path w="4495" h="4287" extrusionOk="0">
                  <a:moveTo>
                    <a:pt x="2206" y="272"/>
                  </a:moveTo>
                  <a:cubicBezTo>
                    <a:pt x="2606" y="272"/>
                    <a:pt x="2993" y="399"/>
                    <a:pt x="3319" y="643"/>
                  </a:cubicBezTo>
                  <a:cubicBezTo>
                    <a:pt x="3719" y="941"/>
                    <a:pt x="3981" y="1379"/>
                    <a:pt x="4053" y="1873"/>
                  </a:cubicBezTo>
                  <a:cubicBezTo>
                    <a:pt x="4204" y="2893"/>
                    <a:pt x="3495" y="3846"/>
                    <a:pt x="2475" y="3996"/>
                  </a:cubicBezTo>
                  <a:cubicBezTo>
                    <a:pt x="2383" y="4009"/>
                    <a:pt x="2291" y="4016"/>
                    <a:pt x="2201" y="4016"/>
                  </a:cubicBezTo>
                  <a:cubicBezTo>
                    <a:pt x="1288" y="4016"/>
                    <a:pt x="488" y="3346"/>
                    <a:pt x="352" y="2416"/>
                  </a:cubicBezTo>
                  <a:cubicBezTo>
                    <a:pt x="280" y="1922"/>
                    <a:pt x="402" y="1428"/>
                    <a:pt x="700" y="1027"/>
                  </a:cubicBezTo>
                  <a:cubicBezTo>
                    <a:pt x="999" y="628"/>
                    <a:pt x="1437" y="367"/>
                    <a:pt x="1931" y="293"/>
                  </a:cubicBezTo>
                  <a:cubicBezTo>
                    <a:pt x="2023" y="279"/>
                    <a:pt x="2115" y="272"/>
                    <a:pt x="2206" y="272"/>
                  </a:cubicBezTo>
                  <a:close/>
                  <a:moveTo>
                    <a:pt x="2208" y="0"/>
                  </a:moveTo>
                  <a:cubicBezTo>
                    <a:pt x="2103" y="0"/>
                    <a:pt x="1997" y="8"/>
                    <a:pt x="1892" y="24"/>
                  </a:cubicBezTo>
                  <a:cubicBezTo>
                    <a:pt x="1326" y="107"/>
                    <a:pt x="826" y="406"/>
                    <a:pt x="484" y="865"/>
                  </a:cubicBezTo>
                  <a:cubicBezTo>
                    <a:pt x="143" y="1324"/>
                    <a:pt x="0" y="1888"/>
                    <a:pt x="83" y="2456"/>
                  </a:cubicBezTo>
                  <a:cubicBezTo>
                    <a:pt x="239" y="3519"/>
                    <a:pt x="1156" y="4286"/>
                    <a:pt x="2201" y="4286"/>
                  </a:cubicBezTo>
                  <a:cubicBezTo>
                    <a:pt x="2305" y="4286"/>
                    <a:pt x="2408" y="4279"/>
                    <a:pt x="2514" y="4264"/>
                  </a:cubicBezTo>
                  <a:cubicBezTo>
                    <a:pt x="3684" y="4090"/>
                    <a:pt x="4494" y="3001"/>
                    <a:pt x="4324" y="1832"/>
                  </a:cubicBezTo>
                  <a:cubicBezTo>
                    <a:pt x="4239" y="1266"/>
                    <a:pt x="3940" y="766"/>
                    <a:pt x="3481" y="425"/>
                  </a:cubicBezTo>
                  <a:cubicBezTo>
                    <a:pt x="3108" y="146"/>
                    <a:pt x="2664" y="0"/>
                    <a:pt x="2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54"/>
            <p:cNvSpPr/>
            <p:nvPr/>
          </p:nvSpPr>
          <p:spPr>
            <a:xfrm>
              <a:off x="4128460" y="306301"/>
              <a:ext cx="134367" cy="128138"/>
            </a:xfrm>
            <a:custGeom>
              <a:avLst/>
              <a:gdLst/>
              <a:ahLst/>
              <a:cxnLst/>
              <a:rect l="l" t="t" r="r" b="b"/>
              <a:pathLst>
                <a:path w="4495" h="4287" extrusionOk="0">
                  <a:moveTo>
                    <a:pt x="2208" y="274"/>
                  </a:moveTo>
                  <a:cubicBezTo>
                    <a:pt x="2608" y="274"/>
                    <a:pt x="2996" y="402"/>
                    <a:pt x="3322" y="644"/>
                  </a:cubicBezTo>
                  <a:cubicBezTo>
                    <a:pt x="3723" y="941"/>
                    <a:pt x="3984" y="1379"/>
                    <a:pt x="4056" y="1873"/>
                  </a:cubicBezTo>
                  <a:cubicBezTo>
                    <a:pt x="4205" y="2894"/>
                    <a:pt x="3498" y="3846"/>
                    <a:pt x="2476" y="3996"/>
                  </a:cubicBezTo>
                  <a:cubicBezTo>
                    <a:pt x="2384" y="4009"/>
                    <a:pt x="2292" y="4016"/>
                    <a:pt x="2201" y="4016"/>
                  </a:cubicBezTo>
                  <a:cubicBezTo>
                    <a:pt x="1801" y="4016"/>
                    <a:pt x="1414" y="3890"/>
                    <a:pt x="1087" y="3647"/>
                  </a:cubicBezTo>
                  <a:cubicBezTo>
                    <a:pt x="687" y="3348"/>
                    <a:pt x="427" y="2910"/>
                    <a:pt x="354" y="2416"/>
                  </a:cubicBezTo>
                  <a:cubicBezTo>
                    <a:pt x="282" y="1922"/>
                    <a:pt x="406" y="1428"/>
                    <a:pt x="704" y="1029"/>
                  </a:cubicBezTo>
                  <a:cubicBezTo>
                    <a:pt x="1001" y="628"/>
                    <a:pt x="1439" y="367"/>
                    <a:pt x="1933" y="295"/>
                  </a:cubicBezTo>
                  <a:cubicBezTo>
                    <a:pt x="2025" y="281"/>
                    <a:pt x="2116" y="274"/>
                    <a:pt x="2208" y="274"/>
                  </a:cubicBezTo>
                  <a:close/>
                  <a:moveTo>
                    <a:pt x="2209" y="1"/>
                  </a:moveTo>
                  <a:cubicBezTo>
                    <a:pt x="2104" y="1"/>
                    <a:pt x="1998" y="8"/>
                    <a:pt x="1892" y="24"/>
                  </a:cubicBezTo>
                  <a:cubicBezTo>
                    <a:pt x="1326" y="107"/>
                    <a:pt x="826" y="408"/>
                    <a:pt x="485" y="867"/>
                  </a:cubicBezTo>
                  <a:cubicBezTo>
                    <a:pt x="145" y="1325"/>
                    <a:pt x="1" y="1890"/>
                    <a:pt x="84" y="2456"/>
                  </a:cubicBezTo>
                  <a:cubicBezTo>
                    <a:pt x="169" y="3022"/>
                    <a:pt x="466" y="3522"/>
                    <a:pt x="925" y="3863"/>
                  </a:cubicBezTo>
                  <a:cubicBezTo>
                    <a:pt x="1299" y="4141"/>
                    <a:pt x="1742" y="4287"/>
                    <a:pt x="2200" y="4287"/>
                  </a:cubicBezTo>
                  <a:cubicBezTo>
                    <a:pt x="2306" y="4287"/>
                    <a:pt x="2410" y="4280"/>
                    <a:pt x="2516" y="4264"/>
                  </a:cubicBezTo>
                  <a:cubicBezTo>
                    <a:pt x="3685" y="4092"/>
                    <a:pt x="4495" y="3001"/>
                    <a:pt x="4324" y="1833"/>
                  </a:cubicBezTo>
                  <a:cubicBezTo>
                    <a:pt x="4239" y="1266"/>
                    <a:pt x="3942" y="766"/>
                    <a:pt x="3483" y="425"/>
                  </a:cubicBezTo>
                  <a:cubicBezTo>
                    <a:pt x="3110" y="146"/>
                    <a:pt x="2665" y="1"/>
                    <a:pt x="2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54"/>
            <p:cNvSpPr/>
            <p:nvPr/>
          </p:nvSpPr>
          <p:spPr>
            <a:xfrm>
              <a:off x="4236133" y="306032"/>
              <a:ext cx="49323" cy="23314"/>
            </a:xfrm>
            <a:custGeom>
              <a:avLst/>
              <a:gdLst/>
              <a:ahLst/>
              <a:cxnLst/>
              <a:rect l="l" t="t" r="r" b="b"/>
              <a:pathLst>
                <a:path w="1650" h="780" extrusionOk="0">
                  <a:moveTo>
                    <a:pt x="1170" y="0"/>
                  </a:moveTo>
                  <a:cubicBezTo>
                    <a:pt x="303" y="0"/>
                    <a:pt x="3" y="665"/>
                    <a:pt x="1" y="672"/>
                  </a:cubicBezTo>
                  <a:lnTo>
                    <a:pt x="249" y="780"/>
                  </a:lnTo>
                  <a:cubicBezTo>
                    <a:pt x="250" y="774"/>
                    <a:pt x="479" y="271"/>
                    <a:pt x="1173" y="271"/>
                  </a:cubicBezTo>
                  <a:cubicBezTo>
                    <a:pt x="1296" y="271"/>
                    <a:pt x="1433" y="287"/>
                    <a:pt x="1586" y="324"/>
                  </a:cubicBezTo>
                  <a:lnTo>
                    <a:pt x="1649" y="61"/>
                  </a:lnTo>
                  <a:cubicBezTo>
                    <a:pt x="1473" y="19"/>
                    <a:pt x="1314" y="0"/>
                    <a:pt x="1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54"/>
            <p:cNvSpPr/>
            <p:nvPr/>
          </p:nvSpPr>
          <p:spPr>
            <a:xfrm>
              <a:off x="4097461" y="374092"/>
              <a:ext cx="39518" cy="32939"/>
            </a:xfrm>
            <a:custGeom>
              <a:avLst/>
              <a:gdLst/>
              <a:ahLst/>
              <a:cxnLst/>
              <a:rect l="l" t="t" r="r" b="b"/>
              <a:pathLst>
                <a:path w="1322" h="1102" extrusionOk="0">
                  <a:moveTo>
                    <a:pt x="1156" y="0"/>
                  </a:moveTo>
                  <a:lnTo>
                    <a:pt x="0" y="885"/>
                  </a:lnTo>
                  <a:lnTo>
                    <a:pt x="165" y="1101"/>
                  </a:lnTo>
                  <a:lnTo>
                    <a:pt x="1321" y="215"/>
                  </a:lnTo>
                  <a:lnTo>
                    <a:pt x="11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54"/>
            <p:cNvSpPr/>
            <p:nvPr/>
          </p:nvSpPr>
          <p:spPr>
            <a:xfrm>
              <a:off x="4058183" y="397854"/>
              <a:ext cx="88841" cy="68867"/>
            </a:xfrm>
            <a:custGeom>
              <a:avLst/>
              <a:gdLst/>
              <a:ahLst/>
              <a:cxnLst/>
              <a:rect l="l" t="t" r="r" b="b"/>
              <a:pathLst>
                <a:path w="2972" h="2304" extrusionOk="0">
                  <a:moveTo>
                    <a:pt x="1585" y="0"/>
                  </a:moveTo>
                  <a:cubicBezTo>
                    <a:pt x="1278" y="0"/>
                    <a:pt x="961" y="95"/>
                    <a:pt x="696" y="288"/>
                  </a:cubicBezTo>
                  <a:cubicBezTo>
                    <a:pt x="114" y="707"/>
                    <a:pt x="0" y="1434"/>
                    <a:pt x="438" y="1912"/>
                  </a:cubicBezTo>
                  <a:cubicBezTo>
                    <a:pt x="675" y="2171"/>
                    <a:pt x="1026" y="2303"/>
                    <a:pt x="1389" y="2303"/>
                  </a:cubicBezTo>
                  <a:cubicBezTo>
                    <a:pt x="1697" y="2303"/>
                    <a:pt x="2013" y="2209"/>
                    <a:pt x="2278" y="2017"/>
                  </a:cubicBezTo>
                  <a:cubicBezTo>
                    <a:pt x="2857" y="1596"/>
                    <a:pt x="2971" y="869"/>
                    <a:pt x="2535" y="391"/>
                  </a:cubicBezTo>
                  <a:cubicBezTo>
                    <a:pt x="2298" y="133"/>
                    <a:pt x="1948" y="0"/>
                    <a:pt x="15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54"/>
            <p:cNvSpPr/>
            <p:nvPr/>
          </p:nvSpPr>
          <p:spPr>
            <a:xfrm>
              <a:off x="4079675" y="420690"/>
              <a:ext cx="44390" cy="24928"/>
            </a:xfrm>
            <a:custGeom>
              <a:avLst/>
              <a:gdLst/>
              <a:ahLst/>
              <a:cxnLst/>
              <a:rect l="l" t="t" r="r" b="b"/>
              <a:pathLst>
                <a:path w="1485" h="834" extrusionOk="0">
                  <a:moveTo>
                    <a:pt x="947" y="0"/>
                  </a:moveTo>
                  <a:cubicBezTo>
                    <a:pt x="400" y="0"/>
                    <a:pt x="138" y="383"/>
                    <a:pt x="14" y="743"/>
                  </a:cubicBezTo>
                  <a:cubicBezTo>
                    <a:pt x="1" y="779"/>
                    <a:pt x="21" y="818"/>
                    <a:pt x="56" y="831"/>
                  </a:cubicBezTo>
                  <a:cubicBezTo>
                    <a:pt x="63" y="832"/>
                    <a:pt x="70" y="834"/>
                    <a:pt x="77" y="834"/>
                  </a:cubicBezTo>
                  <a:cubicBezTo>
                    <a:pt x="105" y="834"/>
                    <a:pt x="132" y="817"/>
                    <a:pt x="142" y="790"/>
                  </a:cubicBezTo>
                  <a:cubicBezTo>
                    <a:pt x="291" y="356"/>
                    <a:pt x="563" y="138"/>
                    <a:pt x="951" y="138"/>
                  </a:cubicBezTo>
                  <a:cubicBezTo>
                    <a:pt x="1074" y="138"/>
                    <a:pt x="1209" y="160"/>
                    <a:pt x="1356" y="204"/>
                  </a:cubicBezTo>
                  <a:cubicBezTo>
                    <a:pt x="1374" y="210"/>
                    <a:pt x="1386" y="213"/>
                    <a:pt x="1396" y="214"/>
                  </a:cubicBezTo>
                  <a:cubicBezTo>
                    <a:pt x="1401" y="216"/>
                    <a:pt x="1407" y="216"/>
                    <a:pt x="1412" y="216"/>
                  </a:cubicBezTo>
                  <a:cubicBezTo>
                    <a:pt x="1442" y="216"/>
                    <a:pt x="1469" y="194"/>
                    <a:pt x="1476" y="163"/>
                  </a:cubicBezTo>
                  <a:cubicBezTo>
                    <a:pt x="1484" y="127"/>
                    <a:pt x="1462" y="91"/>
                    <a:pt x="1425" y="83"/>
                  </a:cubicBezTo>
                  <a:cubicBezTo>
                    <a:pt x="1418" y="80"/>
                    <a:pt x="1410" y="77"/>
                    <a:pt x="1396" y="73"/>
                  </a:cubicBezTo>
                  <a:cubicBezTo>
                    <a:pt x="1228" y="23"/>
                    <a:pt x="1079" y="0"/>
                    <a:pt x="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54"/>
            <p:cNvSpPr/>
            <p:nvPr/>
          </p:nvSpPr>
          <p:spPr>
            <a:xfrm>
              <a:off x="4094203" y="420541"/>
              <a:ext cx="14976" cy="30428"/>
            </a:xfrm>
            <a:custGeom>
              <a:avLst/>
              <a:gdLst/>
              <a:ahLst/>
              <a:cxnLst/>
              <a:rect l="l" t="t" r="r" b="b"/>
              <a:pathLst>
                <a:path w="501" h="1018" extrusionOk="0">
                  <a:moveTo>
                    <a:pt x="423" y="1"/>
                  </a:moveTo>
                  <a:cubicBezTo>
                    <a:pt x="409" y="1"/>
                    <a:pt x="394" y="6"/>
                    <a:pt x="382" y="16"/>
                  </a:cubicBezTo>
                  <a:cubicBezTo>
                    <a:pt x="1" y="307"/>
                    <a:pt x="166" y="779"/>
                    <a:pt x="305" y="987"/>
                  </a:cubicBezTo>
                  <a:cubicBezTo>
                    <a:pt x="318" y="1007"/>
                    <a:pt x="341" y="1018"/>
                    <a:pt x="362" y="1018"/>
                  </a:cubicBezTo>
                  <a:cubicBezTo>
                    <a:pt x="376" y="1018"/>
                    <a:pt x="389" y="1014"/>
                    <a:pt x="399" y="1005"/>
                  </a:cubicBezTo>
                  <a:cubicBezTo>
                    <a:pt x="431" y="986"/>
                    <a:pt x="439" y="943"/>
                    <a:pt x="418" y="912"/>
                  </a:cubicBezTo>
                  <a:cubicBezTo>
                    <a:pt x="404" y="891"/>
                    <a:pt x="88" y="411"/>
                    <a:pt x="465" y="123"/>
                  </a:cubicBezTo>
                  <a:cubicBezTo>
                    <a:pt x="495" y="101"/>
                    <a:pt x="500" y="58"/>
                    <a:pt x="476" y="27"/>
                  </a:cubicBezTo>
                  <a:cubicBezTo>
                    <a:pt x="463" y="10"/>
                    <a:pt x="443"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54"/>
            <p:cNvSpPr/>
            <p:nvPr/>
          </p:nvSpPr>
          <p:spPr>
            <a:xfrm>
              <a:off x="4345420" y="312040"/>
              <a:ext cx="51774" cy="34403"/>
            </a:xfrm>
            <a:custGeom>
              <a:avLst/>
              <a:gdLst/>
              <a:ahLst/>
              <a:cxnLst/>
              <a:rect l="l" t="t" r="r" b="b"/>
              <a:pathLst>
                <a:path w="1732" h="1151" extrusionOk="0">
                  <a:moveTo>
                    <a:pt x="1190" y="0"/>
                  </a:moveTo>
                  <a:cubicBezTo>
                    <a:pt x="1025" y="0"/>
                    <a:pt x="833" y="47"/>
                    <a:pt x="646" y="142"/>
                  </a:cubicBezTo>
                  <a:cubicBezTo>
                    <a:pt x="235" y="353"/>
                    <a:pt x="1" y="717"/>
                    <a:pt x="122" y="954"/>
                  </a:cubicBezTo>
                  <a:cubicBezTo>
                    <a:pt x="188" y="1084"/>
                    <a:pt x="345" y="1151"/>
                    <a:pt x="541" y="1151"/>
                  </a:cubicBezTo>
                  <a:cubicBezTo>
                    <a:pt x="706" y="1151"/>
                    <a:pt x="897" y="1104"/>
                    <a:pt x="1085" y="1008"/>
                  </a:cubicBezTo>
                  <a:cubicBezTo>
                    <a:pt x="1497" y="797"/>
                    <a:pt x="1731" y="435"/>
                    <a:pt x="1610" y="196"/>
                  </a:cubicBezTo>
                  <a:cubicBezTo>
                    <a:pt x="1543" y="67"/>
                    <a:pt x="1385" y="0"/>
                    <a:pt x="1190"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54"/>
            <p:cNvSpPr/>
            <p:nvPr/>
          </p:nvSpPr>
          <p:spPr>
            <a:xfrm>
              <a:off x="4168097" y="390561"/>
              <a:ext cx="52372" cy="31414"/>
            </a:xfrm>
            <a:custGeom>
              <a:avLst/>
              <a:gdLst/>
              <a:ahLst/>
              <a:cxnLst/>
              <a:rect l="l" t="t" r="r" b="b"/>
              <a:pathLst>
                <a:path w="1752" h="1051" extrusionOk="0">
                  <a:moveTo>
                    <a:pt x="1125" y="0"/>
                  </a:moveTo>
                  <a:cubicBezTo>
                    <a:pt x="1002" y="0"/>
                    <a:pt x="868" y="20"/>
                    <a:pt x="733" y="62"/>
                  </a:cubicBezTo>
                  <a:cubicBezTo>
                    <a:pt x="294" y="199"/>
                    <a:pt x="0" y="516"/>
                    <a:pt x="79" y="773"/>
                  </a:cubicBezTo>
                  <a:cubicBezTo>
                    <a:pt x="135" y="950"/>
                    <a:pt x="353" y="1051"/>
                    <a:pt x="627" y="1051"/>
                  </a:cubicBezTo>
                  <a:cubicBezTo>
                    <a:pt x="750" y="1051"/>
                    <a:pt x="884" y="1031"/>
                    <a:pt x="1021" y="988"/>
                  </a:cubicBezTo>
                  <a:cubicBezTo>
                    <a:pt x="1460" y="851"/>
                    <a:pt x="1752" y="533"/>
                    <a:pt x="1673" y="276"/>
                  </a:cubicBezTo>
                  <a:cubicBezTo>
                    <a:pt x="1618" y="100"/>
                    <a:pt x="1400" y="0"/>
                    <a:pt x="1125"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54"/>
            <p:cNvSpPr/>
            <p:nvPr/>
          </p:nvSpPr>
          <p:spPr>
            <a:xfrm>
              <a:off x="4274664" y="342229"/>
              <a:ext cx="29952" cy="32461"/>
            </a:xfrm>
            <a:custGeom>
              <a:avLst/>
              <a:gdLst/>
              <a:ahLst/>
              <a:cxnLst/>
              <a:rect l="l" t="t" r="r" b="b"/>
              <a:pathLst>
                <a:path w="1002" h="1086" extrusionOk="0">
                  <a:moveTo>
                    <a:pt x="79" y="0"/>
                  </a:moveTo>
                  <a:cubicBezTo>
                    <a:pt x="69" y="0"/>
                    <a:pt x="58" y="3"/>
                    <a:pt x="48" y="8"/>
                  </a:cubicBezTo>
                  <a:cubicBezTo>
                    <a:pt x="15" y="26"/>
                    <a:pt x="0" y="65"/>
                    <a:pt x="19" y="99"/>
                  </a:cubicBezTo>
                  <a:lnTo>
                    <a:pt x="321" y="682"/>
                  </a:lnTo>
                  <a:cubicBezTo>
                    <a:pt x="329" y="698"/>
                    <a:pt x="345" y="711"/>
                    <a:pt x="363" y="716"/>
                  </a:cubicBezTo>
                  <a:cubicBezTo>
                    <a:pt x="369" y="718"/>
                    <a:pt x="376" y="718"/>
                    <a:pt x="382" y="718"/>
                  </a:cubicBezTo>
                  <a:cubicBezTo>
                    <a:pt x="394" y="718"/>
                    <a:pt x="407" y="715"/>
                    <a:pt x="417" y="708"/>
                  </a:cubicBezTo>
                  <a:cubicBezTo>
                    <a:pt x="495" y="659"/>
                    <a:pt x="647" y="588"/>
                    <a:pt x="754" y="588"/>
                  </a:cubicBezTo>
                  <a:cubicBezTo>
                    <a:pt x="792" y="588"/>
                    <a:pt x="825" y="597"/>
                    <a:pt x="846" y="620"/>
                  </a:cubicBezTo>
                  <a:cubicBezTo>
                    <a:pt x="860" y="636"/>
                    <a:pt x="866" y="651"/>
                    <a:pt x="864" y="672"/>
                  </a:cubicBezTo>
                  <a:cubicBezTo>
                    <a:pt x="857" y="764"/>
                    <a:pt x="733" y="901"/>
                    <a:pt x="655" y="966"/>
                  </a:cubicBezTo>
                  <a:cubicBezTo>
                    <a:pt x="627" y="989"/>
                    <a:pt x="622" y="1034"/>
                    <a:pt x="647" y="1061"/>
                  </a:cubicBezTo>
                  <a:cubicBezTo>
                    <a:pt x="661" y="1078"/>
                    <a:pt x="681" y="1086"/>
                    <a:pt x="699" y="1086"/>
                  </a:cubicBezTo>
                  <a:cubicBezTo>
                    <a:pt x="716" y="1086"/>
                    <a:pt x="732" y="1080"/>
                    <a:pt x="740" y="1070"/>
                  </a:cubicBezTo>
                  <a:cubicBezTo>
                    <a:pt x="764" y="1049"/>
                    <a:pt x="983" y="862"/>
                    <a:pt x="996" y="684"/>
                  </a:cubicBezTo>
                  <a:cubicBezTo>
                    <a:pt x="1001" y="626"/>
                    <a:pt x="981" y="572"/>
                    <a:pt x="945" y="530"/>
                  </a:cubicBezTo>
                  <a:cubicBezTo>
                    <a:pt x="893" y="473"/>
                    <a:pt x="825" y="452"/>
                    <a:pt x="752" y="452"/>
                  </a:cubicBezTo>
                  <a:cubicBezTo>
                    <a:pt x="626" y="452"/>
                    <a:pt x="488" y="514"/>
                    <a:pt x="408" y="557"/>
                  </a:cubicBezTo>
                  <a:lnTo>
                    <a:pt x="140" y="36"/>
                  </a:lnTo>
                  <a:cubicBezTo>
                    <a:pt x="127" y="14"/>
                    <a:pt x="104"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54"/>
            <p:cNvSpPr/>
            <p:nvPr/>
          </p:nvSpPr>
          <p:spPr>
            <a:xfrm>
              <a:off x="4458712" y="751483"/>
              <a:ext cx="115923" cy="104316"/>
            </a:xfrm>
            <a:custGeom>
              <a:avLst/>
              <a:gdLst/>
              <a:ahLst/>
              <a:cxnLst/>
              <a:rect l="l" t="t" r="r" b="b"/>
              <a:pathLst>
                <a:path w="3878" h="3490" extrusionOk="0">
                  <a:moveTo>
                    <a:pt x="3466" y="0"/>
                  </a:moveTo>
                  <a:cubicBezTo>
                    <a:pt x="3370" y="421"/>
                    <a:pt x="1286" y="2812"/>
                    <a:pt x="0" y="3211"/>
                  </a:cubicBezTo>
                  <a:lnTo>
                    <a:pt x="480" y="3489"/>
                  </a:lnTo>
                  <a:cubicBezTo>
                    <a:pt x="480" y="3489"/>
                    <a:pt x="2153" y="3131"/>
                    <a:pt x="3878" y="387"/>
                  </a:cubicBezTo>
                  <a:lnTo>
                    <a:pt x="3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54"/>
            <p:cNvSpPr/>
            <p:nvPr/>
          </p:nvSpPr>
          <p:spPr>
            <a:xfrm>
              <a:off x="4203221" y="828121"/>
              <a:ext cx="151794" cy="66625"/>
            </a:xfrm>
            <a:custGeom>
              <a:avLst/>
              <a:gdLst/>
              <a:ahLst/>
              <a:cxnLst/>
              <a:rect l="l" t="t" r="r" b="b"/>
              <a:pathLst>
                <a:path w="5078" h="2229" extrusionOk="0">
                  <a:moveTo>
                    <a:pt x="340" y="1"/>
                  </a:moveTo>
                  <a:lnTo>
                    <a:pt x="1" y="579"/>
                  </a:lnTo>
                  <a:cubicBezTo>
                    <a:pt x="1739" y="1474"/>
                    <a:pt x="3413" y="2228"/>
                    <a:pt x="4749" y="2228"/>
                  </a:cubicBezTo>
                  <a:cubicBezTo>
                    <a:pt x="4765" y="2228"/>
                    <a:pt x="4781" y="2228"/>
                    <a:pt x="4797" y="2228"/>
                  </a:cubicBezTo>
                  <a:lnTo>
                    <a:pt x="5078" y="1741"/>
                  </a:lnTo>
                  <a:cubicBezTo>
                    <a:pt x="3524" y="1654"/>
                    <a:pt x="1230" y="485"/>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54"/>
            <p:cNvSpPr/>
            <p:nvPr/>
          </p:nvSpPr>
          <p:spPr>
            <a:xfrm>
              <a:off x="4390438" y="448667"/>
              <a:ext cx="29175" cy="66505"/>
            </a:xfrm>
            <a:custGeom>
              <a:avLst/>
              <a:gdLst/>
              <a:ahLst/>
              <a:cxnLst/>
              <a:rect l="l" t="t" r="r" b="b"/>
              <a:pathLst>
                <a:path w="976" h="2225" extrusionOk="0">
                  <a:moveTo>
                    <a:pt x="31" y="0"/>
                  </a:moveTo>
                  <a:cubicBezTo>
                    <a:pt x="16" y="0"/>
                    <a:pt x="1" y="9"/>
                    <a:pt x="2" y="26"/>
                  </a:cubicBezTo>
                  <a:cubicBezTo>
                    <a:pt x="50" y="822"/>
                    <a:pt x="375" y="1549"/>
                    <a:pt x="838" y="2196"/>
                  </a:cubicBezTo>
                  <a:cubicBezTo>
                    <a:pt x="852" y="2216"/>
                    <a:pt x="872" y="2224"/>
                    <a:pt x="892" y="2224"/>
                  </a:cubicBezTo>
                  <a:cubicBezTo>
                    <a:pt x="935" y="2224"/>
                    <a:pt x="975" y="2185"/>
                    <a:pt x="946" y="2135"/>
                  </a:cubicBezTo>
                  <a:cubicBezTo>
                    <a:pt x="551" y="1462"/>
                    <a:pt x="163" y="812"/>
                    <a:pt x="58" y="22"/>
                  </a:cubicBezTo>
                  <a:cubicBezTo>
                    <a:pt x="57" y="7"/>
                    <a:pt x="44" y="0"/>
                    <a:pt x="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54"/>
            <p:cNvSpPr/>
            <p:nvPr/>
          </p:nvSpPr>
          <p:spPr>
            <a:xfrm>
              <a:off x="4411094" y="441494"/>
              <a:ext cx="11509" cy="58196"/>
            </a:xfrm>
            <a:custGeom>
              <a:avLst/>
              <a:gdLst/>
              <a:ahLst/>
              <a:cxnLst/>
              <a:rect l="l" t="t" r="r" b="b"/>
              <a:pathLst>
                <a:path w="385" h="1947" extrusionOk="0">
                  <a:moveTo>
                    <a:pt x="27" y="0"/>
                  </a:moveTo>
                  <a:cubicBezTo>
                    <a:pt x="14" y="0"/>
                    <a:pt x="0" y="8"/>
                    <a:pt x="1" y="23"/>
                  </a:cubicBezTo>
                  <a:cubicBezTo>
                    <a:pt x="15" y="654"/>
                    <a:pt x="101" y="1302"/>
                    <a:pt x="278" y="1909"/>
                  </a:cubicBezTo>
                  <a:cubicBezTo>
                    <a:pt x="286" y="1935"/>
                    <a:pt x="306" y="1946"/>
                    <a:pt x="327" y="1946"/>
                  </a:cubicBezTo>
                  <a:cubicBezTo>
                    <a:pt x="355" y="1946"/>
                    <a:pt x="384" y="1924"/>
                    <a:pt x="377" y="1887"/>
                  </a:cubicBezTo>
                  <a:cubicBezTo>
                    <a:pt x="257" y="1264"/>
                    <a:pt x="141" y="646"/>
                    <a:pt x="51" y="18"/>
                  </a:cubicBezTo>
                  <a:cubicBezTo>
                    <a:pt x="49" y="6"/>
                    <a:pt x="3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54"/>
            <p:cNvSpPr/>
            <p:nvPr/>
          </p:nvSpPr>
          <p:spPr>
            <a:xfrm>
              <a:off x="4206509" y="518281"/>
              <a:ext cx="36529" cy="72065"/>
            </a:xfrm>
            <a:custGeom>
              <a:avLst/>
              <a:gdLst/>
              <a:ahLst/>
              <a:cxnLst/>
              <a:rect l="l" t="t" r="r" b="b"/>
              <a:pathLst>
                <a:path w="1222" h="2411" extrusionOk="0">
                  <a:moveTo>
                    <a:pt x="69" y="0"/>
                  </a:moveTo>
                  <a:cubicBezTo>
                    <a:pt x="36" y="0"/>
                    <a:pt x="0" y="39"/>
                    <a:pt x="22" y="73"/>
                  </a:cubicBezTo>
                  <a:cubicBezTo>
                    <a:pt x="478" y="805"/>
                    <a:pt x="862" y="1493"/>
                    <a:pt x="1045" y="2349"/>
                  </a:cubicBezTo>
                  <a:cubicBezTo>
                    <a:pt x="1055" y="2392"/>
                    <a:pt x="1089" y="2411"/>
                    <a:pt x="1123" y="2411"/>
                  </a:cubicBezTo>
                  <a:cubicBezTo>
                    <a:pt x="1172" y="2411"/>
                    <a:pt x="1222" y="2373"/>
                    <a:pt x="1208" y="2311"/>
                  </a:cubicBezTo>
                  <a:cubicBezTo>
                    <a:pt x="1010" y="1457"/>
                    <a:pt x="632" y="708"/>
                    <a:pt x="100" y="16"/>
                  </a:cubicBezTo>
                  <a:cubicBezTo>
                    <a:pt x="91" y="5"/>
                    <a:pt x="80"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54"/>
            <p:cNvSpPr/>
            <p:nvPr/>
          </p:nvSpPr>
          <p:spPr>
            <a:xfrm>
              <a:off x="4242141" y="537321"/>
              <a:ext cx="9297" cy="50574"/>
            </a:xfrm>
            <a:custGeom>
              <a:avLst/>
              <a:gdLst/>
              <a:ahLst/>
              <a:cxnLst/>
              <a:rect l="l" t="t" r="r" b="b"/>
              <a:pathLst>
                <a:path w="311" h="1692" extrusionOk="0">
                  <a:moveTo>
                    <a:pt x="17" y="1"/>
                  </a:moveTo>
                  <a:cubicBezTo>
                    <a:pt x="9" y="1"/>
                    <a:pt x="1" y="8"/>
                    <a:pt x="2" y="16"/>
                  </a:cubicBezTo>
                  <a:cubicBezTo>
                    <a:pt x="79" y="556"/>
                    <a:pt x="115" y="1086"/>
                    <a:pt x="119" y="1629"/>
                  </a:cubicBezTo>
                  <a:cubicBezTo>
                    <a:pt x="119" y="1671"/>
                    <a:pt x="149" y="1692"/>
                    <a:pt x="180" y="1692"/>
                  </a:cubicBezTo>
                  <a:cubicBezTo>
                    <a:pt x="209" y="1692"/>
                    <a:pt x="239" y="1673"/>
                    <a:pt x="244" y="1635"/>
                  </a:cubicBezTo>
                  <a:cubicBezTo>
                    <a:pt x="311" y="1086"/>
                    <a:pt x="230" y="517"/>
                    <a:pt x="26" y="7"/>
                  </a:cubicBezTo>
                  <a:cubicBezTo>
                    <a:pt x="24" y="3"/>
                    <a:pt x="20" y="1"/>
                    <a:pt x="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54"/>
            <p:cNvSpPr/>
            <p:nvPr/>
          </p:nvSpPr>
          <p:spPr>
            <a:xfrm>
              <a:off x="4251796" y="628785"/>
              <a:ext cx="225718" cy="110533"/>
            </a:xfrm>
            <a:custGeom>
              <a:avLst/>
              <a:gdLst/>
              <a:ahLst/>
              <a:cxnLst/>
              <a:rect l="l" t="t" r="r" b="b"/>
              <a:pathLst>
                <a:path w="7551" h="3698" extrusionOk="0">
                  <a:moveTo>
                    <a:pt x="7007" y="0"/>
                  </a:moveTo>
                  <a:cubicBezTo>
                    <a:pt x="6036" y="559"/>
                    <a:pt x="4967" y="933"/>
                    <a:pt x="3848" y="1094"/>
                  </a:cubicBezTo>
                  <a:cubicBezTo>
                    <a:pt x="3448" y="1152"/>
                    <a:pt x="3037" y="1185"/>
                    <a:pt x="2627" y="1185"/>
                  </a:cubicBezTo>
                  <a:cubicBezTo>
                    <a:pt x="1708" y="1185"/>
                    <a:pt x="792" y="1017"/>
                    <a:pt x="0" y="575"/>
                  </a:cubicBezTo>
                  <a:lnTo>
                    <a:pt x="0" y="575"/>
                  </a:lnTo>
                  <a:lnTo>
                    <a:pt x="454" y="3697"/>
                  </a:lnTo>
                  <a:cubicBezTo>
                    <a:pt x="3220" y="3353"/>
                    <a:pt x="5641" y="2661"/>
                    <a:pt x="7551" y="1461"/>
                  </a:cubicBezTo>
                  <a:lnTo>
                    <a:pt x="7007"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7" name="Google Shape;3847;p54"/>
          <p:cNvGrpSpPr/>
          <p:nvPr/>
        </p:nvGrpSpPr>
        <p:grpSpPr>
          <a:xfrm rot="9803818">
            <a:off x="-513980" y="-224301"/>
            <a:ext cx="1992532" cy="994077"/>
            <a:chOff x="3928210" y="1337178"/>
            <a:chExt cx="913545" cy="455852"/>
          </a:xfrm>
        </p:grpSpPr>
        <p:sp>
          <p:nvSpPr>
            <p:cNvPr id="3848" name="Google Shape;3848;p54"/>
            <p:cNvSpPr/>
            <p:nvPr/>
          </p:nvSpPr>
          <p:spPr>
            <a:xfrm>
              <a:off x="3928210" y="1337178"/>
              <a:ext cx="913545" cy="455852"/>
            </a:xfrm>
            <a:custGeom>
              <a:avLst/>
              <a:gdLst/>
              <a:ahLst/>
              <a:cxnLst/>
              <a:rect l="l" t="t" r="r" b="b"/>
              <a:pathLst>
                <a:path w="30561" h="15251" extrusionOk="0">
                  <a:moveTo>
                    <a:pt x="15519" y="1"/>
                  </a:moveTo>
                  <a:cubicBezTo>
                    <a:pt x="15210" y="1"/>
                    <a:pt x="14892" y="8"/>
                    <a:pt x="14574" y="22"/>
                  </a:cubicBezTo>
                  <a:cubicBezTo>
                    <a:pt x="8213" y="300"/>
                    <a:pt x="4413" y="3690"/>
                    <a:pt x="2345" y="6482"/>
                  </a:cubicBezTo>
                  <a:cubicBezTo>
                    <a:pt x="1567" y="7534"/>
                    <a:pt x="890" y="8689"/>
                    <a:pt x="337" y="9912"/>
                  </a:cubicBezTo>
                  <a:cubicBezTo>
                    <a:pt x="1" y="10653"/>
                    <a:pt x="270" y="11528"/>
                    <a:pt x="965" y="11952"/>
                  </a:cubicBezTo>
                  <a:cubicBezTo>
                    <a:pt x="965" y="11952"/>
                    <a:pt x="1277" y="12142"/>
                    <a:pt x="1385" y="12210"/>
                  </a:cubicBezTo>
                  <a:cubicBezTo>
                    <a:pt x="1566" y="12322"/>
                    <a:pt x="1744" y="12438"/>
                    <a:pt x="1926" y="12559"/>
                  </a:cubicBezTo>
                  <a:cubicBezTo>
                    <a:pt x="2293" y="12803"/>
                    <a:pt x="2681" y="13078"/>
                    <a:pt x="3119" y="13403"/>
                  </a:cubicBezTo>
                  <a:cubicBezTo>
                    <a:pt x="3449" y="13649"/>
                    <a:pt x="3778" y="13897"/>
                    <a:pt x="4105" y="14151"/>
                  </a:cubicBezTo>
                  <a:lnTo>
                    <a:pt x="4136" y="14175"/>
                  </a:lnTo>
                  <a:cubicBezTo>
                    <a:pt x="4448" y="14418"/>
                    <a:pt x="4759" y="14661"/>
                    <a:pt x="5069" y="14906"/>
                  </a:cubicBezTo>
                  <a:cubicBezTo>
                    <a:pt x="5368" y="15140"/>
                    <a:pt x="5717" y="15250"/>
                    <a:pt x="6060" y="15250"/>
                  </a:cubicBezTo>
                  <a:cubicBezTo>
                    <a:pt x="6694" y="15250"/>
                    <a:pt x="7310" y="14877"/>
                    <a:pt x="7565" y="14224"/>
                  </a:cubicBezTo>
                  <a:cubicBezTo>
                    <a:pt x="7820" y="13568"/>
                    <a:pt x="8122" y="12954"/>
                    <a:pt x="8460" y="12404"/>
                  </a:cubicBezTo>
                  <a:cubicBezTo>
                    <a:pt x="9936" y="9994"/>
                    <a:pt x="11981" y="8824"/>
                    <a:pt x="14710" y="8824"/>
                  </a:cubicBezTo>
                  <a:cubicBezTo>
                    <a:pt x="14793" y="8824"/>
                    <a:pt x="14875" y="8825"/>
                    <a:pt x="14960" y="8828"/>
                  </a:cubicBezTo>
                  <a:cubicBezTo>
                    <a:pt x="18484" y="8917"/>
                    <a:pt x="21046" y="10494"/>
                    <a:pt x="23264" y="13939"/>
                  </a:cubicBezTo>
                  <a:cubicBezTo>
                    <a:pt x="23570" y="14416"/>
                    <a:pt x="24087" y="14678"/>
                    <a:pt x="24617" y="14678"/>
                  </a:cubicBezTo>
                  <a:cubicBezTo>
                    <a:pt x="24890" y="14678"/>
                    <a:pt x="25166" y="14608"/>
                    <a:pt x="25419" y="14463"/>
                  </a:cubicBezTo>
                  <a:cubicBezTo>
                    <a:pt x="25710" y="14295"/>
                    <a:pt x="25981" y="14126"/>
                    <a:pt x="26233" y="13968"/>
                  </a:cubicBezTo>
                  <a:cubicBezTo>
                    <a:pt x="26233" y="13968"/>
                    <a:pt x="26537" y="13771"/>
                    <a:pt x="26630" y="13709"/>
                  </a:cubicBezTo>
                  <a:cubicBezTo>
                    <a:pt x="26856" y="13564"/>
                    <a:pt x="27080" y="13416"/>
                    <a:pt x="27305" y="13263"/>
                  </a:cubicBezTo>
                  <a:lnTo>
                    <a:pt x="27331" y="13246"/>
                  </a:lnTo>
                  <a:cubicBezTo>
                    <a:pt x="27727" y="12980"/>
                    <a:pt x="28122" y="12714"/>
                    <a:pt x="28519" y="12453"/>
                  </a:cubicBezTo>
                  <a:lnTo>
                    <a:pt x="28630" y="12381"/>
                  </a:lnTo>
                  <a:cubicBezTo>
                    <a:pt x="28719" y="12323"/>
                    <a:pt x="28809" y="12262"/>
                    <a:pt x="28900" y="12206"/>
                  </a:cubicBezTo>
                  <a:cubicBezTo>
                    <a:pt x="29077" y="12095"/>
                    <a:pt x="29268" y="11984"/>
                    <a:pt x="29485" y="11867"/>
                  </a:cubicBezTo>
                  <a:cubicBezTo>
                    <a:pt x="30269" y="11447"/>
                    <a:pt x="30561" y="10470"/>
                    <a:pt x="30140" y="9686"/>
                  </a:cubicBezTo>
                  <a:cubicBezTo>
                    <a:pt x="27566" y="4894"/>
                    <a:pt x="23813" y="1"/>
                    <a:pt x="15519"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54"/>
            <p:cNvSpPr/>
            <p:nvPr/>
          </p:nvSpPr>
          <p:spPr>
            <a:xfrm>
              <a:off x="3982017" y="1385301"/>
              <a:ext cx="804856" cy="294566"/>
            </a:xfrm>
            <a:custGeom>
              <a:avLst/>
              <a:gdLst/>
              <a:ahLst/>
              <a:cxnLst/>
              <a:rect l="l" t="t" r="r" b="b"/>
              <a:pathLst>
                <a:path w="26925" h="9855" extrusionOk="0">
                  <a:moveTo>
                    <a:pt x="13720" y="0"/>
                  </a:moveTo>
                  <a:cubicBezTo>
                    <a:pt x="13434" y="0"/>
                    <a:pt x="13142" y="7"/>
                    <a:pt x="12844" y="20"/>
                  </a:cubicBezTo>
                  <a:cubicBezTo>
                    <a:pt x="7116" y="271"/>
                    <a:pt x="3697" y="3318"/>
                    <a:pt x="1840" y="5829"/>
                  </a:cubicBezTo>
                  <a:cubicBezTo>
                    <a:pt x="1014" y="6946"/>
                    <a:pt x="417" y="8048"/>
                    <a:pt x="0" y="8966"/>
                  </a:cubicBezTo>
                  <a:cubicBezTo>
                    <a:pt x="143" y="9055"/>
                    <a:pt x="288" y="9141"/>
                    <a:pt x="431" y="9230"/>
                  </a:cubicBezTo>
                  <a:cubicBezTo>
                    <a:pt x="754" y="9429"/>
                    <a:pt x="1067" y="9640"/>
                    <a:pt x="1381" y="9855"/>
                  </a:cubicBezTo>
                  <a:cubicBezTo>
                    <a:pt x="1765" y="8973"/>
                    <a:pt x="2342" y="7861"/>
                    <a:pt x="3175" y="6747"/>
                  </a:cubicBezTo>
                  <a:cubicBezTo>
                    <a:pt x="5573" y="3536"/>
                    <a:pt x="8849" y="1815"/>
                    <a:pt x="12914" y="1637"/>
                  </a:cubicBezTo>
                  <a:cubicBezTo>
                    <a:pt x="13182" y="1625"/>
                    <a:pt x="13444" y="1620"/>
                    <a:pt x="13701" y="1620"/>
                  </a:cubicBezTo>
                  <a:cubicBezTo>
                    <a:pt x="20608" y="1620"/>
                    <a:pt x="23463" y="5806"/>
                    <a:pt x="25543" y="9686"/>
                  </a:cubicBezTo>
                  <a:cubicBezTo>
                    <a:pt x="25774" y="9533"/>
                    <a:pt x="26009" y="9379"/>
                    <a:pt x="26244" y="9231"/>
                  </a:cubicBezTo>
                  <a:cubicBezTo>
                    <a:pt x="26466" y="9090"/>
                    <a:pt x="26693" y="8962"/>
                    <a:pt x="26925" y="8836"/>
                  </a:cubicBezTo>
                  <a:cubicBezTo>
                    <a:pt x="24718" y="4737"/>
                    <a:pt x="21470" y="0"/>
                    <a:pt x="137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54"/>
            <p:cNvSpPr/>
            <p:nvPr/>
          </p:nvSpPr>
          <p:spPr>
            <a:xfrm>
              <a:off x="4012447" y="1420690"/>
              <a:ext cx="742739" cy="279561"/>
            </a:xfrm>
            <a:custGeom>
              <a:avLst/>
              <a:gdLst/>
              <a:ahLst/>
              <a:cxnLst/>
              <a:rect l="l" t="t" r="r" b="b"/>
              <a:pathLst>
                <a:path w="24847" h="9353" extrusionOk="0">
                  <a:moveTo>
                    <a:pt x="12167" y="1"/>
                  </a:moveTo>
                  <a:cubicBezTo>
                    <a:pt x="12049" y="1"/>
                    <a:pt x="11930" y="2"/>
                    <a:pt x="11810" y="4"/>
                  </a:cubicBezTo>
                  <a:cubicBezTo>
                    <a:pt x="6428" y="113"/>
                    <a:pt x="3287" y="3043"/>
                    <a:pt x="1602" y="5481"/>
                  </a:cubicBezTo>
                  <a:cubicBezTo>
                    <a:pt x="885" y="6521"/>
                    <a:pt x="366" y="7552"/>
                    <a:pt x="0" y="8424"/>
                  </a:cubicBezTo>
                  <a:cubicBezTo>
                    <a:pt x="447" y="8720"/>
                    <a:pt x="882" y="9034"/>
                    <a:pt x="1311" y="9353"/>
                  </a:cubicBezTo>
                  <a:cubicBezTo>
                    <a:pt x="1650" y="8506"/>
                    <a:pt x="2157" y="7461"/>
                    <a:pt x="2882" y="6422"/>
                  </a:cubicBezTo>
                  <a:cubicBezTo>
                    <a:pt x="5057" y="3303"/>
                    <a:pt x="8098" y="1683"/>
                    <a:pt x="11917" y="1606"/>
                  </a:cubicBezTo>
                  <a:cubicBezTo>
                    <a:pt x="12026" y="1604"/>
                    <a:pt x="12133" y="1603"/>
                    <a:pt x="12240" y="1603"/>
                  </a:cubicBezTo>
                  <a:cubicBezTo>
                    <a:pt x="18607" y="1603"/>
                    <a:pt x="21523" y="5386"/>
                    <a:pt x="23588" y="9133"/>
                  </a:cubicBezTo>
                  <a:cubicBezTo>
                    <a:pt x="24007" y="8850"/>
                    <a:pt x="24425" y="8568"/>
                    <a:pt x="24847" y="8293"/>
                  </a:cubicBezTo>
                  <a:cubicBezTo>
                    <a:pt x="22630" y="4295"/>
                    <a:pt x="19317" y="1"/>
                    <a:pt x="12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54"/>
            <p:cNvSpPr/>
            <p:nvPr/>
          </p:nvSpPr>
          <p:spPr>
            <a:xfrm>
              <a:off x="4042818" y="1458292"/>
              <a:ext cx="680891" cy="263779"/>
            </a:xfrm>
            <a:custGeom>
              <a:avLst/>
              <a:gdLst/>
              <a:ahLst/>
              <a:cxnLst/>
              <a:rect l="l" t="t" r="r" b="b"/>
              <a:pathLst>
                <a:path w="22778" h="8825" extrusionOk="0">
                  <a:moveTo>
                    <a:pt x="10698" y="1"/>
                  </a:moveTo>
                  <a:cubicBezTo>
                    <a:pt x="5717" y="1"/>
                    <a:pt x="2877" y="2795"/>
                    <a:pt x="1372" y="5150"/>
                  </a:cubicBezTo>
                  <a:cubicBezTo>
                    <a:pt x="761" y="6103"/>
                    <a:pt x="318" y="7056"/>
                    <a:pt x="0" y="7879"/>
                  </a:cubicBezTo>
                  <a:cubicBezTo>
                    <a:pt x="424" y="8188"/>
                    <a:pt x="840" y="8505"/>
                    <a:pt x="1255" y="8824"/>
                  </a:cubicBezTo>
                  <a:cubicBezTo>
                    <a:pt x="1550" y="8024"/>
                    <a:pt x="1982" y="7064"/>
                    <a:pt x="2596" y="6113"/>
                  </a:cubicBezTo>
                  <a:cubicBezTo>
                    <a:pt x="4536" y="3109"/>
                    <a:pt x="7315" y="1589"/>
                    <a:pt x="10852" y="1589"/>
                  </a:cubicBezTo>
                  <a:cubicBezTo>
                    <a:pt x="10880" y="1589"/>
                    <a:pt x="10907" y="1589"/>
                    <a:pt x="10935" y="1589"/>
                  </a:cubicBezTo>
                  <a:cubicBezTo>
                    <a:pt x="16662" y="1630"/>
                    <a:pt x="19564" y="4975"/>
                    <a:pt x="21607" y="8511"/>
                  </a:cubicBezTo>
                  <a:cubicBezTo>
                    <a:pt x="22003" y="8260"/>
                    <a:pt x="22389" y="8002"/>
                    <a:pt x="22778" y="7740"/>
                  </a:cubicBezTo>
                  <a:cubicBezTo>
                    <a:pt x="20559" y="3904"/>
                    <a:pt x="17266" y="48"/>
                    <a:pt x="10791" y="1"/>
                  </a:cubicBezTo>
                  <a:cubicBezTo>
                    <a:pt x="10760" y="1"/>
                    <a:pt x="10729" y="1"/>
                    <a:pt x="10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54"/>
            <p:cNvSpPr/>
            <p:nvPr/>
          </p:nvSpPr>
          <p:spPr>
            <a:xfrm>
              <a:off x="4073159" y="1505578"/>
              <a:ext cx="624843" cy="239269"/>
            </a:xfrm>
            <a:custGeom>
              <a:avLst/>
              <a:gdLst/>
              <a:ahLst/>
              <a:cxnLst/>
              <a:rect l="l" t="t" r="r" b="b"/>
              <a:pathLst>
                <a:path w="20903" h="8005" extrusionOk="0">
                  <a:moveTo>
                    <a:pt x="9672" y="0"/>
                  </a:moveTo>
                  <a:cubicBezTo>
                    <a:pt x="5039" y="0"/>
                    <a:pt x="2429" y="2676"/>
                    <a:pt x="1049" y="4949"/>
                  </a:cubicBezTo>
                  <a:cubicBezTo>
                    <a:pt x="611" y="5671"/>
                    <a:pt x="267" y="6394"/>
                    <a:pt x="0" y="7059"/>
                  </a:cubicBezTo>
                  <a:cubicBezTo>
                    <a:pt x="91" y="7128"/>
                    <a:pt x="182" y="7199"/>
                    <a:pt x="273" y="7268"/>
                  </a:cubicBezTo>
                  <a:cubicBezTo>
                    <a:pt x="586" y="7511"/>
                    <a:pt x="901" y="7758"/>
                    <a:pt x="1214" y="8005"/>
                  </a:cubicBezTo>
                  <a:cubicBezTo>
                    <a:pt x="1468" y="7354"/>
                    <a:pt x="1801" y="6638"/>
                    <a:pt x="2237" y="5927"/>
                  </a:cubicBezTo>
                  <a:cubicBezTo>
                    <a:pt x="4008" y="3038"/>
                    <a:pt x="6573" y="1577"/>
                    <a:pt x="9864" y="1577"/>
                  </a:cubicBezTo>
                  <a:cubicBezTo>
                    <a:pt x="9959" y="1577"/>
                    <a:pt x="10053" y="1579"/>
                    <a:pt x="10149" y="1581"/>
                  </a:cubicBezTo>
                  <a:cubicBezTo>
                    <a:pt x="15007" y="1705"/>
                    <a:pt x="17791" y="4362"/>
                    <a:pt x="19767" y="7430"/>
                  </a:cubicBezTo>
                  <a:cubicBezTo>
                    <a:pt x="20028" y="7281"/>
                    <a:pt x="20282" y="7121"/>
                    <a:pt x="20528" y="6967"/>
                  </a:cubicBezTo>
                  <a:cubicBezTo>
                    <a:pt x="20655" y="6888"/>
                    <a:pt x="20777" y="6805"/>
                    <a:pt x="20903" y="6724"/>
                  </a:cubicBezTo>
                  <a:cubicBezTo>
                    <a:pt x="18731" y="3297"/>
                    <a:pt x="15562" y="145"/>
                    <a:pt x="9987" y="4"/>
                  </a:cubicBezTo>
                  <a:cubicBezTo>
                    <a:pt x="9881" y="2"/>
                    <a:pt x="9776" y="0"/>
                    <a:pt x="9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3" name="Google Shape;3853;p54"/>
          <p:cNvGrpSpPr/>
          <p:nvPr/>
        </p:nvGrpSpPr>
        <p:grpSpPr>
          <a:xfrm>
            <a:off x="7386256" y="1114922"/>
            <a:ext cx="2075488" cy="1040440"/>
            <a:chOff x="6554834" y="4413128"/>
            <a:chExt cx="1033713" cy="518173"/>
          </a:xfrm>
        </p:grpSpPr>
        <p:sp>
          <p:nvSpPr>
            <p:cNvPr id="3854" name="Google Shape;3854;p54"/>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54"/>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54"/>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54"/>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54"/>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54"/>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0" name="Google Shape;3860;p54"/>
          <p:cNvGrpSpPr/>
          <p:nvPr/>
        </p:nvGrpSpPr>
        <p:grpSpPr>
          <a:xfrm>
            <a:off x="974308" y="3752203"/>
            <a:ext cx="246464" cy="231319"/>
            <a:chOff x="5946283" y="1650903"/>
            <a:chExt cx="246464" cy="231319"/>
          </a:xfrm>
        </p:grpSpPr>
        <p:sp>
          <p:nvSpPr>
            <p:cNvPr id="3861" name="Google Shape;3861;p54"/>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54"/>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63" name="Google Shape;3863;p54"/>
          <p:cNvGrpSpPr/>
          <p:nvPr/>
        </p:nvGrpSpPr>
        <p:grpSpPr>
          <a:xfrm>
            <a:off x="508608" y="2755277"/>
            <a:ext cx="1559817" cy="2305022"/>
            <a:chOff x="7633326" y="3473715"/>
            <a:chExt cx="1003162" cy="1482424"/>
          </a:xfrm>
        </p:grpSpPr>
        <p:sp>
          <p:nvSpPr>
            <p:cNvPr id="3864" name="Google Shape;3864;p54"/>
            <p:cNvSpPr/>
            <p:nvPr/>
          </p:nvSpPr>
          <p:spPr>
            <a:xfrm>
              <a:off x="7633326" y="3473715"/>
              <a:ext cx="1003162" cy="1482424"/>
            </a:xfrm>
            <a:custGeom>
              <a:avLst/>
              <a:gdLst/>
              <a:ahLst/>
              <a:cxnLst/>
              <a:rect l="l" t="t" r="r" b="b"/>
              <a:pathLst>
                <a:path w="33559" h="49596" extrusionOk="0">
                  <a:moveTo>
                    <a:pt x="19249" y="0"/>
                  </a:moveTo>
                  <a:cubicBezTo>
                    <a:pt x="17542" y="0"/>
                    <a:pt x="16124" y="429"/>
                    <a:pt x="15202" y="1201"/>
                  </a:cubicBezTo>
                  <a:cubicBezTo>
                    <a:pt x="15054" y="1326"/>
                    <a:pt x="14362" y="1293"/>
                    <a:pt x="14146" y="1343"/>
                  </a:cubicBezTo>
                  <a:cubicBezTo>
                    <a:pt x="13752" y="1432"/>
                    <a:pt x="13367" y="1559"/>
                    <a:pt x="12997" y="1722"/>
                  </a:cubicBezTo>
                  <a:cubicBezTo>
                    <a:pt x="12160" y="2095"/>
                    <a:pt x="11416" y="2661"/>
                    <a:pt x="10836" y="3370"/>
                  </a:cubicBezTo>
                  <a:cubicBezTo>
                    <a:pt x="9377" y="5152"/>
                    <a:pt x="8958" y="7730"/>
                    <a:pt x="9268" y="9961"/>
                  </a:cubicBezTo>
                  <a:cubicBezTo>
                    <a:pt x="9284" y="10078"/>
                    <a:pt x="9303" y="10198"/>
                    <a:pt x="9275" y="10313"/>
                  </a:cubicBezTo>
                  <a:cubicBezTo>
                    <a:pt x="9236" y="10474"/>
                    <a:pt x="9071" y="10589"/>
                    <a:pt x="8924" y="10629"/>
                  </a:cubicBezTo>
                  <a:cubicBezTo>
                    <a:pt x="8705" y="10074"/>
                    <a:pt x="8215" y="9654"/>
                    <a:pt x="7629" y="9536"/>
                  </a:cubicBezTo>
                  <a:cubicBezTo>
                    <a:pt x="7509" y="9514"/>
                    <a:pt x="7387" y="9501"/>
                    <a:pt x="7265" y="9501"/>
                  </a:cubicBezTo>
                  <a:cubicBezTo>
                    <a:pt x="7179" y="9501"/>
                    <a:pt x="7079" y="9508"/>
                    <a:pt x="6967" y="9526"/>
                  </a:cubicBezTo>
                  <a:cubicBezTo>
                    <a:pt x="6967" y="9526"/>
                    <a:pt x="6967" y="9526"/>
                    <a:pt x="6967" y="9526"/>
                  </a:cubicBezTo>
                  <a:cubicBezTo>
                    <a:pt x="6933" y="9526"/>
                    <a:pt x="6027" y="8674"/>
                    <a:pt x="5820" y="8603"/>
                  </a:cubicBezTo>
                  <a:cubicBezTo>
                    <a:pt x="5653" y="8546"/>
                    <a:pt x="5486" y="8522"/>
                    <a:pt x="5320" y="8522"/>
                  </a:cubicBezTo>
                  <a:cubicBezTo>
                    <a:pt x="4851" y="8522"/>
                    <a:pt x="4386" y="8709"/>
                    <a:pt x="3927" y="8842"/>
                  </a:cubicBezTo>
                  <a:cubicBezTo>
                    <a:pt x="3703" y="8907"/>
                    <a:pt x="3480" y="8970"/>
                    <a:pt x="3268" y="9068"/>
                  </a:cubicBezTo>
                  <a:cubicBezTo>
                    <a:pt x="2952" y="9212"/>
                    <a:pt x="2668" y="9432"/>
                    <a:pt x="2459" y="9710"/>
                  </a:cubicBezTo>
                  <a:cubicBezTo>
                    <a:pt x="2387" y="9805"/>
                    <a:pt x="2324" y="9909"/>
                    <a:pt x="2239" y="9994"/>
                  </a:cubicBezTo>
                  <a:cubicBezTo>
                    <a:pt x="2134" y="10095"/>
                    <a:pt x="2005" y="10164"/>
                    <a:pt x="1886" y="10248"/>
                  </a:cubicBezTo>
                  <a:cubicBezTo>
                    <a:pt x="1595" y="10452"/>
                    <a:pt x="1381" y="10745"/>
                    <a:pt x="1258" y="11079"/>
                  </a:cubicBezTo>
                  <a:cubicBezTo>
                    <a:pt x="1187" y="11271"/>
                    <a:pt x="1235" y="11771"/>
                    <a:pt x="1144" y="11899"/>
                  </a:cubicBezTo>
                  <a:cubicBezTo>
                    <a:pt x="1122" y="11930"/>
                    <a:pt x="1101" y="11963"/>
                    <a:pt x="1080" y="11997"/>
                  </a:cubicBezTo>
                  <a:cubicBezTo>
                    <a:pt x="0" y="13750"/>
                    <a:pt x="2453" y="15349"/>
                    <a:pt x="3525" y="16360"/>
                  </a:cubicBezTo>
                  <a:cubicBezTo>
                    <a:pt x="4246" y="17043"/>
                    <a:pt x="4972" y="17727"/>
                    <a:pt x="5608" y="18491"/>
                  </a:cubicBezTo>
                  <a:cubicBezTo>
                    <a:pt x="6283" y="19298"/>
                    <a:pt x="6881" y="20233"/>
                    <a:pt x="7772" y="20825"/>
                  </a:cubicBezTo>
                  <a:cubicBezTo>
                    <a:pt x="8551" y="21342"/>
                    <a:pt x="9320" y="21873"/>
                    <a:pt x="10087" y="22422"/>
                  </a:cubicBezTo>
                  <a:lnTo>
                    <a:pt x="10238" y="22516"/>
                  </a:lnTo>
                  <a:cubicBezTo>
                    <a:pt x="10520" y="22696"/>
                    <a:pt x="10809" y="22881"/>
                    <a:pt x="11123" y="23060"/>
                  </a:cubicBezTo>
                  <a:cubicBezTo>
                    <a:pt x="11645" y="23361"/>
                    <a:pt x="10993" y="25455"/>
                    <a:pt x="10883" y="26008"/>
                  </a:cubicBezTo>
                  <a:cubicBezTo>
                    <a:pt x="10498" y="27911"/>
                    <a:pt x="9875" y="29591"/>
                    <a:pt x="9143" y="31376"/>
                  </a:cubicBezTo>
                  <a:lnTo>
                    <a:pt x="8184" y="33710"/>
                  </a:lnTo>
                  <a:cubicBezTo>
                    <a:pt x="7850" y="34528"/>
                    <a:pt x="7220" y="35480"/>
                    <a:pt x="7363" y="36384"/>
                  </a:cubicBezTo>
                  <a:cubicBezTo>
                    <a:pt x="7442" y="36885"/>
                    <a:pt x="7751" y="37327"/>
                    <a:pt x="8130" y="37662"/>
                  </a:cubicBezTo>
                  <a:cubicBezTo>
                    <a:pt x="9028" y="38456"/>
                    <a:pt x="10306" y="39020"/>
                    <a:pt x="11459" y="39303"/>
                  </a:cubicBezTo>
                  <a:cubicBezTo>
                    <a:pt x="11634" y="39347"/>
                    <a:pt x="11932" y="42387"/>
                    <a:pt x="11977" y="42640"/>
                  </a:cubicBezTo>
                  <a:cubicBezTo>
                    <a:pt x="12077" y="43220"/>
                    <a:pt x="12183" y="43802"/>
                    <a:pt x="12275" y="44296"/>
                  </a:cubicBezTo>
                  <a:cubicBezTo>
                    <a:pt x="12211" y="44324"/>
                    <a:pt x="12148" y="44352"/>
                    <a:pt x="12084" y="44383"/>
                  </a:cubicBezTo>
                  <a:cubicBezTo>
                    <a:pt x="10865" y="44942"/>
                    <a:pt x="9591" y="45679"/>
                    <a:pt x="9391" y="46911"/>
                  </a:cubicBezTo>
                  <a:cubicBezTo>
                    <a:pt x="9318" y="47376"/>
                    <a:pt x="9402" y="47836"/>
                    <a:pt x="9637" y="48244"/>
                  </a:cubicBezTo>
                  <a:cubicBezTo>
                    <a:pt x="10251" y="49311"/>
                    <a:pt x="11591" y="49596"/>
                    <a:pt x="12969" y="49596"/>
                  </a:cubicBezTo>
                  <a:cubicBezTo>
                    <a:pt x="14078" y="49596"/>
                    <a:pt x="15213" y="49411"/>
                    <a:pt x="16015" y="49302"/>
                  </a:cubicBezTo>
                  <a:cubicBezTo>
                    <a:pt x="16890" y="49182"/>
                    <a:pt x="17811" y="49030"/>
                    <a:pt x="18498" y="48472"/>
                  </a:cubicBezTo>
                  <a:cubicBezTo>
                    <a:pt x="19596" y="47576"/>
                    <a:pt x="19163" y="46342"/>
                    <a:pt x="18640" y="45274"/>
                  </a:cubicBezTo>
                  <a:cubicBezTo>
                    <a:pt x="18217" y="44409"/>
                    <a:pt x="18258" y="43367"/>
                    <a:pt x="18175" y="42421"/>
                  </a:cubicBezTo>
                  <a:lnTo>
                    <a:pt x="18175" y="42421"/>
                  </a:lnTo>
                  <a:cubicBezTo>
                    <a:pt x="18869" y="43035"/>
                    <a:pt x="19643" y="43531"/>
                    <a:pt x="20484" y="43899"/>
                  </a:cubicBezTo>
                  <a:cubicBezTo>
                    <a:pt x="20752" y="44018"/>
                    <a:pt x="21452" y="44133"/>
                    <a:pt x="21586" y="44419"/>
                  </a:cubicBezTo>
                  <a:cubicBezTo>
                    <a:pt x="21653" y="44557"/>
                    <a:pt x="21648" y="44716"/>
                    <a:pt x="21650" y="44870"/>
                  </a:cubicBezTo>
                  <a:cubicBezTo>
                    <a:pt x="21655" y="46052"/>
                    <a:pt x="21929" y="47450"/>
                    <a:pt x="22895" y="48237"/>
                  </a:cubicBezTo>
                  <a:cubicBezTo>
                    <a:pt x="23317" y="48580"/>
                    <a:pt x="23783" y="48732"/>
                    <a:pt x="24242" y="48732"/>
                  </a:cubicBezTo>
                  <a:cubicBezTo>
                    <a:pt x="25024" y="48732"/>
                    <a:pt x="25786" y="48290"/>
                    <a:pt x="26275" y="47594"/>
                  </a:cubicBezTo>
                  <a:cubicBezTo>
                    <a:pt x="27194" y="46286"/>
                    <a:pt x="27526" y="44543"/>
                    <a:pt x="27800" y="43004"/>
                  </a:cubicBezTo>
                  <a:cubicBezTo>
                    <a:pt x="27896" y="42459"/>
                    <a:pt x="28113" y="41111"/>
                    <a:pt x="28042" y="40363"/>
                  </a:cubicBezTo>
                  <a:cubicBezTo>
                    <a:pt x="27935" y="39214"/>
                    <a:pt x="26887" y="38459"/>
                    <a:pt x="25795" y="38459"/>
                  </a:cubicBezTo>
                  <a:cubicBezTo>
                    <a:pt x="25652" y="38459"/>
                    <a:pt x="25509" y="38472"/>
                    <a:pt x="25366" y="38499"/>
                  </a:cubicBezTo>
                  <a:cubicBezTo>
                    <a:pt x="25069" y="38554"/>
                    <a:pt x="24778" y="38643"/>
                    <a:pt x="24488" y="38643"/>
                  </a:cubicBezTo>
                  <a:cubicBezTo>
                    <a:pt x="24320" y="38643"/>
                    <a:pt x="24152" y="38613"/>
                    <a:pt x="23984" y="38528"/>
                  </a:cubicBezTo>
                  <a:cubicBezTo>
                    <a:pt x="24134" y="38442"/>
                    <a:pt x="24296" y="38375"/>
                    <a:pt x="24457" y="38304"/>
                  </a:cubicBezTo>
                  <a:cubicBezTo>
                    <a:pt x="24895" y="38112"/>
                    <a:pt x="25125" y="37625"/>
                    <a:pt x="24995" y="37165"/>
                  </a:cubicBezTo>
                  <a:cubicBezTo>
                    <a:pt x="24295" y="34669"/>
                    <a:pt x="23595" y="32175"/>
                    <a:pt x="22896" y="29680"/>
                  </a:cubicBezTo>
                  <a:cubicBezTo>
                    <a:pt x="22770" y="29235"/>
                    <a:pt x="22645" y="28786"/>
                    <a:pt x="22651" y="28323"/>
                  </a:cubicBezTo>
                  <a:lnTo>
                    <a:pt x="22651" y="28323"/>
                  </a:lnTo>
                  <a:cubicBezTo>
                    <a:pt x="22924" y="28706"/>
                    <a:pt x="23835" y="28798"/>
                    <a:pt x="24268" y="28872"/>
                  </a:cubicBezTo>
                  <a:cubicBezTo>
                    <a:pt x="24451" y="28904"/>
                    <a:pt x="24636" y="28918"/>
                    <a:pt x="24821" y="28918"/>
                  </a:cubicBezTo>
                  <a:cubicBezTo>
                    <a:pt x="25301" y="28918"/>
                    <a:pt x="25782" y="28821"/>
                    <a:pt x="26234" y="28671"/>
                  </a:cubicBezTo>
                  <a:cubicBezTo>
                    <a:pt x="27080" y="28391"/>
                    <a:pt x="27850" y="27928"/>
                    <a:pt x="28644" y="27523"/>
                  </a:cubicBezTo>
                  <a:cubicBezTo>
                    <a:pt x="30363" y="26644"/>
                    <a:pt x="33128" y="26220"/>
                    <a:pt x="33391" y="23938"/>
                  </a:cubicBezTo>
                  <a:cubicBezTo>
                    <a:pt x="33372" y="23931"/>
                    <a:pt x="33375" y="23929"/>
                    <a:pt x="33375" y="23927"/>
                  </a:cubicBezTo>
                  <a:cubicBezTo>
                    <a:pt x="33396" y="23753"/>
                    <a:pt x="33458" y="23586"/>
                    <a:pt x="33494" y="23413"/>
                  </a:cubicBezTo>
                  <a:cubicBezTo>
                    <a:pt x="33559" y="23101"/>
                    <a:pt x="33532" y="22771"/>
                    <a:pt x="33417" y="22474"/>
                  </a:cubicBezTo>
                  <a:cubicBezTo>
                    <a:pt x="33344" y="22288"/>
                    <a:pt x="33238" y="22117"/>
                    <a:pt x="33163" y="21934"/>
                  </a:cubicBezTo>
                  <a:cubicBezTo>
                    <a:pt x="32727" y="20890"/>
                    <a:pt x="32388" y="20317"/>
                    <a:pt x="31472" y="19590"/>
                  </a:cubicBezTo>
                  <a:cubicBezTo>
                    <a:pt x="31259" y="19421"/>
                    <a:pt x="31005" y="19305"/>
                    <a:pt x="30738" y="19254"/>
                  </a:cubicBezTo>
                  <a:cubicBezTo>
                    <a:pt x="30606" y="19230"/>
                    <a:pt x="30467" y="19219"/>
                    <a:pt x="30350" y="19150"/>
                  </a:cubicBezTo>
                  <a:cubicBezTo>
                    <a:pt x="30158" y="19038"/>
                    <a:pt x="28434" y="16824"/>
                    <a:pt x="28234" y="16824"/>
                  </a:cubicBezTo>
                  <a:cubicBezTo>
                    <a:pt x="28227" y="16824"/>
                    <a:pt x="28222" y="16826"/>
                    <a:pt x="28219" y="16832"/>
                  </a:cubicBezTo>
                  <a:cubicBezTo>
                    <a:pt x="28395" y="16492"/>
                    <a:pt x="28510" y="16118"/>
                    <a:pt x="28552" y="15724"/>
                  </a:cubicBezTo>
                  <a:cubicBezTo>
                    <a:pt x="28639" y="14893"/>
                    <a:pt x="28381" y="14095"/>
                    <a:pt x="27825" y="13479"/>
                  </a:cubicBezTo>
                  <a:cubicBezTo>
                    <a:pt x="27787" y="13433"/>
                    <a:pt x="27746" y="13394"/>
                    <a:pt x="27705" y="13352"/>
                  </a:cubicBezTo>
                  <a:cubicBezTo>
                    <a:pt x="28035" y="12704"/>
                    <a:pt x="28280" y="12025"/>
                    <a:pt x="28429" y="11322"/>
                  </a:cubicBezTo>
                  <a:cubicBezTo>
                    <a:pt x="28929" y="9018"/>
                    <a:pt x="28449" y="6567"/>
                    <a:pt x="27002" y="4039"/>
                  </a:cubicBezTo>
                  <a:cubicBezTo>
                    <a:pt x="25296" y="1059"/>
                    <a:pt x="21758" y="0"/>
                    <a:pt x="19249" y="0"/>
                  </a:cubicBezTo>
                  <a:close/>
                </a:path>
              </a:pathLst>
            </a:custGeom>
            <a:solidFill>
              <a:schemeClr val="lt2"/>
            </a:solidFill>
            <a:ln>
              <a:noFill/>
            </a:ln>
            <a:effectLst>
              <a:outerShdw blurRad="57150"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54"/>
            <p:cNvSpPr/>
            <p:nvPr/>
          </p:nvSpPr>
          <p:spPr>
            <a:xfrm>
              <a:off x="8326383" y="4671497"/>
              <a:ext cx="99632" cy="211292"/>
            </a:xfrm>
            <a:custGeom>
              <a:avLst/>
              <a:gdLst/>
              <a:ahLst/>
              <a:cxnLst/>
              <a:rect l="l" t="t" r="r" b="b"/>
              <a:pathLst>
                <a:path w="3333" h="7069" extrusionOk="0">
                  <a:moveTo>
                    <a:pt x="2658" y="1"/>
                  </a:moveTo>
                  <a:cubicBezTo>
                    <a:pt x="2575" y="1"/>
                    <a:pt x="2489" y="8"/>
                    <a:pt x="2403" y="19"/>
                  </a:cubicBezTo>
                  <a:cubicBezTo>
                    <a:pt x="2232" y="42"/>
                    <a:pt x="2050" y="89"/>
                    <a:pt x="1885" y="139"/>
                  </a:cubicBezTo>
                  <a:cubicBezTo>
                    <a:pt x="1627" y="220"/>
                    <a:pt x="1419" y="305"/>
                    <a:pt x="1334" y="338"/>
                  </a:cubicBezTo>
                  <a:cubicBezTo>
                    <a:pt x="1308" y="351"/>
                    <a:pt x="1292" y="357"/>
                    <a:pt x="1292" y="357"/>
                  </a:cubicBezTo>
                  <a:cubicBezTo>
                    <a:pt x="1292" y="357"/>
                    <a:pt x="1011" y="940"/>
                    <a:pt x="708" y="1521"/>
                  </a:cubicBezTo>
                  <a:cubicBezTo>
                    <a:pt x="408" y="2103"/>
                    <a:pt x="84" y="2676"/>
                    <a:pt x="84" y="2676"/>
                  </a:cubicBezTo>
                  <a:cubicBezTo>
                    <a:pt x="84" y="2676"/>
                    <a:pt x="0" y="3421"/>
                    <a:pt x="24" y="4305"/>
                  </a:cubicBezTo>
                  <a:cubicBezTo>
                    <a:pt x="29" y="4415"/>
                    <a:pt x="32" y="4528"/>
                    <a:pt x="39" y="4641"/>
                  </a:cubicBezTo>
                  <a:cubicBezTo>
                    <a:pt x="94" y="5670"/>
                    <a:pt x="324" y="6751"/>
                    <a:pt x="815" y="7005"/>
                  </a:cubicBezTo>
                  <a:cubicBezTo>
                    <a:pt x="894" y="7045"/>
                    <a:pt x="980" y="7069"/>
                    <a:pt x="1070" y="7069"/>
                  </a:cubicBezTo>
                  <a:cubicBezTo>
                    <a:pt x="1099" y="7069"/>
                    <a:pt x="1128" y="7067"/>
                    <a:pt x="1158" y="7061"/>
                  </a:cubicBezTo>
                  <a:cubicBezTo>
                    <a:pt x="2448" y="6854"/>
                    <a:pt x="3333" y="1445"/>
                    <a:pt x="3241" y="453"/>
                  </a:cubicBezTo>
                  <a:cubicBezTo>
                    <a:pt x="3213" y="206"/>
                    <a:pt x="3080" y="76"/>
                    <a:pt x="2894" y="28"/>
                  </a:cubicBezTo>
                  <a:cubicBezTo>
                    <a:pt x="2823" y="9"/>
                    <a:pt x="2743" y="1"/>
                    <a:pt x="26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54"/>
            <p:cNvSpPr/>
            <p:nvPr/>
          </p:nvSpPr>
          <p:spPr>
            <a:xfrm>
              <a:off x="8350686" y="4672304"/>
              <a:ext cx="75329" cy="210485"/>
            </a:xfrm>
            <a:custGeom>
              <a:avLst/>
              <a:gdLst/>
              <a:ahLst/>
              <a:cxnLst/>
              <a:rect l="l" t="t" r="r" b="b"/>
              <a:pathLst>
                <a:path w="2520" h="7042" extrusionOk="0">
                  <a:moveTo>
                    <a:pt x="2081" y="1"/>
                  </a:moveTo>
                  <a:cubicBezTo>
                    <a:pt x="1975" y="1799"/>
                    <a:pt x="1653" y="3319"/>
                    <a:pt x="1237" y="4498"/>
                  </a:cubicBezTo>
                  <a:cubicBezTo>
                    <a:pt x="826" y="5676"/>
                    <a:pt x="334" y="6525"/>
                    <a:pt x="0" y="6978"/>
                  </a:cubicBezTo>
                  <a:cubicBezTo>
                    <a:pt x="80" y="7018"/>
                    <a:pt x="167" y="7042"/>
                    <a:pt x="256" y="7042"/>
                  </a:cubicBezTo>
                  <a:cubicBezTo>
                    <a:pt x="285" y="7042"/>
                    <a:pt x="314" y="7040"/>
                    <a:pt x="343" y="7034"/>
                  </a:cubicBezTo>
                  <a:cubicBezTo>
                    <a:pt x="1635" y="6827"/>
                    <a:pt x="2520" y="1418"/>
                    <a:pt x="2428" y="426"/>
                  </a:cubicBezTo>
                  <a:cubicBezTo>
                    <a:pt x="2401" y="177"/>
                    <a:pt x="2267" y="49"/>
                    <a:pt x="20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54"/>
            <p:cNvSpPr/>
            <p:nvPr/>
          </p:nvSpPr>
          <p:spPr>
            <a:xfrm>
              <a:off x="8119707" y="4530834"/>
              <a:ext cx="247450" cy="231618"/>
            </a:xfrm>
            <a:custGeom>
              <a:avLst/>
              <a:gdLst/>
              <a:ahLst/>
              <a:cxnLst/>
              <a:rect l="l" t="t" r="r" b="b"/>
              <a:pathLst>
                <a:path w="8278" h="7749" extrusionOk="0">
                  <a:moveTo>
                    <a:pt x="3683" y="1"/>
                  </a:moveTo>
                  <a:cubicBezTo>
                    <a:pt x="3664" y="1"/>
                    <a:pt x="3636" y="14"/>
                    <a:pt x="3586" y="28"/>
                  </a:cubicBezTo>
                  <a:cubicBezTo>
                    <a:pt x="3407" y="77"/>
                    <a:pt x="3226" y="128"/>
                    <a:pt x="3048" y="178"/>
                  </a:cubicBezTo>
                  <a:cubicBezTo>
                    <a:pt x="2032" y="464"/>
                    <a:pt x="1017" y="742"/>
                    <a:pt x="1" y="1020"/>
                  </a:cubicBezTo>
                  <a:cubicBezTo>
                    <a:pt x="299" y="1764"/>
                    <a:pt x="601" y="2516"/>
                    <a:pt x="972" y="3231"/>
                  </a:cubicBezTo>
                  <a:cubicBezTo>
                    <a:pt x="1157" y="3593"/>
                    <a:pt x="1362" y="3946"/>
                    <a:pt x="1593" y="4284"/>
                  </a:cubicBezTo>
                  <a:cubicBezTo>
                    <a:pt x="2422" y="5497"/>
                    <a:pt x="3494" y="6462"/>
                    <a:pt x="4849" y="7056"/>
                  </a:cubicBezTo>
                  <a:cubicBezTo>
                    <a:pt x="5527" y="7355"/>
                    <a:pt x="6243" y="7591"/>
                    <a:pt x="6965" y="7749"/>
                  </a:cubicBezTo>
                  <a:cubicBezTo>
                    <a:pt x="7287" y="7338"/>
                    <a:pt x="7576" y="6902"/>
                    <a:pt x="7798" y="6429"/>
                  </a:cubicBezTo>
                  <a:cubicBezTo>
                    <a:pt x="7905" y="6203"/>
                    <a:pt x="7996" y="5970"/>
                    <a:pt x="8070" y="5735"/>
                  </a:cubicBezTo>
                  <a:cubicBezTo>
                    <a:pt x="8107" y="5622"/>
                    <a:pt x="8138" y="5506"/>
                    <a:pt x="8166" y="5394"/>
                  </a:cubicBezTo>
                  <a:cubicBezTo>
                    <a:pt x="8185" y="5327"/>
                    <a:pt x="8278" y="5087"/>
                    <a:pt x="8247" y="5032"/>
                  </a:cubicBezTo>
                  <a:cubicBezTo>
                    <a:pt x="8229" y="5001"/>
                    <a:pt x="8073" y="4975"/>
                    <a:pt x="8042" y="4965"/>
                  </a:cubicBezTo>
                  <a:cubicBezTo>
                    <a:pt x="7924" y="4930"/>
                    <a:pt x="7804" y="4896"/>
                    <a:pt x="7685" y="4854"/>
                  </a:cubicBezTo>
                  <a:cubicBezTo>
                    <a:pt x="7438" y="4768"/>
                    <a:pt x="7190" y="4672"/>
                    <a:pt x="6950" y="4566"/>
                  </a:cubicBezTo>
                  <a:cubicBezTo>
                    <a:pt x="6435" y="4337"/>
                    <a:pt x="5929" y="4048"/>
                    <a:pt x="5517" y="3661"/>
                  </a:cubicBezTo>
                  <a:cubicBezTo>
                    <a:pt x="5358" y="3511"/>
                    <a:pt x="5214" y="3351"/>
                    <a:pt x="5082" y="3177"/>
                  </a:cubicBezTo>
                  <a:cubicBezTo>
                    <a:pt x="4713" y="2686"/>
                    <a:pt x="4449" y="2118"/>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54"/>
            <p:cNvSpPr/>
            <p:nvPr/>
          </p:nvSpPr>
          <p:spPr>
            <a:xfrm>
              <a:off x="8119707" y="4530834"/>
              <a:ext cx="151944" cy="107335"/>
            </a:xfrm>
            <a:custGeom>
              <a:avLst/>
              <a:gdLst/>
              <a:ahLst/>
              <a:cxnLst/>
              <a:rect l="l" t="t" r="r" b="b"/>
              <a:pathLst>
                <a:path w="5083" h="3591" extrusionOk="0">
                  <a:moveTo>
                    <a:pt x="3683" y="1"/>
                  </a:moveTo>
                  <a:cubicBezTo>
                    <a:pt x="3664" y="1"/>
                    <a:pt x="3636" y="14"/>
                    <a:pt x="3586" y="28"/>
                  </a:cubicBezTo>
                  <a:cubicBezTo>
                    <a:pt x="3407" y="77"/>
                    <a:pt x="3226" y="130"/>
                    <a:pt x="3048" y="178"/>
                  </a:cubicBezTo>
                  <a:cubicBezTo>
                    <a:pt x="2032" y="464"/>
                    <a:pt x="1017" y="742"/>
                    <a:pt x="1" y="1020"/>
                  </a:cubicBezTo>
                  <a:cubicBezTo>
                    <a:pt x="300" y="1764"/>
                    <a:pt x="601" y="2516"/>
                    <a:pt x="972" y="3231"/>
                  </a:cubicBezTo>
                  <a:cubicBezTo>
                    <a:pt x="1601" y="3472"/>
                    <a:pt x="2275" y="3591"/>
                    <a:pt x="2950" y="3591"/>
                  </a:cubicBezTo>
                  <a:cubicBezTo>
                    <a:pt x="3679" y="3591"/>
                    <a:pt x="4408" y="3452"/>
                    <a:pt x="5082" y="3177"/>
                  </a:cubicBezTo>
                  <a:cubicBezTo>
                    <a:pt x="4713" y="2687"/>
                    <a:pt x="4450" y="2121"/>
                    <a:pt x="4226" y="1545"/>
                  </a:cubicBezTo>
                  <a:cubicBezTo>
                    <a:pt x="4038" y="1063"/>
                    <a:pt x="3897" y="569"/>
                    <a:pt x="3734" y="77"/>
                  </a:cubicBezTo>
                  <a:cubicBezTo>
                    <a:pt x="3715" y="19"/>
                    <a:pt x="3705" y="1"/>
                    <a:pt x="3683"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54"/>
            <p:cNvSpPr/>
            <p:nvPr/>
          </p:nvSpPr>
          <p:spPr>
            <a:xfrm>
              <a:off x="7810797" y="3899946"/>
              <a:ext cx="209457" cy="186543"/>
            </a:xfrm>
            <a:custGeom>
              <a:avLst/>
              <a:gdLst/>
              <a:ahLst/>
              <a:cxnLst/>
              <a:rect l="l" t="t" r="r" b="b"/>
              <a:pathLst>
                <a:path w="7007" h="6241" extrusionOk="0">
                  <a:moveTo>
                    <a:pt x="5189" y="0"/>
                  </a:moveTo>
                  <a:cubicBezTo>
                    <a:pt x="2742" y="0"/>
                    <a:pt x="1283" y="755"/>
                    <a:pt x="0" y="1858"/>
                  </a:cubicBezTo>
                  <a:lnTo>
                    <a:pt x="313" y="2275"/>
                  </a:lnTo>
                  <a:cubicBezTo>
                    <a:pt x="934" y="1881"/>
                    <a:pt x="1527" y="1558"/>
                    <a:pt x="2246" y="1286"/>
                  </a:cubicBezTo>
                  <a:lnTo>
                    <a:pt x="2246" y="1286"/>
                  </a:lnTo>
                  <a:cubicBezTo>
                    <a:pt x="1721" y="1744"/>
                    <a:pt x="1088" y="2207"/>
                    <a:pt x="686" y="2817"/>
                  </a:cubicBezTo>
                  <a:lnTo>
                    <a:pt x="1184" y="3517"/>
                  </a:lnTo>
                  <a:cubicBezTo>
                    <a:pt x="1601" y="3106"/>
                    <a:pt x="1893" y="2915"/>
                    <a:pt x="2407" y="2555"/>
                  </a:cubicBezTo>
                  <a:lnTo>
                    <a:pt x="2407" y="2555"/>
                  </a:lnTo>
                  <a:cubicBezTo>
                    <a:pt x="1990" y="3033"/>
                    <a:pt x="1732" y="3447"/>
                    <a:pt x="1492" y="3932"/>
                  </a:cubicBezTo>
                  <a:lnTo>
                    <a:pt x="2013" y="4647"/>
                  </a:lnTo>
                  <a:cubicBezTo>
                    <a:pt x="2402" y="4129"/>
                    <a:pt x="2518" y="3995"/>
                    <a:pt x="3252" y="3524"/>
                  </a:cubicBezTo>
                  <a:lnTo>
                    <a:pt x="3252" y="3524"/>
                  </a:lnTo>
                  <a:cubicBezTo>
                    <a:pt x="2901" y="4275"/>
                    <a:pt x="2769" y="4543"/>
                    <a:pt x="2542" y="5414"/>
                  </a:cubicBezTo>
                  <a:lnTo>
                    <a:pt x="3158" y="6241"/>
                  </a:lnTo>
                  <a:cubicBezTo>
                    <a:pt x="3876" y="4388"/>
                    <a:pt x="5426" y="2299"/>
                    <a:pt x="7007" y="121"/>
                  </a:cubicBezTo>
                  <a:cubicBezTo>
                    <a:pt x="6344" y="39"/>
                    <a:pt x="5741" y="0"/>
                    <a:pt x="5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54"/>
            <p:cNvSpPr/>
            <p:nvPr/>
          </p:nvSpPr>
          <p:spPr>
            <a:xfrm>
              <a:off x="8321750" y="3965435"/>
              <a:ext cx="178697" cy="203132"/>
            </a:xfrm>
            <a:custGeom>
              <a:avLst/>
              <a:gdLst/>
              <a:ahLst/>
              <a:cxnLst/>
              <a:rect l="l" t="t" r="r" b="b"/>
              <a:pathLst>
                <a:path w="5978" h="6796" extrusionOk="0">
                  <a:moveTo>
                    <a:pt x="0" y="0"/>
                  </a:moveTo>
                  <a:lnTo>
                    <a:pt x="0" y="0"/>
                  </a:lnTo>
                  <a:cubicBezTo>
                    <a:pt x="826" y="2482"/>
                    <a:pt x="1646" y="4869"/>
                    <a:pt x="1772" y="6795"/>
                  </a:cubicBezTo>
                  <a:lnTo>
                    <a:pt x="2583" y="6209"/>
                  </a:lnTo>
                  <a:cubicBezTo>
                    <a:pt x="2626" y="5337"/>
                    <a:pt x="2583" y="5052"/>
                    <a:pt x="2479" y="4253"/>
                  </a:cubicBezTo>
                  <a:lnTo>
                    <a:pt x="2479" y="4253"/>
                  </a:lnTo>
                  <a:cubicBezTo>
                    <a:pt x="3022" y="4904"/>
                    <a:pt x="3089" y="5062"/>
                    <a:pt x="3297" y="5655"/>
                  </a:cubicBezTo>
                  <a:lnTo>
                    <a:pt x="3989" y="5145"/>
                  </a:lnTo>
                  <a:cubicBezTo>
                    <a:pt x="3907" y="4627"/>
                    <a:pt x="3791" y="4168"/>
                    <a:pt x="3546" y="3604"/>
                  </a:cubicBezTo>
                  <a:lnTo>
                    <a:pt x="3546" y="3604"/>
                  </a:lnTo>
                  <a:cubicBezTo>
                    <a:pt x="3917" y="4085"/>
                    <a:pt x="4132" y="4348"/>
                    <a:pt x="4397" y="4850"/>
                  </a:cubicBezTo>
                  <a:lnTo>
                    <a:pt x="5062" y="4348"/>
                  </a:lnTo>
                  <a:cubicBezTo>
                    <a:pt x="4866" y="3665"/>
                    <a:pt x="4418" y="3051"/>
                    <a:pt x="4065" y="2475"/>
                  </a:cubicBezTo>
                  <a:lnTo>
                    <a:pt x="4065" y="2475"/>
                  </a:lnTo>
                  <a:cubicBezTo>
                    <a:pt x="4651" y="2938"/>
                    <a:pt x="5106" y="3409"/>
                    <a:pt x="5564" y="3957"/>
                  </a:cubicBezTo>
                  <a:lnTo>
                    <a:pt x="5978" y="3663"/>
                  </a:lnTo>
                  <a:cubicBezTo>
                    <a:pt x="4919" y="1954"/>
                    <a:pt x="3460" y="64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54"/>
            <p:cNvSpPr/>
            <p:nvPr/>
          </p:nvSpPr>
          <p:spPr>
            <a:xfrm>
              <a:off x="7960768" y="4824145"/>
              <a:ext cx="199353" cy="81749"/>
            </a:xfrm>
            <a:custGeom>
              <a:avLst/>
              <a:gdLst/>
              <a:ahLst/>
              <a:cxnLst/>
              <a:rect l="l" t="t" r="r" b="b"/>
              <a:pathLst>
                <a:path w="6669" h="2735" extrusionOk="0">
                  <a:moveTo>
                    <a:pt x="3458" y="1"/>
                  </a:moveTo>
                  <a:cubicBezTo>
                    <a:pt x="3458" y="1"/>
                    <a:pt x="2632" y="277"/>
                    <a:pt x="1789" y="664"/>
                  </a:cubicBezTo>
                  <a:cubicBezTo>
                    <a:pt x="947" y="1051"/>
                    <a:pt x="87" y="1548"/>
                    <a:pt x="16" y="1981"/>
                  </a:cubicBezTo>
                  <a:cubicBezTo>
                    <a:pt x="1" y="2077"/>
                    <a:pt x="16" y="2169"/>
                    <a:pt x="67" y="2256"/>
                  </a:cubicBezTo>
                  <a:cubicBezTo>
                    <a:pt x="269" y="2608"/>
                    <a:pt x="1126" y="2734"/>
                    <a:pt x="2152" y="2734"/>
                  </a:cubicBezTo>
                  <a:cubicBezTo>
                    <a:pt x="3798" y="2734"/>
                    <a:pt x="5879" y="2409"/>
                    <a:pt x="6389" y="2170"/>
                  </a:cubicBezTo>
                  <a:cubicBezTo>
                    <a:pt x="6595" y="2071"/>
                    <a:pt x="6669" y="1902"/>
                    <a:pt x="6652" y="1702"/>
                  </a:cubicBezTo>
                  <a:cubicBezTo>
                    <a:pt x="6621" y="1168"/>
                    <a:pt x="6019" y="428"/>
                    <a:pt x="5876" y="258"/>
                  </a:cubicBezTo>
                  <a:lnTo>
                    <a:pt x="5874" y="258"/>
                  </a:lnTo>
                  <a:cubicBezTo>
                    <a:pt x="5854" y="237"/>
                    <a:pt x="5844" y="222"/>
                    <a:pt x="5844" y="222"/>
                  </a:cubicBezTo>
                  <a:lnTo>
                    <a:pt x="34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54"/>
            <p:cNvSpPr/>
            <p:nvPr/>
          </p:nvSpPr>
          <p:spPr>
            <a:xfrm>
              <a:off x="8014246" y="4824205"/>
              <a:ext cx="122141" cy="29770"/>
            </a:xfrm>
            <a:custGeom>
              <a:avLst/>
              <a:gdLst/>
              <a:ahLst/>
              <a:cxnLst/>
              <a:rect l="l" t="t" r="r" b="b"/>
              <a:pathLst>
                <a:path w="4086" h="996" extrusionOk="0">
                  <a:moveTo>
                    <a:pt x="1669" y="0"/>
                  </a:moveTo>
                  <a:cubicBezTo>
                    <a:pt x="1669" y="0"/>
                    <a:pt x="843" y="277"/>
                    <a:pt x="0" y="664"/>
                  </a:cubicBezTo>
                  <a:cubicBezTo>
                    <a:pt x="351" y="906"/>
                    <a:pt x="793" y="995"/>
                    <a:pt x="1257" y="995"/>
                  </a:cubicBezTo>
                  <a:cubicBezTo>
                    <a:pt x="2540" y="995"/>
                    <a:pt x="3985" y="308"/>
                    <a:pt x="4085" y="259"/>
                  </a:cubicBezTo>
                  <a:cubicBezTo>
                    <a:pt x="4067" y="237"/>
                    <a:pt x="4057" y="223"/>
                    <a:pt x="4056" y="223"/>
                  </a:cubicBezTo>
                  <a:cubicBezTo>
                    <a:pt x="4056" y="223"/>
                    <a:pt x="4055" y="223"/>
                    <a:pt x="4055" y="223"/>
                  </a:cubicBezTo>
                  <a:lnTo>
                    <a:pt x="1669" y="0"/>
                  </a:ln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54"/>
            <p:cNvSpPr/>
            <p:nvPr/>
          </p:nvSpPr>
          <p:spPr>
            <a:xfrm>
              <a:off x="7960768" y="4875048"/>
              <a:ext cx="199353" cy="30846"/>
            </a:xfrm>
            <a:custGeom>
              <a:avLst/>
              <a:gdLst/>
              <a:ahLst/>
              <a:cxnLst/>
              <a:rect l="l" t="t" r="r" b="b"/>
              <a:pathLst>
                <a:path w="6669" h="1032" extrusionOk="0">
                  <a:moveTo>
                    <a:pt x="6652" y="0"/>
                  </a:moveTo>
                  <a:lnTo>
                    <a:pt x="6652" y="0"/>
                  </a:lnTo>
                  <a:cubicBezTo>
                    <a:pt x="5137" y="429"/>
                    <a:pt x="3781" y="565"/>
                    <a:pt x="2670" y="565"/>
                  </a:cubicBezTo>
                  <a:cubicBezTo>
                    <a:pt x="1454" y="565"/>
                    <a:pt x="532" y="402"/>
                    <a:pt x="16" y="281"/>
                  </a:cubicBezTo>
                  <a:lnTo>
                    <a:pt x="16" y="281"/>
                  </a:lnTo>
                  <a:cubicBezTo>
                    <a:pt x="1" y="374"/>
                    <a:pt x="16" y="466"/>
                    <a:pt x="67" y="553"/>
                  </a:cubicBezTo>
                  <a:cubicBezTo>
                    <a:pt x="270" y="905"/>
                    <a:pt x="1127" y="1031"/>
                    <a:pt x="2152" y="1031"/>
                  </a:cubicBezTo>
                  <a:cubicBezTo>
                    <a:pt x="3798" y="1031"/>
                    <a:pt x="5879" y="706"/>
                    <a:pt x="6389" y="467"/>
                  </a:cubicBezTo>
                  <a:cubicBezTo>
                    <a:pt x="6595" y="371"/>
                    <a:pt x="6669" y="199"/>
                    <a:pt x="66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54"/>
            <p:cNvSpPr/>
            <p:nvPr/>
          </p:nvSpPr>
          <p:spPr>
            <a:xfrm>
              <a:off x="8013170" y="4556749"/>
              <a:ext cx="123366" cy="278336"/>
            </a:xfrm>
            <a:custGeom>
              <a:avLst/>
              <a:gdLst/>
              <a:ahLst/>
              <a:cxnLst/>
              <a:rect l="l" t="t" r="r" b="b"/>
              <a:pathLst>
                <a:path w="4127" h="9312" extrusionOk="0">
                  <a:moveTo>
                    <a:pt x="3511" y="1"/>
                  </a:moveTo>
                  <a:lnTo>
                    <a:pt x="1" y="21"/>
                  </a:lnTo>
                  <a:cubicBezTo>
                    <a:pt x="1" y="21"/>
                    <a:pt x="73" y="678"/>
                    <a:pt x="148" y="1336"/>
                  </a:cubicBezTo>
                  <a:cubicBezTo>
                    <a:pt x="211" y="1836"/>
                    <a:pt x="272" y="2337"/>
                    <a:pt x="297" y="2547"/>
                  </a:cubicBezTo>
                  <a:cubicBezTo>
                    <a:pt x="307" y="2616"/>
                    <a:pt x="311" y="2653"/>
                    <a:pt x="311" y="2653"/>
                  </a:cubicBezTo>
                  <a:lnTo>
                    <a:pt x="311" y="2670"/>
                  </a:lnTo>
                  <a:lnTo>
                    <a:pt x="382" y="3181"/>
                  </a:lnTo>
                  <a:cubicBezTo>
                    <a:pt x="382" y="3181"/>
                    <a:pt x="587" y="4663"/>
                    <a:pt x="845" y="6131"/>
                  </a:cubicBezTo>
                  <a:cubicBezTo>
                    <a:pt x="1099" y="7599"/>
                    <a:pt x="1383" y="9060"/>
                    <a:pt x="1383" y="9060"/>
                  </a:cubicBezTo>
                  <a:cubicBezTo>
                    <a:pt x="2018" y="9222"/>
                    <a:pt x="2557" y="9312"/>
                    <a:pt x="3096" y="9312"/>
                  </a:cubicBezTo>
                  <a:cubicBezTo>
                    <a:pt x="3432" y="9312"/>
                    <a:pt x="3767" y="9277"/>
                    <a:pt x="4127" y="9204"/>
                  </a:cubicBezTo>
                  <a:cubicBezTo>
                    <a:pt x="4127" y="9204"/>
                    <a:pt x="3963" y="7621"/>
                    <a:pt x="3826" y="6069"/>
                  </a:cubicBezTo>
                  <a:cubicBezTo>
                    <a:pt x="3691" y="4518"/>
                    <a:pt x="3613" y="2980"/>
                    <a:pt x="3613" y="2980"/>
                  </a:cubicBezTo>
                  <a:lnTo>
                    <a:pt x="3590" y="2484"/>
                  </a:lnTo>
                  <a:lnTo>
                    <a:pt x="3590" y="2472"/>
                  </a:lnTo>
                  <a:cubicBezTo>
                    <a:pt x="3590" y="2472"/>
                    <a:pt x="3579" y="2163"/>
                    <a:pt x="3562" y="1762"/>
                  </a:cubicBezTo>
                  <a:cubicBezTo>
                    <a:pt x="3557" y="1600"/>
                    <a:pt x="3548" y="1419"/>
                    <a:pt x="3542" y="1240"/>
                  </a:cubicBezTo>
                  <a:cubicBezTo>
                    <a:pt x="3528" y="620"/>
                    <a:pt x="3511" y="1"/>
                    <a:pt x="351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54"/>
            <p:cNvSpPr/>
            <p:nvPr/>
          </p:nvSpPr>
          <p:spPr>
            <a:xfrm>
              <a:off x="8013259" y="4556809"/>
              <a:ext cx="106447" cy="76130"/>
            </a:xfrm>
            <a:custGeom>
              <a:avLst/>
              <a:gdLst/>
              <a:ahLst/>
              <a:cxnLst/>
              <a:rect l="l" t="t" r="r" b="b"/>
              <a:pathLst>
                <a:path w="3561" h="2547" extrusionOk="0">
                  <a:moveTo>
                    <a:pt x="3510" y="0"/>
                  </a:moveTo>
                  <a:lnTo>
                    <a:pt x="1" y="20"/>
                  </a:lnTo>
                  <a:cubicBezTo>
                    <a:pt x="1" y="20"/>
                    <a:pt x="73" y="679"/>
                    <a:pt x="146" y="1337"/>
                  </a:cubicBezTo>
                  <a:cubicBezTo>
                    <a:pt x="210" y="1837"/>
                    <a:pt x="270" y="2338"/>
                    <a:pt x="297" y="2547"/>
                  </a:cubicBezTo>
                  <a:cubicBezTo>
                    <a:pt x="930" y="2514"/>
                    <a:pt x="1558" y="2384"/>
                    <a:pt x="2153" y="2163"/>
                  </a:cubicBezTo>
                  <a:cubicBezTo>
                    <a:pt x="2613" y="1990"/>
                    <a:pt x="3081" y="1762"/>
                    <a:pt x="3561" y="1762"/>
                  </a:cubicBezTo>
                  <a:cubicBezTo>
                    <a:pt x="3555" y="1599"/>
                    <a:pt x="3548" y="1420"/>
                    <a:pt x="3541" y="1239"/>
                  </a:cubicBezTo>
                  <a:cubicBezTo>
                    <a:pt x="3527" y="620"/>
                    <a:pt x="3510" y="0"/>
                    <a:pt x="3510"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54"/>
            <p:cNvSpPr/>
            <p:nvPr/>
          </p:nvSpPr>
          <p:spPr>
            <a:xfrm>
              <a:off x="8451274" y="4095935"/>
              <a:ext cx="138073" cy="140334"/>
            </a:xfrm>
            <a:custGeom>
              <a:avLst/>
              <a:gdLst/>
              <a:ahLst/>
              <a:cxnLst/>
              <a:rect l="l" t="t" r="r" b="b"/>
              <a:pathLst>
                <a:path w="4619" h="4695" extrusionOk="0">
                  <a:moveTo>
                    <a:pt x="2985" y="0"/>
                  </a:moveTo>
                  <a:cubicBezTo>
                    <a:pt x="2723" y="0"/>
                    <a:pt x="2328" y="285"/>
                    <a:pt x="1971" y="596"/>
                  </a:cubicBezTo>
                  <a:cubicBezTo>
                    <a:pt x="1545" y="968"/>
                    <a:pt x="1172" y="1373"/>
                    <a:pt x="1172" y="1373"/>
                  </a:cubicBezTo>
                  <a:cubicBezTo>
                    <a:pt x="1172" y="1373"/>
                    <a:pt x="1248" y="227"/>
                    <a:pt x="811" y="160"/>
                  </a:cubicBezTo>
                  <a:cubicBezTo>
                    <a:pt x="804" y="158"/>
                    <a:pt x="797" y="158"/>
                    <a:pt x="790" y="158"/>
                  </a:cubicBezTo>
                  <a:cubicBezTo>
                    <a:pt x="584" y="158"/>
                    <a:pt x="449" y="633"/>
                    <a:pt x="360" y="1115"/>
                  </a:cubicBezTo>
                  <a:cubicBezTo>
                    <a:pt x="269" y="1612"/>
                    <a:pt x="226" y="2120"/>
                    <a:pt x="226" y="2120"/>
                  </a:cubicBezTo>
                  <a:cubicBezTo>
                    <a:pt x="0" y="2834"/>
                    <a:pt x="651" y="4422"/>
                    <a:pt x="1387" y="4652"/>
                  </a:cubicBezTo>
                  <a:cubicBezTo>
                    <a:pt x="1483" y="4682"/>
                    <a:pt x="1578" y="4695"/>
                    <a:pt x="1669" y="4695"/>
                  </a:cubicBezTo>
                  <a:cubicBezTo>
                    <a:pt x="1926" y="4695"/>
                    <a:pt x="2161" y="4594"/>
                    <a:pt x="2341" y="4477"/>
                  </a:cubicBezTo>
                  <a:cubicBezTo>
                    <a:pt x="2588" y="4321"/>
                    <a:pt x="2742" y="4133"/>
                    <a:pt x="2742" y="4133"/>
                  </a:cubicBezTo>
                  <a:cubicBezTo>
                    <a:pt x="2742" y="4133"/>
                    <a:pt x="3174" y="4062"/>
                    <a:pt x="3596" y="3935"/>
                  </a:cubicBezTo>
                  <a:cubicBezTo>
                    <a:pt x="4019" y="3810"/>
                    <a:pt x="4434" y="3630"/>
                    <a:pt x="4400" y="3421"/>
                  </a:cubicBezTo>
                  <a:cubicBezTo>
                    <a:pt x="4357" y="3152"/>
                    <a:pt x="3832" y="3105"/>
                    <a:pt x="3475" y="3105"/>
                  </a:cubicBezTo>
                  <a:cubicBezTo>
                    <a:pt x="3287" y="3105"/>
                    <a:pt x="3145" y="3118"/>
                    <a:pt x="3145" y="3118"/>
                  </a:cubicBezTo>
                  <a:cubicBezTo>
                    <a:pt x="3145" y="3118"/>
                    <a:pt x="3531" y="3045"/>
                    <a:pt x="3899" y="2891"/>
                  </a:cubicBezTo>
                  <a:cubicBezTo>
                    <a:pt x="4267" y="2740"/>
                    <a:pt x="4619" y="2507"/>
                    <a:pt x="4548" y="2205"/>
                  </a:cubicBezTo>
                  <a:cubicBezTo>
                    <a:pt x="4521" y="2083"/>
                    <a:pt x="4296" y="2045"/>
                    <a:pt x="4021" y="2045"/>
                  </a:cubicBezTo>
                  <a:cubicBezTo>
                    <a:pt x="3914" y="2045"/>
                    <a:pt x="3799" y="2051"/>
                    <a:pt x="3686" y="2059"/>
                  </a:cubicBezTo>
                  <a:cubicBezTo>
                    <a:pt x="3279" y="2092"/>
                    <a:pt x="2883" y="2162"/>
                    <a:pt x="2883" y="2162"/>
                  </a:cubicBezTo>
                  <a:cubicBezTo>
                    <a:pt x="2883" y="2162"/>
                    <a:pt x="3247" y="1954"/>
                    <a:pt x="3576" y="1698"/>
                  </a:cubicBezTo>
                  <a:cubicBezTo>
                    <a:pt x="3906" y="1443"/>
                    <a:pt x="4203" y="1138"/>
                    <a:pt x="4074" y="950"/>
                  </a:cubicBezTo>
                  <a:cubicBezTo>
                    <a:pt x="4026" y="879"/>
                    <a:pt x="3933" y="851"/>
                    <a:pt x="3816" y="851"/>
                  </a:cubicBezTo>
                  <a:cubicBezTo>
                    <a:pt x="3622" y="851"/>
                    <a:pt x="3360" y="928"/>
                    <a:pt x="3110" y="1022"/>
                  </a:cubicBezTo>
                  <a:cubicBezTo>
                    <a:pt x="2708" y="1174"/>
                    <a:pt x="2337" y="1371"/>
                    <a:pt x="2337" y="1371"/>
                  </a:cubicBezTo>
                  <a:cubicBezTo>
                    <a:pt x="2337" y="1371"/>
                    <a:pt x="2619" y="1090"/>
                    <a:pt x="2856" y="781"/>
                  </a:cubicBezTo>
                  <a:cubicBezTo>
                    <a:pt x="3094" y="471"/>
                    <a:pt x="3289" y="138"/>
                    <a:pt x="3126" y="37"/>
                  </a:cubicBezTo>
                  <a:cubicBezTo>
                    <a:pt x="3085" y="12"/>
                    <a:pt x="3038" y="0"/>
                    <a:pt x="2985"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54"/>
            <p:cNvSpPr/>
            <p:nvPr/>
          </p:nvSpPr>
          <p:spPr>
            <a:xfrm>
              <a:off x="8485860" y="4139724"/>
              <a:ext cx="23346" cy="38080"/>
            </a:xfrm>
            <a:custGeom>
              <a:avLst/>
              <a:gdLst/>
              <a:ahLst/>
              <a:cxnLst/>
              <a:rect l="l" t="t" r="r" b="b"/>
              <a:pathLst>
                <a:path w="781" h="1274" extrusionOk="0">
                  <a:moveTo>
                    <a:pt x="93" y="1"/>
                  </a:moveTo>
                  <a:cubicBezTo>
                    <a:pt x="59" y="1"/>
                    <a:pt x="28" y="21"/>
                    <a:pt x="15" y="54"/>
                  </a:cubicBezTo>
                  <a:cubicBezTo>
                    <a:pt x="1" y="96"/>
                    <a:pt x="22" y="144"/>
                    <a:pt x="64" y="160"/>
                  </a:cubicBezTo>
                  <a:cubicBezTo>
                    <a:pt x="256" y="232"/>
                    <a:pt x="423" y="381"/>
                    <a:pt x="515" y="565"/>
                  </a:cubicBezTo>
                  <a:cubicBezTo>
                    <a:pt x="539" y="613"/>
                    <a:pt x="558" y="664"/>
                    <a:pt x="573" y="716"/>
                  </a:cubicBezTo>
                  <a:cubicBezTo>
                    <a:pt x="614" y="861"/>
                    <a:pt x="614" y="1022"/>
                    <a:pt x="571" y="1169"/>
                  </a:cubicBezTo>
                  <a:cubicBezTo>
                    <a:pt x="558" y="1213"/>
                    <a:pt x="582" y="1259"/>
                    <a:pt x="628" y="1270"/>
                  </a:cubicBezTo>
                  <a:cubicBezTo>
                    <a:pt x="636" y="1273"/>
                    <a:pt x="643" y="1274"/>
                    <a:pt x="651" y="1274"/>
                  </a:cubicBezTo>
                  <a:cubicBezTo>
                    <a:pt x="687" y="1274"/>
                    <a:pt x="719" y="1251"/>
                    <a:pt x="729" y="1214"/>
                  </a:cubicBezTo>
                  <a:cubicBezTo>
                    <a:pt x="780" y="1036"/>
                    <a:pt x="780" y="847"/>
                    <a:pt x="731" y="671"/>
                  </a:cubicBezTo>
                  <a:cubicBezTo>
                    <a:pt x="715" y="610"/>
                    <a:pt x="693" y="549"/>
                    <a:pt x="663" y="491"/>
                  </a:cubicBezTo>
                  <a:cubicBezTo>
                    <a:pt x="551" y="271"/>
                    <a:pt x="354" y="95"/>
                    <a:pt x="122" y="6"/>
                  </a:cubicBezTo>
                  <a:cubicBezTo>
                    <a:pt x="113" y="2"/>
                    <a:pt x="103" y="1"/>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54"/>
            <p:cNvSpPr/>
            <p:nvPr/>
          </p:nvSpPr>
          <p:spPr>
            <a:xfrm>
              <a:off x="8202180" y="4094949"/>
              <a:ext cx="290734" cy="194434"/>
            </a:xfrm>
            <a:custGeom>
              <a:avLst/>
              <a:gdLst/>
              <a:ahLst/>
              <a:cxnLst/>
              <a:rect l="l" t="t" r="r" b="b"/>
              <a:pathLst>
                <a:path w="9726" h="6505" extrusionOk="0">
                  <a:moveTo>
                    <a:pt x="2584" y="1"/>
                  </a:moveTo>
                  <a:cubicBezTo>
                    <a:pt x="1723" y="571"/>
                    <a:pt x="861" y="1140"/>
                    <a:pt x="0" y="1710"/>
                  </a:cubicBezTo>
                  <a:cubicBezTo>
                    <a:pt x="288" y="2181"/>
                    <a:pt x="675" y="2616"/>
                    <a:pt x="1023" y="3041"/>
                  </a:cubicBezTo>
                  <a:cubicBezTo>
                    <a:pt x="1356" y="3446"/>
                    <a:pt x="1702" y="3845"/>
                    <a:pt x="2065" y="4228"/>
                  </a:cubicBezTo>
                  <a:cubicBezTo>
                    <a:pt x="2975" y="5192"/>
                    <a:pt x="4083" y="6244"/>
                    <a:pt x="5440" y="6471"/>
                  </a:cubicBezTo>
                  <a:cubicBezTo>
                    <a:pt x="5576" y="6494"/>
                    <a:pt x="5711" y="6504"/>
                    <a:pt x="5844" y="6504"/>
                  </a:cubicBezTo>
                  <a:cubicBezTo>
                    <a:pt x="6755" y="6504"/>
                    <a:pt x="7600" y="6007"/>
                    <a:pt x="8370" y="5541"/>
                  </a:cubicBezTo>
                  <a:cubicBezTo>
                    <a:pt x="8552" y="5429"/>
                    <a:pt x="8736" y="5318"/>
                    <a:pt x="8915" y="5203"/>
                  </a:cubicBezTo>
                  <a:cubicBezTo>
                    <a:pt x="9065" y="5109"/>
                    <a:pt x="9216" y="5013"/>
                    <a:pt x="9365" y="4915"/>
                  </a:cubicBezTo>
                  <a:cubicBezTo>
                    <a:pt x="9422" y="4879"/>
                    <a:pt x="9710" y="4743"/>
                    <a:pt x="9720" y="4682"/>
                  </a:cubicBezTo>
                  <a:cubicBezTo>
                    <a:pt x="9725" y="4651"/>
                    <a:pt x="9646" y="4548"/>
                    <a:pt x="9629" y="4523"/>
                  </a:cubicBezTo>
                  <a:cubicBezTo>
                    <a:pt x="9564" y="4407"/>
                    <a:pt x="9501" y="4291"/>
                    <a:pt x="9436" y="4177"/>
                  </a:cubicBezTo>
                  <a:cubicBezTo>
                    <a:pt x="9130" y="3631"/>
                    <a:pt x="8822" y="3086"/>
                    <a:pt x="8517" y="2541"/>
                  </a:cubicBezTo>
                  <a:cubicBezTo>
                    <a:pt x="7890" y="2894"/>
                    <a:pt x="7262" y="3260"/>
                    <a:pt x="6606" y="3552"/>
                  </a:cubicBezTo>
                  <a:cubicBezTo>
                    <a:pt x="6388" y="3650"/>
                    <a:pt x="6192" y="3735"/>
                    <a:pt x="5987" y="3735"/>
                  </a:cubicBezTo>
                  <a:cubicBezTo>
                    <a:pt x="5871" y="3735"/>
                    <a:pt x="5752" y="3708"/>
                    <a:pt x="5623" y="3641"/>
                  </a:cubicBezTo>
                  <a:cubicBezTo>
                    <a:pt x="5324" y="3483"/>
                    <a:pt x="5080" y="3233"/>
                    <a:pt x="4847" y="2993"/>
                  </a:cubicBezTo>
                  <a:cubicBezTo>
                    <a:pt x="3973" y="2102"/>
                    <a:pt x="3246" y="1054"/>
                    <a:pt x="258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54"/>
            <p:cNvSpPr/>
            <p:nvPr/>
          </p:nvSpPr>
          <p:spPr>
            <a:xfrm>
              <a:off x="8202180" y="4094949"/>
              <a:ext cx="106298" cy="97950"/>
            </a:xfrm>
            <a:custGeom>
              <a:avLst/>
              <a:gdLst/>
              <a:ahLst/>
              <a:cxnLst/>
              <a:rect l="l" t="t" r="r" b="b"/>
              <a:pathLst>
                <a:path w="3556" h="3277" extrusionOk="0">
                  <a:moveTo>
                    <a:pt x="2584" y="1"/>
                  </a:moveTo>
                  <a:lnTo>
                    <a:pt x="0" y="1710"/>
                  </a:lnTo>
                  <a:cubicBezTo>
                    <a:pt x="14" y="1734"/>
                    <a:pt x="301" y="2129"/>
                    <a:pt x="604" y="2514"/>
                  </a:cubicBezTo>
                  <a:cubicBezTo>
                    <a:pt x="903" y="2901"/>
                    <a:pt x="1221" y="3277"/>
                    <a:pt x="1221" y="3277"/>
                  </a:cubicBezTo>
                  <a:lnTo>
                    <a:pt x="3556" y="1435"/>
                  </a:lnTo>
                  <a:cubicBezTo>
                    <a:pt x="3556" y="1435"/>
                    <a:pt x="3297" y="1085"/>
                    <a:pt x="3055" y="722"/>
                  </a:cubicBezTo>
                  <a:cubicBezTo>
                    <a:pt x="2933" y="543"/>
                    <a:pt x="2813" y="359"/>
                    <a:pt x="2724" y="224"/>
                  </a:cubicBezTo>
                  <a:cubicBezTo>
                    <a:pt x="2641" y="89"/>
                    <a:pt x="2584" y="1"/>
                    <a:pt x="2584"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54"/>
            <p:cNvSpPr/>
            <p:nvPr/>
          </p:nvSpPr>
          <p:spPr>
            <a:xfrm>
              <a:off x="7702945" y="3775933"/>
              <a:ext cx="155411" cy="156653"/>
            </a:xfrm>
            <a:custGeom>
              <a:avLst/>
              <a:gdLst/>
              <a:ahLst/>
              <a:cxnLst/>
              <a:rect l="l" t="t" r="r" b="b"/>
              <a:pathLst>
                <a:path w="5199" h="5241" extrusionOk="0">
                  <a:moveTo>
                    <a:pt x="2869" y="0"/>
                  </a:moveTo>
                  <a:cubicBezTo>
                    <a:pt x="2857" y="0"/>
                    <a:pt x="2846" y="1"/>
                    <a:pt x="2835" y="3"/>
                  </a:cubicBezTo>
                  <a:cubicBezTo>
                    <a:pt x="2633" y="29"/>
                    <a:pt x="2655" y="423"/>
                    <a:pt x="2753" y="820"/>
                  </a:cubicBezTo>
                  <a:cubicBezTo>
                    <a:pt x="2844" y="1215"/>
                    <a:pt x="3002" y="1602"/>
                    <a:pt x="3002" y="1602"/>
                  </a:cubicBezTo>
                  <a:cubicBezTo>
                    <a:pt x="3002" y="1602"/>
                    <a:pt x="2722" y="1263"/>
                    <a:pt x="2401" y="946"/>
                  </a:cubicBezTo>
                  <a:cubicBezTo>
                    <a:pt x="2127" y="676"/>
                    <a:pt x="1824" y="420"/>
                    <a:pt x="1610" y="420"/>
                  </a:cubicBezTo>
                  <a:cubicBezTo>
                    <a:pt x="1573" y="420"/>
                    <a:pt x="1539" y="428"/>
                    <a:pt x="1508" y="444"/>
                  </a:cubicBezTo>
                  <a:cubicBezTo>
                    <a:pt x="1295" y="560"/>
                    <a:pt x="1443" y="999"/>
                    <a:pt x="1654" y="1397"/>
                  </a:cubicBezTo>
                  <a:cubicBezTo>
                    <a:pt x="1866" y="1794"/>
                    <a:pt x="2141" y="2150"/>
                    <a:pt x="2141" y="2150"/>
                  </a:cubicBezTo>
                  <a:cubicBezTo>
                    <a:pt x="2141" y="2150"/>
                    <a:pt x="1779" y="1917"/>
                    <a:pt x="1393" y="1701"/>
                  </a:cubicBezTo>
                  <a:cubicBezTo>
                    <a:pt x="1098" y="1539"/>
                    <a:pt x="789" y="1384"/>
                    <a:pt x="608" y="1384"/>
                  </a:cubicBezTo>
                  <a:cubicBezTo>
                    <a:pt x="552" y="1384"/>
                    <a:pt x="508" y="1399"/>
                    <a:pt x="482" y="1434"/>
                  </a:cubicBezTo>
                  <a:cubicBezTo>
                    <a:pt x="280" y="1701"/>
                    <a:pt x="531" y="2104"/>
                    <a:pt x="836" y="2425"/>
                  </a:cubicBezTo>
                  <a:cubicBezTo>
                    <a:pt x="1141" y="2747"/>
                    <a:pt x="1496" y="2987"/>
                    <a:pt x="1496" y="2987"/>
                  </a:cubicBezTo>
                  <a:cubicBezTo>
                    <a:pt x="1496" y="2987"/>
                    <a:pt x="1211" y="2831"/>
                    <a:pt x="897" y="2718"/>
                  </a:cubicBezTo>
                  <a:cubicBezTo>
                    <a:pt x="719" y="2656"/>
                    <a:pt x="533" y="2604"/>
                    <a:pt x="383" y="2604"/>
                  </a:cubicBezTo>
                  <a:cubicBezTo>
                    <a:pt x="265" y="2604"/>
                    <a:pt x="170" y="2636"/>
                    <a:pt x="117" y="2721"/>
                  </a:cubicBezTo>
                  <a:cubicBezTo>
                    <a:pt x="0" y="2917"/>
                    <a:pt x="347" y="3296"/>
                    <a:pt x="724" y="3610"/>
                  </a:cubicBezTo>
                  <a:cubicBezTo>
                    <a:pt x="918" y="3766"/>
                    <a:pt x="1115" y="3910"/>
                    <a:pt x="1264" y="4011"/>
                  </a:cubicBezTo>
                  <a:cubicBezTo>
                    <a:pt x="1412" y="4116"/>
                    <a:pt x="1515" y="4178"/>
                    <a:pt x="1515" y="4178"/>
                  </a:cubicBezTo>
                  <a:cubicBezTo>
                    <a:pt x="1515" y="4178"/>
                    <a:pt x="1605" y="4428"/>
                    <a:pt x="1800" y="4689"/>
                  </a:cubicBezTo>
                  <a:cubicBezTo>
                    <a:pt x="1989" y="4954"/>
                    <a:pt x="2304" y="5215"/>
                    <a:pt x="2713" y="5239"/>
                  </a:cubicBezTo>
                  <a:cubicBezTo>
                    <a:pt x="2728" y="5240"/>
                    <a:pt x="2742" y="5241"/>
                    <a:pt x="2757" y="5241"/>
                  </a:cubicBezTo>
                  <a:cubicBezTo>
                    <a:pt x="3582" y="5241"/>
                    <a:pt x="4744" y="3886"/>
                    <a:pt x="4781" y="3121"/>
                  </a:cubicBezTo>
                  <a:cubicBezTo>
                    <a:pt x="4781" y="3121"/>
                    <a:pt x="4922" y="2605"/>
                    <a:pt x="5029" y="2085"/>
                  </a:cubicBezTo>
                  <a:cubicBezTo>
                    <a:pt x="5132" y="1568"/>
                    <a:pt x="5199" y="1051"/>
                    <a:pt x="4979" y="1005"/>
                  </a:cubicBezTo>
                  <a:cubicBezTo>
                    <a:pt x="4962" y="1002"/>
                    <a:pt x="4945" y="1000"/>
                    <a:pt x="4928" y="1000"/>
                  </a:cubicBezTo>
                  <a:cubicBezTo>
                    <a:pt x="4725" y="1000"/>
                    <a:pt x="4529" y="1237"/>
                    <a:pt x="4386" y="1490"/>
                  </a:cubicBezTo>
                  <a:cubicBezTo>
                    <a:pt x="4230" y="1761"/>
                    <a:pt x="4133" y="2051"/>
                    <a:pt x="4133" y="2051"/>
                  </a:cubicBezTo>
                  <a:cubicBezTo>
                    <a:pt x="4133" y="2051"/>
                    <a:pt x="4084" y="1917"/>
                    <a:pt x="4003" y="1718"/>
                  </a:cubicBezTo>
                  <a:cubicBezTo>
                    <a:pt x="3919" y="1520"/>
                    <a:pt x="3807" y="1257"/>
                    <a:pt x="3681" y="995"/>
                  </a:cubicBezTo>
                  <a:cubicBezTo>
                    <a:pt x="3436" y="493"/>
                    <a:pt x="3153" y="0"/>
                    <a:pt x="2869" y="0"/>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54"/>
            <p:cNvSpPr/>
            <p:nvPr/>
          </p:nvSpPr>
          <p:spPr>
            <a:xfrm>
              <a:off x="7790142" y="3838911"/>
              <a:ext cx="34765" cy="31624"/>
            </a:xfrm>
            <a:custGeom>
              <a:avLst/>
              <a:gdLst/>
              <a:ahLst/>
              <a:cxnLst/>
              <a:rect l="l" t="t" r="r" b="b"/>
              <a:pathLst>
                <a:path w="1163" h="1058" extrusionOk="0">
                  <a:moveTo>
                    <a:pt x="1078" y="0"/>
                  </a:moveTo>
                  <a:cubicBezTo>
                    <a:pt x="818" y="0"/>
                    <a:pt x="556" y="98"/>
                    <a:pt x="355" y="273"/>
                  </a:cubicBezTo>
                  <a:cubicBezTo>
                    <a:pt x="304" y="318"/>
                    <a:pt x="256" y="367"/>
                    <a:pt x="217" y="422"/>
                  </a:cubicBezTo>
                  <a:cubicBezTo>
                    <a:pt x="98" y="577"/>
                    <a:pt x="22" y="767"/>
                    <a:pt x="5" y="963"/>
                  </a:cubicBezTo>
                  <a:cubicBezTo>
                    <a:pt x="1" y="1012"/>
                    <a:pt x="37" y="1055"/>
                    <a:pt x="85" y="1057"/>
                  </a:cubicBezTo>
                  <a:cubicBezTo>
                    <a:pt x="87" y="1058"/>
                    <a:pt x="89" y="1058"/>
                    <a:pt x="91" y="1058"/>
                  </a:cubicBezTo>
                  <a:cubicBezTo>
                    <a:pt x="138" y="1058"/>
                    <a:pt x="177" y="1023"/>
                    <a:pt x="181" y="978"/>
                  </a:cubicBezTo>
                  <a:cubicBezTo>
                    <a:pt x="193" y="817"/>
                    <a:pt x="255" y="658"/>
                    <a:pt x="354" y="528"/>
                  </a:cubicBezTo>
                  <a:cubicBezTo>
                    <a:pt x="389" y="482"/>
                    <a:pt x="426" y="441"/>
                    <a:pt x="468" y="402"/>
                  </a:cubicBezTo>
                  <a:cubicBezTo>
                    <a:pt x="633" y="256"/>
                    <a:pt x="853" y="175"/>
                    <a:pt x="1068" y="174"/>
                  </a:cubicBezTo>
                  <a:cubicBezTo>
                    <a:pt x="1116" y="174"/>
                    <a:pt x="1157" y="134"/>
                    <a:pt x="1158" y="88"/>
                  </a:cubicBezTo>
                  <a:cubicBezTo>
                    <a:pt x="1162" y="40"/>
                    <a:pt x="1124" y="0"/>
                    <a:pt x="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54"/>
            <p:cNvSpPr/>
            <p:nvPr/>
          </p:nvSpPr>
          <p:spPr>
            <a:xfrm>
              <a:off x="7784103" y="3881205"/>
              <a:ext cx="282394" cy="260192"/>
            </a:xfrm>
            <a:custGeom>
              <a:avLst/>
              <a:gdLst/>
              <a:ahLst/>
              <a:cxnLst/>
              <a:rect l="l" t="t" r="r" b="b"/>
              <a:pathLst>
                <a:path w="9447" h="8705" extrusionOk="0">
                  <a:moveTo>
                    <a:pt x="1971" y="1"/>
                  </a:moveTo>
                  <a:cubicBezTo>
                    <a:pt x="1538" y="376"/>
                    <a:pt x="1109" y="752"/>
                    <a:pt x="678" y="1130"/>
                  </a:cubicBezTo>
                  <a:cubicBezTo>
                    <a:pt x="481" y="1302"/>
                    <a:pt x="286" y="1475"/>
                    <a:pt x="88" y="1647"/>
                  </a:cubicBezTo>
                  <a:cubicBezTo>
                    <a:pt x="70" y="1662"/>
                    <a:pt x="7" y="1702"/>
                    <a:pt x="5" y="1724"/>
                  </a:cubicBezTo>
                  <a:cubicBezTo>
                    <a:pt x="1" y="1760"/>
                    <a:pt x="145" y="1908"/>
                    <a:pt x="162" y="1930"/>
                  </a:cubicBezTo>
                  <a:cubicBezTo>
                    <a:pt x="231" y="2021"/>
                    <a:pt x="302" y="2110"/>
                    <a:pt x="374" y="2197"/>
                  </a:cubicBezTo>
                  <a:cubicBezTo>
                    <a:pt x="1168" y="3177"/>
                    <a:pt x="1991" y="4135"/>
                    <a:pt x="2909" y="5003"/>
                  </a:cubicBezTo>
                  <a:cubicBezTo>
                    <a:pt x="3813" y="5857"/>
                    <a:pt x="4763" y="6715"/>
                    <a:pt x="5821" y="7382"/>
                  </a:cubicBezTo>
                  <a:cubicBezTo>
                    <a:pt x="6171" y="7600"/>
                    <a:pt x="6515" y="7826"/>
                    <a:pt x="6872" y="8032"/>
                  </a:cubicBezTo>
                  <a:cubicBezTo>
                    <a:pt x="6989" y="8099"/>
                    <a:pt x="7105" y="8165"/>
                    <a:pt x="7225" y="8226"/>
                  </a:cubicBezTo>
                  <a:cubicBezTo>
                    <a:pt x="7537" y="8392"/>
                    <a:pt x="7859" y="8546"/>
                    <a:pt x="8172" y="8704"/>
                  </a:cubicBezTo>
                  <a:lnTo>
                    <a:pt x="8332" y="8323"/>
                  </a:lnTo>
                  <a:cubicBezTo>
                    <a:pt x="8704" y="7439"/>
                    <a:pt x="9075" y="6552"/>
                    <a:pt x="9447" y="5668"/>
                  </a:cubicBezTo>
                  <a:cubicBezTo>
                    <a:pt x="8898" y="5431"/>
                    <a:pt x="8360" y="5194"/>
                    <a:pt x="7831" y="4913"/>
                  </a:cubicBezTo>
                  <a:cubicBezTo>
                    <a:pt x="7777" y="4885"/>
                    <a:pt x="7725" y="4856"/>
                    <a:pt x="7671" y="4824"/>
                  </a:cubicBezTo>
                  <a:cubicBezTo>
                    <a:pt x="5486" y="3621"/>
                    <a:pt x="3596" y="1877"/>
                    <a:pt x="1971"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54"/>
            <p:cNvSpPr/>
            <p:nvPr/>
          </p:nvSpPr>
          <p:spPr>
            <a:xfrm>
              <a:off x="7998762" y="4025365"/>
              <a:ext cx="67736" cy="116033"/>
            </a:xfrm>
            <a:custGeom>
              <a:avLst/>
              <a:gdLst/>
              <a:ahLst/>
              <a:cxnLst/>
              <a:rect l="l" t="t" r="r" b="b"/>
              <a:pathLst>
                <a:path w="2266" h="3882" extrusionOk="0">
                  <a:moveTo>
                    <a:pt x="490" y="1"/>
                  </a:moveTo>
                  <a:cubicBezTo>
                    <a:pt x="297" y="695"/>
                    <a:pt x="129" y="1394"/>
                    <a:pt x="55" y="2108"/>
                  </a:cubicBezTo>
                  <a:cubicBezTo>
                    <a:pt x="10" y="2537"/>
                    <a:pt x="0" y="2972"/>
                    <a:pt x="44" y="3403"/>
                  </a:cubicBezTo>
                  <a:cubicBezTo>
                    <a:pt x="356" y="3569"/>
                    <a:pt x="678" y="3723"/>
                    <a:pt x="991" y="3881"/>
                  </a:cubicBezTo>
                  <a:lnTo>
                    <a:pt x="1151" y="3500"/>
                  </a:lnTo>
                  <a:cubicBezTo>
                    <a:pt x="1523" y="2616"/>
                    <a:pt x="1894" y="1729"/>
                    <a:pt x="2266" y="845"/>
                  </a:cubicBezTo>
                  <a:cubicBezTo>
                    <a:pt x="1717" y="608"/>
                    <a:pt x="1179" y="371"/>
                    <a:pt x="650" y="90"/>
                  </a:cubicBezTo>
                  <a:cubicBezTo>
                    <a:pt x="596" y="62"/>
                    <a:pt x="544" y="33"/>
                    <a:pt x="490"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54"/>
            <p:cNvSpPr/>
            <p:nvPr/>
          </p:nvSpPr>
          <p:spPr>
            <a:xfrm>
              <a:off x="7900236" y="4021808"/>
              <a:ext cx="428927" cy="591105"/>
            </a:xfrm>
            <a:custGeom>
              <a:avLst/>
              <a:gdLst/>
              <a:ahLst/>
              <a:cxnLst/>
              <a:rect l="l" t="t" r="r" b="b"/>
              <a:pathLst>
                <a:path w="14349" h="19776" extrusionOk="0">
                  <a:moveTo>
                    <a:pt x="4012" y="0"/>
                  </a:moveTo>
                  <a:lnTo>
                    <a:pt x="4012" y="0"/>
                  </a:lnTo>
                  <a:cubicBezTo>
                    <a:pt x="4012" y="0"/>
                    <a:pt x="3622" y="3278"/>
                    <a:pt x="4181" y="4233"/>
                  </a:cubicBezTo>
                  <a:cubicBezTo>
                    <a:pt x="3827" y="6144"/>
                    <a:pt x="3416" y="8332"/>
                    <a:pt x="3190" y="9525"/>
                  </a:cubicBezTo>
                  <a:cubicBezTo>
                    <a:pt x="3130" y="9841"/>
                    <a:pt x="3084" y="10084"/>
                    <a:pt x="3053" y="10238"/>
                  </a:cubicBezTo>
                  <a:cubicBezTo>
                    <a:pt x="3035" y="10352"/>
                    <a:pt x="3021" y="10417"/>
                    <a:pt x="3021" y="10420"/>
                  </a:cubicBezTo>
                  <a:lnTo>
                    <a:pt x="861" y="15679"/>
                  </a:lnTo>
                  <a:lnTo>
                    <a:pt x="0" y="17775"/>
                  </a:lnTo>
                  <a:lnTo>
                    <a:pt x="626" y="18246"/>
                  </a:lnTo>
                  <a:lnTo>
                    <a:pt x="1521" y="18920"/>
                  </a:lnTo>
                  <a:cubicBezTo>
                    <a:pt x="1792" y="19059"/>
                    <a:pt x="2071" y="19167"/>
                    <a:pt x="2360" y="19244"/>
                  </a:cubicBezTo>
                  <a:lnTo>
                    <a:pt x="2363" y="19244"/>
                  </a:lnTo>
                  <a:cubicBezTo>
                    <a:pt x="2743" y="19350"/>
                    <a:pt x="3134" y="19403"/>
                    <a:pt x="3527" y="19403"/>
                  </a:cubicBezTo>
                  <a:cubicBezTo>
                    <a:pt x="3857" y="19403"/>
                    <a:pt x="4189" y="19366"/>
                    <a:pt x="4516" y="19291"/>
                  </a:cubicBezTo>
                  <a:lnTo>
                    <a:pt x="6042" y="18935"/>
                  </a:lnTo>
                  <a:cubicBezTo>
                    <a:pt x="6367" y="18860"/>
                    <a:pt x="6698" y="18822"/>
                    <a:pt x="7028" y="18822"/>
                  </a:cubicBezTo>
                  <a:cubicBezTo>
                    <a:pt x="7323" y="18822"/>
                    <a:pt x="7616" y="18852"/>
                    <a:pt x="7905" y="18911"/>
                  </a:cubicBezTo>
                  <a:cubicBezTo>
                    <a:pt x="8291" y="18987"/>
                    <a:pt x="8668" y="19117"/>
                    <a:pt x="9025" y="19299"/>
                  </a:cubicBezTo>
                  <a:cubicBezTo>
                    <a:pt x="9529" y="19556"/>
                    <a:pt x="10074" y="19710"/>
                    <a:pt x="10629" y="19758"/>
                  </a:cubicBezTo>
                  <a:cubicBezTo>
                    <a:pt x="10759" y="19770"/>
                    <a:pt x="10890" y="19776"/>
                    <a:pt x="11021" y="19776"/>
                  </a:cubicBezTo>
                  <a:cubicBezTo>
                    <a:pt x="11623" y="19776"/>
                    <a:pt x="12227" y="19653"/>
                    <a:pt x="12791" y="19401"/>
                  </a:cubicBezTo>
                  <a:lnTo>
                    <a:pt x="14348" y="18715"/>
                  </a:lnTo>
                  <a:lnTo>
                    <a:pt x="12719" y="12915"/>
                  </a:lnTo>
                  <a:lnTo>
                    <a:pt x="12177" y="10981"/>
                  </a:lnTo>
                  <a:cubicBezTo>
                    <a:pt x="12177" y="10967"/>
                    <a:pt x="12176" y="10943"/>
                    <a:pt x="12175" y="10909"/>
                  </a:cubicBezTo>
                  <a:cubicBezTo>
                    <a:pt x="12165" y="10787"/>
                    <a:pt x="12135" y="10533"/>
                    <a:pt x="12098" y="10181"/>
                  </a:cubicBezTo>
                  <a:cubicBezTo>
                    <a:pt x="11977" y="9058"/>
                    <a:pt x="11751" y="6956"/>
                    <a:pt x="11683" y="5079"/>
                  </a:cubicBezTo>
                  <a:lnTo>
                    <a:pt x="13435" y="3134"/>
                  </a:lnTo>
                  <a:cubicBezTo>
                    <a:pt x="13435" y="3134"/>
                    <a:pt x="12471" y="1736"/>
                    <a:pt x="10753" y="1516"/>
                  </a:cubicBezTo>
                  <a:cubicBezTo>
                    <a:pt x="9805" y="1395"/>
                    <a:pt x="6962" y="950"/>
                    <a:pt x="6962" y="950"/>
                  </a:cubicBezTo>
                  <a:cubicBezTo>
                    <a:pt x="6018" y="809"/>
                    <a:pt x="5100" y="527"/>
                    <a:pt x="4243" y="112"/>
                  </a:cubicBezTo>
                  <a:lnTo>
                    <a:pt x="40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54"/>
            <p:cNvSpPr/>
            <p:nvPr/>
          </p:nvSpPr>
          <p:spPr>
            <a:xfrm>
              <a:off x="7900236" y="4407837"/>
              <a:ext cx="428927" cy="205075"/>
            </a:xfrm>
            <a:custGeom>
              <a:avLst/>
              <a:gdLst/>
              <a:ahLst/>
              <a:cxnLst/>
              <a:rect l="l" t="t" r="r" b="b"/>
              <a:pathLst>
                <a:path w="14349" h="6861" extrusionOk="0">
                  <a:moveTo>
                    <a:pt x="12721" y="0"/>
                  </a:moveTo>
                  <a:cubicBezTo>
                    <a:pt x="11673" y="1933"/>
                    <a:pt x="9649" y="4333"/>
                    <a:pt x="6184" y="4333"/>
                  </a:cubicBezTo>
                  <a:cubicBezTo>
                    <a:pt x="4690" y="4333"/>
                    <a:pt x="2928" y="3886"/>
                    <a:pt x="861" y="2764"/>
                  </a:cubicBezTo>
                  <a:lnTo>
                    <a:pt x="0" y="4860"/>
                  </a:lnTo>
                  <a:lnTo>
                    <a:pt x="626" y="5331"/>
                  </a:lnTo>
                  <a:lnTo>
                    <a:pt x="1521" y="6005"/>
                  </a:lnTo>
                  <a:cubicBezTo>
                    <a:pt x="1792" y="6144"/>
                    <a:pt x="2071" y="6252"/>
                    <a:pt x="2360" y="6329"/>
                  </a:cubicBezTo>
                  <a:lnTo>
                    <a:pt x="2363" y="6329"/>
                  </a:lnTo>
                  <a:cubicBezTo>
                    <a:pt x="2743" y="6435"/>
                    <a:pt x="3134" y="6488"/>
                    <a:pt x="3527" y="6488"/>
                  </a:cubicBezTo>
                  <a:cubicBezTo>
                    <a:pt x="3857" y="6488"/>
                    <a:pt x="4189" y="6451"/>
                    <a:pt x="4516" y="6376"/>
                  </a:cubicBezTo>
                  <a:lnTo>
                    <a:pt x="6042" y="6020"/>
                  </a:lnTo>
                  <a:cubicBezTo>
                    <a:pt x="6367" y="5945"/>
                    <a:pt x="6698" y="5907"/>
                    <a:pt x="7028" y="5907"/>
                  </a:cubicBezTo>
                  <a:cubicBezTo>
                    <a:pt x="7323" y="5907"/>
                    <a:pt x="7616" y="5937"/>
                    <a:pt x="7905" y="5996"/>
                  </a:cubicBezTo>
                  <a:cubicBezTo>
                    <a:pt x="8291" y="6072"/>
                    <a:pt x="8668" y="6202"/>
                    <a:pt x="9025" y="6384"/>
                  </a:cubicBezTo>
                  <a:cubicBezTo>
                    <a:pt x="9529" y="6641"/>
                    <a:pt x="10074" y="6795"/>
                    <a:pt x="10629" y="6843"/>
                  </a:cubicBezTo>
                  <a:cubicBezTo>
                    <a:pt x="10759" y="6855"/>
                    <a:pt x="10890" y="6861"/>
                    <a:pt x="11021" y="6861"/>
                  </a:cubicBezTo>
                  <a:cubicBezTo>
                    <a:pt x="11623" y="6861"/>
                    <a:pt x="12227" y="6738"/>
                    <a:pt x="12791" y="6486"/>
                  </a:cubicBezTo>
                  <a:lnTo>
                    <a:pt x="14348" y="5800"/>
                  </a:lnTo>
                  <a:lnTo>
                    <a:pt x="12721" y="0"/>
                  </a:lnTo>
                  <a:close/>
                </a:path>
              </a:pathLst>
            </a:custGeom>
            <a:solidFill>
              <a:srgbClr val="FFFFFF">
                <a:alpha val="8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54"/>
            <p:cNvSpPr/>
            <p:nvPr/>
          </p:nvSpPr>
          <p:spPr>
            <a:xfrm>
              <a:off x="8058606" y="4029101"/>
              <a:ext cx="187426" cy="83572"/>
            </a:xfrm>
            <a:custGeom>
              <a:avLst/>
              <a:gdLst/>
              <a:ahLst/>
              <a:cxnLst/>
              <a:rect l="l" t="t" r="r" b="b"/>
              <a:pathLst>
                <a:path w="6270" h="2796" extrusionOk="0">
                  <a:moveTo>
                    <a:pt x="2283" y="1"/>
                  </a:moveTo>
                  <a:cubicBezTo>
                    <a:pt x="1465" y="1"/>
                    <a:pt x="769" y="211"/>
                    <a:pt x="492" y="833"/>
                  </a:cubicBezTo>
                  <a:cubicBezTo>
                    <a:pt x="0" y="1939"/>
                    <a:pt x="25" y="2190"/>
                    <a:pt x="159" y="2190"/>
                  </a:cubicBezTo>
                  <a:cubicBezTo>
                    <a:pt x="188" y="2190"/>
                    <a:pt x="222" y="2178"/>
                    <a:pt x="257" y="2161"/>
                  </a:cubicBezTo>
                  <a:cubicBezTo>
                    <a:pt x="459" y="2061"/>
                    <a:pt x="1270" y="1981"/>
                    <a:pt x="1851" y="1981"/>
                  </a:cubicBezTo>
                  <a:cubicBezTo>
                    <a:pt x="2104" y="1981"/>
                    <a:pt x="2313" y="1996"/>
                    <a:pt x="2409" y="2031"/>
                  </a:cubicBezTo>
                  <a:cubicBezTo>
                    <a:pt x="2741" y="2153"/>
                    <a:pt x="3082" y="2156"/>
                    <a:pt x="3082" y="2156"/>
                  </a:cubicBezTo>
                  <a:cubicBezTo>
                    <a:pt x="3082" y="2156"/>
                    <a:pt x="4381" y="2174"/>
                    <a:pt x="5207" y="2789"/>
                  </a:cubicBezTo>
                  <a:cubicBezTo>
                    <a:pt x="5212" y="2793"/>
                    <a:pt x="5218" y="2795"/>
                    <a:pt x="5225" y="2795"/>
                  </a:cubicBezTo>
                  <a:cubicBezTo>
                    <a:pt x="5436" y="2795"/>
                    <a:pt x="6270" y="840"/>
                    <a:pt x="4780" y="419"/>
                  </a:cubicBezTo>
                  <a:cubicBezTo>
                    <a:pt x="4017" y="205"/>
                    <a:pt x="3090"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54"/>
            <p:cNvSpPr/>
            <p:nvPr/>
          </p:nvSpPr>
          <p:spPr>
            <a:xfrm>
              <a:off x="8100007" y="3996820"/>
              <a:ext cx="101485" cy="97262"/>
            </a:xfrm>
            <a:custGeom>
              <a:avLst/>
              <a:gdLst/>
              <a:ahLst/>
              <a:cxnLst/>
              <a:rect l="l" t="t" r="r" b="b"/>
              <a:pathLst>
                <a:path w="3395" h="3254" extrusionOk="0">
                  <a:moveTo>
                    <a:pt x="341" y="0"/>
                  </a:moveTo>
                  <a:cubicBezTo>
                    <a:pt x="362" y="211"/>
                    <a:pt x="1" y="1999"/>
                    <a:pt x="1" y="1999"/>
                  </a:cubicBezTo>
                  <a:lnTo>
                    <a:pt x="896" y="3015"/>
                  </a:lnTo>
                  <a:cubicBezTo>
                    <a:pt x="1072" y="3173"/>
                    <a:pt x="1295" y="3254"/>
                    <a:pt x="1520" y="3254"/>
                  </a:cubicBezTo>
                  <a:cubicBezTo>
                    <a:pt x="1687" y="3254"/>
                    <a:pt x="1854" y="3209"/>
                    <a:pt x="2004" y="3118"/>
                  </a:cubicBezTo>
                  <a:lnTo>
                    <a:pt x="3267" y="2349"/>
                  </a:lnTo>
                  <a:lnTo>
                    <a:pt x="3394" y="166"/>
                  </a:lnTo>
                  <a:lnTo>
                    <a:pt x="341" y="0"/>
                  </a:ln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54"/>
            <p:cNvSpPr/>
            <p:nvPr/>
          </p:nvSpPr>
          <p:spPr>
            <a:xfrm>
              <a:off x="7909084" y="3820648"/>
              <a:ext cx="106537" cy="97053"/>
            </a:xfrm>
            <a:custGeom>
              <a:avLst/>
              <a:gdLst/>
              <a:ahLst/>
              <a:cxnLst/>
              <a:rect l="l" t="t" r="r" b="b"/>
              <a:pathLst>
                <a:path w="3564" h="3247" extrusionOk="0">
                  <a:moveTo>
                    <a:pt x="1555" y="1"/>
                  </a:moveTo>
                  <a:cubicBezTo>
                    <a:pt x="1033" y="1"/>
                    <a:pt x="563" y="276"/>
                    <a:pt x="341" y="774"/>
                  </a:cubicBezTo>
                  <a:cubicBezTo>
                    <a:pt x="1" y="1539"/>
                    <a:pt x="369" y="2536"/>
                    <a:pt x="1165" y="3007"/>
                  </a:cubicBezTo>
                  <a:cubicBezTo>
                    <a:pt x="1441" y="3169"/>
                    <a:pt x="1732" y="3246"/>
                    <a:pt x="2009" y="3246"/>
                  </a:cubicBezTo>
                  <a:cubicBezTo>
                    <a:pt x="2530" y="3246"/>
                    <a:pt x="3000" y="2972"/>
                    <a:pt x="3222" y="2473"/>
                  </a:cubicBezTo>
                  <a:cubicBezTo>
                    <a:pt x="3563" y="1709"/>
                    <a:pt x="3194" y="710"/>
                    <a:pt x="2399" y="241"/>
                  </a:cubicBezTo>
                  <a:cubicBezTo>
                    <a:pt x="2123" y="78"/>
                    <a:pt x="1831" y="1"/>
                    <a:pt x="1555"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54"/>
            <p:cNvSpPr/>
            <p:nvPr/>
          </p:nvSpPr>
          <p:spPr>
            <a:xfrm>
              <a:off x="7935688" y="3847848"/>
              <a:ext cx="47977" cy="43101"/>
            </a:xfrm>
            <a:custGeom>
              <a:avLst/>
              <a:gdLst/>
              <a:ahLst/>
              <a:cxnLst/>
              <a:rect l="l" t="t" r="r" b="b"/>
              <a:pathLst>
                <a:path w="1605" h="1442" extrusionOk="0">
                  <a:moveTo>
                    <a:pt x="256" y="0"/>
                  </a:moveTo>
                  <a:cubicBezTo>
                    <a:pt x="198" y="0"/>
                    <a:pt x="141" y="3"/>
                    <a:pt x="85" y="7"/>
                  </a:cubicBezTo>
                  <a:cubicBezTo>
                    <a:pt x="35" y="10"/>
                    <a:pt x="0" y="53"/>
                    <a:pt x="3" y="101"/>
                  </a:cubicBezTo>
                  <a:cubicBezTo>
                    <a:pt x="7" y="146"/>
                    <a:pt x="40" y="180"/>
                    <a:pt x="89" y="180"/>
                  </a:cubicBezTo>
                  <a:cubicBezTo>
                    <a:pt x="92" y="180"/>
                    <a:pt x="95" y="180"/>
                    <a:pt x="97" y="180"/>
                  </a:cubicBezTo>
                  <a:cubicBezTo>
                    <a:pt x="150" y="176"/>
                    <a:pt x="201" y="174"/>
                    <a:pt x="250" y="174"/>
                  </a:cubicBezTo>
                  <a:cubicBezTo>
                    <a:pt x="933" y="174"/>
                    <a:pt x="1325" y="556"/>
                    <a:pt x="1414" y="1317"/>
                  </a:cubicBezTo>
                  <a:cubicBezTo>
                    <a:pt x="1419" y="1343"/>
                    <a:pt x="1420" y="1360"/>
                    <a:pt x="1421" y="1371"/>
                  </a:cubicBezTo>
                  <a:cubicBezTo>
                    <a:pt x="1431" y="1412"/>
                    <a:pt x="1468" y="1442"/>
                    <a:pt x="1509" y="1442"/>
                  </a:cubicBezTo>
                  <a:lnTo>
                    <a:pt x="1527" y="1442"/>
                  </a:lnTo>
                  <a:cubicBezTo>
                    <a:pt x="1574" y="1433"/>
                    <a:pt x="1605" y="1387"/>
                    <a:pt x="1596" y="1339"/>
                  </a:cubicBezTo>
                  <a:cubicBezTo>
                    <a:pt x="1595" y="1330"/>
                    <a:pt x="1594" y="1316"/>
                    <a:pt x="1591" y="1299"/>
                  </a:cubicBezTo>
                  <a:cubicBezTo>
                    <a:pt x="1465" y="249"/>
                    <a:pt x="828" y="0"/>
                    <a:pt x="2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54"/>
            <p:cNvSpPr/>
            <p:nvPr/>
          </p:nvSpPr>
          <p:spPr>
            <a:xfrm>
              <a:off x="7940920" y="3863929"/>
              <a:ext cx="38113" cy="19399"/>
            </a:xfrm>
            <a:custGeom>
              <a:avLst/>
              <a:gdLst/>
              <a:ahLst/>
              <a:cxnLst/>
              <a:rect l="l" t="t" r="r" b="b"/>
              <a:pathLst>
                <a:path w="1275" h="649" extrusionOk="0">
                  <a:moveTo>
                    <a:pt x="844" y="1"/>
                  </a:moveTo>
                  <a:cubicBezTo>
                    <a:pt x="465" y="1"/>
                    <a:pt x="159" y="305"/>
                    <a:pt x="25" y="514"/>
                  </a:cubicBezTo>
                  <a:cubicBezTo>
                    <a:pt x="0" y="554"/>
                    <a:pt x="11" y="607"/>
                    <a:pt x="52" y="634"/>
                  </a:cubicBezTo>
                  <a:cubicBezTo>
                    <a:pt x="68" y="642"/>
                    <a:pt x="85" y="648"/>
                    <a:pt x="100" y="648"/>
                  </a:cubicBezTo>
                  <a:cubicBezTo>
                    <a:pt x="129" y="648"/>
                    <a:pt x="157" y="634"/>
                    <a:pt x="172" y="609"/>
                  </a:cubicBezTo>
                  <a:cubicBezTo>
                    <a:pt x="187" y="586"/>
                    <a:pt x="457" y="176"/>
                    <a:pt x="841" y="176"/>
                  </a:cubicBezTo>
                  <a:cubicBezTo>
                    <a:pt x="932" y="176"/>
                    <a:pt x="1029" y="199"/>
                    <a:pt x="1131" y="256"/>
                  </a:cubicBezTo>
                  <a:cubicBezTo>
                    <a:pt x="1144" y="263"/>
                    <a:pt x="1159" y="266"/>
                    <a:pt x="1174" y="266"/>
                  </a:cubicBezTo>
                  <a:cubicBezTo>
                    <a:pt x="1205" y="266"/>
                    <a:pt x="1235" y="251"/>
                    <a:pt x="1251" y="222"/>
                  </a:cubicBezTo>
                  <a:cubicBezTo>
                    <a:pt x="1275" y="179"/>
                    <a:pt x="1259" y="126"/>
                    <a:pt x="1217" y="102"/>
                  </a:cubicBezTo>
                  <a:cubicBezTo>
                    <a:pt x="1088" y="30"/>
                    <a:pt x="962" y="1"/>
                    <a:pt x="8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54"/>
            <p:cNvSpPr/>
            <p:nvPr/>
          </p:nvSpPr>
          <p:spPr>
            <a:xfrm>
              <a:off x="8336278" y="3894177"/>
              <a:ext cx="105132" cy="90059"/>
            </a:xfrm>
            <a:custGeom>
              <a:avLst/>
              <a:gdLst/>
              <a:ahLst/>
              <a:cxnLst/>
              <a:rect l="l" t="t" r="r" b="b"/>
              <a:pathLst>
                <a:path w="3517" h="3013" extrusionOk="0">
                  <a:moveTo>
                    <a:pt x="1933" y="0"/>
                  </a:moveTo>
                  <a:cubicBezTo>
                    <a:pt x="1927" y="0"/>
                    <a:pt x="1921" y="0"/>
                    <a:pt x="1915" y="0"/>
                  </a:cubicBezTo>
                  <a:cubicBezTo>
                    <a:pt x="991" y="10"/>
                    <a:pt x="172" y="692"/>
                    <a:pt x="86" y="1523"/>
                  </a:cubicBezTo>
                  <a:cubicBezTo>
                    <a:pt x="0" y="2349"/>
                    <a:pt x="670" y="3012"/>
                    <a:pt x="1584" y="3012"/>
                  </a:cubicBezTo>
                  <a:cubicBezTo>
                    <a:pt x="1590" y="3012"/>
                    <a:pt x="1596" y="3012"/>
                    <a:pt x="1602" y="3012"/>
                  </a:cubicBezTo>
                  <a:cubicBezTo>
                    <a:pt x="2526" y="3004"/>
                    <a:pt x="3345" y="2321"/>
                    <a:pt x="3431" y="1489"/>
                  </a:cubicBezTo>
                  <a:cubicBezTo>
                    <a:pt x="3517" y="665"/>
                    <a:pt x="2848" y="0"/>
                    <a:pt x="1933" y="0"/>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54"/>
            <p:cNvSpPr/>
            <p:nvPr/>
          </p:nvSpPr>
          <p:spPr>
            <a:xfrm>
              <a:off x="8360431" y="3924247"/>
              <a:ext cx="61459" cy="24958"/>
            </a:xfrm>
            <a:custGeom>
              <a:avLst/>
              <a:gdLst/>
              <a:ahLst/>
              <a:cxnLst/>
              <a:rect l="l" t="t" r="r" b="b"/>
              <a:pathLst>
                <a:path w="2056" h="835" extrusionOk="0">
                  <a:moveTo>
                    <a:pt x="1167" y="1"/>
                  </a:moveTo>
                  <a:cubicBezTo>
                    <a:pt x="819" y="1"/>
                    <a:pt x="429" y="161"/>
                    <a:pt x="57" y="658"/>
                  </a:cubicBezTo>
                  <a:cubicBezTo>
                    <a:pt x="47" y="673"/>
                    <a:pt x="37" y="684"/>
                    <a:pt x="33" y="691"/>
                  </a:cubicBezTo>
                  <a:cubicBezTo>
                    <a:pt x="1" y="728"/>
                    <a:pt x="5" y="783"/>
                    <a:pt x="41" y="814"/>
                  </a:cubicBezTo>
                  <a:cubicBezTo>
                    <a:pt x="57" y="828"/>
                    <a:pt x="78" y="835"/>
                    <a:pt x="98" y="835"/>
                  </a:cubicBezTo>
                  <a:cubicBezTo>
                    <a:pt x="123" y="835"/>
                    <a:pt x="147" y="825"/>
                    <a:pt x="167" y="805"/>
                  </a:cubicBezTo>
                  <a:cubicBezTo>
                    <a:pt x="174" y="797"/>
                    <a:pt x="184" y="783"/>
                    <a:pt x="198" y="763"/>
                  </a:cubicBezTo>
                  <a:cubicBezTo>
                    <a:pt x="493" y="369"/>
                    <a:pt x="818" y="171"/>
                    <a:pt x="1169" y="171"/>
                  </a:cubicBezTo>
                  <a:cubicBezTo>
                    <a:pt x="1404" y="171"/>
                    <a:pt x="1650" y="259"/>
                    <a:pt x="1907" y="437"/>
                  </a:cubicBezTo>
                  <a:cubicBezTo>
                    <a:pt x="1923" y="446"/>
                    <a:pt x="1940" y="451"/>
                    <a:pt x="1958" y="451"/>
                  </a:cubicBezTo>
                  <a:cubicBezTo>
                    <a:pt x="1986" y="451"/>
                    <a:pt x="2014" y="438"/>
                    <a:pt x="2030" y="413"/>
                  </a:cubicBezTo>
                  <a:cubicBezTo>
                    <a:pt x="2056" y="373"/>
                    <a:pt x="2046" y="320"/>
                    <a:pt x="2006" y="291"/>
                  </a:cubicBezTo>
                  <a:cubicBezTo>
                    <a:pt x="1803" y="152"/>
                    <a:pt x="1505" y="1"/>
                    <a:pt x="1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54"/>
            <p:cNvSpPr/>
            <p:nvPr/>
          </p:nvSpPr>
          <p:spPr>
            <a:xfrm>
              <a:off x="8374361" y="3929806"/>
              <a:ext cx="27441" cy="31235"/>
            </a:xfrm>
            <a:custGeom>
              <a:avLst/>
              <a:gdLst/>
              <a:ahLst/>
              <a:cxnLst/>
              <a:rect l="l" t="t" r="r" b="b"/>
              <a:pathLst>
                <a:path w="918" h="1045" extrusionOk="0">
                  <a:moveTo>
                    <a:pt x="89" y="1"/>
                  </a:moveTo>
                  <a:cubicBezTo>
                    <a:pt x="41" y="1"/>
                    <a:pt x="0" y="40"/>
                    <a:pt x="0" y="88"/>
                  </a:cubicBezTo>
                  <a:cubicBezTo>
                    <a:pt x="0" y="135"/>
                    <a:pt x="40" y="176"/>
                    <a:pt x="88" y="176"/>
                  </a:cubicBezTo>
                  <a:cubicBezTo>
                    <a:pt x="695" y="184"/>
                    <a:pt x="739" y="928"/>
                    <a:pt x="740" y="959"/>
                  </a:cubicBezTo>
                  <a:cubicBezTo>
                    <a:pt x="744" y="1006"/>
                    <a:pt x="782" y="1043"/>
                    <a:pt x="829" y="1043"/>
                  </a:cubicBezTo>
                  <a:cubicBezTo>
                    <a:pt x="829" y="1043"/>
                    <a:pt x="830" y="1043"/>
                    <a:pt x="833" y="1044"/>
                  </a:cubicBezTo>
                  <a:cubicBezTo>
                    <a:pt x="881" y="1043"/>
                    <a:pt x="918" y="1000"/>
                    <a:pt x="916" y="952"/>
                  </a:cubicBezTo>
                  <a:cubicBezTo>
                    <a:pt x="902" y="628"/>
                    <a:pt x="710" y="11"/>
                    <a:pt x="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54"/>
            <p:cNvSpPr/>
            <p:nvPr/>
          </p:nvSpPr>
          <p:spPr>
            <a:xfrm>
              <a:off x="7969676" y="3543687"/>
              <a:ext cx="469013" cy="488612"/>
            </a:xfrm>
            <a:custGeom>
              <a:avLst/>
              <a:gdLst/>
              <a:ahLst/>
              <a:cxnLst/>
              <a:rect l="l" t="t" r="r" b="b"/>
              <a:pathLst>
                <a:path w="15690" h="16347" extrusionOk="0">
                  <a:moveTo>
                    <a:pt x="7620" y="1"/>
                  </a:moveTo>
                  <a:cubicBezTo>
                    <a:pt x="4205" y="1"/>
                    <a:pt x="1149" y="2385"/>
                    <a:pt x="366" y="5763"/>
                  </a:cubicBezTo>
                  <a:cubicBezTo>
                    <a:pt x="115" y="6841"/>
                    <a:pt x="112" y="7912"/>
                    <a:pt x="313" y="8920"/>
                  </a:cubicBezTo>
                  <a:cubicBezTo>
                    <a:pt x="466" y="9685"/>
                    <a:pt x="433" y="10476"/>
                    <a:pt x="282" y="11244"/>
                  </a:cubicBezTo>
                  <a:cubicBezTo>
                    <a:pt x="1" y="12662"/>
                    <a:pt x="557" y="15158"/>
                    <a:pt x="6199" y="16092"/>
                  </a:cubicBezTo>
                  <a:cubicBezTo>
                    <a:pt x="7265" y="16269"/>
                    <a:pt x="8180" y="16346"/>
                    <a:pt x="8962" y="16346"/>
                  </a:cubicBezTo>
                  <a:cubicBezTo>
                    <a:pt x="12618" y="16346"/>
                    <a:pt x="13406" y="14655"/>
                    <a:pt x="13458" y="13455"/>
                  </a:cubicBezTo>
                  <a:cubicBezTo>
                    <a:pt x="13495" y="12625"/>
                    <a:pt x="13743" y="11815"/>
                    <a:pt x="14148" y="11088"/>
                  </a:cubicBezTo>
                  <a:cubicBezTo>
                    <a:pt x="14552" y="10360"/>
                    <a:pt x="14841" y="9550"/>
                    <a:pt x="14985" y="8680"/>
                  </a:cubicBezTo>
                  <a:cubicBezTo>
                    <a:pt x="15689" y="4432"/>
                    <a:pt x="12653" y="426"/>
                    <a:pt x="8283" y="31"/>
                  </a:cubicBezTo>
                  <a:cubicBezTo>
                    <a:pt x="8061" y="10"/>
                    <a:pt x="7839" y="1"/>
                    <a:pt x="7620"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54"/>
            <p:cNvSpPr/>
            <p:nvPr/>
          </p:nvSpPr>
          <p:spPr>
            <a:xfrm>
              <a:off x="7942205" y="3603886"/>
              <a:ext cx="475440" cy="302965"/>
            </a:xfrm>
            <a:custGeom>
              <a:avLst/>
              <a:gdLst/>
              <a:ahLst/>
              <a:cxnLst/>
              <a:rect l="l" t="t" r="r" b="b"/>
              <a:pathLst>
                <a:path w="15905" h="10136" extrusionOk="0">
                  <a:moveTo>
                    <a:pt x="7918" y="1"/>
                  </a:moveTo>
                  <a:cubicBezTo>
                    <a:pt x="7099" y="1"/>
                    <a:pt x="6231" y="60"/>
                    <a:pt x="5325" y="182"/>
                  </a:cubicBezTo>
                  <a:cubicBezTo>
                    <a:pt x="1" y="897"/>
                    <a:pt x="1288" y="8304"/>
                    <a:pt x="1288" y="8304"/>
                  </a:cubicBezTo>
                  <a:cubicBezTo>
                    <a:pt x="2763" y="6519"/>
                    <a:pt x="3419" y="3485"/>
                    <a:pt x="3419" y="3485"/>
                  </a:cubicBezTo>
                  <a:cubicBezTo>
                    <a:pt x="3431" y="3485"/>
                    <a:pt x="3443" y="3485"/>
                    <a:pt x="3455" y="3485"/>
                  </a:cubicBezTo>
                  <a:cubicBezTo>
                    <a:pt x="4701" y="3485"/>
                    <a:pt x="6734" y="2181"/>
                    <a:pt x="6734" y="2181"/>
                  </a:cubicBezTo>
                  <a:cubicBezTo>
                    <a:pt x="8427" y="4178"/>
                    <a:pt x="13699" y="4855"/>
                    <a:pt x="13699" y="4855"/>
                  </a:cubicBezTo>
                  <a:cubicBezTo>
                    <a:pt x="13361" y="6853"/>
                    <a:pt x="14313" y="9892"/>
                    <a:pt x="14351" y="10136"/>
                  </a:cubicBezTo>
                  <a:cubicBezTo>
                    <a:pt x="14351" y="10136"/>
                    <a:pt x="15904" y="6666"/>
                    <a:pt x="15283" y="3791"/>
                  </a:cubicBezTo>
                  <a:cubicBezTo>
                    <a:pt x="14770" y="1408"/>
                    <a:pt x="11918" y="1"/>
                    <a:pt x="7918" y="1"/>
                  </a:cubicBezTo>
                  <a:close/>
                </a:path>
              </a:pathLst>
            </a:custGeom>
            <a:solidFill>
              <a:srgbClr val="DEB0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54"/>
            <p:cNvSpPr/>
            <p:nvPr/>
          </p:nvSpPr>
          <p:spPr>
            <a:xfrm>
              <a:off x="7932131" y="3557616"/>
              <a:ext cx="248048" cy="294566"/>
            </a:xfrm>
            <a:custGeom>
              <a:avLst/>
              <a:gdLst/>
              <a:ahLst/>
              <a:cxnLst/>
              <a:rect l="l" t="t" r="r" b="b"/>
              <a:pathLst>
                <a:path w="8298" h="9855" extrusionOk="0">
                  <a:moveTo>
                    <a:pt x="5458" y="0"/>
                  </a:moveTo>
                  <a:cubicBezTo>
                    <a:pt x="3940" y="0"/>
                    <a:pt x="2143" y="772"/>
                    <a:pt x="1305" y="2942"/>
                  </a:cubicBezTo>
                  <a:cubicBezTo>
                    <a:pt x="1291" y="2980"/>
                    <a:pt x="1275" y="3020"/>
                    <a:pt x="1261" y="3058"/>
                  </a:cubicBezTo>
                  <a:cubicBezTo>
                    <a:pt x="0" y="6523"/>
                    <a:pt x="1628" y="9854"/>
                    <a:pt x="1628" y="9854"/>
                  </a:cubicBezTo>
                  <a:cubicBezTo>
                    <a:pt x="1628" y="9854"/>
                    <a:pt x="3113" y="7072"/>
                    <a:pt x="3075" y="4580"/>
                  </a:cubicBezTo>
                  <a:cubicBezTo>
                    <a:pt x="3075" y="4580"/>
                    <a:pt x="6873" y="3822"/>
                    <a:pt x="7870" y="1877"/>
                  </a:cubicBezTo>
                  <a:cubicBezTo>
                    <a:pt x="8297" y="1040"/>
                    <a:pt x="7450" y="289"/>
                    <a:pt x="6210" y="66"/>
                  </a:cubicBezTo>
                  <a:cubicBezTo>
                    <a:pt x="5971" y="23"/>
                    <a:pt x="5719" y="0"/>
                    <a:pt x="54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54"/>
            <p:cNvSpPr/>
            <p:nvPr/>
          </p:nvSpPr>
          <p:spPr>
            <a:xfrm>
              <a:off x="8099439" y="3521808"/>
              <a:ext cx="347650" cy="390961"/>
            </a:xfrm>
            <a:custGeom>
              <a:avLst/>
              <a:gdLst/>
              <a:ahLst/>
              <a:cxnLst/>
              <a:rect l="l" t="t" r="r" b="b"/>
              <a:pathLst>
                <a:path w="11630" h="13080" extrusionOk="0">
                  <a:moveTo>
                    <a:pt x="3642" y="1"/>
                  </a:moveTo>
                  <a:cubicBezTo>
                    <a:pt x="1634" y="1"/>
                    <a:pt x="0" y="743"/>
                    <a:pt x="66" y="2006"/>
                  </a:cubicBezTo>
                  <a:cubicBezTo>
                    <a:pt x="72" y="2129"/>
                    <a:pt x="93" y="2252"/>
                    <a:pt x="133" y="2383"/>
                  </a:cubicBezTo>
                  <a:cubicBezTo>
                    <a:pt x="1029" y="5425"/>
                    <a:pt x="9285" y="6737"/>
                    <a:pt x="9285" y="6737"/>
                  </a:cubicBezTo>
                  <a:cubicBezTo>
                    <a:pt x="8487" y="10077"/>
                    <a:pt x="9130" y="13079"/>
                    <a:pt x="9130" y="13079"/>
                  </a:cubicBezTo>
                  <a:cubicBezTo>
                    <a:pt x="10126" y="12112"/>
                    <a:pt x="10933" y="10873"/>
                    <a:pt x="11257" y="9373"/>
                  </a:cubicBezTo>
                  <a:cubicBezTo>
                    <a:pt x="11629" y="7656"/>
                    <a:pt x="11363" y="5601"/>
                    <a:pt x="10006" y="3230"/>
                  </a:cubicBezTo>
                  <a:cubicBezTo>
                    <a:pt x="8710" y="967"/>
                    <a:pt x="5933" y="1"/>
                    <a:pt x="36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54"/>
            <p:cNvSpPr/>
            <p:nvPr/>
          </p:nvSpPr>
          <p:spPr>
            <a:xfrm>
              <a:off x="8099529" y="3521808"/>
              <a:ext cx="347560" cy="280159"/>
            </a:xfrm>
            <a:custGeom>
              <a:avLst/>
              <a:gdLst/>
              <a:ahLst/>
              <a:cxnLst/>
              <a:rect l="l" t="t" r="r" b="b"/>
              <a:pathLst>
                <a:path w="11627" h="9373" extrusionOk="0">
                  <a:moveTo>
                    <a:pt x="3642" y="1"/>
                  </a:moveTo>
                  <a:cubicBezTo>
                    <a:pt x="1634" y="1"/>
                    <a:pt x="0" y="743"/>
                    <a:pt x="66" y="2006"/>
                  </a:cubicBezTo>
                  <a:cubicBezTo>
                    <a:pt x="692" y="1521"/>
                    <a:pt x="1781" y="895"/>
                    <a:pt x="3242" y="895"/>
                  </a:cubicBezTo>
                  <a:cubicBezTo>
                    <a:pt x="4223" y="895"/>
                    <a:pt x="5371" y="1177"/>
                    <a:pt x="6659" y="1974"/>
                  </a:cubicBezTo>
                  <a:cubicBezTo>
                    <a:pt x="9849" y="3947"/>
                    <a:pt x="10914" y="7257"/>
                    <a:pt x="11254" y="9373"/>
                  </a:cubicBezTo>
                  <a:cubicBezTo>
                    <a:pt x="11626" y="7656"/>
                    <a:pt x="11360" y="5601"/>
                    <a:pt x="10005" y="3230"/>
                  </a:cubicBezTo>
                  <a:cubicBezTo>
                    <a:pt x="8708" y="967"/>
                    <a:pt x="5931" y="1"/>
                    <a:pt x="3642"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54"/>
            <p:cNvSpPr/>
            <p:nvPr/>
          </p:nvSpPr>
          <p:spPr>
            <a:xfrm>
              <a:off x="7971111" y="3557586"/>
              <a:ext cx="146623" cy="87936"/>
            </a:xfrm>
            <a:custGeom>
              <a:avLst/>
              <a:gdLst/>
              <a:ahLst/>
              <a:cxnLst/>
              <a:rect l="l" t="t" r="r" b="b"/>
              <a:pathLst>
                <a:path w="4905" h="2942" extrusionOk="0">
                  <a:moveTo>
                    <a:pt x="4150" y="1"/>
                  </a:moveTo>
                  <a:cubicBezTo>
                    <a:pt x="2633" y="1"/>
                    <a:pt x="838" y="773"/>
                    <a:pt x="1" y="2942"/>
                  </a:cubicBezTo>
                  <a:cubicBezTo>
                    <a:pt x="270" y="2571"/>
                    <a:pt x="588" y="2233"/>
                    <a:pt x="948" y="1948"/>
                  </a:cubicBezTo>
                  <a:cubicBezTo>
                    <a:pt x="1840" y="1237"/>
                    <a:pt x="2980" y="840"/>
                    <a:pt x="4121" y="840"/>
                  </a:cubicBezTo>
                  <a:cubicBezTo>
                    <a:pt x="4209" y="840"/>
                    <a:pt x="4297" y="843"/>
                    <a:pt x="4385" y="847"/>
                  </a:cubicBezTo>
                  <a:lnTo>
                    <a:pt x="4904" y="67"/>
                  </a:lnTo>
                  <a:cubicBezTo>
                    <a:pt x="4665" y="24"/>
                    <a:pt x="4412" y="1"/>
                    <a:pt x="4150" y="1"/>
                  </a:cubicBezTo>
                  <a:close/>
                </a:path>
              </a:pathLst>
            </a:custGeom>
            <a:solidFill>
              <a:srgbClr val="FFFFFF">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54"/>
            <p:cNvSpPr/>
            <p:nvPr/>
          </p:nvSpPr>
          <p:spPr>
            <a:xfrm>
              <a:off x="8078365" y="3855858"/>
              <a:ext cx="20028" cy="35479"/>
            </a:xfrm>
            <a:custGeom>
              <a:avLst/>
              <a:gdLst/>
              <a:ahLst/>
              <a:cxnLst/>
              <a:rect l="l" t="t" r="r" b="b"/>
              <a:pathLst>
                <a:path w="670" h="1187" extrusionOk="0">
                  <a:moveTo>
                    <a:pt x="379" y="1"/>
                  </a:moveTo>
                  <a:cubicBezTo>
                    <a:pt x="225" y="1"/>
                    <a:pt x="76" y="232"/>
                    <a:pt x="40" y="540"/>
                  </a:cubicBezTo>
                  <a:cubicBezTo>
                    <a:pt x="1" y="866"/>
                    <a:pt x="104" y="1154"/>
                    <a:pt x="266" y="1183"/>
                  </a:cubicBezTo>
                  <a:cubicBezTo>
                    <a:pt x="276" y="1185"/>
                    <a:pt x="285" y="1186"/>
                    <a:pt x="295" y="1186"/>
                  </a:cubicBezTo>
                  <a:cubicBezTo>
                    <a:pt x="447" y="1186"/>
                    <a:pt x="594" y="955"/>
                    <a:pt x="632" y="647"/>
                  </a:cubicBezTo>
                  <a:cubicBezTo>
                    <a:pt x="670" y="321"/>
                    <a:pt x="570" y="32"/>
                    <a:pt x="406" y="3"/>
                  </a:cubicBezTo>
                  <a:cubicBezTo>
                    <a:pt x="397" y="2"/>
                    <a:pt x="388" y="1"/>
                    <a:pt x="3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54"/>
            <p:cNvSpPr/>
            <p:nvPr/>
          </p:nvSpPr>
          <p:spPr>
            <a:xfrm>
              <a:off x="8253386" y="3878306"/>
              <a:ext cx="22001" cy="34553"/>
            </a:xfrm>
            <a:custGeom>
              <a:avLst/>
              <a:gdLst/>
              <a:ahLst/>
              <a:cxnLst/>
              <a:rect l="l" t="t" r="r" b="b"/>
              <a:pathLst>
                <a:path w="736" h="1156" extrusionOk="0">
                  <a:moveTo>
                    <a:pt x="461" y="0"/>
                  </a:moveTo>
                  <a:cubicBezTo>
                    <a:pt x="317" y="0"/>
                    <a:pt x="159" y="188"/>
                    <a:pt x="85" y="461"/>
                  </a:cubicBezTo>
                  <a:cubicBezTo>
                    <a:pt x="1" y="774"/>
                    <a:pt x="58" y="1080"/>
                    <a:pt x="215" y="1144"/>
                  </a:cubicBezTo>
                  <a:cubicBezTo>
                    <a:pt x="235" y="1152"/>
                    <a:pt x="255" y="1156"/>
                    <a:pt x="276" y="1156"/>
                  </a:cubicBezTo>
                  <a:cubicBezTo>
                    <a:pt x="420" y="1156"/>
                    <a:pt x="577" y="968"/>
                    <a:pt x="651" y="694"/>
                  </a:cubicBezTo>
                  <a:cubicBezTo>
                    <a:pt x="736" y="382"/>
                    <a:pt x="678" y="77"/>
                    <a:pt x="521" y="12"/>
                  </a:cubicBezTo>
                  <a:cubicBezTo>
                    <a:pt x="502" y="4"/>
                    <a:pt x="481" y="0"/>
                    <a:pt x="4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54"/>
            <p:cNvSpPr/>
            <p:nvPr/>
          </p:nvSpPr>
          <p:spPr>
            <a:xfrm>
              <a:off x="8053435" y="3775574"/>
              <a:ext cx="70068" cy="24868"/>
            </a:xfrm>
            <a:custGeom>
              <a:avLst/>
              <a:gdLst/>
              <a:ahLst/>
              <a:cxnLst/>
              <a:rect l="l" t="t" r="r" b="b"/>
              <a:pathLst>
                <a:path w="2344" h="832" extrusionOk="0">
                  <a:moveTo>
                    <a:pt x="1206" y="1"/>
                  </a:moveTo>
                  <a:cubicBezTo>
                    <a:pt x="860" y="1"/>
                    <a:pt x="462" y="130"/>
                    <a:pt x="68" y="535"/>
                  </a:cubicBezTo>
                  <a:cubicBezTo>
                    <a:pt x="1" y="603"/>
                    <a:pt x="2" y="715"/>
                    <a:pt x="71" y="783"/>
                  </a:cubicBezTo>
                  <a:cubicBezTo>
                    <a:pt x="105" y="816"/>
                    <a:pt x="149" y="832"/>
                    <a:pt x="192" y="832"/>
                  </a:cubicBezTo>
                  <a:cubicBezTo>
                    <a:pt x="239" y="832"/>
                    <a:pt x="284" y="814"/>
                    <a:pt x="318" y="778"/>
                  </a:cubicBezTo>
                  <a:cubicBezTo>
                    <a:pt x="634" y="453"/>
                    <a:pt x="948" y="350"/>
                    <a:pt x="1219" y="350"/>
                  </a:cubicBezTo>
                  <a:cubicBezTo>
                    <a:pt x="1674" y="350"/>
                    <a:pt x="2009" y="640"/>
                    <a:pt x="2032" y="660"/>
                  </a:cubicBezTo>
                  <a:cubicBezTo>
                    <a:pt x="2065" y="691"/>
                    <a:pt x="2108" y="706"/>
                    <a:pt x="2150" y="706"/>
                  </a:cubicBezTo>
                  <a:cubicBezTo>
                    <a:pt x="2197" y="706"/>
                    <a:pt x="2244" y="687"/>
                    <a:pt x="2279" y="648"/>
                  </a:cubicBezTo>
                  <a:cubicBezTo>
                    <a:pt x="2344" y="575"/>
                    <a:pt x="2338" y="466"/>
                    <a:pt x="2266" y="401"/>
                  </a:cubicBezTo>
                  <a:cubicBezTo>
                    <a:pt x="2260" y="395"/>
                    <a:pt x="1810" y="1"/>
                    <a:pt x="1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54"/>
            <p:cNvSpPr/>
            <p:nvPr/>
          </p:nvSpPr>
          <p:spPr>
            <a:xfrm>
              <a:off x="8267973" y="3793777"/>
              <a:ext cx="68185" cy="32162"/>
            </a:xfrm>
            <a:custGeom>
              <a:avLst/>
              <a:gdLst/>
              <a:ahLst/>
              <a:cxnLst/>
              <a:rect l="l" t="t" r="r" b="b"/>
              <a:pathLst>
                <a:path w="2281" h="1076" extrusionOk="0">
                  <a:moveTo>
                    <a:pt x="914" y="1"/>
                  </a:moveTo>
                  <a:cubicBezTo>
                    <a:pt x="469" y="1"/>
                    <a:pt x="122" y="190"/>
                    <a:pt x="115" y="193"/>
                  </a:cubicBezTo>
                  <a:cubicBezTo>
                    <a:pt x="31" y="240"/>
                    <a:pt x="1" y="346"/>
                    <a:pt x="49" y="430"/>
                  </a:cubicBezTo>
                  <a:cubicBezTo>
                    <a:pt x="82" y="488"/>
                    <a:pt x="141" y="521"/>
                    <a:pt x="202" y="521"/>
                  </a:cubicBezTo>
                  <a:cubicBezTo>
                    <a:pt x="231" y="521"/>
                    <a:pt x="260" y="514"/>
                    <a:pt x="288" y="498"/>
                  </a:cubicBezTo>
                  <a:cubicBezTo>
                    <a:pt x="308" y="487"/>
                    <a:pt x="568" y="345"/>
                    <a:pt x="902" y="345"/>
                  </a:cubicBezTo>
                  <a:cubicBezTo>
                    <a:pt x="1226" y="345"/>
                    <a:pt x="1619" y="478"/>
                    <a:pt x="1932" y="991"/>
                  </a:cubicBezTo>
                  <a:cubicBezTo>
                    <a:pt x="1964" y="1044"/>
                    <a:pt x="2024" y="1075"/>
                    <a:pt x="2082" y="1075"/>
                  </a:cubicBezTo>
                  <a:cubicBezTo>
                    <a:pt x="2113" y="1075"/>
                    <a:pt x="2145" y="1068"/>
                    <a:pt x="2170" y="1049"/>
                  </a:cubicBezTo>
                  <a:cubicBezTo>
                    <a:pt x="2254" y="999"/>
                    <a:pt x="2281" y="892"/>
                    <a:pt x="2230" y="809"/>
                  </a:cubicBezTo>
                  <a:cubicBezTo>
                    <a:pt x="1838" y="167"/>
                    <a:pt x="1332" y="1"/>
                    <a:pt x="9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54"/>
            <p:cNvSpPr/>
            <p:nvPr/>
          </p:nvSpPr>
          <p:spPr>
            <a:xfrm>
              <a:off x="8179133" y="3877768"/>
              <a:ext cx="23645" cy="48930"/>
            </a:xfrm>
            <a:custGeom>
              <a:avLst/>
              <a:gdLst/>
              <a:ahLst/>
              <a:cxnLst/>
              <a:rect l="l" t="t" r="r" b="b"/>
              <a:pathLst>
                <a:path w="791" h="1637" extrusionOk="0">
                  <a:moveTo>
                    <a:pt x="193" y="1"/>
                  </a:moveTo>
                  <a:cubicBezTo>
                    <a:pt x="151" y="1"/>
                    <a:pt x="113" y="34"/>
                    <a:pt x="108" y="76"/>
                  </a:cubicBezTo>
                  <a:lnTo>
                    <a:pt x="3" y="916"/>
                  </a:lnTo>
                  <a:cubicBezTo>
                    <a:pt x="0" y="942"/>
                    <a:pt x="7" y="966"/>
                    <a:pt x="23" y="984"/>
                  </a:cubicBezTo>
                  <a:cubicBezTo>
                    <a:pt x="38" y="1001"/>
                    <a:pt x="62" y="1012"/>
                    <a:pt x="86" y="1014"/>
                  </a:cubicBezTo>
                  <a:cubicBezTo>
                    <a:pt x="247" y="1019"/>
                    <a:pt x="586" y="1083"/>
                    <a:pt x="607" y="1232"/>
                  </a:cubicBezTo>
                  <a:cubicBezTo>
                    <a:pt x="610" y="1259"/>
                    <a:pt x="606" y="1280"/>
                    <a:pt x="588" y="1302"/>
                  </a:cubicBezTo>
                  <a:cubicBezTo>
                    <a:pt x="514" y="1393"/>
                    <a:pt x="281" y="1448"/>
                    <a:pt x="151" y="1460"/>
                  </a:cubicBezTo>
                  <a:cubicBezTo>
                    <a:pt x="102" y="1464"/>
                    <a:pt x="67" y="1508"/>
                    <a:pt x="72" y="1556"/>
                  </a:cubicBezTo>
                  <a:cubicBezTo>
                    <a:pt x="77" y="1601"/>
                    <a:pt x="115" y="1635"/>
                    <a:pt x="158" y="1635"/>
                  </a:cubicBezTo>
                  <a:cubicBezTo>
                    <a:pt x="163" y="1635"/>
                    <a:pt x="164" y="1635"/>
                    <a:pt x="168" y="1636"/>
                  </a:cubicBezTo>
                  <a:cubicBezTo>
                    <a:pt x="211" y="1633"/>
                    <a:pt x="580" y="1592"/>
                    <a:pt x="723" y="1413"/>
                  </a:cubicBezTo>
                  <a:cubicBezTo>
                    <a:pt x="771" y="1352"/>
                    <a:pt x="791" y="1283"/>
                    <a:pt x="780" y="1211"/>
                  </a:cubicBezTo>
                  <a:cubicBezTo>
                    <a:pt x="743" y="944"/>
                    <a:pt x="370" y="870"/>
                    <a:pt x="187" y="848"/>
                  </a:cubicBezTo>
                  <a:lnTo>
                    <a:pt x="281" y="98"/>
                  </a:lnTo>
                  <a:cubicBezTo>
                    <a:pt x="288" y="51"/>
                    <a:pt x="253" y="6"/>
                    <a:pt x="205" y="2"/>
                  </a:cubicBezTo>
                  <a:cubicBezTo>
                    <a:pt x="201" y="1"/>
                    <a:pt x="197" y="1"/>
                    <a:pt x="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54"/>
            <p:cNvSpPr/>
            <p:nvPr/>
          </p:nvSpPr>
          <p:spPr>
            <a:xfrm>
              <a:off x="8124489" y="3934051"/>
              <a:ext cx="93564" cy="27230"/>
            </a:xfrm>
            <a:custGeom>
              <a:avLst/>
              <a:gdLst/>
              <a:ahLst/>
              <a:cxnLst/>
              <a:rect l="l" t="t" r="r" b="b"/>
              <a:pathLst>
                <a:path w="3130" h="911" extrusionOk="0">
                  <a:moveTo>
                    <a:pt x="97" y="1"/>
                  </a:moveTo>
                  <a:cubicBezTo>
                    <a:pt x="74" y="1"/>
                    <a:pt x="51" y="10"/>
                    <a:pt x="34" y="28"/>
                  </a:cubicBezTo>
                  <a:cubicBezTo>
                    <a:pt x="0" y="64"/>
                    <a:pt x="2" y="119"/>
                    <a:pt x="37" y="153"/>
                  </a:cubicBezTo>
                  <a:cubicBezTo>
                    <a:pt x="685" y="759"/>
                    <a:pt x="1443" y="911"/>
                    <a:pt x="2040" y="911"/>
                  </a:cubicBezTo>
                  <a:cubicBezTo>
                    <a:pt x="2626" y="911"/>
                    <a:pt x="3052" y="765"/>
                    <a:pt x="3061" y="762"/>
                  </a:cubicBezTo>
                  <a:cubicBezTo>
                    <a:pt x="3107" y="747"/>
                    <a:pt x="3130" y="697"/>
                    <a:pt x="3114" y="652"/>
                  </a:cubicBezTo>
                  <a:cubicBezTo>
                    <a:pt x="3102" y="616"/>
                    <a:pt x="3068" y="594"/>
                    <a:pt x="3032" y="594"/>
                  </a:cubicBezTo>
                  <a:cubicBezTo>
                    <a:pt x="3022" y="594"/>
                    <a:pt x="3012" y="595"/>
                    <a:pt x="3003" y="599"/>
                  </a:cubicBezTo>
                  <a:cubicBezTo>
                    <a:pt x="2995" y="601"/>
                    <a:pt x="2592" y="738"/>
                    <a:pt x="2041" y="738"/>
                  </a:cubicBezTo>
                  <a:cubicBezTo>
                    <a:pt x="1480" y="738"/>
                    <a:pt x="765" y="596"/>
                    <a:pt x="157" y="26"/>
                  </a:cubicBezTo>
                  <a:cubicBezTo>
                    <a:pt x="140" y="9"/>
                    <a:pt x="118"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54"/>
            <p:cNvSpPr/>
            <p:nvPr/>
          </p:nvSpPr>
          <p:spPr>
            <a:xfrm>
              <a:off x="8247108" y="3915011"/>
              <a:ext cx="93862" cy="78670"/>
            </a:xfrm>
            <a:custGeom>
              <a:avLst/>
              <a:gdLst/>
              <a:ahLst/>
              <a:cxnLst/>
              <a:rect l="l" t="t" r="r" b="b"/>
              <a:pathLst>
                <a:path w="3140" h="2632" extrusionOk="0">
                  <a:moveTo>
                    <a:pt x="1521" y="0"/>
                  </a:moveTo>
                  <a:cubicBezTo>
                    <a:pt x="791" y="0"/>
                    <a:pt x="169" y="476"/>
                    <a:pt x="89" y="1134"/>
                  </a:cubicBezTo>
                  <a:cubicBezTo>
                    <a:pt x="0" y="1854"/>
                    <a:pt x="592" y="2519"/>
                    <a:pt x="1410" y="2619"/>
                  </a:cubicBezTo>
                  <a:cubicBezTo>
                    <a:pt x="1480" y="2627"/>
                    <a:pt x="1550" y="2632"/>
                    <a:pt x="1618" y="2632"/>
                  </a:cubicBezTo>
                  <a:cubicBezTo>
                    <a:pt x="2349" y="2632"/>
                    <a:pt x="2971" y="2156"/>
                    <a:pt x="3051" y="1498"/>
                  </a:cubicBezTo>
                  <a:cubicBezTo>
                    <a:pt x="3139" y="778"/>
                    <a:pt x="2548" y="113"/>
                    <a:pt x="1729" y="13"/>
                  </a:cubicBezTo>
                  <a:cubicBezTo>
                    <a:pt x="1659" y="5"/>
                    <a:pt x="1590" y="0"/>
                    <a:pt x="1521"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54"/>
            <p:cNvSpPr/>
            <p:nvPr/>
          </p:nvSpPr>
          <p:spPr>
            <a:xfrm>
              <a:off x="7995264" y="3882789"/>
              <a:ext cx="98287" cy="79627"/>
            </a:xfrm>
            <a:custGeom>
              <a:avLst/>
              <a:gdLst/>
              <a:ahLst/>
              <a:cxnLst/>
              <a:rect l="l" t="t" r="r" b="b"/>
              <a:pathLst>
                <a:path w="3288" h="2664" extrusionOk="0">
                  <a:moveTo>
                    <a:pt x="1534" y="0"/>
                  </a:moveTo>
                  <a:cubicBezTo>
                    <a:pt x="938" y="0"/>
                    <a:pt x="405" y="330"/>
                    <a:pt x="229" y="865"/>
                  </a:cubicBezTo>
                  <a:cubicBezTo>
                    <a:pt x="0" y="1553"/>
                    <a:pt x="450" y="2321"/>
                    <a:pt x="1234" y="2579"/>
                  </a:cubicBezTo>
                  <a:cubicBezTo>
                    <a:pt x="1408" y="2636"/>
                    <a:pt x="1585" y="2663"/>
                    <a:pt x="1756" y="2663"/>
                  </a:cubicBezTo>
                  <a:cubicBezTo>
                    <a:pt x="2352" y="2663"/>
                    <a:pt x="2885" y="2334"/>
                    <a:pt x="3062" y="1798"/>
                  </a:cubicBezTo>
                  <a:cubicBezTo>
                    <a:pt x="3287" y="1111"/>
                    <a:pt x="2837" y="343"/>
                    <a:pt x="2057" y="85"/>
                  </a:cubicBezTo>
                  <a:cubicBezTo>
                    <a:pt x="1882" y="28"/>
                    <a:pt x="1706" y="0"/>
                    <a:pt x="1534" y="0"/>
                  </a:cubicBezTo>
                  <a:close/>
                </a:path>
              </a:pathLst>
            </a:custGeom>
            <a:solidFill>
              <a:srgbClr val="E6B7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54"/>
            <p:cNvSpPr/>
            <p:nvPr/>
          </p:nvSpPr>
          <p:spPr>
            <a:xfrm>
              <a:off x="7991587" y="4306480"/>
              <a:ext cx="272620" cy="42205"/>
            </a:xfrm>
            <a:custGeom>
              <a:avLst/>
              <a:gdLst/>
              <a:ahLst/>
              <a:cxnLst/>
              <a:rect l="l" t="t" r="r" b="b"/>
              <a:pathLst>
                <a:path w="9120" h="1412" extrusionOk="0">
                  <a:moveTo>
                    <a:pt x="136" y="1"/>
                  </a:moveTo>
                  <a:cubicBezTo>
                    <a:pt x="76" y="316"/>
                    <a:pt x="30" y="560"/>
                    <a:pt x="0" y="714"/>
                  </a:cubicBezTo>
                  <a:cubicBezTo>
                    <a:pt x="2523" y="1179"/>
                    <a:pt x="5067" y="1411"/>
                    <a:pt x="7632" y="1411"/>
                  </a:cubicBezTo>
                  <a:cubicBezTo>
                    <a:pt x="8128" y="1411"/>
                    <a:pt x="8623" y="1403"/>
                    <a:pt x="9120" y="1385"/>
                  </a:cubicBezTo>
                  <a:cubicBezTo>
                    <a:pt x="9110" y="1260"/>
                    <a:pt x="9082" y="1006"/>
                    <a:pt x="9044" y="657"/>
                  </a:cubicBezTo>
                  <a:cubicBezTo>
                    <a:pt x="8563" y="673"/>
                    <a:pt x="8082" y="682"/>
                    <a:pt x="7603" y="682"/>
                  </a:cubicBezTo>
                  <a:cubicBezTo>
                    <a:pt x="5098" y="682"/>
                    <a:pt x="2609" y="458"/>
                    <a:pt x="136" y="1"/>
                  </a:cubicBezTo>
                  <a:close/>
                </a:path>
              </a:pathLst>
            </a:custGeom>
            <a:solidFill>
              <a:srgbClr val="F4D7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54"/>
            <p:cNvSpPr/>
            <p:nvPr/>
          </p:nvSpPr>
          <p:spPr>
            <a:xfrm>
              <a:off x="8129960" y="4115154"/>
              <a:ext cx="20805" cy="20803"/>
            </a:xfrm>
            <a:custGeom>
              <a:avLst/>
              <a:gdLst/>
              <a:ahLst/>
              <a:cxnLst/>
              <a:rect l="l" t="t" r="r" b="b"/>
              <a:pathLst>
                <a:path w="696" h="696" extrusionOk="0">
                  <a:moveTo>
                    <a:pt x="348" y="1"/>
                  </a:moveTo>
                  <a:cubicBezTo>
                    <a:pt x="156" y="1"/>
                    <a:pt x="1" y="156"/>
                    <a:pt x="1" y="348"/>
                  </a:cubicBezTo>
                  <a:cubicBezTo>
                    <a:pt x="1" y="540"/>
                    <a:pt x="156" y="695"/>
                    <a:pt x="348" y="695"/>
                  </a:cubicBezTo>
                  <a:cubicBezTo>
                    <a:pt x="540" y="695"/>
                    <a:pt x="695" y="540"/>
                    <a:pt x="695" y="348"/>
                  </a:cubicBezTo>
                  <a:cubicBezTo>
                    <a:pt x="695" y="156"/>
                    <a:pt x="539" y="1"/>
                    <a:pt x="348"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54"/>
            <p:cNvSpPr/>
            <p:nvPr/>
          </p:nvSpPr>
          <p:spPr>
            <a:xfrm>
              <a:off x="8127239" y="4158136"/>
              <a:ext cx="20775" cy="20803"/>
            </a:xfrm>
            <a:custGeom>
              <a:avLst/>
              <a:gdLst/>
              <a:ahLst/>
              <a:cxnLst/>
              <a:rect l="l" t="t" r="r" b="b"/>
              <a:pathLst>
                <a:path w="695" h="696" extrusionOk="0">
                  <a:moveTo>
                    <a:pt x="353" y="1"/>
                  </a:moveTo>
                  <a:cubicBezTo>
                    <a:pt x="351" y="1"/>
                    <a:pt x="349" y="1"/>
                    <a:pt x="347" y="1"/>
                  </a:cubicBezTo>
                  <a:cubicBezTo>
                    <a:pt x="155" y="1"/>
                    <a:pt x="0" y="156"/>
                    <a:pt x="0" y="348"/>
                  </a:cubicBezTo>
                  <a:cubicBezTo>
                    <a:pt x="0" y="540"/>
                    <a:pt x="155" y="695"/>
                    <a:pt x="347" y="695"/>
                  </a:cubicBezTo>
                  <a:cubicBezTo>
                    <a:pt x="539" y="695"/>
                    <a:pt x="695" y="540"/>
                    <a:pt x="695" y="348"/>
                  </a:cubicBezTo>
                  <a:cubicBezTo>
                    <a:pt x="695" y="157"/>
                    <a:pt x="541" y="1"/>
                    <a:pt x="353" y="1"/>
                  </a:cubicBezTo>
                  <a:close/>
                </a:path>
              </a:pathLst>
            </a:custGeom>
            <a:solidFill>
              <a:srgbClr val="FCF7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54"/>
            <p:cNvSpPr/>
            <p:nvPr/>
          </p:nvSpPr>
          <p:spPr>
            <a:xfrm>
              <a:off x="8326353" y="4681540"/>
              <a:ext cx="57274" cy="118604"/>
            </a:xfrm>
            <a:custGeom>
              <a:avLst/>
              <a:gdLst/>
              <a:ahLst/>
              <a:cxnLst/>
              <a:rect l="l" t="t" r="r" b="b"/>
              <a:pathLst>
                <a:path w="1916" h="3968" extrusionOk="0">
                  <a:moveTo>
                    <a:pt x="1334" y="1"/>
                  </a:moveTo>
                  <a:cubicBezTo>
                    <a:pt x="1307" y="14"/>
                    <a:pt x="1292" y="18"/>
                    <a:pt x="1292" y="18"/>
                  </a:cubicBezTo>
                  <a:cubicBezTo>
                    <a:pt x="1292" y="18"/>
                    <a:pt x="1011" y="602"/>
                    <a:pt x="707" y="1182"/>
                  </a:cubicBezTo>
                  <a:cubicBezTo>
                    <a:pt x="407" y="1765"/>
                    <a:pt x="82" y="2338"/>
                    <a:pt x="82" y="2338"/>
                  </a:cubicBezTo>
                  <a:cubicBezTo>
                    <a:pt x="82" y="2338"/>
                    <a:pt x="0" y="3082"/>
                    <a:pt x="24" y="3967"/>
                  </a:cubicBezTo>
                  <a:cubicBezTo>
                    <a:pt x="1167" y="3332"/>
                    <a:pt x="1915" y="676"/>
                    <a:pt x="1334" y="1"/>
                  </a:cubicBezTo>
                  <a:close/>
                </a:path>
              </a:pathLst>
            </a:custGeom>
            <a:solidFill>
              <a:srgbClr val="EED0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12" name="Google Shape;3912;p54"/>
          <p:cNvSpPr/>
          <p:nvPr/>
        </p:nvSpPr>
        <p:spPr>
          <a:xfrm>
            <a:off x="528715" y="1073508"/>
            <a:ext cx="930914" cy="47568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855;p40">
            <a:extLst>
              <a:ext uri="{FF2B5EF4-FFF2-40B4-BE49-F238E27FC236}">
                <a16:creationId xmlns:a16="http://schemas.microsoft.com/office/drawing/2014/main" id="{B56E9661-A5C4-57EC-CEE0-94BE485DA49B}"/>
              </a:ext>
            </a:extLst>
          </p:cNvPr>
          <p:cNvSpPr/>
          <p:nvPr/>
        </p:nvSpPr>
        <p:spPr>
          <a:xfrm>
            <a:off x="3444164" y="533842"/>
            <a:ext cx="1957756" cy="789309"/>
          </a:xfrm>
          <a:custGeom>
            <a:avLst/>
            <a:gdLst/>
            <a:ahLst/>
            <a:cxnLst/>
            <a:rect l="l" t="t" r="r" b="b"/>
            <a:pathLst>
              <a:path w="47101" h="10309" extrusionOk="0">
                <a:moveTo>
                  <a:pt x="0" y="1"/>
                </a:moveTo>
                <a:lnTo>
                  <a:pt x="2802" y="5138"/>
                </a:lnTo>
                <a:lnTo>
                  <a:pt x="0" y="10308"/>
                </a:lnTo>
                <a:lnTo>
                  <a:pt x="47101" y="10308"/>
                </a:lnTo>
                <a:lnTo>
                  <a:pt x="44265" y="5138"/>
                </a:lnTo>
                <a:lnTo>
                  <a:pt x="47101" y="1"/>
                </a:lnTo>
                <a:close/>
              </a:path>
            </a:pathLst>
          </a:custGeom>
          <a:solidFill>
            <a:schemeClr val="accent4">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3856;p40">
            <a:extLst>
              <a:ext uri="{FF2B5EF4-FFF2-40B4-BE49-F238E27FC236}">
                <a16:creationId xmlns:a16="http://schemas.microsoft.com/office/drawing/2014/main" id="{18029B71-FCFB-19A4-A6B0-5E816C24CA49}"/>
              </a:ext>
            </a:extLst>
          </p:cNvPr>
          <p:cNvSpPr txBox="1">
            <a:spLocks/>
          </p:cNvSpPr>
          <p:nvPr/>
        </p:nvSpPr>
        <p:spPr>
          <a:xfrm>
            <a:off x="2885982" y="504305"/>
            <a:ext cx="3150900" cy="789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Corben"/>
              <a:buNone/>
              <a:defRPr sz="5800" b="1" i="0" u="none" strike="noStrike" cap="none">
                <a:solidFill>
                  <a:schemeClr val="dk1"/>
                </a:solidFill>
                <a:latin typeface="Corben"/>
                <a:ea typeface="Corben"/>
                <a:cs typeface="Corben"/>
                <a:sym typeface="Corben"/>
              </a:defRPr>
            </a:lvl1pPr>
            <a:lvl2pPr marR="0" lvl="1"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2pPr>
            <a:lvl3pPr marR="0" lvl="2"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3pPr>
            <a:lvl4pPr marR="0" lvl="3"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4pPr>
            <a:lvl5pPr marR="0" lvl="4"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5pPr>
            <a:lvl6pPr marR="0" lvl="5"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6pPr>
            <a:lvl7pPr marR="0" lvl="6"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7pPr>
            <a:lvl8pPr marR="0" lvl="7"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8pPr>
            <a:lvl9pPr marR="0" lvl="8" algn="ctr" rtl="0">
              <a:lnSpc>
                <a:spcPct val="100000"/>
              </a:lnSpc>
              <a:spcBef>
                <a:spcPts val="0"/>
              </a:spcBef>
              <a:spcAft>
                <a:spcPts val="0"/>
              </a:spcAft>
              <a:buClr>
                <a:schemeClr val="accent1"/>
              </a:buClr>
              <a:buSzPts val="6000"/>
              <a:buFont typeface="Corben"/>
              <a:buNone/>
              <a:defRPr sz="6000" b="1" i="0" u="none" strike="noStrike" cap="none">
                <a:solidFill>
                  <a:schemeClr val="accent1"/>
                </a:solidFill>
                <a:latin typeface="Corben"/>
                <a:ea typeface="Corben"/>
                <a:cs typeface="Corben"/>
                <a:sym typeface="Corben"/>
              </a:defRPr>
            </a:lvl9pPr>
          </a:lstStyle>
          <a:p>
            <a:r>
              <a:rPr lang="en-US">
                <a:latin typeface="Times New Roman" panose="02020603050405020304" pitchFamily="18" charset="0"/>
                <a:cs typeface="Times New Roman" panose="02020603050405020304" pitchFamily="18" charset="0"/>
              </a:rPr>
              <a:t>I</a:t>
            </a:r>
          </a:p>
        </p:txBody>
      </p:sp>
      <p:sp>
        <p:nvSpPr>
          <p:cNvPr id="6" name="Google Shape;3857;p40">
            <a:extLst>
              <a:ext uri="{FF2B5EF4-FFF2-40B4-BE49-F238E27FC236}">
                <a16:creationId xmlns:a16="http://schemas.microsoft.com/office/drawing/2014/main" id="{3533CFA5-B8B5-5880-A2D1-2A65460B98A3}"/>
              </a:ext>
            </a:extLst>
          </p:cNvPr>
          <p:cNvSpPr/>
          <p:nvPr/>
        </p:nvSpPr>
        <p:spPr>
          <a:xfrm>
            <a:off x="2545098" y="859564"/>
            <a:ext cx="1144175" cy="145950"/>
          </a:xfrm>
          <a:custGeom>
            <a:avLst/>
            <a:gdLst/>
            <a:ahLst/>
            <a:cxnLst/>
            <a:rect l="l" t="t" r="r" b="b"/>
            <a:pathLst>
              <a:path w="45767" h="5838" fill="none" extrusionOk="0">
                <a:moveTo>
                  <a:pt x="1" y="4837"/>
                </a:moveTo>
                <a:cubicBezTo>
                  <a:pt x="2102" y="4737"/>
                  <a:pt x="4204" y="3570"/>
                  <a:pt x="5338" y="1768"/>
                </a:cubicBezTo>
                <a:cubicBezTo>
                  <a:pt x="5505" y="1535"/>
                  <a:pt x="5605" y="1268"/>
                  <a:pt x="5605" y="1001"/>
                </a:cubicBezTo>
                <a:cubicBezTo>
                  <a:pt x="5605" y="701"/>
                  <a:pt x="5505" y="401"/>
                  <a:pt x="5238" y="267"/>
                </a:cubicBezTo>
                <a:cubicBezTo>
                  <a:pt x="4771" y="100"/>
                  <a:pt x="4404" y="567"/>
                  <a:pt x="4104" y="934"/>
                </a:cubicBezTo>
                <a:cubicBezTo>
                  <a:pt x="3570" y="1768"/>
                  <a:pt x="3036" y="2836"/>
                  <a:pt x="3537" y="3703"/>
                </a:cubicBezTo>
                <a:cubicBezTo>
                  <a:pt x="3770" y="4170"/>
                  <a:pt x="4337" y="4437"/>
                  <a:pt x="4838" y="4504"/>
                </a:cubicBezTo>
                <a:cubicBezTo>
                  <a:pt x="5371" y="4570"/>
                  <a:pt x="5872" y="4437"/>
                  <a:pt x="6372" y="4270"/>
                </a:cubicBezTo>
                <a:cubicBezTo>
                  <a:pt x="7673" y="3870"/>
                  <a:pt x="8841" y="3069"/>
                  <a:pt x="9741" y="2035"/>
                </a:cubicBezTo>
                <a:cubicBezTo>
                  <a:pt x="9941" y="1768"/>
                  <a:pt x="10175" y="1535"/>
                  <a:pt x="10208" y="1201"/>
                </a:cubicBezTo>
                <a:cubicBezTo>
                  <a:pt x="10242" y="868"/>
                  <a:pt x="10075" y="534"/>
                  <a:pt x="9775" y="434"/>
                </a:cubicBezTo>
                <a:cubicBezTo>
                  <a:pt x="9408" y="367"/>
                  <a:pt x="9107" y="668"/>
                  <a:pt x="8874" y="934"/>
                </a:cubicBezTo>
                <a:cubicBezTo>
                  <a:pt x="8440" y="1435"/>
                  <a:pt x="8007" y="1935"/>
                  <a:pt x="7773" y="2569"/>
                </a:cubicBezTo>
                <a:cubicBezTo>
                  <a:pt x="7573" y="3203"/>
                  <a:pt x="7606" y="3937"/>
                  <a:pt x="8107" y="4404"/>
                </a:cubicBezTo>
                <a:cubicBezTo>
                  <a:pt x="8574" y="4837"/>
                  <a:pt x="9274" y="4871"/>
                  <a:pt x="9908" y="4770"/>
                </a:cubicBezTo>
                <a:cubicBezTo>
                  <a:pt x="11075" y="4604"/>
                  <a:pt x="12176" y="4070"/>
                  <a:pt x="13044" y="3269"/>
                </a:cubicBezTo>
                <a:cubicBezTo>
                  <a:pt x="13377" y="3003"/>
                  <a:pt x="15245" y="1068"/>
                  <a:pt x="14111" y="834"/>
                </a:cubicBezTo>
                <a:cubicBezTo>
                  <a:pt x="13877" y="768"/>
                  <a:pt x="13444" y="1034"/>
                  <a:pt x="13277" y="1168"/>
                </a:cubicBezTo>
                <a:cubicBezTo>
                  <a:pt x="12743" y="1501"/>
                  <a:pt x="12343" y="2069"/>
                  <a:pt x="12243" y="2736"/>
                </a:cubicBezTo>
                <a:cubicBezTo>
                  <a:pt x="12076" y="3903"/>
                  <a:pt x="12943" y="5071"/>
                  <a:pt x="14078" y="5338"/>
                </a:cubicBezTo>
                <a:cubicBezTo>
                  <a:pt x="16246" y="5738"/>
                  <a:pt x="17680" y="4003"/>
                  <a:pt x="18948" y="2202"/>
                </a:cubicBezTo>
                <a:cubicBezTo>
                  <a:pt x="19181" y="1902"/>
                  <a:pt x="19348" y="1602"/>
                  <a:pt x="19381" y="1268"/>
                </a:cubicBezTo>
                <a:cubicBezTo>
                  <a:pt x="19415" y="934"/>
                  <a:pt x="19248" y="567"/>
                  <a:pt x="18914" y="501"/>
                </a:cubicBezTo>
                <a:cubicBezTo>
                  <a:pt x="18414" y="334"/>
                  <a:pt x="18014" y="834"/>
                  <a:pt x="17747" y="1268"/>
                </a:cubicBezTo>
                <a:cubicBezTo>
                  <a:pt x="17280" y="2169"/>
                  <a:pt x="16913" y="3269"/>
                  <a:pt x="17413" y="4103"/>
                </a:cubicBezTo>
                <a:cubicBezTo>
                  <a:pt x="17747" y="4604"/>
                  <a:pt x="18281" y="4871"/>
                  <a:pt x="18881" y="4937"/>
                </a:cubicBezTo>
                <a:cubicBezTo>
                  <a:pt x="19448" y="5004"/>
                  <a:pt x="20049" y="4871"/>
                  <a:pt x="20582" y="4637"/>
                </a:cubicBezTo>
                <a:cubicBezTo>
                  <a:pt x="22017" y="4137"/>
                  <a:pt x="23251" y="3269"/>
                  <a:pt x="24218" y="2135"/>
                </a:cubicBezTo>
                <a:cubicBezTo>
                  <a:pt x="24452" y="1868"/>
                  <a:pt x="24685" y="1568"/>
                  <a:pt x="24752" y="1201"/>
                </a:cubicBezTo>
                <a:cubicBezTo>
                  <a:pt x="24852" y="834"/>
                  <a:pt x="24719" y="401"/>
                  <a:pt x="24418" y="201"/>
                </a:cubicBezTo>
                <a:cubicBezTo>
                  <a:pt x="24085" y="0"/>
                  <a:pt x="23684" y="67"/>
                  <a:pt x="23351" y="301"/>
                </a:cubicBezTo>
                <a:cubicBezTo>
                  <a:pt x="23051" y="567"/>
                  <a:pt x="22851" y="901"/>
                  <a:pt x="22684" y="1235"/>
                </a:cubicBezTo>
                <a:cubicBezTo>
                  <a:pt x="22384" y="1768"/>
                  <a:pt x="22050" y="2369"/>
                  <a:pt x="21950" y="2936"/>
                </a:cubicBezTo>
                <a:cubicBezTo>
                  <a:pt x="21850" y="3570"/>
                  <a:pt x="22017" y="4270"/>
                  <a:pt x="22450" y="4704"/>
                </a:cubicBezTo>
                <a:cubicBezTo>
                  <a:pt x="23051" y="5204"/>
                  <a:pt x="23918" y="5171"/>
                  <a:pt x="24685" y="4937"/>
                </a:cubicBezTo>
                <a:cubicBezTo>
                  <a:pt x="26386" y="4504"/>
                  <a:pt x="27887" y="3403"/>
                  <a:pt x="28788" y="1902"/>
                </a:cubicBezTo>
                <a:cubicBezTo>
                  <a:pt x="29022" y="1602"/>
                  <a:pt x="29188" y="1201"/>
                  <a:pt x="28955" y="868"/>
                </a:cubicBezTo>
                <a:cubicBezTo>
                  <a:pt x="28721" y="501"/>
                  <a:pt x="28088" y="668"/>
                  <a:pt x="27687" y="901"/>
                </a:cubicBezTo>
                <a:cubicBezTo>
                  <a:pt x="25886" y="2202"/>
                  <a:pt x="25219" y="5671"/>
                  <a:pt x="28354" y="5371"/>
                </a:cubicBezTo>
                <a:cubicBezTo>
                  <a:pt x="30423" y="5171"/>
                  <a:pt x="32357" y="3870"/>
                  <a:pt x="33391" y="2069"/>
                </a:cubicBezTo>
                <a:cubicBezTo>
                  <a:pt x="33592" y="1668"/>
                  <a:pt x="33758" y="1101"/>
                  <a:pt x="33425" y="834"/>
                </a:cubicBezTo>
                <a:cubicBezTo>
                  <a:pt x="33191" y="601"/>
                  <a:pt x="32791" y="601"/>
                  <a:pt x="32524" y="834"/>
                </a:cubicBezTo>
                <a:cubicBezTo>
                  <a:pt x="32224" y="1001"/>
                  <a:pt x="32057" y="1268"/>
                  <a:pt x="31890" y="1568"/>
                </a:cubicBezTo>
                <a:cubicBezTo>
                  <a:pt x="31557" y="2069"/>
                  <a:pt x="31257" y="2602"/>
                  <a:pt x="31090" y="3169"/>
                </a:cubicBezTo>
                <a:cubicBezTo>
                  <a:pt x="30956" y="3736"/>
                  <a:pt x="31023" y="4404"/>
                  <a:pt x="31390" y="4871"/>
                </a:cubicBezTo>
                <a:cubicBezTo>
                  <a:pt x="32057" y="5671"/>
                  <a:pt x="33291" y="5504"/>
                  <a:pt x="34259" y="5071"/>
                </a:cubicBezTo>
                <a:cubicBezTo>
                  <a:pt x="35560" y="4504"/>
                  <a:pt x="36727" y="3603"/>
                  <a:pt x="37594" y="2502"/>
                </a:cubicBezTo>
                <a:cubicBezTo>
                  <a:pt x="37961" y="2002"/>
                  <a:pt x="38262" y="1268"/>
                  <a:pt x="37895" y="834"/>
                </a:cubicBezTo>
                <a:cubicBezTo>
                  <a:pt x="37594" y="501"/>
                  <a:pt x="37027" y="534"/>
                  <a:pt x="36627" y="768"/>
                </a:cubicBezTo>
                <a:cubicBezTo>
                  <a:pt x="36260" y="1034"/>
                  <a:pt x="36060" y="1501"/>
                  <a:pt x="35860" y="1902"/>
                </a:cubicBezTo>
                <a:cubicBezTo>
                  <a:pt x="35560" y="2502"/>
                  <a:pt x="35293" y="3103"/>
                  <a:pt x="35293" y="3736"/>
                </a:cubicBezTo>
                <a:cubicBezTo>
                  <a:pt x="35293" y="4370"/>
                  <a:pt x="35560" y="5071"/>
                  <a:pt x="36093" y="5404"/>
                </a:cubicBezTo>
                <a:cubicBezTo>
                  <a:pt x="36861" y="5838"/>
                  <a:pt x="37795" y="5404"/>
                  <a:pt x="38562" y="4937"/>
                </a:cubicBezTo>
                <a:cubicBezTo>
                  <a:pt x="39763" y="4170"/>
                  <a:pt x="40797" y="3169"/>
                  <a:pt x="41631" y="2002"/>
                </a:cubicBezTo>
                <a:cubicBezTo>
                  <a:pt x="41964" y="1568"/>
                  <a:pt x="42231" y="901"/>
                  <a:pt x="41897" y="534"/>
                </a:cubicBezTo>
                <a:cubicBezTo>
                  <a:pt x="41631" y="267"/>
                  <a:pt x="41230" y="234"/>
                  <a:pt x="40930" y="401"/>
                </a:cubicBezTo>
                <a:cubicBezTo>
                  <a:pt x="40597" y="534"/>
                  <a:pt x="40396" y="834"/>
                  <a:pt x="40130" y="1068"/>
                </a:cubicBezTo>
                <a:cubicBezTo>
                  <a:pt x="39529" y="1768"/>
                  <a:pt x="38929" y="2602"/>
                  <a:pt x="39029" y="3570"/>
                </a:cubicBezTo>
                <a:cubicBezTo>
                  <a:pt x="39095" y="4570"/>
                  <a:pt x="40029" y="5338"/>
                  <a:pt x="41030" y="5438"/>
                </a:cubicBezTo>
                <a:cubicBezTo>
                  <a:pt x="41964" y="5571"/>
                  <a:pt x="42965" y="5204"/>
                  <a:pt x="43765" y="4604"/>
                </a:cubicBezTo>
                <a:cubicBezTo>
                  <a:pt x="44566" y="4037"/>
                  <a:pt x="45133" y="3236"/>
                  <a:pt x="45767" y="2435"/>
                </a:cubicBezTo>
              </a:path>
            </a:pathLst>
          </a:custGeom>
          <a:solidFill>
            <a:srgbClr val="FFE2FB"/>
          </a:solidFill>
          <a:ln w="13350" cap="flat" cmpd="sng">
            <a:solidFill>
              <a:srgbClr val="FFFFFF"/>
            </a:solidFill>
            <a:prstDash val="solid"/>
            <a:miter lim="33357"/>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80"/>
                                        </p:tgtEl>
                                        <p:attrNameLst>
                                          <p:attrName>style.visibility</p:attrName>
                                        </p:attrNameLst>
                                      </p:cBhvr>
                                      <p:to>
                                        <p:strVal val="visible"/>
                                      </p:to>
                                    </p:set>
                                    <p:animEffect transition="in" filter="fade">
                                      <p:cBhvr>
                                        <p:cTn id="7" dur="1000"/>
                                        <p:tgtEl>
                                          <p:spTgt spid="3780"/>
                                        </p:tgtEl>
                                      </p:cBhvr>
                                    </p:animEffect>
                                    <p:anim calcmode="lin" valueType="num">
                                      <p:cBhvr>
                                        <p:cTn id="8" dur="1000" fill="hold"/>
                                        <p:tgtEl>
                                          <p:spTgt spid="3780"/>
                                        </p:tgtEl>
                                        <p:attrNameLst>
                                          <p:attrName>ppt_x</p:attrName>
                                        </p:attrNameLst>
                                      </p:cBhvr>
                                      <p:tavLst>
                                        <p:tav tm="0">
                                          <p:val>
                                            <p:strVal val="#ppt_x"/>
                                          </p:val>
                                        </p:tav>
                                        <p:tav tm="100000">
                                          <p:val>
                                            <p:strVal val="#ppt_x"/>
                                          </p:val>
                                        </p:tav>
                                      </p:tavLst>
                                    </p:anim>
                                    <p:anim calcmode="lin" valueType="num">
                                      <p:cBhvr>
                                        <p:cTn id="9" dur="1000" fill="hold"/>
                                        <p:tgtEl>
                                          <p:spTgt spid="37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81"/>
                                        </p:tgtEl>
                                        <p:attrNameLst>
                                          <p:attrName>style.visibility</p:attrName>
                                        </p:attrNameLst>
                                      </p:cBhvr>
                                      <p:to>
                                        <p:strVal val="visible"/>
                                      </p:to>
                                    </p:set>
                                    <p:animEffect transition="in" filter="fade">
                                      <p:cBhvr>
                                        <p:cTn id="12" dur="1000"/>
                                        <p:tgtEl>
                                          <p:spTgt spid="3781"/>
                                        </p:tgtEl>
                                      </p:cBhvr>
                                    </p:animEffect>
                                    <p:anim calcmode="lin" valueType="num">
                                      <p:cBhvr>
                                        <p:cTn id="13" dur="1000" fill="hold"/>
                                        <p:tgtEl>
                                          <p:spTgt spid="3781"/>
                                        </p:tgtEl>
                                        <p:attrNameLst>
                                          <p:attrName>ppt_x</p:attrName>
                                        </p:attrNameLst>
                                      </p:cBhvr>
                                      <p:tavLst>
                                        <p:tav tm="0">
                                          <p:val>
                                            <p:strVal val="#ppt_x"/>
                                          </p:val>
                                        </p:tav>
                                        <p:tav tm="100000">
                                          <p:val>
                                            <p:strVal val="#ppt_x"/>
                                          </p:val>
                                        </p:tav>
                                      </p:tavLst>
                                    </p:anim>
                                    <p:anim calcmode="lin" valueType="num">
                                      <p:cBhvr>
                                        <p:cTn id="14" dur="1000" fill="hold"/>
                                        <p:tgtEl>
                                          <p:spTgt spid="378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847"/>
                                        </p:tgtEl>
                                        <p:attrNameLst>
                                          <p:attrName>style.visibility</p:attrName>
                                        </p:attrNameLst>
                                      </p:cBhvr>
                                      <p:to>
                                        <p:strVal val="visible"/>
                                      </p:to>
                                    </p:set>
                                    <p:animEffect transition="in" filter="fade">
                                      <p:cBhvr>
                                        <p:cTn id="17" dur="1000"/>
                                        <p:tgtEl>
                                          <p:spTgt spid="3847"/>
                                        </p:tgtEl>
                                      </p:cBhvr>
                                    </p:animEffect>
                                    <p:anim calcmode="lin" valueType="num">
                                      <p:cBhvr>
                                        <p:cTn id="18" dur="1000" fill="hold"/>
                                        <p:tgtEl>
                                          <p:spTgt spid="3847"/>
                                        </p:tgtEl>
                                        <p:attrNameLst>
                                          <p:attrName>ppt_x</p:attrName>
                                        </p:attrNameLst>
                                      </p:cBhvr>
                                      <p:tavLst>
                                        <p:tav tm="0">
                                          <p:val>
                                            <p:strVal val="#ppt_x"/>
                                          </p:val>
                                        </p:tav>
                                        <p:tav tm="100000">
                                          <p:val>
                                            <p:strVal val="#ppt_x"/>
                                          </p:val>
                                        </p:tav>
                                      </p:tavLst>
                                    </p:anim>
                                    <p:anim calcmode="lin" valueType="num">
                                      <p:cBhvr>
                                        <p:cTn id="19" dur="1000" fill="hold"/>
                                        <p:tgtEl>
                                          <p:spTgt spid="38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53"/>
                                        </p:tgtEl>
                                        <p:attrNameLst>
                                          <p:attrName>style.visibility</p:attrName>
                                        </p:attrNameLst>
                                      </p:cBhvr>
                                      <p:to>
                                        <p:strVal val="visible"/>
                                      </p:to>
                                    </p:set>
                                    <p:animEffect transition="in" filter="fade">
                                      <p:cBhvr>
                                        <p:cTn id="22" dur="1000"/>
                                        <p:tgtEl>
                                          <p:spTgt spid="3853"/>
                                        </p:tgtEl>
                                      </p:cBhvr>
                                    </p:animEffect>
                                    <p:anim calcmode="lin" valueType="num">
                                      <p:cBhvr>
                                        <p:cTn id="23" dur="1000" fill="hold"/>
                                        <p:tgtEl>
                                          <p:spTgt spid="3853"/>
                                        </p:tgtEl>
                                        <p:attrNameLst>
                                          <p:attrName>ppt_x</p:attrName>
                                        </p:attrNameLst>
                                      </p:cBhvr>
                                      <p:tavLst>
                                        <p:tav tm="0">
                                          <p:val>
                                            <p:strVal val="#ppt_x"/>
                                          </p:val>
                                        </p:tav>
                                        <p:tav tm="100000">
                                          <p:val>
                                            <p:strVal val="#ppt_x"/>
                                          </p:val>
                                        </p:tav>
                                      </p:tavLst>
                                    </p:anim>
                                    <p:anim calcmode="lin" valueType="num">
                                      <p:cBhvr>
                                        <p:cTn id="24" dur="1000" fill="hold"/>
                                        <p:tgtEl>
                                          <p:spTgt spid="385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860"/>
                                        </p:tgtEl>
                                        <p:attrNameLst>
                                          <p:attrName>style.visibility</p:attrName>
                                        </p:attrNameLst>
                                      </p:cBhvr>
                                      <p:to>
                                        <p:strVal val="visible"/>
                                      </p:to>
                                    </p:set>
                                    <p:animEffect transition="in" filter="fade">
                                      <p:cBhvr>
                                        <p:cTn id="27" dur="1000"/>
                                        <p:tgtEl>
                                          <p:spTgt spid="3860"/>
                                        </p:tgtEl>
                                      </p:cBhvr>
                                    </p:animEffect>
                                    <p:anim calcmode="lin" valueType="num">
                                      <p:cBhvr>
                                        <p:cTn id="28" dur="1000" fill="hold"/>
                                        <p:tgtEl>
                                          <p:spTgt spid="3860"/>
                                        </p:tgtEl>
                                        <p:attrNameLst>
                                          <p:attrName>ppt_x</p:attrName>
                                        </p:attrNameLst>
                                      </p:cBhvr>
                                      <p:tavLst>
                                        <p:tav tm="0">
                                          <p:val>
                                            <p:strVal val="#ppt_x"/>
                                          </p:val>
                                        </p:tav>
                                        <p:tav tm="100000">
                                          <p:val>
                                            <p:strVal val="#ppt_x"/>
                                          </p:val>
                                        </p:tav>
                                      </p:tavLst>
                                    </p:anim>
                                    <p:anim calcmode="lin" valueType="num">
                                      <p:cBhvr>
                                        <p:cTn id="29" dur="1000" fill="hold"/>
                                        <p:tgtEl>
                                          <p:spTgt spid="386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863"/>
                                        </p:tgtEl>
                                        <p:attrNameLst>
                                          <p:attrName>style.visibility</p:attrName>
                                        </p:attrNameLst>
                                      </p:cBhvr>
                                      <p:to>
                                        <p:strVal val="visible"/>
                                      </p:to>
                                    </p:set>
                                    <p:animEffect transition="in" filter="fade">
                                      <p:cBhvr>
                                        <p:cTn id="32" dur="1000"/>
                                        <p:tgtEl>
                                          <p:spTgt spid="3863"/>
                                        </p:tgtEl>
                                      </p:cBhvr>
                                    </p:animEffect>
                                    <p:anim calcmode="lin" valueType="num">
                                      <p:cBhvr>
                                        <p:cTn id="33" dur="1000" fill="hold"/>
                                        <p:tgtEl>
                                          <p:spTgt spid="3863"/>
                                        </p:tgtEl>
                                        <p:attrNameLst>
                                          <p:attrName>ppt_x</p:attrName>
                                        </p:attrNameLst>
                                      </p:cBhvr>
                                      <p:tavLst>
                                        <p:tav tm="0">
                                          <p:val>
                                            <p:strVal val="#ppt_x"/>
                                          </p:val>
                                        </p:tav>
                                        <p:tav tm="100000">
                                          <p:val>
                                            <p:strVal val="#ppt_x"/>
                                          </p:val>
                                        </p:tav>
                                      </p:tavLst>
                                    </p:anim>
                                    <p:anim calcmode="lin" valueType="num">
                                      <p:cBhvr>
                                        <p:cTn id="34" dur="1000" fill="hold"/>
                                        <p:tgtEl>
                                          <p:spTgt spid="386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12"/>
                                        </p:tgtEl>
                                        <p:attrNameLst>
                                          <p:attrName>style.visibility</p:attrName>
                                        </p:attrNameLst>
                                      </p:cBhvr>
                                      <p:to>
                                        <p:strVal val="visible"/>
                                      </p:to>
                                    </p:set>
                                    <p:animEffect transition="in" filter="fade">
                                      <p:cBhvr>
                                        <p:cTn id="37" dur="1000"/>
                                        <p:tgtEl>
                                          <p:spTgt spid="3912"/>
                                        </p:tgtEl>
                                      </p:cBhvr>
                                    </p:animEffect>
                                    <p:anim calcmode="lin" valueType="num">
                                      <p:cBhvr>
                                        <p:cTn id="38" dur="1000" fill="hold"/>
                                        <p:tgtEl>
                                          <p:spTgt spid="3912"/>
                                        </p:tgtEl>
                                        <p:attrNameLst>
                                          <p:attrName>ppt_x</p:attrName>
                                        </p:attrNameLst>
                                      </p:cBhvr>
                                      <p:tavLst>
                                        <p:tav tm="0">
                                          <p:val>
                                            <p:strVal val="#ppt_x"/>
                                          </p:val>
                                        </p:tav>
                                        <p:tav tm="100000">
                                          <p:val>
                                            <p:strVal val="#ppt_x"/>
                                          </p:val>
                                        </p:tav>
                                      </p:tavLst>
                                    </p:anim>
                                    <p:anim calcmode="lin" valueType="num">
                                      <p:cBhvr>
                                        <p:cTn id="39" dur="1000" fill="hold"/>
                                        <p:tgtEl>
                                          <p:spTgt spid="39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1000"/>
                                        <p:tgtEl>
                                          <p:spTgt spid="6"/>
                                        </p:tgtEl>
                                      </p:cBhvr>
                                    </p:animEffect>
                                    <p:anim calcmode="lin" valueType="num">
                                      <p:cBhvr>
                                        <p:cTn id="53" dur="1000" fill="hold"/>
                                        <p:tgtEl>
                                          <p:spTgt spid="6"/>
                                        </p:tgtEl>
                                        <p:attrNameLst>
                                          <p:attrName>ppt_x</p:attrName>
                                        </p:attrNameLst>
                                      </p:cBhvr>
                                      <p:tavLst>
                                        <p:tav tm="0">
                                          <p:val>
                                            <p:strVal val="#ppt_x"/>
                                          </p:val>
                                        </p:tav>
                                        <p:tav tm="100000">
                                          <p:val>
                                            <p:strVal val="#ppt_x"/>
                                          </p:val>
                                        </p:tav>
                                      </p:tavLst>
                                    </p:anim>
                                    <p:anim calcmode="lin" valueType="num">
                                      <p:cBhvr>
                                        <p:cTn id="5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0" grpId="0"/>
      <p:bldP spid="3912" grpId="0" animBg="1"/>
      <p:bldP spid="4" grpId="0" animBg="1"/>
      <p:bldP spid="5" grpId="0"/>
      <p:bldP spid="6" grpId="0" animBg="1"/>
    </p:bldLst>
  </p:timing>
</p:sld>
</file>

<file path=ppt/theme/theme1.xml><?xml version="1.0" encoding="utf-8"?>
<a:theme xmlns:a="http://schemas.openxmlformats.org/drawingml/2006/main" name="Cooperative Learning Activities for Pre-K by Slidesgo">
  <a:themeElements>
    <a:clrScheme name="Simple Light">
      <a:dk1>
        <a:srgbClr val="493429"/>
      </a:dk1>
      <a:lt1>
        <a:srgbClr val="75ADCC"/>
      </a:lt1>
      <a:dk2>
        <a:srgbClr val="CEE6F8"/>
      </a:dk2>
      <a:lt2>
        <a:srgbClr val="FFFFFF"/>
      </a:lt2>
      <a:accent1>
        <a:srgbClr val="F1CB3A"/>
      </a:accent1>
      <a:accent2>
        <a:srgbClr val="D7764A"/>
      </a:accent2>
      <a:accent3>
        <a:srgbClr val="ECB6BD"/>
      </a:accent3>
      <a:accent4>
        <a:srgbClr val="CC4E25"/>
      </a:accent4>
      <a:accent5>
        <a:srgbClr val="97E493"/>
      </a:accent5>
      <a:accent6>
        <a:srgbClr val="80C77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TotalTime>
  <Words>1968</Words>
  <Application>Microsoft Office PowerPoint</Application>
  <PresentationFormat>On-screen Show (16:9)</PresentationFormat>
  <Paragraphs>236</Paragraphs>
  <Slides>49</Slides>
  <Notes>33</Notes>
  <HiddenSlides>0</HiddenSlides>
  <MMClips>1</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49</vt:i4>
      </vt:variant>
    </vt:vector>
  </HeadingPairs>
  <TitlesOfParts>
    <vt:vector size="71" baseType="lpstr">
      <vt:lpstr>Times New Roman</vt:lpstr>
      <vt:lpstr>Fira Sans Extra Condensed</vt:lpstr>
      <vt:lpstr>Chau Philomene One</vt:lpstr>
      <vt:lpstr>Bahiana</vt:lpstr>
      <vt:lpstr>Corben</vt:lpstr>
      <vt:lpstr>Arial</vt:lpstr>
      <vt:lpstr>Fredoka One</vt:lpstr>
      <vt:lpstr>Fira Sans Extra Condensed Medium</vt:lpstr>
      <vt:lpstr>Calibri Light</vt:lpstr>
      <vt:lpstr>Roboto</vt:lpstr>
      <vt:lpstr>zihun35hao-jindianyahei</vt:lpstr>
      <vt:lpstr>Francois One</vt:lpstr>
      <vt:lpstr>思源黑体 CN Light</vt:lpstr>
      <vt:lpstr>Tahoma</vt:lpstr>
      <vt:lpstr>Calibri</vt:lpstr>
      <vt:lpstr>Poller One</vt:lpstr>
      <vt:lpstr>Margarine</vt:lpstr>
      <vt:lpstr>Bellota Text</vt:lpstr>
      <vt:lpstr>SimSun</vt:lpstr>
      <vt:lpstr>.VnTime</vt:lpstr>
      <vt:lpstr>Cooperative Learning Activities for Pre-K by Slidesgo</vt:lpstr>
      <vt:lpstr>Office Theme</vt:lpstr>
      <vt:lpstr> Trò chơi cướp cờ</vt:lpstr>
      <vt:lpstr>Hoạt động khởi động</vt:lpstr>
      <vt:lpstr>Hoạt động khởi động</vt:lpstr>
      <vt:lpstr>Hoạt động khởi động</vt:lpstr>
      <vt:lpstr>Hoạt động khởi động</vt:lpstr>
      <vt:lpstr>Hoạt động khởi động</vt:lpstr>
      <vt:lpstr>Hoạt động khởi động</vt:lpstr>
      <vt:lpstr>PowerPoint Presentation</vt:lpstr>
      <vt:lpstr>Tìm hiểu giới thiệu bài học</vt:lpstr>
      <vt:lpstr>I. Tìm hiểu giới thiệu bài học</vt:lpstr>
      <vt:lpstr>I. Tìm hiểu giới thiệu bài học</vt:lpstr>
      <vt:lpstr>Tìm hiểu tri thức</vt:lpstr>
      <vt:lpstr>II. Tìm hiểu tri thức</vt:lpstr>
      <vt:lpstr>II. Tìm hiểu tri thức</vt:lpstr>
      <vt:lpstr>II. Tìm hiểu tri thức</vt:lpstr>
      <vt:lpstr>II. Tìm hiểu tri thức</vt:lpstr>
      <vt:lpstr>* Cách triển khai ý tưởng và thông tin trong văn bản thông tin</vt:lpstr>
      <vt:lpstr>Trải nghiệm cùng văn bản</vt:lpstr>
      <vt:lpstr>1. Đọc</vt:lpstr>
      <vt:lpstr>2. Tìm hiểu chung</vt:lpstr>
      <vt:lpstr>2. Tìm hiểu chung</vt:lpstr>
      <vt:lpstr>Suy ngẫm và phản hồi</vt:lpstr>
      <vt:lpstr>PowerPoint Presentation</vt:lpstr>
      <vt:lpstr>1. Mục đích và đặc điểm của văn bản</vt:lpstr>
      <vt:lpstr>*Các đặc điểm dưới đây của văn bản đã góp phần thực hiện mục đích đó</vt:lpstr>
      <vt:lpstr>*Các đặc điểm dưới đây của văn bản đã góp phần thực hiện mục đích đó</vt:lpstr>
      <vt:lpstr>*Các đặc điểm dưới đây của văn bản đã góp phần thực hiện mục đích đó</vt:lpstr>
      <vt:lpstr>PowerPoint Presentation</vt:lpstr>
      <vt:lpstr>2. Thông tin cơ bản và cách triển khai thông tin trong văn bản </vt:lpstr>
      <vt:lpstr>PowerPoint Presentation</vt:lpstr>
      <vt:lpstr>2. Thông tin cơ bản và cách triển khai thông tin trong văn bản </vt:lpstr>
      <vt:lpstr>2. Thông tin cơ bản và cách triển khai thông tin trong văn bản </vt:lpstr>
      <vt:lpstr>2. Thông tin cơ bản và cách triển khai thông tin trong văn bản </vt:lpstr>
      <vt:lpstr>PowerPoint Presentation</vt:lpstr>
      <vt:lpstr>3. Phương tiện phi ngôn ngữ</vt:lpstr>
      <vt:lpstr>PowerPoint Presentation</vt:lpstr>
      <vt:lpstr> 4. Liên hệ, so sánh, kết nối văn bản với thực tế cuộc sống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cướp cờ</dc:title>
  <cp:lastModifiedBy>Admin</cp:lastModifiedBy>
  <cp:revision>26</cp:revision>
  <dcterms:modified xsi:type="dcterms:W3CDTF">2025-05-09T03:55:56Z</dcterms:modified>
</cp:coreProperties>
</file>