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5" r:id="rId2"/>
  </p:sldMasterIdLst>
  <p:notesMasterIdLst>
    <p:notesMasterId r:id="rId22"/>
  </p:notesMasterIdLst>
  <p:sldIdLst>
    <p:sldId id="256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263" r:id="rId11"/>
    <p:sldId id="257" r:id="rId12"/>
    <p:sldId id="258" r:id="rId13"/>
    <p:sldId id="273" r:id="rId14"/>
    <p:sldId id="281" r:id="rId15"/>
    <p:sldId id="284" r:id="rId16"/>
    <p:sldId id="266" r:id="rId17"/>
    <p:sldId id="280" r:id="rId18"/>
    <p:sldId id="282" r:id="rId19"/>
    <p:sldId id="286" r:id="rId20"/>
    <p:sldId id="276" r:id="rId21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3"/>
    </p:embeddedFont>
    <p:embeddedFont>
      <p:font typeface="Bitter" panose="020B060402020202020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 Math" panose="02040503050406030204" pitchFamily="18" charset="0"/>
      <p:regular r:id="rId34"/>
    </p:embeddedFont>
    <p:embeddedFont>
      <p:font typeface="Lato" panose="020F0502020204030203" pitchFamily="34" charset="0"/>
      <p:regular r:id="rId35"/>
      <p:bold r:id="rId36"/>
      <p:italic r:id="rId37"/>
      <p:boldItalic r:id="rId38"/>
    </p:embeddedFont>
    <p:embeddedFont>
      <p:font typeface="Merriweather Sans" panose="020B0604020202020204" pitchFamily="2" charset="0"/>
      <p:regular r:id="rId39"/>
      <p:bold r:id="rId40"/>
      <p:italic r:id="rId41"/>
      <p:boldItalic r:id="rId42"/>
    </p:embeddedFont>
    <p:embeddedFont>
      <p:font typeface="Roboto Condensed Light" panose="02000000000000000000" pitchFamily="2" charset="0"/>
      <p:regular r:id="rId43"/>
      <p: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103CA4-EA4C-4A61-9E57-2686FAE69DAB}">
  <a:tblStyle styleId="{A5103CA4-EA4C-4A61-9E57-2686FAE69D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2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80093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62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5feca4b1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e5feca4b1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590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e5e6172f83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e5e6172f83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260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e5e6172f83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e5e6172f83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77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e5e6172f83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e5e6172f83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904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6480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e5e6172f83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e5e6172f83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1360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e5e6172f8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e5e6172f8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457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e5e6172f83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e5e6172f83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28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e5e6172f8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e5e6172f8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3869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trộn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219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4675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08180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321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71183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737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e5e6172f8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e5e6172f8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427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e5e6172f8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e5e6172f8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780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4503" y="268253"/>
            <a:ext cx="8511300" cy="4594800"/>
            <a:chOff x="254503" y="268253"/>
            <a:chExt cx="8511300" cy="459480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7940200" y="4038225"/>
              <a:ext cx="825900" cy="8211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7775" y="1148463"/>
            <a:ext cx="6488400" cy="18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7800" y="2965875"/>
            <a:ext cx="6488400" cy="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7423500" y="280950"/>
            <a:ext cx="1228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29600" y="175525"/>
            <a:ext cx="1995900" cy="6165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BLANK_1_1_1_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/>
          <p:nvPr/>
        </p:nvSpPr>
        <p:spPr>
          <a:xfrm rot="10800000" flipH="1">
            <a:off x="5914714" y="1264282"/>
            <a:ext cx="2513400" cy="3255873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9"/>
          <p:cNvSpPr/>
          <p:nvPr/>
        </p:nvSpPr>
        <p:spPr>
          <a:xfrm rot="10800000" flipH="1">
            <a:off x="3314914" y="1264270"/>
            <a:ext cx="2513400" cy="3255873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6041625" y="2321975"/>
            <a:ext cx="2277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/>
          <p:nvPr/>
        </p:nvSpPr>
        <p:spPr>
          <a:xfrm rot="10800000" flipH="1">
            <a:off x="715101" y="1264282"/>
            <a:ext cx="2513400" cy="3255873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818375" y="1392625"/>
            <a:ext cx="22776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2"/>
          </p:nvPr>
        </p:nvSpPr>
        <p:spPr>
          <a:xfrm>
            <a:off x="818375" y="2321975"/>
            <a:ext cx="2277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idx="3"/>
          </p:nvPr>
        </p:nvSpPr>
        <p:spPr>
          <a:xfrm>
            <a:off x="3429988" y="1392625"/>
            <a:ext cx="22776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4"/>
          </p:nvPr>
        </p:nvSpPr>
        <p:spPr>
          <a:xfrm>
            <a:off x="3429988" y="2322009"/>
            <a:ext cx="2277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5"/>
          </p:nvPr>
        </p:nvSpPr>
        <p:spPr>
          <a:xfrm>
            <a:off x="6041625" y="1392625"/>
            <a:ext cx="22776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BLANK_1_1_1_1_1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 hasCustomPrompt="1"/>
          </p:nvPr>
        </p:nvSpPr>
        <p:spPr>
          <a:xfrm>
            <a:off x="2325250" y="735175"/>
            <a:ext cx="4493400" cy="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1"/>
          </p:nvPr>
        </p:nvSpPr>
        <p:spPr>
          <a:xfrm>
            <a:off x="2325250" y="1276954"/>
            <a:ext cx="4493400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title" idx="2" hasCustomPrompt="1"/>
          </p:nvPr>
        </p:nvSpPr>
        <p:spPr>
          <a:xfrm>
            <a:off x="2325250" y="2174935"/>
            <a:ext cx="4493400" cy="6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3"/>
          </p:nvPr>
        </p:nvSpPr>
        <p:spPr>
          <a:xfrm>
            <a:off x="2325250" y="2708893"/>
            <a:ext cx="4493400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 idx="4" hasCustomPrompt="1"/>
          </p:nvPr>
        </p:nvSpPr>
        <p:spPr>
          <a:xfrm>
            <a:off x="2325250" y="3524005"/>
            <a:ext cx="4493400" cy="6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5"/>
          </p:nvPr>
        </p:nvSpPr>
        <p:spPr>
          <a:xfrm>
            <a:off x="2325250" y="4063100"/>
            <a:ext cx="44934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LANK_1_1_1_1_1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LANK_1_1_1_1_1_1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80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66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45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45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15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1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786950" y="1752749"/>
            <a:ext cx="5570100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535000"/>
            <a:ext cx="3150900" cy="1080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391925" y="3078613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80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8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82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47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74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 rot="10800000" flipH="1">
            <a:off x="376575" y="762340"/>
            <a:ext cx="8270780" cy="404832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245950"/>
            <a:ext cx="7704000" cy="3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tter"/>
              <a:buAutoNum type="arabicPeriod"/>
              <a:defRPr sz="1250"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715104" y="1212295"/>
            <a:ext cx="3669300" cy="33093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 rot="10800000" flipH="1">
            <a:off x="4702629" y="1212295"/>
            <a:ext cx="3669300" cy="33093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957400" y="1504025"/>
            <a:ext cx="3236700" cy="6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4944925" y="1504025"/>
            <a:ext cx="3236700" cy="6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957350" y="2118125"/>
            <a:ext cx="3236700" cy="16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4944925" y="2118125"/>
            <a:ext cx="3236700" cy="16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 flipH="1">
            <a:off x="376575" y="762465"/>
            <a:ext cx="8270700" cy="40482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998875" y="1423650"/>
            <a:ext cx="3731400" cy="29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BLANK_1_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 rot="10800000" flipH="1">
            <a:off x="376575" y="762340"/>
            <a:ext cx="8270780" cy="404832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124737" y="119097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4069513" y="1246040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5379337" y="1168050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124737" y="330612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4069513" y="1957453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5379341" y="3300386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124737" y="401117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4069513" y="3380378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5379341" y="4011175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124737" y="260107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4069513" y="4066190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5379341" y="2589614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1124737" y="189602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6" hasCustomPrompt="1"/>
          </p:nvPr>
        </p:nvSpPr>
        <p:spPr>
          <a:xfrm>
            <a:off x="4069513" y="2668915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7"/>
          </p:nvPr>
        </p:nvSpPr>
        <p:spPr>
          <a:xfrm>
            <a:off x="5379341" y="1878825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BLANK_1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1566450" y="3450375"/>
            <a:ext cx="6011100" cy="741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1458125" y="1377875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7" r:id="rId7"/>
    <p:sldLayoutId id="2147483659" r:id="rId8"/>
    <p:sldLayoutId id="2147483661" r:id="rId9"/>
    <p:sldLayoutId id="2147483665" r:id="rId10"/>
    <p:sldLayoutId id="2147483668" r:id="rId11"/>
    <p:sldLayoutId id="2147483670" r:id="rId12"/>
    <p:sldLayoutId id="214748367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3C505E6-48CB-41E8-AF0B-197B35EF670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3/23/2023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74C260C-F51B-4CE8-90C3-CD06DFCEFFE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49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4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ctrTitle"/>
          </p:nvPr>
        </p:nvSpPr>
        <p:spPr>
          <a:xfrm>
            <a:off x="423820" y="1384413"/>
            <a:ext cx="8112842" cy="18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CHÀO MỪNG CÁC EM </a:t>
            </a:r>
            <a:br>
              <a:rPr lang="en-US" sz="4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THAM DỰ BUỔI HỌC HÔM NAY!</a:t>
            </a:r>
            <a:endParaRPr sz="4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47" name="Google Shape;147;p28"/>
          <p:cNvGrpSpPr/>
          <p:nvPr/>
        </p:nvGrpSpPr>
        <p:grpSpPr>
          <a:xfrm rot="6299950">
            <a:off x="3674058" y="3992611"/>
            <a:ext cx="1701132" cy="1703888"/>
            <a:chOff x="582410" y="345094"/>
            <a:chExt cx="1998559" cy="2001797"/>
          </a:xfrm>
        </p:grpSpPr>
        <p:sp>
          <p:nvSpPr>
            <p:cNvPr id="148" name="Google Shape;148;p2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8"/>
          <p:cNvGrpSpPr/>
          <p:nvPr/>
        </p:nvGrpSpPr>
        <p:grpSpPr>
          <a:xfrm rot="-481486">
            <a:off x="525186" y="3321636"/>
            <a:ext cx="1207077" cy="1541205"/>
            <a:chOff x="6662225" y="1139925"/>
            <a:chExt cx="1453177" cy="1855428"/>
          </a:xfrm>
        </p:grpSpPr>
        <p:sp>
          <p:nvSpPr>
            <p:cNvPr id="214" name="Google Shape;214;p28"/>
            <p:cNvSpPr/>
            <p:nvPr/>
          </p:nvSpPr>
          <p:spPr>
            <a:xfrm>
              <a:off x="6662225" y="1142527"/>
              <a:ext cx="1451177" cy="1852825"/>
            </a:xfrm>
            <a:custGeom>
              <a:avLst/>
              <a:gdLst/>
              <a:ahLst/>
              <a:cxnLst/>
              <a:rect l="l" t="t" r="r" b="b"/>
              <a:pathLst>
                <a:path w="43494" h="55532" extrusionOk="0">
                  <a:moveTo>
                    <a:pt x="38277" y="1"/>
                  </a:moveTo>
                  <a:cubicBezTo>
                    <a:pt x="38226" y="1"/>
                    <a:pt x="38175" y="2"/>
                    <a:pt x="38124" y="6"/>
                  </a:cubicBezTo>
                  <a:lnTo>
                    <a:pt x="21241" y="994"/>
                  </a:lnTo>
                  <a:lnTo>
                    <a:pt x="4358" y="1982"/>
                  </a:lnTo>
                  <a:lnTo>
                    <a:pt x="4310" y="1982"/>
                  </a:lnTo>
                  <a:cubicBezTo>
                    <a:pt x="1869" y="2137"/>
                    <a:pt x="0" y="3518"/>
                    <a:pt x="143" y="5792"/>
                  </a:cubicBezTo>
                  <a:lnTo>
                    <a:pt x="655" y="14519"/>
                  </a:lnTo>
                  <a:lnTo>
                    <a:pt x="1179" y="23258"/>
                  </a:lnTo>
                  <a:cubicBezTo>
                    <a:pt x="1179" y="23282"/>
                    <a:pt x="1191" y="23306"/>
                    <a:pt x="1191" y="23330"/>
                  </a:cubicBezTo>
                  <a:cubicBezTo>
                    <a:pt x="1203" y="23354"/>
                    <a:pt x="2084" y="37843"/>
                    <a:pt x="2084" y="37843"/>
                  </a:cubicBezTo>
                  <a:lnTo>
                    <a:pt x="2929" y="52286"/>
                  </a:lnTo>
                  <a:cubicBezTo>
                    <a:pt x="3032" y="54118"/>
                    <a:pt x="4544" y="55531"/>
                    <a:pt x="6354" y="55531"/>
                  </a:cubicBezTo>
                  <a:cubicBezTo>
                    <a:pt x="6426" y="55531"/>
                    <a:pt x="6499" y="55529"/>
                    <a:pt x="6572" y="55524"/>
                  </a:cubicBezTo>
                  <a:lnTo>
                    <a:pt x="22467" y="54607"/>
                  </a:lnTo>
                  <a:lnTo>
                    <a:pt x="38350" y="53667"/>
                  </a:lnTo>
                  <a:cubicBezTo>
                    <a:pt x="40660" y="53524"/>
                    <a:pt x="42101" y="51833"/>
                    <a:pt x="42565" y="51309"/>
                  </a:cubicBezTo>
                  <a:cubicBezTo>
                    <a:pt x="43184" y="50631"/>
                    <a:pt x="43494" y="49726"/>
                    <a:pt x="43434" y="48809"/>
                  </a:cubicBezTo>
                  <a:lnTo>
                    <a:pt x="42077" y="25568"/>
                  </a:lnTo>
                  <a:lnTo>
                    <a:pt x="40719" y="2315"/>
                  </a:lnTo>
                  <a:cubicBezTo>
                    <a:pt x="40639" y="1009"/>
                    <a:pt x="39567" y="1"/>
                    <a:pt x="38277" y="1"/>
                  </a:cubicBezTo>
                  <a:close/>
                </a:path>
              </a:pathLst>
            </a:custGeom>
            <a:solidFill>
              <a:schemeClr val="dk1"/>
            </a:solidFill>
            <a:ln w="53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6727752" y="1142527"/>
              <a:ext cx="1387650" cy="1813054"/>
            </a:xfrm>
            <a:custGeom>
              <a:avLst/>
              <a:gdLst/>
              <a:ahLst/>
              <a:cxnLst/>
              <a:rect l="l" t="t" r="r" b="b"/>
              <a:pathLst>
                <a:path w="41590" h="54340" extrusionOk="0">
                  <a:moveTo>
                    <a:pt x="36313" y="1"/>
                  </a:moveTo>
                  <a:cubicBezTo>
                    <a:pt x="36262" y="1"/>
                    <a:pt x="36211" y="2"/>
                    <a:pt x="36160" y="6"/>
                  </a:cubicBezTo>
                  <a:lnTo>
                    <a:pt x="2394" y="1982"/>
                  </a:lnTo>
                  <a:cubicBezTo>
                    <a:pt x="1036" y="2065"/>
                    <a:pt x="1" y="3220"/>
                    <a:pt x="72" y="4589"/>
                  </a:cubicBezTo>
                  <a:lnTo>
                    <a:pt x="2787" y="51083"/>
                  </a:lnTo>
                  <a:cubicBezTo>
                    <a:pt x="2890" y="52922"/>
                    <a:pt x="4424" y="54339"/>
                    <a:pt x="6244" y="54339"/>
                  </a:cubicBezTo>
                  <a:cubicBezTo>
                    <a:pt x="6310" y="54339"/>
                    <a:pt x="6376" y="54337"/>
                    <a:pt x="6442" y="54334"/>
                  </a:cubicBezTo>
                  <a:lnTo>
                    <a:pt x="38232" y="52464"/>
                  </a:lnTo>
                  <a:cubicBezTo>
                    <a:pt x="40137" y="52357"/>
                    <a:pt x="41589" y="50714"/>
                    <a:pt x="41470" y="48809"/>
                  </a:cubicBezTo>
                  <a:lnTo>
                    <a:pt x="38755" y="2315"/>
                  </a:lnTo>
                  <a:cubicBezTo>
                    <a:pt x="38675" y="1009"/>
                    <a:pt x="37603" y="1"/>
                    <a:pt x="3631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6725784" y="1139925"/>
              <a:ext cx="1332398" cy="826718"/>
            </a:xfrm>
            <a:custGeom>
              <a:avLst/>
              <a:gdLst/>
              <a:ahLst/>
              <a:cxnLst/>
              <a:rect l="l" t="t" r="r" b="b"/>
              <a:pathLst>
                <a:path w="39934" h="24778" fill="none" extrusionOk="0">
                  <a:moveTo>
                    <a:pt x="39791" y="19860"/>
                  </a:moveTo>
                  <a:cubicBezTo>
                    <a:pt x="39934" y="22515"/>
                    <a:pt x="1262" y="24777"/>
                    <a:pt x="1107" y="22122"/>
                  </a:cubicBezTo>
                  <a:lnTo>
                    <a:pt x="83" y="4667"/>
                  </a:lnTo>
                  <a:cubicBezTo>
                    <a:pt x="0" y="3310"/>
                    <a:pt x="1036" y="2143"/>
                    <a:pt x="2405" y="2060"/>
                  </a:cubicBezTo>
                  <a:lnTo>
                    <a:pt x="36171" y="84"/>
                  </a:lnTo>
                  <a:cubicBezTo>
                    <a:pt x="37517" y="0"/>
                    <a:pt x="38683" y="1036"/>
                    <a:pt x="38767" y="2393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6778599" y="1189404"/>
              <a:ext cx="1218023" cy="606075"/>
            </a:xfrm>
            <a:custGeom>
              <a:avLst/>
              <a:gdLst/>
              <a:ahLst/>
              <a:cxnLst/>
              <a:rect l="l" t="t" r="r" b="b"/>
              <a:pathLst>
                <a:path w="36506" h="18165" extrusionOk="0">
                  <a:moveTo>
                    <a:pt x="33478" y="0"/>
                  </a:moveTo>
                  <a:cubicBezTo>
                    <a:pt x="33428" y="0"/>
                    <a:pt x="33377" y="2"/>
                    <a:pt x="33326" y="5"/>
                  </a:cubicBezTo>
                  <a:lnTo>
                    <a:pt x="2203" y="1827"/>
                  </a:lnTo>
                  <a:cubicBezTo>
                    <a:pt x="953" y="1899"/>
                    <a:pt x="1" y="2970"/>
                    <a:pt x="72" y="4220"/>
                  </a:cubicBezTo>
                  <a:lnTo>
                    <a:pt x="822" y="16972"/>
                  </a:lnTo>
                  <a:cubicBezTo>
                    <a:pt x="857" y="17641"/>
                    <a:pt x="1416" y="18164"/>
                    <a:pt x="2089" y="18164"/>
                  </a:cubicBezTo>
                  <a:cubicBezTo>
                    <a:pt x="2111" y="18164"/>
                    <a:pt x="2133" y="18164"/>
                    <a:pt x="2156" y="18162"/>
                  </a:cubicBezTo>
                  <a:lnTo>
                    <a:pt x="35279" y="16210"/>
                  </a:lnTo>
                  <a:cubicBezTo>
                    <a:pt x="35981" y="16174"/>
                    <a:pt x="36505" y="15567"/>
                    <a:pt x="36469" y="14876"/>
                  </a:cubicBezTo>
                  <a:lnTo>
                    <a:pt x="35731" y="2137"/>
                  </a:lnTo>
                  <a:cubicBezTo>
                    <a:pt x="35663" y="926"/>
                    <a:pt x="34663" y="0"/>
                    <a:pt x="334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6895373" y="204399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5" y="0"/>
                  </a:moveTo>
                  <a:cubicBezTo>
                    <a:pt x="4422" y="0"/>
                    <a:pt x="4408" y="1"/>
                    <a:pt x="4394" y="2"/>
                  </a:cubicBezTo>
                  <a:lnTo>
                    <a:pt x="537" y="240"/>
                  </a:lnTo>
                  <a:cubicBezTo>
                    <a:pt x="227" y="264"/>
                    <a:pt x="1" y="526"/>
                    <a:pt x="25" y="823"/>
                  </a:cubicBezTo>
                  <a:lnTo>
                    <a:pt x="263" y="4681"/>
                  </a:lnTo>
                  <a:cubicBezTo>
                    <a:pt x="275" y="4983"/>
                    <a:pt x="524" y="5205"/>
                    <a:pt x="823" y="5205"/>
                  </a:cubicBezTo>
                  <a:cubicBezTo>
                    <a:pt x="831" y="5205"/>
                    <a:pt x="839" y="5205"/>
                    <a:pt x="846" y="5205"/>
                  </a:cubicBezTo>
                  <a:lnTo>
                    <a:pt x="4704" y="4967"/>
                  </a:lnTo>
                  <a:cubicBezTo>
                    <a:pt x="5002" y="4943"/>
                    <a:pt x="5240" y="4681"/>
                    <a:pt x="5216" y="4371"/>
                  </a:cubicBezTo>
                  <a:lnTo>
                    <a:pt x="4978" y="526"/>
                  </a:lnTo>
                  <a:cubicBezTo>
                    <a:pt x="4955" y="230"/>
                    <a:pt x="4716" y="0"/>
                    <a:pt x="443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6909286" y="2265295"/>
              <a:ext cx="174432" cy="173631"/>
            </a:xfrm>
            <a:custGeom>
              <a:avLst/>
              <a:gdLst/>
              <a:ahLst/>
              <a:cxnLst/>
              <a:rect l="l" t="t" r="r" b="b"/>
              <a:pathLst>
                <a:path w="5228" h="5204" extrusionOk="0">
                  <a:moveTo>
                    <a:pt x="4406" y="0"/>
                  </a:moveTo>
                  <a:cubicBezTo>
                    <a:pt x="4398" y="0"/>
                    <a:pt x="4390" y="0"/>
                    <a:pt x="4382" y="1"/>
                  </a:cubicBezTo>
                  <a:lnTo>
                    <a:pt x="536" y="239"/>
                  </a:lnTo>
                  <a:cubicBezTo>
                    <a:pt x="227" y="262"/>
                    <a:pt x="1" y="524"/>
                    <a:pt x="13" y="834"/>
                  </a:cubicBezTo>
                  <a:lnTo>
                    <a:pt x="251" y="4680"/>
                  </a:lnTo>
                  <a:cubicBezTo>
                    <a:pt x="274" y="4981"/>
                    <a:pt x="523" y="5204"/>
                    <a:pt x="812" y="5204"/>
                  </a:cubicBezTo>
                  <a:cubicBezTo>
                    <a:pt x="819" y="5204"/>
                    <a:pt x="827" y="5204"/>
                    <a:pt x="834" y="5204"/>
                  </a:cubicBezTo>
                  <a:lnTo>
                    <a:pt x="4692" y="4965"/>
                  </a:lnTo>
                  <a:cubicBezTo>
                    <a:pt x="5001" y="4942"/>
                    <a:pt x="5228" y="4680"/>
                    <a:pt x="5216" y="4370"/>
                  </a:cubicBezTo>
                  <a:lnTo>
                    <a:pt x="4978" y="524"/>
                  </a:lnTo>
                  <a:cubicBezTo>
                    <a:pt x="4954" y="223"/>
                    <a:pt x="4705" y="0"/>
                    <a:pt x="4406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6922798" y="2486899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6" y="240"/>
                  </a:lnTo>
                  <a:cubicBezTo>
                    <a:pt x="239" y="252"/>
                    <a:pt x="1" y="514"/>
                    <a:pt x="24" y="824"/>
                  </a:cubicBezTo>
                  <a:lnTo>
                    <a:pt x="262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7" y="5195"/>
                    <a:pt x="832" y="5194"/>
                    <a:pt x="846" y="5193"/>
                  </a:cubicBezTo>
                  <a:lnTo>
                    <a:pt x="4703" y="4955"/>
                  </a:lnTo>
                  <a:cubicBezTo>
                    <a:pt x="5001" y="4931"/>
                    <a:pt x="5239" y="4669"/>
                    <a:pt x="5215" y="4372"/>
                  </a:cubicBezTo>
                  <a:lnTo>
                    <a:pt x="4977" y="514"/>
                  </a:lnTo>
                  <a:cubicBezTo>
                    <a:pt x="4966" y="220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7116643" y="2030478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7" y="240"/>
                  </a:lnTo>
                  <a:cubicBezTo>
                    <a:pt x="239" y="252"/>
                    <a:pt x="1" y="514"/>
                    <a:pt x="25" y="823"/>
                  </a:cubicBezTo>
                  <a:lnTo>
                    <a:pt x="263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8" y="5195"/>
                    <a:pt x="832" y="5194"/>
                    <a:pt x="846" y="5193"/>
                  </a:cubicBezTo>
                  <a:lnTo>
                    <a:pt x="4704" y="4955"/>
                  </a:lnTo>
                  <a:cubicBezTo>
                    <a:pt x="5001" y="4931"/>
                    <a:pt x="5240" y="4669"/>
                    <a:pt x="5216" y="4372"/>
                  </a:cubicBezTo>
                  <a:lnTo>
                    <a:pt x="4978" y="514"/>
                  </a:lnTo>
                  <a:cubicBezTo>
                    <a:pt x="4966" y="219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7130556" y="2251749"/>
              <a:ext cx="174432" cy="173331"/>
            </a:xfrm>
            <a:custGeom>
              <a:avLst/>
              <a:gdLst/>
              <a:ahLst/>
              <a:cxnLst/>
              <a:rect l="l" t="t" r="r" b="b"/>
              <a:pathLst>
                <a:path w="5228" h="5195" extrusionOk="0">
                  <a:moveTo>
                    <a:pt x="4425" y="0"/>
                  </a:moveTo>
                  <a:cubicBezTo>
                    <a:pt x="4411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7" y="252"/>
                    <a:pt x="0" y="514"/>
                    <a:pt x="12" y="823"/>
                  </a:cubicBezTo>
                  <a:lnTo>
                    <a:pt x="251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6" y="5195"/>
                    <a:pt x="831" y="5194"/>
                    <a:pt x="846" y="5193"/>
                  </a:cubicBezTo>
                  <a:lnTo>
                    <a:pt x="4692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5" y="230"/>
                    <a:pt x="4715" y="0"/>
                    <a:pt x="442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7144069" y="2472986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6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36" y="241"/>
                  </a:lnTo>
                  <a:cubicBezTo>
                    <a:pt x="238" y="264"/>
                    <a:pt x="0" y="526"/>
                    <a:pt x="24" y="824"/>
                  </a:cubicBezTo>
                  <a:lnTo>
                    <a:pt x="262" y="4682"/>
                  </a:lnTo>
                  <a:cubicBezTo>
                    <a:pt x="285" y="4983"/>
                    <a:pt x="535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3" y="4955"/>
                  </a:lnTo>
                  <a:cubicBezTo>
                    <a:pt x="5013" y="4944"/>
                    <a:pt x="5239" y="4682"/>
                    <a:pt x="5215" y="4372"/>
                  </a:cubicBezTo>
                  <a:lnTo>
                    <a:pt x="4977" y="526"/>
                  </a:lnTo>
                  <a:cubicBezTo>
                    <a:pt x="4966" y="231"/>
                    <a:pt x="4727" y="1"/>
                    <a:pt x="443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7337914" y="2016565"/>
              <a:ext cx="174833" cy="173365"/>
            </a:xfrm>
            <a:custGeom>
              <a:avLst/>
              <a:gdLst/>
              <a:ahLst/>
              <a:cxnLst/>
              <a:rect l="l" t="t" r="r" b="b"/>
              <a:pathLst>
                <a:path w="5240" h="5196" extrusionOk="0">
                  <a:moveTo>
                    <a:pt x="4437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48" y="240"/>
                  </a:lnTo>
                  <a:cubicBezTo>
                    <a:pt x="239" y="264"/>
                    <a:pt x="1" y="526"/>
                    <a:pt x="24" y="824"/>
                  </a:cubicBezTo>
                  <a:lnTo>
                    <a:pt x="262" y="4681"/>
                  </a:lnTo>
                  <a:cubicBezTo>
                    <a:pt x="285" y="4976"/>
                    <a:pt x="523" y="5195"/>
                    <a:pt x="803" y="5195"/>
                  </a:cubicBezTo>
                  <a:cubicBezTo>
                    <a:pt x="817" y="5195"/>
                    <a:pt x="831" y="5194"/>
                    <a:pt x="846" y="5193"/>
                  </a:cubicBezTo>
                  <a:lnTo>
                    <a:pt x="4704" y="4955"/>
                  </a:lnTo>
                  <a:cubicBezTo>
                    <a:pt x="5013" y="4943"/>
                    <a:pt x="5239" y="4681"/>
                    <a:pt x="5227" y="4372"/>
                  </a:cubicBezTo>
                  <a:lnTo>
                    <a:pt x="4977" y="514"/>
                  </a:lnTo>
                  <a:cubicBezTo>
                    <a:pt x="4966" y="230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7351827" y="2237869"/>
              <a:ext cx="174799" cy="173665"/>
            </a:xfrm>
            <a:custGeom>
              <a:avLst/>
              <a:gdLst/>
              <a:ahLst/>
              <a:cxnLst/>
              <a:rect l="l" t="t" r="r" b="b"/>
              <a:pathLst>
                <a:path w="5239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6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74" y="4982"/>
                    <a:pt x="523" y="5204"/>
                    <a:pt x="822" y="5204"/>
                  </a:cubicBezTo>
                  <a:cubicBezTo>
                    <a:pt x="830" y="5204"/>
                    <a:pt x="838" y="5204"/>
                    <a:pt x="846" y="5204"/>
                  </a:cubicBezTo>
                  <a:lnTo>
                    <a:pt x="4703" y="4966"/>
                  </a:lnTo>
                  <a:cubicBezTo>
                    <a:pt x="5001" y="4942"/>
                    <a:pt x="5239" y="4680"/>
                    <a:pt x="5215" y="4371"/>
                  </a:cubicBezTo>
                  <a:lnTo>
                    <a:pt x="4977" y="525"/>
                  </a:lnTo>
                  <a:cubicBezTo>
                    <a:pt x="4954" y="223"/>
                    <a:pt x="4704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7365339" y="2459140"/>
              <a:ext cx="174799" cy="173698"/>
            </a:xfrm>
            <a:custGeom>
              <a:avLst/>
              <a:gdLst/>
              <a:ahLst/>
              <a:cxnLst/>
              <a:rect l="l" t="t" r="r" b="b"/>
              <a:pathLst>
                <a:path w="5239" h="5206" extrusionOk="0">
                  <a:moveTo>
                    <a:pt x="4417" y="0"/>
                  </a:moveTo>
                  <a:cubicBezTo>
                    <a:pt x="4409" y="0"/>
                    <a:pt x="4401" y="0"/>
                    <a:pt x="4393" y="1"/>
                  </a:cubicBezTo>
                  <a:lnTo>
                    <a:pt x="548" y="239"/>
                  </a:lnTo>
                  <a:cubicBezTo>
                    <a:pt x="238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4" y="5205"/>
                  </a:cubicBezTo>
                  <a:cubicBezTo>
                    <a:pt x="818" y="5205"/>
                    <a:pt x="832" y="5205"/>
                    <a:pt x="845" y="5204"/>
                  </a:cubicBezTo>
                  <a:lnTo>
                    <a:pt x="4703" y="4966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77" y="525"/>
                  </a:lnTo>
                  <a:cubicBezTo>
                    <a:pt x="4965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7559184" y="2002719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17" y="0"/>
                  </a:moveTo>
                  <a:cubicBezTo>
                    <a:pt x="4409" y="0"/>
                    <a:pt x="4402" y="0"/>
                    <a:pt x="4394" y="0"/>
                  </a:cubicBezTo>
                  <a:lnTo>
                    <a:pt x="548" y="251"/>
                  </a:lnTo>
                  <a:cubicBezTo>
                    <a:pt x="238" y="262"/>
                    <a:pt x="0" y="524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5" y="5205"/>
                  </a:cubicBezTo>
                  <a:cubicBezTo>
                    <a:pt x="818" y="5205"/>
                    <a:pt x="832" y="5205"/>
                    <a:pt x="846" y="5204"/>
                  </a:cubicBezTo>
                  <a:lnTo>
                    <a:pt x="4703" y="4965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89" y="524"/>
                  </a:lnTo>
                  <a:cubicBezTo>
                    <a:pt x="4966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7573464" y="2225091"/>
              <a:ext cx="187545" cy="392673"/>
            </a:xfrm>
            <a:custGeom>
              <a:avLst/>
              <a:gdLst/>
              <a:ahLst/>
              <a:cxnLst/>
              <a:rect l="l" t="t" r="r" b="b"/>
              <a:pathLst>
                <a:path w="5621" h="11769" extrusionOk="0">
                  <a:moveTo>
                    <a:pt x="3961" y="1"/>
                  </a:moveTo>
                  <a:cubicBezTo>
                    <a:pt x="3939" y="1"/>
                    <a:pt x="3917" y="2"/>
                    <a:pt x="3894" y="3"/>
                  </a:cubicBezTo>
                  <a:lnTo>
                    <a:pt x="1001" y="182"/>
                  </a:lnTo>
                  <a:cubicBezTo>
                    <a:pt x="430" y="217"/>
                    <a:pt x="1" y="705"/>
                    <a:pt x="37" y="1277"/>
                  </a:cubicBezTo>
                  <a:lnTo>
                    <a:pt x="620" y="10802"/>
                  </a:lnTo>
                  <a:cubicBezTo>
                    <a:pt x="654" y="11351"/>
                    <a:pt x="1118" y="11768"/>
                    <a:pt x="1661" y="11768"/>
                  </a:cubicBezTo>
                  <a:cubicBezTo>
                    <a:pt x="1683" y="11768"/>
                    <a:pt x="1705" y="11768"/>
                    <a:pt x="1727" y="11766"/>
                  </a:cubicBezTo>
                  <a:lnTo>
                    <a:pt x="4609" y="11588"/>
                  </a:lnTo>
                  <a:cubicBezTo>
                    <a:pt x="5180" y="11552"/>
                    <a:pt x="5621" y="11064"/>
                    <a:pt x="5585" y="10492"/>
                  </a:cubicBezTo>
                  <a:lnTo>
                    <a:pt x="4990" y="967"/>
                  </a:lnTo>
                  <a:cubicBezTo>
                    <a:pt x="4955" y="418"/>
                    <a:pt x="4503" y="1"/>
                    <a:pt x="3961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7780855" y="1989174"/>
              <a:ext cx="174399" cy="173331"/>
            </a:xfrm>
            <a:custGeom>
              <a:avLst/>
              <a:gdLst/>
              <a:ahLst/>
              <a:cxnLst/>
              <a:rect l="l" t="t" r="r" b="b"/>
              <a:pathLst>
                <a:path w="5227" h="5195" extrusionOk="0">
                  <a:moveTo>
                    <a:pt x="4424" y="0"/>
                  </a:moveTo>
                  <a:cubicBezTo>
                    <a:pt x="4410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6" y="264"/>
                    <a:pt x="0" y="526"/>
                    <a:pt x="12" y="823"/>
                  </a:cubicBezTo>
                  <a:lnTo>
                    <a:pt x="250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5" y="5195"/>
                    <a:pt x="830" y="5194"/>
                    <a:pt x="845" y="5193"/>
                  </a:cubicBezTo>
                  <a:lnTo>
                    <a:pt x="4691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4" y="230"/>
                    <a:pt x="4715" y="0"/>
                    <a:pt x="4424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7794334" y="221041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7" y="1"/>
                  </a:moveTo>
                  <a:cubicBezTo>
                    <a:pt x="4423" y="1"/>
                    <a:pt x="4409" y="1"/>
                    <a:pt x="4394" y="2"/>
                  </a:cubicBezTo>
                  <a:lnTo>
                    <a:pt x="537" y="241"/>
                  </a:lnTo>
                  <a:cubicBezTo>
                    <a:pt x="239" y="264"/>
                    <a:pt x="1" y="526"/>
                    <a:pt x="25" y="824"/>
                  </a:cubicBezTo>
                  <a:lnTo>
                    <a:pt x="263" y="4682"/>
                  </a:lnTo>
                  <a:cubicBezTo>
                    <a:pt x="286" y="4983"/>
                    <a:pt x="524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4" y="4967"/>
                  </a:lnTo>
                  <a:cubicBezTo>
                    <a:pt x="5013" y="4944"/>
                    <a:pt x="5240" y="4682"/>
                    <a:pt x="5216" y="4372"/>
                  </a:cubicBezTo>
                  <a:lnTo>
                    <a:pt x="4978" y="526"/>
                  </a:lnTo>
                  <a:cubicBezTo>
                    <a:pt x="4966" y="231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7808247" y="2431714"/>
              <a:ext cx="174833" cy="173665"/>
            </a:xfrm>
            <a:custGeom>
              <a:avLst/>
              <a:gdLst/>
              <a:ahLst/>
              <a:cxnLst/>
              <a:rect l="l" t="t" r="r" b="b"/>
              <a:pathLst>
                <a:path w="5240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7" y="263"/>
                    <a:pt x="1" y="525"/>
                    <a:pt x="12" y="835"/>
                  </a:cubicBezTo>
                  <a:lnTo>
                    <a:pt x="251" y="4680"/>
                  </a:lnTo>
                  <a:cubicBezTo>
                    <a:pt x="274" y="4982"/>
                    <a:pt x="523" y="5205"/>
                    <a:pt x="823" y="5205"/>
                  </a:cubicBezTo>
                  <a:cubicBezTo>
                    <a:pt x="830" y="5205"/>
                    <a:pt x="838" y="5205"/>
                    <a:pt x="846" y="5204"/>
                  </a:cubicBezTo>
                  <a:lnTo>
                    <a:pt x="4692" y="4966"/>
                  </a:lnTo>
                  <a:cubicBezTo>
                    <a:pt x="5001" y="4942"/>
                    <a:pt x="5239" y="4680"/>
                    <a:pt x="5215" y="4383"/>
                  </a:cubicBezTo>
                  <a:lnTo>
                    <a:pt x="4977" y="525"/>
                  </a:lnTo>
                  <a:cubicBezTo>
                    <a:pt x="4954" y="223"/>
                    <a:pt x="4705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6800052" y="1292065"/>
              <a:ext cx="1175883" cy="415961"/>
            </a:xfrm>
            <a:custGeom>
              <a:avLst/>
              <a:gdLst/>
              <a:ahLst/>
              <a:cxnLst/>
              <a:rect l="l" t="t" r="r" b="b"/>
              <a:pathLst>
                <a:path w="35243" h="12467" extrusionOk="0">
                  <a:moveTo>
                    <a:pt x="34624" y="0"/>
                  </a:moveTo>
                  <a:lnTo>
                    <a:pt x="0" y="2048"/>
                  </a:lnTo>
                  <a:lnTo>
                    <a:pt x="608" y="12466"/>
                  </a:lnTo>
                  <a:lnTo>
                    <a:pt x="35243" y="10418"/>
                  </a:lnTo>
                  <a:lnTo>
                    <a:pt x="34624" y="0"/>
                  </a:lnTo>
                  <a:close/>
                </a:path>
              </a:pathLst>
            </a:custGeom>
            <a:solidFill>
              <a:schemeClr val="accen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6782569" y="1262204"/>
              <a:ext cx="1210449" cy="476052"/>
            </a:xfrm>
            <a:custGeom>
              <a:avLst/>
              <a:gdLst/>
              <a:ahLst/>
              <a:cxnLst/>
              <a:rect l="l" t="t" r="r" b="b"/>
              <a:pathLst>
                <a:path w="36279" h="14268" extrusionOk="0">
                  <a:moveTo>
                    <a:pt x="33225" y="1524"/>
                  </a:moveTo>
                  <a:cubicBezTo>
                    <a:pt x="33792" y="1524"/>
                    <a:pt x="34268" y="1965"/>
                    <a:pt x="34303" y="2538"/>
                  </a:cubicBezTo>
                  <a:lnTo>
                    <a:pt x="34731" y="9801"/>
                  </a:lnTo>
                  <a:cubicBezTo>
                    <a:pt x="34767" y="10396"/>
                    <a:pt x="34314" y="10908"/>
                    <a:pt x="33707" y="10944"/>
                  </a:cubicBezTo>
                  <a:lnTo>
                    <a:pt x="3120" y="12754"/>
                  </a:lnTo>
                  <a:cubicBezTo>
                    <a:pt x="3105" y="12754"/>
                    <a:pt x="3090" y="12755"/>
                    <a:pt x="3075" y="12755"/>
                  </a:cubicBezTo>
                  <a:cubicBezTo>
                    <a:pt x="2499" y="12755"/>
                    <a:pt x="2012" y="12310"/>
                    <a:pt x="1977" y="11730"/>
                  </a:cubicBezTo>
                  <a:lnTo>
                    <a:pt x="1548" y="4467"/>
                  </a:lnTo>
                  <a:cubicBezTo>
                    <a:pt x="1513" y="3872"/>
                    <a:pt x="1965" y="3360"/>
                    <a:pt x="2572" y="3324"/>
                  </a:cubicBezTo>
                  <a:lnTo>
                    <a:pt x="33160" y="1526"/>
                  </a:lnTo>
                  <a:cubicBezTo>
                    <a:pt x="33182" y="1525"/>
                    <a:pt x="33204" y="1524"/>
                    <a:pt x="33225" y="1524"/>
                  </a:cubicBezTo>
                  <a:close/>
                  <a:moveTo>
                    <a:pt x="34569" y="0"/>
                  </a:moveTo>
                  <a:cubicBezTo>
                    <a:pt x="34548" y="0"/>
                    <a:pt x="34526" y="1"/>
                    <a:pt x="34505" y="2"/>
                  </a:cubicBezTo>
                  <a:lnTo>
                    <a:pt x="1048" y="1979"/>
                  </a:lnTo>
                  <a:cubicBezTo>
                    <a:pt x="453" y="2014"/>
                    <a:pt x="1" y="2526"/>
                    <a:pt x="36" y="3122"/>
                  </a:cubicBezTo>
                  <a:lnTo>
                    <a:pt x="632" y="13254"/>
                  </a:lnTo>
                  <a:cubicBezTo>
                    <a:pt x="666" y="13827"/>
                    <a:pt x="1142" y="14268"/>
                    <a:pt x="1709" y="14268"/>
                  </a:cubicBezTo>
                  <a:cubicBezTo>
                    <a:pt x="1731" y="14268"/>
                    <a:pt x="1753" y="14267"/>
                    <a:pt x="1775" y="14266"/>
                  </a:cubicBezTo>
                  <a:lnTo>
                    <a:pt x="35231" y="12290"/>
                  </a:lnTo>
                  <a:cubicBezTo>
                    <a:pt x="35827" y="12254"/>
                    <a:pt x="36279" y="11742"/>
                    <a:pt x="36243" y="11147"/>
                  </a:cubicBezTo>
                  <a:lnTo>
                    <a:pt x="35648" y="1026"/>
                  </a:lnTo>
                  <a:cubicBezTo>
                    <a:pt x="35613" y="452"/>
                    <a:pt x="35137" y="0"/>
                    <a:pt x="3456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7020922" y="1453747"/>
              <a:ext cx="149775" cy="147807"/>
            </a:xfrm>
            <a:custGeom>
              <a:avLst/>
              <a:gdLst/>
              <a:ahLst/>
              <a:cxnLst/>
              <a:rect l="l" t="t" r="r" b="b"/>
              <a:pathLst>
                <a:path w="4489" h="4430" extrusionOk="0">
                  <a:moveTo>
                    <a:pt x="3394" y="893"/>
                  </a:moveTo>
                  <a:lnTo>
                    <a:pt x="3441" y="1691"/>
                  </a:lnTo>
                  <a:lnTo>
                    <a:pt x="941" y="1846"/>
                  </a:lnTo>
                  <a:lnTo>
                    <a:pt x="893" y="1036"/>
                  </a:lnTo>
                  <a:lnTo>
                    <a:pt x="3394" y="893"/>
                  </a:lnTo>
                  <a:close/>
                  <a:moveTo>
                    <a:pt x="3382" y="0"/>
                  </a:moveTo>
                  <a:lnTo>
                    <a:pt x="798" y="155"/>
                  </a:lnTo>
                  <a:lnTo>
                    <a:pt x="846" y="1012"/>
                  </a:lnTo>
                  <a:lnTo>
                    <a:pt x="0" y="1048"/>
                  </a:lnTo>
                  <a:lnTo>
                    <a:pt x="155" y="3631"/>
                  </a:lnTo>
                  <a:lnTo>
                    <a:pt x="1000" y="3584"/>
                  </a:lnTo>
                  <a:lnTo>
                    <a:pt x="1060" y="4429"/>
                  </a:lnTo>
                  <a:lnTo>
                    <a:pt x="4489" y="4215"/>
                  </a:lnTo>
                  <a:lnTo>
                    <a:pt x="4429" y="3322"/>
                  </a:lnTo>
                  <a:lnTo>
                    <a:pt x="1048" y="3536"/>
                  </a:lnTo>
                  <a:lnTo>
                    <a:pt x="1000" y="2739"/>
                  </a:lnTo>
                  <a:lnTo>
                    <a:pt x="4382" y="2524"/>
                  </a:lnTo>
                  <a:lnTo>
                    <a:pt x="4275" y="798"/>
                  </a:lnTo>
                  <a:lnTo>
                    <a:pt x="3429" y="845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7190545" y="1469629"/>
              <a:ext cx="147807" cy="95357"/>
            </a:xfrm>
            <a:custGeom>
              <a:avLst/>
              <a:gdLst/>
              <a:ahLst/>
              <a:cxnLst/>
              <a:rect l="l" t="t" r="r" b="b"/>
              <a:pathLst>
                <a:path w="4430" h="2858" extrusionOk="0">
                  <a:moveTo>
                    <a:pt x="4275" y="0"/>
                  </a:moveTo>
                  <a:lnTo>
                    <a:pt x="0" y="262"/>
                  </a:lnTo>
                  <a:lnTo>
                    <a:pt x="48" y="1155"/>
                  </a:lnTo>
                  <a:lnTo>
                    <a:pt x="4322" y="893"/>
                  </a:lnTo>
                  <a:lnTo>
                    <a:pt x="4275" y="0"/>
                  </a:lnTo>
                  <a:close/>
                  <a:moveTo>
                    <a:pt x="4382" y="1691"/>
                  </a:moveTo>
                  <a:lnTo>
                    <a:pt x="96" y="1965"/>
                  </a:lnTo>
                  <a:lnTo>
                    <a:pt x="155" y="2858"/>
                  </a:lnTo>
                  <a:lnTo>
                    <a:pt x="4429" y="2584"/>
                  </a:lnTo>
                  <a:lnTo>
                    <a:pt x="4382" y="16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7357765" y="1430693"/>
              <a:ext cx="152178" cy="151777"/>
            </a:xfrm>
            <a:custGeom>
              <a:avLst/>
              <a:gdLst/>
              <a:ahLst/>
              <a:cxnLst/>
              <a:rect l="l" t="t" r="r" b="b"/>
              <a:pathLst>
                <a:path w="4561" h="4549" extrusionOk="0">
                  <a:moveTo>
                    <a:pt x="4299" y="1"/>
                  </a:moveTo>
                  <a:lnTo>
                    <a:pt x="3406" y="60"/>
                  </a:lnTo>
                  <a:lnTo>
                    <a:pt x="3454" y="905"/>
                  </a:lnTo>
                  <a:lnTo>
                    <a:pt x="2644" y="953"/>
                  </a:lnTo>
                  <a:lnTo>
                    <a:pt x="2596" y="108"/>
                  </a:lnTo>
                  <a:lnTo>
                    <a:pt x="1703" y="167"/>
                  </a:lnTo>
                  <a:lnTo>
                    <a:pt x="1751" y="1013"/>
                  </a:lnTo>
                  <a:lnTo>
                    <a:pt x="941" y="1060"/>
                  </a:lnTo>
                  <a:lnTo>
                    <a:pt x="894" y="215"/>
                  </a:lnTo>
                  <a:lnTo>
                    <a:pt x="1" y="274"/>
                  </a:lnTo>
                  <a:lnTo>
                    <a:pt x="263" y="4549"/>
                  </a:lnTo>
                  <a:lnTo>
                    <a:pt x="1156" y="4489"/>
                  </a:lnTo>
                  <a:lnTo>
                    <a:pt x="1013" y="1953"/>
                  </a:lnTo>
                  <a:lnTo>
                    <a:pt x="1811" y="1906"/>
                  </a:lnTo>
                  <a:lnTo>
                    <a:pt x="1965" y="4442"/>
                  </a:lnTo>
                  <a:lnTo>
                    <a:pt x="2858" y="4382"/>
                  </a:lnTo>
                  <a:lnTo>
                    <a:pt x="2704" y="1846"/>
                  </a:lnTo>
                  <a:lnTo>
                    <a:pt x="3513" y="1798"/>
                  </a:lnTo>
                  <a:lnTo>
                    <a:pt x="3668" y="4334"/>
                  </a:lnTo>
                  <a:lnTo>
                    <a:pt x="4561" y="4287"/>
                  </a:lnTo>
                  <a:lnTo>
                    <a:pt x="42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7529390" y="1422352"/>
              <a:ext cx="148207" cy="148207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3382" y="0"/>
                  </a:moveTo>
                  <a:lnTo>
                    <a:pt x="798" y="155"/>
                  </a:lnTo>
                  <a:lnTo>
                    <a:pt x="846" y="1001"/>
                  </a:lnTo>
                  <a:lnTo>
                    <a:pt x="0" y="1060"/>
                  </a:lnTo>
                  <a:lnTo>
                    <a:pt x="167" y="3644"/>
                  </a:lnTo>
                  <a:lnTo>
                    <a:pt x="1012" y="3596"/>
                  </a:lnTo>
                  <a:lnTo>
                    <a:pt x="1060" y="4442"/>
                  </a:lnTo>
                  <a:lnTo>
                    <a:pt x="3644" y="4275"/>
                  </a:lnTo>
                  <a:lnTo>
                    <a:pt x="3596" y="3429"/>
                  </a:lnTo>
                  <a:lnTo>
                    <a:pt x="4441" y="3382"/>
                  </a:lnTo>
                  <a:lnTo>
                    <a:pt x="4382" y="2489"/>
                  </a:lnTo>
                  <a:lnTo>
                    <a:pt x="3489" y="2548"/>
                  </a:lnTo>
                  <a:lnTo>
                    <a:pt x="3548" y="3394"/>
                  </a:lnTo>
                  <a:lnTo>
                    <a:pt x="1048" y="3537"/>
                  </a:lnTo>
                  <a:lnTo>
                    <a:pt x="893" y="1036"/>
                  </a:lnTo>
                  <a:lnTo>
                    <a:pt x="3382" y="893"/>
                  </a:lnTo>
                  <a:lnTo>
                    <a:pt x="3441" y="1739"/>
                  </a:lnTo>
                  <a:lnTo>
                    <a:pt x="4334" y="1679"/>
                  </a:lnTo>
                  <a:lnTo>
                    <a:pt x="4275" y="786"/>
                  </a:lnTo>
                  <a:lnTo>
                    <a:pt x="3429" y="846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7697812" y="1378244"/>
              <a:ext cx="87416" cy="87049"/>
            </a:xfrm>
            <a:custGeom>
              <a:avLst/>
              <a:gdLst/>
              <a:ahLst/>
              <a:cxnLst/>
              <a:rect l="l" t="t" r="r" b="b"/>
              <a:pathLst>
                <a:path w="2620" h="2609" extrusionOk="0">
                  <a:moveTo>
                    <a:pt x="1965" y="1"/>
                  </a:moveTo>
                  <a:lnTo>
                    <a:pt x="453" y="96"/>
                  </a:lnTo>
                  <a:lnTo>
                    <a:pt x="489" y="584"/>
                  </a:lnTo>
                  <a:lnTo>
                    <a:pt x="1" y="620"/>
                  </a:lnTo>
                  <a:lnTo>
                    <a:pt x="24" y="1132"/>
                  </a:lnTo>
                  <a:lnTo>
                    <a:pt x="548" y="1096"/>
                  </a:lnTo>
                  <a:lnTo>
                    <a:pt x="513" y="608"/>
                  </a:lnTo>
                  <a:lnTo>
                    <a:pt x="1977" y="513"/>
                  </a:lnTo>
                  <a:lnTo>
                    <a:pt x="2001" y="989"/>
                  </a:lnTo>
                  <a:lnTo>
                    <a:pt x="1013" y="1049"/>
                  </a:lnTo>
                  <a:lnTo>
                    <a:pt x="1048" y="1537"/>
                  </a:lnTo>
                  <a:lnTo>
                    <a:pt x="548" y="1573"/>
                  </a:lnTo>
                  <a:lnTo>
                    <a:pt x="584" y="2061"/>
                  </a:lnTo>
                  <a:lnTo>
                    <a:pt x="84" y="2096"/>
                  </a:lnTo>
                  <a:lnTo>
                    <a:pt x="132" y="2608"/>
                  </a:lnTo>
                  <a:lnTo>
                    <a:pt x="2620" y="2465"/>
                  </a:lnTo>
                  <a:lnTo>
                    <a:pt x="2584" y="1942"/>
                  </a:lnTo>
                  <a:lnTo>
                    <a:pt x="1096" y="2037"/>
                  </a:lnTo>
                  <a:lnTo>
                    <a:pt x="1072" y="1561"/>
                  </a:lnTo>
                  <a:lnTo>
                    <a:pt x="2060" y="1501"/>
                  </a:lnTo>
                  <a:lnTo>
                    <a:pt x="2025" y="1013"/>
                  </a:lnTo>
                  <a:lnTo>
                    <a:pt x="2525" y="977"/>
                  </a:lnTo>
                  <a:lnTo>
                    <a:pt x="2489" y="465"/>
                  </a:lnTo>
                  <a:lnTo>
                    <a:pt x="1989" y="489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6778599" y="1186801"/>
              <a:ext cx="1218023" cy="609812"/>
            </a:xfrm>
            <a:custGeom>
              <a:avLst/>
              <a:gdLst/>
              <a:ahLst/>
              <a:cxnLst/>
              <a:rect l="l" t="t" r="r" b="b"/>
              <a:pathLst>
                <a:path w="36506" h="18277" fill="none" extrusionOk="0">
                  <a:moveTo>
                    <a:pt x="35279" y="16288"/>
                  </a:moveTo>
                  <a:lnTo>
                    <a:pt x="2156" y="18240"/>
                  </a:lnTo>
                  <a:cubicBezTo>
                    <a:pt x="1453" y="18276"/>
                    <a:pt x="858" y="17740"/>
                    <a:pt x="822" y="17050"/>
                  </a:cubicBezTo>
                  <a:lnTo>
                    <a:pt x="72" y="4298"/>
                  </a:lnTo>
                  <a:cubicBezTo>
                    <a:pt x="1" y="3048"/>
                    <a:pt x="953" y="1977"/>
                    <a:pt x="2203" y="1905"/>
                  </a:cubicBezTo>
                  <a:lnTo>
                    <a:pt x="33326" y="83"/>
                  </a:lnTo>
                  <a:cubicBezTo>
                    <a:pt x="34576" y="0"/>
                    <a:pt x="35660" y="953"/>
                    <a:pt x="35731" y="2215"/>
                  </a:cubicBezTo>
                  <a:lnTo>
                    <a:pt x="36469" y="14954"/>
                  </a:lnTo>
                  <a:cubicBezTo>
                    <a:pt x="36505" y="15645"/>
                    <a:pt x="35981" y="16252"/>
                    <a:pt x="35279" y="1628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6949423" y="1821152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15" y="1"/>
                  </a:moveTo>
                  <a:cubicBezTo>
                    <a:pt x="5207" y="1"/>
                    <a:pt x="5199" y="1"/>
                    <a:pt x="5191" y="1"/>
                  </a:cubicBezTo>
                  <a:lnTo>
                    <a:pt x="643" y="287"/>
                  </a:lnTo>
                  <a:cubicBezTo>
                    <a:pt x="286" y="311"/>
                    <a:pt x="0" y="632"/>
                    <a:pt x="24" y="990"/>
                  </a:cubicBezTo>
                  <a:cubicBezTo>
                    <a:pt x="47" y="1344"/>
                    <a:pt x="333" y="1610"/>
                    <a:pt x="682" y="1610"/>
                  </a:cubicBezTo>
                  <a:cubicBezTo>
                    <a:pt x="697" y="1610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44" y="1299"/>
                    <a:pt x="5918" y="990"/>
                    <a:pt x="5894" y="620"/>
                  </a:cubicBezTo>
                  <a:cubicBezTo>
                    <a:pt x="5871" y="271"/>
                    <a:pt x="5573" y="1"/>
                    <a:pt x="5215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7669219" y="1776645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33" y="0"/>
                  </a:moveTo>
                  <a:cubicBezTo>
                    <a:pt x="5219" y="0"/>
                    <a:pt x="5205" y="1"/>
                    <a:pt x="5191" y="2"/>
                  </a:cubicBezTo>
                  <a:lnTo>
                    <a:pt x="643" y="288"/>
                  </a:lnTo>
                  <a:cubicBezTo>
                    <a:pt x="274" y="311"/>
                    <a:pt x="0" y="621"/>
                    <a:pt x="24" y="990"/>
                  </a:cubicBezTo>
                  <a:cubicBezTo>
                    <a:pt x="47" y="1333"/>
                    <a:pt x="334" y="1611"/>
                    <a:pt x="684" y="1611"/>
                  </a:cubicBezTo>
                  <a:cubicBezTo>
                    <a:pt x="698" y="1611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32" y="1300"/>
                    <a:pt x="5918" y="990"/>
                    <a:pt x="5894" y="621"/>
                  </a:cubicBezTo>
                  <a:cubicBezTo>
                    <a:pt x="5871" y="278"/>
                    <a:pt x="5573" y="0"/>
                    <a:pt x="5233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8"/>
          <p:cNvGrpSpPr/>
          <p:nvPr/>
        </p:nvGrpSpPr>
        <p:grpSpPr>
          <a:xfrm rot="-4176626">
            <a:off x="4385776" y="-1256278"/>
            <a:ext cx="372440" cy="2968752"/>
            <a:chOff x="4022350" y="2610525"/>
            <a:chExt cx="281900" cy="2247050"/>
          </a:xfrm>
        </p:grpSpPr>
        <p:sp>
          <p:nvSpPr>
            <p:cNvPr id="243" name="Google Shape;243;p28"/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28"/>
          <p:cNvGrpSpPr/>
          <p:nvPr/>
        </p:nvGrpSpPr>
        <p:grpSpPr>
          <a:xfrm rot="1273713">
            <a:off x="7861798" y="3120875"/>
            <a:ext cx="1643022" cy="827836"/>
            <a:chOff x="782606" y="3568534"/>
            <a:chExt cx="1748256" cy="880829"/>
          </a:xfrm>
        </p:grpSpPr>
        <p:sp>
          <p:nvSpPr>
            <p:cNvPr id="269" name="Google Shape;269;p28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28"/>
          <p:cNvGrpSpPr/>
          <p:nvPr/>
        </p:nvGrpSpPr>
        <p:grpSpPr>
          <a:xfrm rot="1799999">
            <a:off x="1343150" y="-1240050"/>
            <a:ext cx="793158" cy="2475696"/>
            <a:chOff x="3380913" y="2209950"/>
            <a:chExt cx="777911" cy="2428104"/>
          </a:xfrm>
        </p:grpSpPr>
        <p:sp>
          <p:nvSpPr>
            <p:cNvPr id="313" name="Google Shape;313;p28"/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8"/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8"/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212057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endParaRPr sz="24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7" name="Google Shape;357;p29"/>
          <p:cNvGrpSpPr/>
          <p:nvPr/>
        </p:nvGrpSpPr>
        <p:grpSpPr>
          <a:xfrm rot="1820824">
            <a:off x="7722362" y="3180288"/>
            <a:ext cx="363429" cy="3807821"/>
            <a:chOff x="7291170" y="1804698"/>
            <a:chExt cx="225602" cy="2363743"/>
          </a:xfrm>
        </p:grpSpPr>
        <p:sp>
          <p:nvSpPr>
            <p:cNvPr id="358" name="Google Shape;358;p29"/>
            <p:cNvSpPr/>
            <p:nvPr/>
          </p:nvSpPr>
          <p:spPr>
            <a:xfrm>
              <a:off x="7370769" y="1804698"/>
              <a:ext cx="66466" cy="89300"/>
            </a:xfrm>
            <a:custGeom>
              <a:avLst/>
              <a:gdLst/>
              <a:ahLst/>
              <a:cxnLst/>
              <a:rect l="l" t="t" r="r" b="b"/>
              <a:pathLst>
                <a:path w="1144" h="1537" extrusionOk="0">
                  <a:moveTo>
                    <a:pt x="572" y="0"/>
                  </a:moveTo>
                  <a:lnTo>
                    <a:pt x="0" y="1536"/>
                  </a:lnTo>
                  <a:lnTo>
                    <a:pt x="1143" y="153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7291170" y="1893941"/>
              <a:ext cx="225602" cy="216539"/>
            </a:xfrm>
            <a:custGeom>
              <a:avLst/>
              <a:gdLst/>
              <a:ahLst/>
              <a:cxnLst/>
              <a:rect l="l" t="t" r="r" b="b"/>
              <a:pathLst>
                <a:path w="3883" h="3727" extrusionOk="0">
                  <a:moveTo>
                    <a:pt x="1370" y="0"/>
                  </a:moveTo>
                  <a:lnTo>
                    <a:pt x="1" y="3727"/>
                  </a:lnTo>
                  <a:lnTo>
                    <a:pt x="3882" y="3727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7291170" y="2110423"/>
              <a:ext cx="225602" cy="2058018"/>
            </a:xfrm>
            <a:custGeom>
              <a:avLst/>
              <a:gdLst/>
              <a:ahLst/>
              <a:cxnLst/>
              <a:rect l="l" t="t" r="r" b="b"/>
              <a:pathLst>
                <a:path w="3883" h="35422" extrusionOk="0">
                  <a:moveTo>
                    <a:pt x="1" y="1"/>
                  </a:moveTo>
                  <a:lnTo>
                    <a:pt x="1" y="34874"/>
                  </a:lnTo>
                  <a:cubicBezTo>
                    <a:pt x="1" y="35184"/>
                    <a:pt x="251" y="35422"/>
                    <a:pt x="549" y="35422"/>
                  </a:cubicBezTo>
                  <a:lnTo>
                    <a:pt x="3335" y="35422"/>
                  </a:lnTo>
                  <a:cubicBezTo>
                    <a:pt x="3632" y="35422"/>
                    <a:pt x="3882" y="35184"/>
                    <a:pt x="3882" y="34874"/>
                  </a:cubicBezTo>
                  <a:lnTo>
                    <a:pt x="3882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7363855" y="2110423"/>
              <a:ext cx="80294" cy="2058018"/>
            </a:xfrm>
            <a:custGeom>
              <a:avLst/>
              <a:gdLst/>
              <a:ahLst/>
              <a:cxnLst/>
              <a:rect l="l" t="t" r="r" b="b"/>
              <a:pathLst>
                <a:path w="1382" h="35422" extrusionOk="0">
                  <a:moveTo>
                    <a:pt x="0" y="1"/>
                  </a:moveTo>
                  <a:lnTo>
                    <a:pt x="0" y="35422"/>
                  </a:lnTo>
                  <a:lnTo>
                    <a:pt x="1381" y="35422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2247472" y="1233655"/>
            <a:ext cx="50805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Đ</a:t>
            </a:r>
            <a:r>
              <a:rPr lang="vi-VN" sz="2000" dirty="0"/>
              <a:t>ại diện từng nhóm lên trình bày về sơ đồ tư duy của nhóm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trước</a:t>
            </a:r>
            <a:r>
              <a:rPr lang="en-US" sz="2000" dirty="0"/>
              <a:t> ở </a:t>
            </a:r>
            <a:r>
              <a:rPr lang="en-US" sz="2000" dirty="0" err="1"/>
              <a:t>nhà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79" y="1233655"/>
            <a:ext cx="1224173" cy="874409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972193" y="2167222"/>
            <a:ext cx="5807468" cy="2456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0"/>
          <p:cNvSpPr txBox="1">
            <a:spLocks noGrp="1"/>
          </p:cNvSpPr>
          <p:nvPr>
            <p:ph type="title" idx="18"/>
          </p:nvPr>
        </p:nvSpPr>
        <p:spPr>
          <a:xfrm>
            <a:off x="720000" y="67654"/>
            <a:ext cx="6718571" cy="572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sz="3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2" name="Google Shape;382;p30"/>
          <p:cNvGrpSpPr/>
          <p:nvPr/>
        </p:nvGrpSpPr>
        <p:grpSpPr>
          <a:xfrm rot="-324537">
            <a:off x="-137111" y="2807262"/>
            <a:ext cx="983421" cy="2294997"/>
            <a:chOff x="5531625" y="1388600"/>
            <a:chExt cx="1402438" cy="3272851"/>
          </a:xfrm>
        </p:grpSpPr>
        <p:sp>
          <p:nvSpPr>
            <p:cNvPr id="383" name="Google Shape;383;p30"/>
            <p:cNvSpPr/>
            <p:nvPr/>
          </p:nvSpPr>
          <p:spPr>
            <a:xfrm>
              <a:off x="5562213" y="3420332"/>
              <a:ext cx="1371850" cy="77651"/>
            </a:xfrm>
            <a:custGeom>
              <a:avLst/>
              <a:gdLst/>
              <a:ahLst/>
              <a:cxnLst/>
              <a:rect l="l" t="t" r="r" b="b"/>
              <a:pathLst>
                <a:path w="26730" h="1513" extrusionOk="0">
                  <a:moveTo>
                    <a:pt x="512" y="1"/>
                  </a:moveTo>
                  <a:cubicBezTo>
                    <a:pt x="226" y="1"/>
                    <a:pt x="0" y="346"/>
                    <a:pt x="0" y="763"/>
                  </a:cubicBezTo>
                  <a:cubicBezTo>
                    <a:pt x="0" y="1179"/>
                    <a:pt x="226" y="1513"/>
                    <a:pt x="512" y="1513"/>
                  </a:cubicBezTo>
                  <a:lnTo>
                    <a:pt x="26218" y="1513"/>
                  </a:lnTo>
                  <a:cubicBezTo>
                    <a:pt x="26503" y="1513"/>
                    <a:pt x="26730" y="1179"/>
                    <a:pt x="26730" y="763"/>
                  </a:cubicBezTo>
                  <a:cubicBezTo>
                    <a:pt x="26730" y="346"/>
                    <a:pt x="26503" y="1"/>
                    <a:pt x="26218" y="1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5745484" y="2438390"/>
              <a:ext cx="472424" cy="2103299"/>
            </a:xfrm>
            <a:custGeom>
              <a:avLst/>
              <a:gdLst/>
              <a:ahLst/>
              <a:cxnLst/>
              <a:rect l="l" t="t" r="r" b="b"/>
              <a:pathLst>
                <a:path w="9205" h="40982" extrusionOk="0">
                  <a:moveTo>
                    <a:pt x="5347" y="0"/>
                  </a:moveTo>
                  <a:lnTo>
                    <a:pt x="1" y="20705"/>
                  </a:lnTo>
                  <a:lnTo>
                    <a:pt x="1870" y="40982"/>
                  </a:lnTo>
                  <a:lnTo>
                    <a:pt x="3894" y="40982"/>
                  </a:lnTo>
                  <a:lnTo>
                    <a:pt x="3894" y="20491"/>
                  </a:lnTo>
                  <a:lnTo>
                    <a:pt x="9204" y="1667"/>
                  </a:lnTo>
                  <a:lnTo>
                    <a:pt x="5347" y="0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6276513" y="2438390"/>
              <a:ext cx="472372" cy="2103299"/>
            </a:xfrm>
            <a:custGeom>
              <a:avLst/>
              <a:gdLst/>
              <a:ahLst/>
              <a:cxnLst/>
              <a:rect l="l" t="t" r="r" b="b"/>
              <a:pathLst>
                <a:path w="9204" h="40982" extrusionOk="0">
                  <a:moveTo>
                    <a:pt x="3858" y="0"/>
                  </a:moveTo>
                  <a:lnTo>
                    <a:pt x="0" y="1667"/>
                  </a:lnTo>
                  <a:lnTo>
                    <a:pt x="5311" y="20491"/>
                  </a:lnTo>
                  <a:lnTo>
                    <a:pt x="5311" y="40982"/>
                  </a:lnTo>
                  <a:lnTo>
                    <a:pt x="7335" y="40982"/>
                  </a:lnTo>
                  <a:lnTo>
                    <a:pt x="9204" y="20705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6214775" y="1945250"/>
              <a:ext cx="64823" cy="173604"/>
            </a:xfrm>
            <a:custGeom>
              <a:avLst/>
              <a:gdLst/>
              <a:ahLst/>
              <a:cxnLst/>
              <a:rect l="l" t="t" r="r" b="b"/>
              <a:pathLst>
                <a:path w="1263" h="3585" extrusionOk="0">
                  <a:moveTo>
                    <a:pt x="1" y="1"/>
                  </a:moveTo>
                  <a:lnTo>
                    <a:pt x="1" y="3584"/>
                  </a:lnTo>
                  <a:lnTo>
                    <a:pt x="1263" y="3584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6140868" y="1419137"/>
              <a:ext cx="212065" cy="534113"/>
            </a:xfrm>
            <a:custGeom>
              <a:avLst/>
              <a:gdLst/>
              <a:ahLst/>
              <a:cxnLst/>
              <a:rect l="l" t="t" r="r" b="b"/>
              <a:pathLst>
                <a:path w="4132" h="10407" extrusionOk="0">
                  <a:moveTo>
                    <a:pt x="2072" y="1"/>
                  </a:moveTo>
                  <a:cubicBezTo>
                    <a:pt x="929" y="1"/>
                    <a:pt x="0" y="929"/>
                    <a:pt x="0" y="2072"/>
                  </a:cubicBezTo>
                  <a:lnTo>
                    <a:pt x="0" y="8335"/>
                  </a:lnTo>
                  <a:cubicBezTo>
                    <a:pt x="0" y="9478"/>
                    <a:pt x="929" y="10407"/>
                    <a:pt x="2072" y="10407"/>
                  </a:cubicBezTo>
                  <a:cubicBezTo>
                    <a:pt x="3215" y="10407"/>
                    <a:pt x="4132" y="9478"/>
                    <a:pt x="4132" y="8335"/>
                  </a:cubicBezTo>
                  <a:lnTo>
                    <a:pt x="4132" y="2072"/>
                  </a:lnTo>
                  <a:cubicBezTo>
                    <a:pt x="4132" y="929"/>
                    <a:pt x="3215" y="1"/>
                    <a:pt x="2072" y="1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5937377" y="2012469"/>
              <a:ext cx="619052" cy="544686"/>
            </a:xfrm>
            <a:custGeom>
              <a:avLst/>
              <a:gdLst/>
              <a:ahLst/>
              <a:cxnLst/>
              <a:rect l="l" t="t" r="r" b="b"/>
              <a:pathLst>
                <a:path w="12062" h="10613" extrusionOk="0">
                  <a:moveTo>
                    <a:pt x="6039" y="1"/>
                  </a:moveTo>
                  <a:cubicBezTo>
                    <a:pt x="4354" y="1"/>
                    <a:pt x="2699" y="803"/>
                    <a:pt x="1667" y="2299"/>
                  </a:cubicBezTo>
                  <a:cubicBezTo>
                    <a:pt x="1" y="4704"/>
                    <a:pt x="608" y="8014"/>
                    <a:pt x="3025" y="9680"/>
                  </a:cubicBezTo>
                  <a:cubicBezTo>
                    <a:pt x="3945" y="10310"/>
                    <a:pt x="4992" y="10613"/>
                    <a:pt x="6029" y="10613"/>
                  </a:cubicBezTo>
                  <a:cubicBezTo>
                    <a:pt x="7716" y="10613"/>
                    <a:pt x="9374" y="9813"/>
                    <a:pt x="10407" y="8323"/>
                  </a:cubicBezTo>
                  <a:cubicBezTo>
                    <a:pt x="12062" y="5906"/>
                    <a:pt x="11454" y="2608"/>
                    <a:pt x="9049" y="941"/>
                  </a:cubicBezTo>
                  <a:cubicBezTo>
                    <a:pt x="8128" y="306"/>
                    <a:pt x="7078" y="1"/>
                    <a:pt x="6039" y="1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6095038" y="2170746"/>
              <a:ext cx="265851" cy="228231"/>
            </a:xfrm>
            <a:custGeom>
              <a:avLst/>
              <a:gdLst/>
              <a:ahLst/>
              <a:cxnLst/>
              <a:rect l="l" t="t" r="r" b="b"/>
              <a:pathLst>
                <a:path w="5180" h="4447" extrusionOk="0">
                  <a:moveTo>
                    <a:pt x="2965" y="0"/>
                  </a:moveTo>
                  <a:cubicBezTo>
                    <a:pt x="989" y="0"/>
                    <a:pt x="0" y="2394"/>
                    <a:pt x="1393" y="3787"/>
                  </a:cubicBezTo>
                  <a:cubicBezTo>
                    <a:pt x="1845" y="4242"/>
                    <a:pt x="2402" y="4446"/>
                    <a:pt x="2949" y="4446"/>
                  </a:cubicBezTo>
                  <a:cubicBezTo>
                    <a:pt x="4087" y="4446"/>
                    <a:pt x="5180" y="3562"/>
                    <a:pt x="5180" y="2227"/>
                  </a:cubicBezTo>
                  <a:cubicBezTo>
                    <a:pt x="5180" y="1001"/>
                    <a:pt x="4191" y="0"/>
                    <a:pt x="29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5531625" y="3450869"/>
              <a:ext cx="1371902" cy="77702"/>
            </a:xfrm>
            <a:custGeom>
              <a:avLst/>
              <a:gdLst/>
              <a:ahLst/>
              <a:cxnLst/>
              <a:rect l="l" t="t" r="r" b="b"/>
              <a:pathLst>
                <a:path w="26731" h="1514" extrusionOk="0">
                  <a:moveTo>
                    <a:pt x="513" y="1"/>
                  </a:moveTo>
                  <a:cubicBezTo>
                    <a:pt x="227" y="1"/>
                    <a:pt x="1" y="346"/>
                    <a:pt x="1" y="763"/>
                  </a:cubicBezTo>
                  <a:cubicBezTo>
                    <a:pt x="1" y="1180"/>
                    <a:pt x="227" y="1513"/>
                    <a:pt x="513" y="1513"/>
                  </a:cubicBezTo>
                  <a:lnTo>
                    <a:pt x="26218" y="1513"/>
                  </a:lnTo>
                  <a:cubicBezTo>
                    <a:pt x="26504" y="1513"/>
                    <a:pt x="26730" y="1180"/>
                    <a:pt x="26730" y="763"/>
                  </a:cubicBezTo>
                  <a:cubicBezTo>
                    <a:pt x="26730" y="346"/>
                    <a:pt x="26504" y="1"/>
                    <a:pt x="262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5841456" y="4541613"/>
              <a:ext cx="103928" cy="119838"/>
            </a:xfrm>
            <a:custGeom>
              <a:avLst/>
              <a:gdLst/>
              <a:ahLst/>
              <a:cxnLst/>
              <a:rect l="l" t="t" r="r" b="b"/>
              <a:pathLst>
                <a:path w="2025" h="2335" extrusionOk="0">
                  <a:moveTo>
                    <a:pt x="0" y="1"/>
                  </a:moveTo>
                  <a:lnTo>
                    <a:pt x="965" y="2334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6549032" y="4541613"/>
              <a:ext cx="103928" cy="119838"/>
            </a:xfrm>
            <a:custGeom>
              <a:avLst/>
              <a:gdLst/>
              <a:ahLst/>
              <a:cxnLst/>
              <a:rect l="l" t="t" r="r" b="b"/>
              <a:pathLst>
                <a:path w="2025" h="2335" extrusionOk="0">
                  <a:moveTo>
                    <a:pt x="1" y="1"/>
                  </a:moveTo>
                  <a:lnTo>
                    <a:pt x="1013" y="2334"/>
                  </a:lnTo>
                  <a:lnTo>
                    <a:pt x="2025" y="1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0"/>
            <p:cNvSpPr/>
            <p:nvPr/>
          </p:nvSpPr>
          <p:spPr>
            <a:xfrm>
              <a:off x="5776072" y="2407853"/>
              <a:ext cx="472372" cy="2103299"/>
            </a:xfrm>
            <a:custGeom>
              <a:avLst/>
              <a:gdLst/>
              <a:ahLst/>
              <a:cxnLst/>
              <a:rect l="l" t="t" r="r" b="b"/>
              <a:pathLst>
                <a:path w="9204" h="40982" extrusionOk="0">
                  <a:moveTo>
                    <a:pt x="5346" y="0"/>
                  </a:moveTo>
                  <a:lnTo>
                    <a:pt x="0" y="20705"/>
                  </a:lnTo>
                  <a:lnTo>
                    <a:pt x="1870" y="40981"/>
                  </a:lnTo>
                  <a:lnTo>
                    <a:pt x="3894" y="40981"/>
                  </a:lnTo>
                  <a:lnTo>
                    <a:pt x="3894" y="20491"/>
                  </a:lnTo>
                  <a:lnTo>
                    <a:pt x="9204" y="1667"/>
                  </a:lnTo>
                  <a:lnTo>
                    <a:pt x="5346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0"/>
            <p:cNvSpPr/>
            <p:nvPr/>
          </p:nvSpPr>
          <p:spPr>
            <a:xfrm>
              <a:off x="6307049" y="2407853"/>
              <a:ext cx="472424" cy="2103299"/>
            </a:xfrm>
            <a:custGeom>
              <a:avLst/>
              <a:gdLst/>
              <a:ahLst/>
              <a:cxnLst/>
              <a:rect l="l" t="t" r="r" b="b"/>
              <a:pathLst>
                <a:path w="9205" h="40982" extrusionOk="0">
                  <a:moveTo>
                    <a:pt x="3858" y="0"/>
                  </a:moveTo>
                  <a:lnTo>
                    <a:pt x="1" y="1667"/>
                  </a:lnTo>
                  <a:lnTo>
                    <a:pt x="5311" y="20491"/>
                  </a:lnTo>
                  <a:lnTo>
                    <a:pt x="5311" y="40981"/>
                  </a:lnTo>
                  <a:lnTo>
                    <a:pt x="7335" y="40981"/>
                  </a:lnTo>
                  <a:lnTo>
                    <a:pt x="9204" y="20705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0"/>
            <p:cNvSpPr/>
            <p:nvPr/>
          </p:nvSpPr>
          <p:spPr>
            <a:xfrm>
              <a:off x="6245360" y="1904334"/>
              <a:ext cx="64820" cy="183991"/>
            </a:xfrm>
            <a:custGeom>
              <a:avLst/>
              <a:gdLst/>
              <a:ahLst/>
              <a:cxnLst/>
              <a:rect l="l" t="t" r="r" b="b"/>
              <a:pathLst>
                <a:path w="1263" h="3585" extrusionOk="0">
                  <a:moveTo>
                    <a:pt x="0" y="0"/>
                  </a:moveTo>
                  <a:lnTo>
                    <a:pt x="0" y="3584"/>
                  </a:lnTo>
                  <a:lnTo>
                    <a:pt x="1262" y="3584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6171405" y="1388600"/>
              <a:ext cx="212116" cy="534113"/>
            </a:xfrm>
            <a:custGeom>
              <a:avLst/>
              <a:gdLst/>
              <a:ahLst/>
              <a:cxnLst/>
              <a:rect l="l" t="t" r="r" b="b"/>
              <a:pathLst>
                <a:path w="4133" h="10407" extrusionOk="0">
                  <a:moveTo>
                    <a:pt x="2072" y="0"/>
                  </a:moveTo>
                  <a:cubicBezTo>
                    <a:pt x="929" y="0"/>
                    <a:pt x="1" y="929"/>
                    <a:pt x="1" y="2072"/>
                  </a:cubicBezTo>
                  <a:lnTo>
                    <a:pt x="1" y="8335"/>
                  </a:lnTo>
                  <a:cubicBezTo>
                    <a:pt x="1" y="9478"/>
                    <a:pt x="929" y="10406"/>
                    <a:pt x="2072" y="10406"/>
                  </a:cubicBezTo>
                  <a:cubicBezTo>
                    <a:pt x="3215" y="10406"/>
                    <a:pt x="4132" y="9478"/>
                    <a:pt x="4132" y="8335"/>
                  </a:cubicBezTo>
                  <a:lnTo>
                    <a:pt x="4132" y="2072"/>
                  </a:lnTo>
                  <a:cubicBezTo>
                    <a:pt x="4132" y="929"/>
                    <a:pt x="3215" y="0"/>
                    <a:pt x="207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5968529" y="1981933"/>
              <a:ext cx="618436" cy="544686"/>
            </a:xfrm>
            <a:custGeom>
              <a:avLst/>
              <a:gdLst/>
              <a:ahLst/>
              <a:cxnLst/>
              <a:rect l="l" t="t" r="r" b="b"/>
              <a:pathLst>
                <a:path w="12050" h="10613" extrusionOk="0">
                  <a:moveTo>
                    <a:pt x="6027" y="0"/>
                  </a:moveTo>
                  <a:cubicBezTo>
                    <a:pt x="4342" y="0"/>
                    <a:pt x="2687" y="803"/>
                    <a:pt x="1656" y="2298"/>
                  </a:cubicBezTo>
                  <a:cubicBezTo>
                    <a:pt x="1" y="4703"/>
                    <a:pt x="608" y="8013"/>
                    <a:pt x="3013" y="9680"/>
                  </a:cubicBezTo>
                  <a:cubicBezTo>
                    <a:pt x="3933" y="10310"/>
                    <a:pt x="4981" y="10612"/>
                    <a:pt x="6018" y="10612"/>
                  </a:cubicBezTo>
                  <a:cubicBezTo>
                    <a:pt x="7704" y="10612"/>
                    <a:pt x="9363" y="9812"/>
                    <a:pt x="10395" y="8323"/>
                  </a:cubicBezTo>
                  <a:cubicBezTo>
                    <a:pt x="12050" y="5906"/>
                    <a:pt x="11443" y="2608"/>
                    <a:pt x="9038" y="941"/>
                  </a:cubicBezTo>
                  <a:cubicBezTo>
                    <a:pt x="8116" y="305"/>
                    <a:pt x="7066" y="0"/>
                    <a:pt x="6027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0"/>
            <p:cNvSpPr/>
            <p:nvPr/>
          </p:nvSpPr>
          <p:spPr>
            <a:xfrm>
              <a:off x="6125575" y="2140209"/>
              <a:ext cx="265851" cy="228180"/>
            </a:xfrm>
            <a:custGeom>
              <a:avLst/>
              <a:gdLst/>
              <a:ahLst/>
              <a:cxnLst/>
              <a:rect l="l" t="t" r="r" b="b"/>
              <a:pathLst>
                <a:path w="5180" h="4446" extrusionOk="0">
                  <a:moveTo>
                    <a:pt x="2965" y="0"/>
                  </a:moveTo>
                  <a:cubicBezTo>
                    <a:pt x="989" y="0"/>
                    <a:pt x="1" y="2393"/>
                    <a:pt x="1394" y="3786"/>
                  </a:cubicBezTo>
                  <a:cubicBezTo>
                    <a:pt x="1846" y="4242"/>
                    <a:pt x="2403" y="4446"/>
                    <a:pt x="2949" y="4446"/>
                  </a:cubicBezTo>
                  <a:cubicBezTo>
                    <a:pt x="4088" y="4446"/>
                    <a:pt x="5180" y="3562"/>
                    <a:pt x="5180" y="2227"/>
                  </a:cubicBezTo>
                  <a:cubicBezTo>
                    <a:pt x="5180" y="1000"/>
                    <a:pt x="4192" y="0"/>
                    <a:pt x="296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5871993" y="4511077"/>
              <a:ext cx="103928" cy="119787"/>
            </a:xfrm>
            <a:custGeom>
              <a:avLst/>
              <a:gdLst/>
              <a:ahLst/>
              <a:cxnLst/>
              <a:rect l="l" t="t" r="r" b="b"/>
              <a:pathLst>
                <a:path w="2025" h="2334" extrusionOk="0">
                  <a:moveTo>
                    <a:pt x="1" y="0"/>
                  </a:moveTo>
                  <a:lnTo>
                    <a:pt x="965" y="2334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0"/>
            <p:cNvSpPr/>
            <p:nvPr/>
          </p:nvSpPr>
          <p:spPr>
            <a:xfrm>
              <a:off x="6579569" y="4511077"/>
              <a:ext cx="103979" cy="119787"/>
            </a:xfrm>
            <a:custGeom>
              <a:avLst/>
              <a:gdLst/>
              <a:ahLst/>
              <a:cxnLst/>
              <a:rect l="l" t="t" r="r" b="b"/>
              <a:pathLst>
                <a:path w="2026" h="2334" extrusionOk="0">
                  <a:moveTo>
                    <a:pt x="1" y="0"/>
                  </a:moveTo>
                  <a:lnTo>
                    <a:pt x="1013" y="2334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44634" y="817718"/>
            <a:ext cx="266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Bài</a:t>
            </a:r>
            <a:r>
              <a:rPr lang="en-US" sz="2000" b="1" dirty="0"/>
              <a:t> 1.35 (SGK - tr25)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644634" y="1217866"/>
                <a:ext cx="4235591" cy="2953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/>
                  <a:t>Hình 1.14 </a:t>
                </a:r>
                <a:r>
                  <a:rPr lang="en-US" sz="1800" dirty="0" err="1"/>
                  <a:t>mô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phỏng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vị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A, B, C, D, E so </a:t>
                </a:r>
                <a:r>
                  <a:rPr lang="en-US" sz="1800" dirty="0" err="1"/>
                  <a:t>với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mực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nước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biển</a:t>
                </a:r>
                <a:r>
                  <a:rPr lang="en-US" sz="1800" dirty="0"/>
                  <a:t>. </a:t>
                </a:r>
                <a:r>
                  <a:rPr lang="en-US" sz="1800" dirty="0" err="1"/>
                  <a:t>Biết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rằng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cao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tính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đơn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vị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kilômét</a:t>
                </a:r>
                <a:r>
                  <a:rPr lang="en-US" sz="1800" dirty="0"/>
                  <a:t>) so </a:t>
                </a:r>
                <a:r>
                  <a:rPr lang="en-US" sz="1800" dirty="0" err="1"/>
                  <a:t>với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mực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nước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mỗi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trong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1800" dirty="0"/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1800" dirty="0"/>
                  <a:t>;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1800" dirty="0"/>
                  <a:t>;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1800" dirty="0"/>
                  <a:t>; 0.</a:t>
                </a: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34" y="1217866"/>
                <a:ext cx="4235591" cy="2953309"/>
              </a:xfrm>
              <a:prstGeom prst="rect">
                <a:avLst/>
              </a:prstGeom>
              <a:blipFill>
                <a:blip r:embed="rId3"/>
                <a:stretch>
                  <a:fillRect l="-1295" r="-1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92" y="1734533"/>
            <a:ext cx="3579304" cy="240866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5"/>
          <p:cNvSpPr/>
          <p:nvPr/>
        </p:nvSpPr>
        <p:spPr>
          <a:xfrm rot="10800000" flipH="1">
            <a:off x="5399313" y="900346"/>
            <a:ext cx="3669259" cy="3309196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45"/>
          <p:cNvSpPr/>
          <p:nvPr/>
        </p:nvSpPr>
        <p:spPr>
          <a:xfrm rot="10800000" flipH="1">
            <a:off x="1333682" y="900346"/>
            <a:ext cx="3879939" cy="3309196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5"/>
          <p:cNvSpPr txBox="1">
            <a:spLocks noGrp="1"/>
          </p:cNvSpPr>
          <p:nvPr>
            <p:ph type="title"/>
          </p:nvPr>
        </p:nvSpPr>
        <p:spPr>
          <a:xfrm>
            <a:off x="876405" y="66228"/>
            <a:ext cx="7183029" cy="572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endParaRPr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2" name="Google Shape;602;p45"/>
          <p:cNvGrpSpPr/>
          <p:nvPr/>
        </p:nvGrpSpPr>
        <p:grpSpPr>
          <a:xfrm>
            <a:off x="6744711" y="4061907"/>
            <a:ext cx="899858" cy="899895"/>
            <a:chOff x="1534217" y="3180808"/>
            <a:chExt cx="372983" cy="372983"/>
          </a:xfrm>
        </p:grpSpPr>
        <p:sp>
          <p:nvSpPr>
            <p:cNvPr id="603" name="Google Shape;603;p45"/>
            <p:cNvSpPr/>
            <p:nvPr/>
          </p:nvSpPr>
          <p:spPr>
            <a:xfrm>
              <a:off x="1534217" y="3180808"/>
              <a:ext cx="372983" cy="372983"/>
            </a:xfrm>
            <a:custGeom>
              <a:avLst/>
              <a:gdLst/>
              <a:ahLst/>
              <a:cxnLst/>
              <a:rect l="l" t="t" r="r" b="b"/>
              <a:pathLst>
                <a:path w="12183" h="12183" extrusionOk="0">
                  <a:moveTo>
                    <a:pt x="6092" y="0"/>
                  </a:moveTo>
                  <a:cubicBezTo>
                    <a:pt x="2732" y="0"/>
                    <a:pt x="1" y="2732"/>
                    <a:pt x="1" y="6092"/>
                  </a:cubicBezTo>
                  <a:cubicBezTo>
                    <a:pt x="1" y="9451"/>
                    <a:pt x="2732" y="12182"/>
                    <a:pt x="6092" y="12182"/>
                  </a:cubicBezTo>
                  <a:cubicBezTo>
                    <a:pt x="9451" y="12182"/>
                    <a:pt x="12183" y="9451"/>
                    <a:pt x="12183" y="6092"/>
                  </a:cubicBezTo>
                  <a:cubicBezTo>
                    <a:pt x="12183" y="2732"/>
                    <a:pt x="9451" y="0"/>
                    <a:pt x="6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5"/>
            <p:cNvSpPr/>
            <p:nvPr/>
          </p:nvSpPr>
          <p:spPr>
            <a:xfrm>
              <a:off x="1720724" y="3180808"/>
              <a:ext cx="186476" cy="372983"/>
            </a:xfrm>
            <a:custGeom>
              <a:avLst/>
              <a:gdLst/>
              <a:ahLst/>
              <a:cxnLst/>
              <a:rect l="l" t="t" r="r" b="b"/>
              <a:pathLst>
                <a:path w="6091" h="12183" extrusionOk="0">
                  <a:moveTo>
                    <a:pt x="0" y="0"/>
                  </a:moveTo>
                  <a:lnTo>
                    <a:pt x="0" y="12182"/>
                  </a:lnTo>
                  <a:cubicBezTo>
                    <a:pt x="3359" y="12182"/>
                    <a:pt x="6091" y="9451"/>
                    <a:pt x="6091" y="6092"/>
                  </a:cubicBezTo>
                  <a:cubicBezTo>
                    <a:pt x="6091" y="2732"/>
                    <a:pt x="335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5"/>
            <p:cNvSpPr/>
            <p:nvPr/>
          </p:nvSpPr>
          <p:spPr>
            <a:xfrm>
              <a:off x="1611244" y="3257162"/>
              <a:ext cx="218989" cy="220336"/>
            </a:xfrm>
            <a:custGeom>
              <a:avLst/>
              <a:gdLst/>
              <a:ahLst/>
              <a:cxnLst/>
              <a:rect l="l" t="t" r="r" b="b"/>
              <a:pathLst>
                <a:path w="7153" h="7197" extrusionOk="0">
                  <a:moveTo>
                    <a:pt x="3576" y="0"/>
                  </a:moveTo>
                  <a:cubicBezTo>
                    <a:pt x="3349" y="0"/>
                    <a:pt x="3168" y="191"/>
                    <a:pt x="3179" y="419"/>
                  </a:cubicBezTo>
                  <a:lnTo>
                    <a:pt x="3179" y="3201"/>
                  </a:lnTo>
                  <a:lnTo>
                    <a:pt x="397" y="3201"/>
                  </a:lnTo>
                  <a:cubicBezTo>
                    <a:pt x="178" y="3201"/>
                    <a:pt x="0" y="3379"/>
                    <a:pt x="0" y="3600"/>
                  </a:cubicBezTo>
                  <a:cubicBezTo>
                    <a:pt x="0" y="3819"/>
                    <a:pt x="178" y="3997"/>
                    <a:pt x="397" y="3997"/>
                  </a:cubicBezTo>
                  <a:lnTo>
                    <a:pt x="3179" y="3997"/>
                  </a:lnTo>
                  <a:lnTo>
                    <a:pt x="3179" y="6779"/>
                  </a:lnTo>
                  <a:cubicBezTo>
                    <a:pt x="3168" y="7005"/>
                    <a:pt x="3349" y="7196"/>
                    <a:pt x="3576" y="7196"/>
                  </a:cubicBezTo>
                  <a:cubicBezTo>
                    <a:pt x="3804" y="7196"/>
                    <a:pt x="3985" y="7005"/>
                    <a:pt x="3973" y="6779"/>
                  </a:cubicBezTo>
                  <a:lnTo>
                    <a:pt x="3973" y="3995"/>
                  </a:lnTo>
                  <a:lnTo>
                    <a:pt x="6755" y="3995"/>
                  </a:lnTo>
                  <a:cubicBezTo>
                    <a:pt x="6975" y="3995"/>
                    <a:pt x="7152" y="3818"/>
                    <a:pt x="7152" y="3598"/>
                  </a:cubicBezTo>
                  <a:cubicBezTo>
                    <a:pt x="7152" y="3377"/>
                    <a:pt x="6975" y="3200"/>
                    <a:pt x="6755" y="3200"/>
                  </a:cubicBezTo>
                  <a:lnTo>
                    <a:pt x="6755" y="3201"/>
                  </a:lnTo>
                  <a:lnTo>
                    <a:pt x="3973" y="3201"/>
                  </a:lnTo>
                  <a:lnTo>
                    <a:pt x="3973" y="419"/>
                  </a:lnTo>
                  <a:cubicBezTo>
                    <a:pt x="3985" y="191"/>
                    <a:pt x="3804" y="0"/>
                    <a:pt x="3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5"/>
            <p:cNvSpPr/>
            <p:nvPr/>
          </p:nvSpPr>
          <p:spPr>
            <a:xfrm>
              <a:off x="1720662" y="3257835"/>
              <a:ext cx="109571" cy="218989"/>
            </a:xfrm>
            <a:custGeom>
              <a:avLst/>
              <a:gdLst/>
              <a:ahLst/>
              <a:cxnLst/>
              <a:rect l="l" t="t" r="r" b="b"/>
              <a:pathLst>
                <a:path w="3579" h="7153" extrusionOk="0">
                  <a:moveTo>
                    <a:pt x="1" y="0"/>
                  </a:moveTo>
                  <a:lnTo>
                    <a:pt x="1" y="7152"/>
                  </a:lnTo>
                  <a:cubicBezTo>
                    <a:pt x="222" y="7152"/>
                    <a:pt x="399" y="6973"/>
                    <a:pt x="399" y="6754"/>
                  </a:cubicBezTo>
                  <a:lnTo>
                    <a:pt x="399" y="3973"/>
                  </a:lnTo>
                  <a:lnTo>
                    <a:pt x="3181" y="3973"/>
                  </a:lnTo>
                  <a:cubicBezTo>
                    <a:pt x="3401" y="3973"/>
                    <a:pt x="3578" y="3796"/>
                    <a:pt x="3578" y="3576"/>
                  </a:cubicBezTo>
                  <a:cubicBezTo>
                    <a:pt x="3578" y="3355"/>
                    <a:pt x="3401" y="3178"/>
                    <a:pt x="3181" y="3178"/>
                  </a:cubicBezTo>
                  <a:lnTo>
                    <a:pt x="3181" y="3179"/>
                  </a:lnTo>
                  <a:lnTo>
                    <a:pt x="399" y="3179"/>
                  </a:lnTo>
                  <a:lnTo>
                    <a:pt x="399" y="397"/>
                  </a:lnTo>
                  <a:cubicBezTo>
                    <a:pt x="399" y="178"/>
                    <a:pt x="222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45"/>
          <p:cNvGrpSpPr/>
          <p:nvPr/>
        </p:nvGrpSpPr>
        <p:grpSpPr>
          <a:xfrm>
            <a:off x="2821903" y="4069154"/>
            <a:ext cx="899858" cy="899897"/>
            <a:chOff x="3951608" y="1989395"/>
            <a:chExt cx="372983" cy="372984"/>
          </a:xfrm>
        </p:grpSpPr>
        <p:sp>
          <p:nvSpPr>
            <p:cNvPr id="608" name="Google Shape;608;p45"/>
            <p:cNvSpPr/>
            <p:nvPr/>
          </p:nvSpPr>
          <p:spPr>
            <a:xfrm>
              <a:off x="3951608" y="1989395"/>
              <a:ext cx="372983" cy="372983"/>
            </a:xfrm>
            <a:custGeom>
              <a:avLst/>
              <a:gdLst/>
              <a:ahLst/>
              <a:cxnLst/>
              <a:rect l="l" t="t" r="r" b="b"/>
              <a:pathLst>
                <a:path w="12183" h="12183" extrusionOk="0">
                  <a:moveTo>
                    <a:pt x="6090" y="1"/>
                  </a:moveTo>
                  <a:cubicBezTo>
                    <a:pt x="2732" y="1"/>
                    <a:pt x="0" y="2734"/>
                    <a:pt x="0" y="6092"/>
                  </a:cubicBezTo>
                  <a:cubicBezTo>
                    <a:pt x="0" y="9451"/>
                    <a:pt x="2732" y="12183"/>
                    <a:pt x="6090" y="12183"/>
                  </a:cubicBezTo>
                  <a:cubicBezTo>
                    <a:pt x="9450" y="12183"/>
                    <a:pt x="12182" y="9451"/>
                    <a:pt x="12182" y="6092"/>
                  </a:cubicBezTo>
                  <a:cubicBezTo>
                    <a:pt x="12182" y="2732"/>
                    <a:pt x="9450" y="1"/>
                    <a:pt x="60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5"/>
            <p:cNvSpPr/>
            <p:nvPr/>
          </p:nvSpPr>
          <p:spPr>
            <a:xfrm>
              <a:off x="4138053" y="1989396"/>
              <a:ext cx="186537" cy="372983"/>
            </a:xfrm>
            <a:custGeom>
              <a:avLst/>
              <a:gdLst/>
              <a:ahLst/>
              <a:cxnLst/>
              <a:rect l="l" t="t" r="r" b="b"/>
              <a:pathLst>
                <a:path w="6093" h="12183" extrusionOk="0">
                  <a:moveTo>
                    <a:pt x="0" y="1"/>
                  </a:moveTo>
                  <a:lnTo>
                    <a:pt x="0" y="12183"/>
                  </a:lnTo>
                  <a:cubicBezTo>
                    <a:pt x="3360" y="12183"/>
                    <a:pt x="6092" y="9451"/>
                    <a:pt x="6092" y="6092"/>
                  </a:cubicBezTo>
                  <a:cubicBezTo>
                    <a:pt x="6092" y="2732"/>
                    <a:pt x="336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0" name="Google Shape;610;p45"/>
            <p:cNvSpPr/>
            <p:nvPr/>
          </p:nvSpPr>
          <p:spPr>
            <a:xfrm>
              <a:off x="4028574" y="2163686"/>
              <a:ext cx="219020" cy="24400"/>
            </a:xfrm>
            <a:custGeom>
              <a:avLst/>
              <a:gdLst/>
              <a:ahLst/>
              <a:cxnLst/>
              <a:rect l="l" t="t" r="r" b="b"/>
              <a:pathLst>
                <a:path w="7154" h="797" extrusionOk="0">
                  <a:moveTo>
                    <a:pt x="399" y="1"/>
                  </a:moveTo>
                  <a:cubicBezTo>
                    <a:pt x="178" y="1"/>
                    <a:pt x="0" y="178"/>
                    <a:pt x="0" y="398"/>
                  </a:cubicBezTo>
                  <a:cubicBezTo>
                    <a:pt x="0" y="619"/>
                    <a:pt x="178" y="796"/>
                    <a:pt x="399" y="796"/>
                  </a:cubicBezTo>
                  <a:lnTo>
                    <a:pt x="6757" y="796"/>
                  </a:lnTo>
                  <a:cubicBezTo>
                    <a:pt x="6976" y="796"/>
                    <a:pt x="7154" y="619"/>
                    <a:pt x="7154" y="398"/>
                  </a:cubicBezTo>
                  <a:cubicBezTo>
                    <a:pt x="7154" y="178"/>
                    <a:pt x="6976" y="1"/>
                    <a:pt x="6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5"/>
            <p:cNvSpPr/>
            <p:nvPr/>
          </p:nvSpPr>
          <p:spPr>
            <a:xfrm>
              <a:off x="4138053" y="2163747"/>
              <a:ext cx="109540" cy="24400"/>
            </a:xfrm>
            <a:custGeom>
              <a:avLst/>
              <a:gdLst/>
              <a:ahLst/>
              <a:cxnLst/>
              <a:rect l="l" t="t" r="r" b="b"/>
              <a:pathLst>
                <a:path w="3578" h="797" extrusionOk="0">
                  <a:moveTo>
                    <a:pt x="0" y="0"/>
                  </a:moveTo>
                  <a:lnTo>
                    <a:pt x="0" y="796"/>
                  </a:lnTo>
                  <a:lnTo>
                    <a:pt x="3181" y="796"/>
                  </a:lnTo>
                  <a:cubicBezTo>
                    <a:pt x="3400" y="796"/>
                    <a:pt x="3578" y="617"/>
                    <a:pt x="3578" y="397"/>
                  </a:cubicBezTo>
                  <a:cubicBezTo>
                    <a:pt x="3578" y="178"/>
                    <a:pt x="3400" y="0"/>
                    <a:pt x="3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90" y="1476065"/>
            <a:ext cx="3579304" cy="24086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382698" y="1320306"/>
                <a:ext cx="3781906" cy="12825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−25</m:t>
                        </m:r>
                      </m:num>
                      <m:den>
                        <m:r>
                          <a:rPr lang="fr-FR" sz="2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&lt;−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&lt;0&lt;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79</m:t>
                        </m:r>
                      </m:num>
                      <m:den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num>
                      <m:den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  <a:endParaRPr lang="en-US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698" y="1320306"/>
                <a:ext cx="3781906" cy="1282595"/>
              </a:xfrm>
              <a:prstGeom prst="rect">
                <a:avLst/>
              </a:prstGeom>
              <a:blipFill>
                <a:blip r:embed="rId4"/>
                <a:stretch>
                  <a:fillRect l="-1774" b="-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506920" y="2483108"/>
                <a:ext cx="3584342" cy="1750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; B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; C(0); D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; 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920" y="2483108"/>
                <a:ext cx="3584342" cy="1750479"/>
              </a:xfrm>
              <a:prstGeom prst="rect">
                <a:avLst/>
              </a:prstGeom>
              <a:blipFill>
                <a:blip r:embed="rId5"/>
                <a:stretch>
                  <a:fillRect l="-1701" r="-1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266238" y="1334968"/>
            <a:ext cx="719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animBg="1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445025"/>
            <a:ext cx="6875911" cy="572700"/>
          </a:xfrm>
        </p:spPr>
        <p:txBody>
          <a:bodyPr/>
          <a:lstStyle/>
          <a:p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1.36 (SGK - tr25)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65770" y="1413869"/>
                <a:ext cx="1746607" cy="768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sup>
                        </m:sSup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1+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70" y="1413869"/>
                <a:ext cx="1746607" cy="768800"/>
              </a:xfrm>
              <a:prstGeom prst="rect">
                <a:avLst/>
              </a:prstGeom>
              <a:blipFill rotWithShape="0">
                <a:blip r:embed="rId3"/>
                <a:stretch>
                  <a:fillRect l="-3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65770" y="2177924"/>
                <a:ext cx="5681609" cy="952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b) 2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+ 0,125</a:t>
                </a:r>
                <a:r>
                  <a:rPr lang="en-US" sz="2000" baseline="30000" dirty="0"/>
                  <a:t>3</a:t>
                </a:r>
                <a:r>
                  <a:rPr lang="en-US" sz="2000" dirty="0"/>
                  <a:t> . 8</a:t>
                </a:r>
                <a:r>
                  <a:rPr lang="en-US" sz="2000" baseline="30000" dirty="0"/>
                  <a:t>3</a:t>
                </a:r>
                <a:r>
                  <a:rPr lang="en-US" sz="2000" dirty="0"/>
                  <a:t> - (-12)</a:t>
                </a:r>
                <a:r>
                  <a:rPr lang="en-US" sz="2000" baseline="30000" dirty="0"/>
                  <a:t>4</a:t>
                </a:r>
                <a:r>
                  <a:rPr lang="en-US" sz="2000" dirty="0"/>
                  <a:t> : 6</a:t>
                </a:r>
                <a:r>
                  <a:rPr lang="en-US" sz="2000" baseline="30000" dirty="0"/>
                  <a:t>4</a:t>
                </a:r>
                <a:r>
                  <a:rPr lang="en-US" sz="2000" dirty="0"/>
                  <a:t>.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70" y="2177924"/>
                <a:ext cx="5681609" cy="952697"/>
              </a:xfrm>
              <a:prstGeom prst="rect">
                <a:avLst/>
              </a:prstGeom>
              <a:blipFill rotWithShape="0">
                <a:blip r:embed="rId4"/>
                <a:stretch>
                  <a:fillRect l="-1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12377" y="1413869"/>
                <a:ext cx="2486346" cy="764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.(1+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 = 3</a:t>
                </a:r>
                <a:r>
                  <a:rPr lang="en-US" sz="2000" baseline="30000" dirty="0">
                    <a:solidFill>
                      <a:schemeClr val="tx1">
                        <a:lumMod val="75000"/>
                      </a:schemeClr>
                    </a:solidFill>
                  </a:rPr>
                  <a:t>12</a:t>
                </a:r>
                <a:endParaRPr lang="en-US" sz="20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377" y="1413869"/>
                <a:ext cx="2486346" cy="764055"/>
              </a:xfrm>
              <a:prstGeom prst="rect">
                <a:avLst/>
              </a:prstGeom>
              <a:blipFill rotWithShape="0">
                <a:blip r:embed="rId5"/>
                <a:stretch>
                  <a:fillRect l="-2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18003" y="3338123"/>
                <a:ext cx="6364325" cy="718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= 2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. 8</a:t>
                </a:r>
                <a:r>
                  <a:rPr lang="en-US" sz="2000" baseline="30000" dirty="0">
                    <a:solidFill>
                      <a:schemeClr val="tx1">
                        <a:lumMod val="75000"/>
                      </a:schemeClr>
                    </a:solidFill>
                  </a:rPr>
                  <a:t>3</a:t>
                </a:r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 - (-2)</a:t>
                </a:r>
                <a:r>
                  <a:rPr lang="en-US" sz="2000" baseline="30000" dirty="0">
                    <a:solidFill>
                      <a:schemeClr val="tx1">
                        <a:lumMod val="75000"/>
                      </a:schemeClr>
                    </a:solidFill>
                  </a:rPr>
                  <a:t>4</a:t>
                </a:r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 = 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 + 1 - 16 = 57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003" y="3338123"/>
                <a:ext cx="6364325" cy="718017"/>
              </a:xfrm>
              <a:prstGeom prst="rect">
                <a:avLst/>
              </a:prstGeom>
              <a:blipFill rotWithShape="0">
                <a:blip r:embed="rId6"/>
                <a:stretch>
                  <a:fillRect l="-1054" b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oogle Shape;1214;p66"/>
          <p:cNvGrpSpPr/>
          <p:nvPr/>
        </p:nvGrpSpPr>
        <p:grpSpPr>
          <a:xfrm rot="1586459">
            <a:off x="7858814" y="1942480"/>
            <a:ext cx="363425" cy="3807782"/>
            <a:chOff x="7291170" y="1804698"/>
            <a:chExt cx="225602" cy="2363743"/>
          </a:xfrm>
        </p:grpSpPr>
        <p:sp>
          <p:nvSpPr>
            <p:cNvPr id="17" name="Google Shape;1215;p66"/>
            <p:cNvSpPr/>
            <p:nvPr/>
          </p:nvSpPr>
          <p:spPr>
            <a:xfrm>
              <a:off x="7370769" y="1804698"/>
              <a:ext cx="66466" cy="89300"/>
            </a:xfrm>
            <a:custGeom>
              <a:avLst/>
              <a:gdLst/>
              <a:ahLst/>
              <a:cxnLst/>
              <a:rect l="l" t="t" r="r" b="b"/>
              <a:pathLst>
                <a:path w="1144" h="1537" extrusionOk="0">
                  <a:moveTo>
                    <a:pt x="572" y="0"/>
                  </a:moveTo>
                  <a:lnTo>
                    <a:pt x="0" y="1536"/>
                  </a:lnTo>
                  <a:lnTo>
                    <a:pt x="1143" y="153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6;p66"/>
            <p:cNvSpPr/>
            <p:nvPr/>
          </p:nvSpPr>
          <p:spPr>
            <a:xfrm>
              <a:off x="7291170" y="1893941"/>
              <a:ext cx="225602" cy="216539"/>
            </a:xfrm>
            <a:custGeom>
              <a:avLst/>
              <a:gdLst/>
              <a:ahLst/>
              <a:cxnLst/>
              <a:rect l="l" t="t" r="r" b="b"/>
              <a:pathLst>
                <a:path w="3883" h="3727" extrusionOk="0">
                  <a:moveTo>
                    <a:pt x="1370" y="0"/>
                  </a:moveTo>
                  <a:lnTo>
                    <a:pt x="1" y="3727"/>
                  </a:lnTo>
                  <a:lnTo>
                    <a:pt x="3882" y="3727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7;p66"/>
            <p:cNvSpPr/>
            <p:nvPr/>
          </p:nvSpPr>
          <p:spPr>
            <a:xfrm>
              <a:off x="7291170" y="2110423"/>
              <a:ext cx="225602" cy="2058018"/>
            </a:xfrm>
            <a:custGeom>
              <a:avLst/>
              <a:gdLst/>
              <a:ahLst/>
              <a:cxnLst/>
              <a:rect l="l" t="t" r="r" b="b"/>
              <a:pathLst>
                <a:path w="3883" h="35422" extrusionOk="0">
                  <a:moveTo>
                    <a:pt x="1" y="1"/>
                  </a:moveTo>
                  <a:lnTo>
                    <a:pt x="1" y="34874"/>
                  </a:lnTo>
                  <a:cubicBezTo>
                    <a:pt x="1" y="35184"/>
                    <a:pt x="251" y="35422"/>
                    <a:pt x="549" y="35422"/>
                  </a:cubicBezTo>
                  <a:lnTo>
                    <a:pt x="3335" y="35422"/>
                  </a:lnTo>
                  <a:cubicBezTo>
                    <a:pt x="3632" y="35422"/>
                    <a:pt x="3882" y="35184"/>
                    <a:pt x="3882" y="34874"/>
                  </a:cubicBezTo>
                  <a:lnTo>
                    <a:pt x="3882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8;p66"/>
            <p:cNvSpPr/>
            <p:nvPr/>
          </p:nvSpPr>
          <p:spPr>
            <a:xfrm>
              <a:off x="7363855" y="2110423"/>
              <a:ext cx="80294" cy="2058018"/>
            </a:xfrm>
            <a:custGeom>
              <a:avLst/>
              <a:gdLst/>
              <a:ahLst/>
              <a:cxnLst/>
              <a:rect l="l" t="t" r="r" b="b"/>
              <a:pathLst>
                <a:path w="1382" h="35422" extrusionOk="0">
                  <a:moveTo>
                    <a:pt x="0" y="1"/>
                  </a:moveTo>
                  <a:lnTo>
                    <a:pt x="0" y="35422"/>
                  </a:lnTo>
                  <a:lnTo>
                    <a:pt x="1381" y="35422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3205;p95"/>
          <p:cNvGrpSpPr/>
          <p:nvPr/>
        </p:nvGrpSpPr>
        <p:grpSpPr>
          <a:xfrm rot="-580533">
            <a:off x="6904002" y="1561642"/>
            <a:ext cx="935408" cy="1465330"/>
            <a:chOff x="3444475" y="957400"/>
            <a:chExt cx="926325" cy="1451100"/>
          </a:xfrm>
        </p:grpSpPr>
        <p:sp>
          <p:nvSpPr>
            <p:cNvPr id="22" name="Google Shape;3206;p95"/>
            <p:cNvSpPr/>
            <p:nvPr/>
          </p:nvSpPr>
          <p:spPr>
            <a:xfrm>
              <a:off x="3454300" y="996975"/>
              <a:ext cx="876900" cy="1401700"/>
            </a:xfrm>
            <a:custGeom>
              <a:avLst/>
              <a:gdLst/>
              <a:ahLst/>
              <a:cxnLst/>
              <a:rect l="l" t="t" r="r" b="b"/>
              <a:pathLst>
                <a:path w="35076" h="56068" extrusionOk="0">
                  <a:moveTo>
                    <a:pt x="33645" y="0"/>
                  </a:moveTo>
                  <a:cubicBezTo>
                    <a:pt x="33638" y="0"/>
                    <a:pt x="33631" y="0"/>
                    <a:pt x="33623" y="1"/>
                  </a:cubicBezTo>
                  <a:lnTo>
                    <a:pt x="1036" y="239"/>
                  </a:lnTo>
                  <a:cubicBezTo>
                    <a:pt x="452" y="239"/>
                    <a:pt x="0" y="703"/>
                    <a:pt x="0" y="1287"/>
                  </a:cubicBezTo>
                  <a:lnTo>
                    <a:pt x="393" y="55031"/>
                  </a:lnTo>
                  <a:cubicBezTo>
                    <a:pt x="393" y="55607"/>
                    <a:pt x="857" y="56067"/>
                    <a:pt x="1419" y="56067"/>
                  </a:cubicBezTo>
                  <a:cubicBezTo>
                    <a:pt x="1426" y="56067"/>
                    <a:pt x="1434" y="56067"/>
                    <a:pt x="1441" y="56067"/>
                  </a:cubicBezTo>
                  <a:lnTo>
                    <a:pt x="34040" y="55829"/>
                  </a:lnTo>
                  <a:cubicBezTo>
                    <a:pt x="34612" y="55829"/>
                    <a:pt x="35076" y="55353"/>
                    <a:pt x="35076" y="54781"/>
                  </a:cubicBezTo>
                  <a:lnTo>
                    <a:pt x="34671" y="1025"/>
                  </a:lnTo>
                  <a:cubicBezTo>
                    <a:pt x="34671" y="460"/>
                    <a:pt x="34218" y="0"/>
                    <a:pt x="336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07;p95"/>
            <p:cNvSpPr/>
            <p:nvPr/>
          </p:nvSpPr>
          <p:spPr>
            <a:xfrm>
              <a:off x="3488825" y="1065425"/>
              <a:ext cx="801000" cy="350975"/>
            </a:xfrm>
            <a:custGeom>
              <a:avLst/>
              <a:gdLst/>
              <a:ahLst/>
              <a:cxnLst/>
              <a:rect l="l" t="t" r="r" b="b"/>
              <a:pathLst>
                <a:path w="32040" h="14039" extrusionOk="0">
                  <a:moveTo>
                    <a:pt x="30260" y="1"/>
                  </a:moveTo>
                  <a:cubicBezTo>
                    <a:pt x="30234" y="1"/>
                    <a:pt x="30208" y="1"/>
                    <a:pt x="30183" y="1"/>
                  </a:cubicBezTo>
                  <a:lnTo>
                    <a:pt x="1762" y="203"/>
                  </a:lnTo>
                  <a:cubicBezTo>
                    <a:pt x="786" y="203"/>
                    <a:pt x="0" y="430"/>
                    <a:pt x="0" y="704"/>
                  </a:cubicBezTo>
                  <a:lnTo>
                    <a:pt x="95" y="13562"/>
                  </a:lnTo>
                  <a:cubicBezTo>
                    <a:pt x="95" y="13836"/>
                    <a:pt x="881" y="14039"/>
                    <a:pt x="1858" y="14039"/>
                  </a:cubicBezTo>
                  <a:lnTo>
                    <a:pt x="30278" y="13824"/>
                  </a:lnTo>
                  <a:cubicBezTo>
                    <a:pt x="31254" y="13824"/>
                    <a:pt x="32040" y="13598"/>
                    <a:pt x="32040" y="13336"/>
                  </a:cubicBezTo>
                  <a:lnTo>
                    <a:pt x="31945" y="465"/>
                  </a:lnTo>
                  <a:cubicBezTo>
                    <a:pt x="31945" y="210"/>
                    <a:pt x="31200" y="1"/>
                    <a:pt x="30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08;p95"/>
            <p:cNvSpPr/>
            <p:nvPr/>
          </p:nvSpPr>
          <p:spPr>
            <a:xfrm>
              <a:off x="3925475" y="15559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51" y="36"/>
                  </a:lnTo>
                  <a:cubicBezTo>
                    <a:pt x="334" y="36"/>
                    <a:pt x="1" y="370"/>
                    <a:pt x="1" y="786"/>
                  </a:cubicBezTo>
                  <a:lnTo>
                    <a:pt x="36" y="5346"/>
                  </a:lnTo>
                  <a:cubicBezTo>
                    <a:pt x="36" y="5763"/>
                    <a:pt x="382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7" y="5716"/>
                    <a:pt x="6097" y="5311"/>
                  </a:cubicBezTo>
                  <a:lnTo>
                    <a:pt x="6061" y="739"/>
                  </a:lnTo>
                  <a:cubicBezTo>
                    <a:pt x="6061" y="322"/>
                    <a:pt x="5728" y="1"/>
                    <a:pt x="53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09;p95"/>
            <p:cNvSpPr/>
            <p:nvPr/>
          </p:nvSpPr>
          <p:spPr>
            <a:xfrm>
              <a:off x="3920425" y="1551200"/>
              <a:ext cx="162550" cy="161975"/>
            </a:xfrm>
            <a:custGeom>
              <a:avLst/>
              <a:gdLst/>
              <a:ahLst/>
              <a:cxnLst/>
              <a:rect l="l" t="t" r="r" b="b"/>
              <a:pathLst>
                <a:path w="6502" h="6479" extrusionOk="0">
                  <a:moveTo>
                    <a:pt x="5513" y="394"/>
                  </a:moveTo>
                  <a:cubicBezTo>
                    <a:pt x="5822" y="394"/>
                    <a:pt x="6072" y="632"/>
                    <a:pt x="6072" y="942"/>
                  </a:cubicBezTo>
                  <a:lnTo>
                    <a:pt x="6108" y="5514"/>
                  </a:lnTo>
                  <a:cubicBezTo>
                    <a:pt x="6096" y="5811"/>
                    <a:pt x="5858" y="6049"/>
                    <a:pt x="5560" y="6049"/>
                  </a:cubicBezTo>
                  <a:lnTo>
                    <a:pt x="988" y="6085"/>
                  </a:lnTo>
                  <a:cubicBezTo>
                    <a:pt x="679" y="6085"/>
                    <a:pt x="441" y="5847"/>
                    <a:pt x="429" y="5537"/>
                  </a:cubicBezTo>
                  <a:lnTo>
                    <a:pt x="393" y="965"/>
                  </a:lnTo>
                  <a:cubicBezTo>
                    <a:pt x="405" y="668"/>
                    <a:pt x="643" y="430"/>
                    <a:pt x="941" y="430"/>
                  </a:cubicBezTo>
                  <a:lnTo>
                    <a:pt x="5513" y="394"/>
                  </a:lnTo>
                  <a:close/>
                  <a:moveTo>
                    <a:pt x="5535" y="1"/>
                  </a:moveTo>
                  <a:cubicBezTo>
                    <a:pt x="5527" y="1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7"/>
                    <a:pt x="0" y="453"/>
                    <a:pt x="12" y="977"/>
                  </a:cubicBezTo>
                  <a:lnTo>
                    <a:pt x="36" y="5549"/>
                  </a:lnTo>
                  <a:cubicBezTo>
                    <a:pt x="48" y="6066"/>
                    <a:pt x="453" y="6478"/>
                    <a:pt x="967" y="6478"/>
                  </a:cubicBezTo>
                  <a:cubicBezTo>
                    <a:pt x="974" y="6478"/>
                    <a:pt x="981" y="6478"/>
                    <a:pt x="988" y="6478"/>
                  </a:cubicBezTo>
                  <a:lnTo>
                    <a:pt x="5560" y="6454"/>
                  </a:lnTo>
                  <a:cubicBezTo>
                    <a:pt x="6084" y="6442"/>
                    <a:pt x="6501" y="6026"/>
                    <a:pt x="6489" y="5502"/>
                  </a:cubicBezTo>
                  <a:lnTo>
                    <a:pt x="6465" y="930"/>
                  </a:lnTo>
                  <a:cubicBezTo>
                    <a:pt x="6454" y="413"/>
                    <a:pt x="6048" y="1"/>
                    <a:pt x="55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10;p95"/>
            <p:cNvSpPr/>
            <p:nvPr/>
          </p:nvSpPr>
          <p:spPr>
            <a:xfrm>
              <a:off x="4144850" y="15542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22" y="36"/>
                    <a:pt x="1" y="381"/>
                    <a:pt x="1" y="786"/>
                  </a:cubicBezTo>
                  <a:lnTo>
                    <a:pt x="36" y="5358"/>
                  </a:lnTo>
                  <a:cubicBezTo>
                    <a:pt x="36" y="5775"/>
                    <a:pt x="370" y="6096"/>
                    <a:pt x="786" y="6096"/>
                  </a:cubicBezTo>
                  <a:lnTo>
                    <a:pt x="5346" y="6060"/>
                  </a:lnTo>
                  <a:cubicBezTo>
                    <a:pt x="5763" y="6060"/>
                    <a:pt x="6097" y="5727"/>
                    <a:pt x="6097" y="5310"/>
                  </a:cubicBezTo>
                  <a:lnTo>
                    <a:pt x="6061" y="738"/>
                  </a:lnTo>
                  <a:cubicBezTo>
                    <a:pt x="6061" y="333"/>
                    <a:pt x="5716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11;p95"/>
            <p:cNvSpPr/>
            <p:nvPr/>
          </p:nvSpPr>
          <p:spPr>
            <a:xfrm>
              <a:off x="4139800" y="15494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10" y="394"/>
                    <a:pt x="6060" y="644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8" y="6061"/>
                  </a:cubicBezTo>
                  <a:lnTo>
                    <a:pt x="988" y="6097"/>
                  </a:lnTo>
                  <a:cubicBezTo>
                    <a:pt x="679" y="6097"/>
                    <a:pt x="429" y="5858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36" y="5549"/>
                  </a:lnTo>
                  <a:cubicBezTo>
                    <a:pt x="48" y="6073"/>
                    <a:pt x="464" y="6489"/>
                    <a:pt x="988" y="6489"/>
                  </a:cubicBezTo>
                  <a:lnTo>
                    <a:pt x="5560" y="6454"/>
                  </a:lnTo>
                  <a:cubicBezTo>
                    <a:pt x="6072" y="6454"/>
                    <a:pt x="6501" y="6025"/>
                    <a:pt x="6489" y="5501"/>
                  </a:cubicBezTo>
                  <a:lnTo>
                    <a:pt x="6465" y="941"/>
                  </a:lnTo>
                  <a:cubicBezTo>
                    <a:pt x="6453" y="417"/>
                    <a:pt x="6025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12;p95"/>
            <p:cNvSpPr/>
            <p:nvPr/>
          </p:nvSpPr>
          <p:spPr>
            <a:xfrm>
              <a:off x="3488825" y="17732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22" y="36"/>
                    <a:pt x="0" y="381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0"/>
                  </a:lnTo>
                  <a:cubicBezTo>
                    <a:pt x="5763" y="6060"/>
                    <a:pt x="6096" y="5727"/>
                    <a:pt x="6096" y="5310"/>
                  </a:cubicBezTo>
                  <a:lnTo>
                    <a:pt x="6060" y="738"/>
                  </a:lnTo>
                  <a:cubicBezTo>
                    <a:pt x="6060" y="333"/>
                    <a:pt x="5715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13;p95"/>
            <p:cNvSpPr/>
            <p:nvPr/>
          </p:nvSpPr>
          <p:spPr>
            <a:xfrm>
              <a:off x="3483750" y="176850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58"/>
                    <a:pt x="429" y="5549"/>
                  </a:cubicBezTo>
                  <a:lnTo>
                    <a:pt x="394" y="977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1" y="465"/>
                    <a:pt x="1" y="989"/>
                  </a:cubicBezTo>
                  <a:lnTo>
                    <a:pt x="36" y="5549"/>
                  </a:lnTo>
                  <a:cubicBezTo>
                    <a:pt x="48" y="6073"/>
                    <a:pt x="465" y="6489"/>
                    <a:pt x="989" y="6489"/>
                  </a:cubicBezTo>
                  <a:lnTo>
                    <a:pt x="5561" y="6454"/>
                  </a:lnTo>
                  <a:cubicBezTo>
                    <a:pt x="6073" y="6454"/>
                    <a:pt x="6502" y="6025"/>
                    <a:pt x="6490" y="5513"/>
                  </a:cubicBezTo>
                  <a:lnTo>
                    <a:pt x="6466" y="941"/>
                  </a:lnTo>
                  <a:cubicBezTo>
                    <a:pt x="6454" y="417"/>
                    <a:pt x="6025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14;p95"/>
            <p:cNvSpPr/>
            <p:nvPr/>
          </p:nvSpPr>
          <p:spPr>
            <a:xfrm>
              <a:off x="3707900" y="17717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1"/>
                  </a:moveTo>
                  <a:lnTo>
                    <a:pt x="738" y="36"/>
                  </a:lnTo>
                  <a:cubicBezTo>
                    <a:pt x="334" y="36"/>
                    <a:pt x="0" y="370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6" y="5727"/>
                    <a:pt x="6096" y="5311"/>
                  </a:cubicBezTo>
                  <a:lnTo>
                    <a:pt x="6060" y="739"/>
                  </a:lnTo>
                  <a:cubicBezTo>
                    <a:pt x="6060" y="334"/>
                    <a:pt x="5727" y="1"/>
                    <a:pt x="53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15;p95"/>
            <p:cNvSpPr/>
            <p:nvPr/>
          </p:nvSpPr>
          <p:spPr>
            <a:xfrm>
              <a:off x="3702825" y="1767025"/>
              <a:ext cx="162550" cy="162225"/>
            </a:xfrm>
            <a:custGeom>
              <a:avLst/>
              <a:gdLst/>
              <a:ahLst/>
              <a:cxnLst/>
              <a:rect l="l" t="t" r="r" b="b"/>
              <a:pathLst>
                <a:path w="6502" h="6489" extrusionOk="0">
                  <a:moveTo>
                    <a:pt x="5513" y="393"/>
                  </a:moveTo>
                  <a:cubicBezTo>
                    <a:pt x="5823" y="393"/>
                    <a:pt x="6061" y="631"/>
                    <a:pt x="6073" y="941"/>
                  </a:cubicBezTo>
                  <a:lnTo>
                    <a:pt x="6097" y="5513"/>
                  </a:lnTo>
                  <a:cubicBezTo>
                    <a:pt x="6109" y="5810"/>
                    <a:pt x="5859" y="6060"/>
                    <a:pt x="5561" y="6060"/>
                  </a:cubicBezTo>
                  <a:lnTo>
                    <a:pt x="989" y="6096"/>
                  </a:lnTo>
                  <a:cubicBezTo>
                    <a:pt x="679" y="6096"/>
                    <a:pt x="441" y="5846"/>
                    <a:pt x="441" y="5548"/>
                  </a:cubicBezTo>
                  <a:lnTo>
                    <a:pt x="406" y="976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29" y="36"/>
                    <a:pt x="1" y="464"/>
                    <a:pt x="13" y="988"/>
                  </a:cubicBezTo>
                  <a:lnTo>
                    <a:pt x="48" y="5548"/>
                  </a:lnTo>
                  <a:cubicBezTo>
                    <a:pt x="48" y="6072"/>
                    <a:pt x="477" y="6489"/>
                    <a:pt x="989" y="6489"/>
                  </a:cubicBezTo>
                  <a:lnTo>
                    <a:pt x="5561" y="6453"/>
                  </a:lnTo>
                  <a:cubicBezTo>
                    <a:pt x="6085" y="6453"/>
                    <a:pt x="6502" y="6025"/>
                    <a:pt x="6502" y="5501"/>
                  </a:cubicBezTo>
                  <a:lnTo>
                    <a:pt x="6466" y="941"/>
                  </a:lnTo>
                  <a:cubicBezTo>
                    <a:pt x="6466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16;p95"/>
            <p:cNvSpPr/>
            <p:nvPr/>
          </p:nvSpPr>
          <p:spPr>
            <a:xfrm>
              <a:off x="3926975" y="1770275"/>
              <a:ext cx="152725" cy="152150"/>
            </a:xfrm>
            <a:custGeom>
              <a:avLst/>
              <a:gdLst/>
              <a:ahLst/>
              <a:cxnLst/>
              <a:rect l="l" t="t" r="r" b="b"/>
              <a:pathLst>
                <a:path w="6109" h="6086" extrusionOk="0">
                  <a:moveTo>
                    <a:pt x="5343" y="1"/>
                  </a:moveTo>
                  <a:cubicBezTo>
                    <a:pt x="5336" y="1"/>
                    <a:pt x="5329" y="1"/>
                    <a:pt x="5322" y="1"/>
                  </a:cubicBezTo>
                  <a:lnTo>
                    <a:pt x="750" y="25"/>
                  </a:lnTo>
                  <a:cubicBezTo>
                    <a:pt x="334" y="37"/>
                    <a:pt x="0" y="370"/>
                    <a:pt x="12" y="787"/>
                  </a:cubicBezTo>
                  <a:lnTo>
                    <a:pt x="36" y="5347"/>
                  </a:lnTo>
                  <a:cubicBezTo>
                    <a:pt x="48" y="5756"/>
                    <a:pt x="370" y="6085"/>
                    <a:pt x="776" y="6085"/>
                  </a:cubicBezTo>
                  <a:cubicBezTo>
                    <a:pt x="783" y="6085"/>
                    <a:pt x="791" y="6085"/>
                    <a:pt x="798" y="6085"/>
                  </a:cubicBezTo>
                  <a:lnTo>
                    <a:pt x="5358" y="6061"/>
                  </a:lnTo>
                  <a:cubicBezTo>
                    <a:pt x="5775" y="6049"/>
                    <a:pt x="6108" y="5716"/>
                    <a:pt x="6096" y="5311"/>
                  </a:cubicBezTo>
                  <a:lnTo>
                    <a:pt x="6072" y="739"/>
                  </a:lnTo>
                  <a:cubicBezTo>
                    <a:pt x="6061" y="330"/>
                    <a:pt x="5739" y="1"/>
                    <a:pt x="5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17;p95"/>
            <p:cNvSpPr/>
            <p:nvPr/>
          </p:nvSpPr>
          <p:spPr>
            <a:xfrm>
              <a:off x="3922200" y="17652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34" y="405"/>
                  </a:moveTo>
                  <a:cubicBezTo>
                    <a:pt x="5822" y="405"/>
                    <a:pt x="6061" y="650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7"/>
                  </a:lnTo>
                  <a:cubicBezTo>
                    <a:pt x="970" y="6097"/>
                    <a:pt x="963" y="6097"/>
                    <a:pt x="957" y="6097"/>
                  </a:cubicBezTo>
                  <a:cubicBezTo>
                    <a:pt x="668" y="6097"/>
                    <a:pt x="429" y="5852"/>
                    <a:pt x="429" y="5561"/>
                  </a:cubicBezTo>
                  <a:lnTo>
                    <a:pt x="394" y="989"/>
                  </a:lnTo>
                  <a:cubicBezTo>
                    <a:pt x="394" y="679"/>
                    <a:pt x="632" y="441"/>
                    <a:pt x="929" y="429"/>
                  </a:cubicBezTo>
                  <a:lnTo>
                    <a:pt x="5501" y="405"/>
                  </a:lnTo>
                  <a:lnTo>
                    <a:pt x="5513" y="405"/>
                  </a:lnTo>
                  <a:cubicBezTo>
                    <a:pt x="5520" y="405"/>
                    <a:pt x="5527" y="405"/>
                    <a:pt x="5534" y="405"/>
                  </a:cubicBezTo>
                  <a:close/>
                  <a:moveTo>
                    <a:pt x="5501" y="1"/>
                  </a:moveTo>
                  <a:lnTo>
                    <a:pt x="929" y="36"/>
                  </a:lnTo>
                  <a:cubicBezTo>
                    <a:pt x="417" y="48"/>
                    <a:pt x="1" y="465"/>
                    <a:pt x="1" y="989"/>
                  </a:cubicBezTo>
                  <a:lnTo>
                    <a:pt x="36" y="5561"/>
                  </a:lnTo>
                  <a:cubicBezTo>
                    <a:pt x="36" y="6066"/>
                    <a:pt x="453" y="6490"/>
                    <a:pt x="956" y="6490"/>
                  </a:cubicBezTo>
                  <a:cubicBezTo>
                    <a:pt x="963" y="6490"/>
                    <a:pt x="970" y="6490"/>
                    <a:pt x="977" y="6490"/>
                  </a:cubicBezTo>
                  <a:lnTo>
                    <a:pt x="5549" y="6454"/>
                  </a:lnTo>
                  <a:cubicBezTo>
                    <a:pt x="6073" y="6454"/>
                    <a:pt x="6490" y="6037"/>
                    <a:pt x="6490" y="5513"/>
                  </a:cubicBezTo>
                  <a:lnTo>
                    <a:pt x="6454" y="941"/>
                  </a:lnTo>
                  <a:cubicBezTo>
                    <a:pt x="6454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18;p95"/>
            <p:cNvSpPr/>
            <p:nvPr/>
          </p:nvSpPr>
          <p:spPr>
            <a:xfrm>
              <a:off x="4146350" y="17685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1"/>
                  </a:moveTo>
                  <a:lnTo>
                    <a:pt x="738" y="36"/>
                  </a:lnTo>
                  <a:cubicBezTo>
                    <a:pt x="333" y="36"/>
                    <a:pt x="0" y="370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7"/>
                    <a:pt x="786" y="6097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1"/>
                  </a:cubicBezTo>
                  <a:lnTo>
                    <a:pt x="6060" y="739"/>
                  </a:lnTo>
                  <a:cubicBezTo>
                    <a:pt x="6060" y="334"/>
                    <a:pt x="5727" y="1"/>
                    <a:pt x="53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19;p95"/>
            <p:cNvSpPr/>
            <p:nvPr/>
          </p:nvSpPr>
          <p:spPr>
            <a:xfrm>
              <a:off x="4141275" y="1763750"/>
              <a:ext cx="162550" cy="162225"/>
            </a:xfrm>
            <a:custGeom>
              <a:avLst/>
              <a:gdLst/>
              <a:ahLst/>
              <a:cxnLst/>
              <a:rect l="l" t="t" r="r" b="b"/>
              <a:pathLst>
                <a:path w="6502" h="6489" extrusionOk="0">
                  <a:moveTo>
                    <a:pt x="5513" y="393"/>
                  </a:moveTo>
                  <a:cubicBezTo>
                    <a:pt x="5811" y="393"/>
                    <a:pt x="6061" y="631"/>
                    <a:pt x="6073" y="941"/>
                  </a:cubicBezTo>
                  <a:lnTo>
                    <a:pt x="6097" y="5513"/>
                  </a:lnTo>
                  <a:cubicBezTo>
                    <a:pt x="6097" y="5810"/>
                    <a:pt x="5859" y="6060"/>
                    <a:pt x="5549" y="6060"/>
                  </a:cubicBezTo>
                  <a:lnTo>
                    <a:pt x="989" y="6096"/>
                  </a:lnTo>
                  <a:cubicBezTo>
                    <a:pt x="679" y="6096"/>
                    <a:pt x="441" y="5858"/>
                    <a:pt x="429" y="5548"/>
                  </a:cubicBezTo>
                  <a:lnTo>
                    <a:pt x="394" y="976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1" y="464"/>
                    <a:pt x="13" y="988"/>
                  </a:cubicBezTo>
                  <a:lnTo>
                    <a:pt x="36" y="5548"/>
                  </a:lnTo>
                  <a:cubicBezTo>
                    <a:pt x="48" y="6072"/>
                    <a:pt x="465" y="6489"/>
                    <a:pt x="989" y="6489"/>
                  </a:cubicBezTo>
                  <a:lnTo>
                    <a:pt x="5561" y="6453"/>
                  </a:lnTo>
                  <a:cubicBezTo>
                    <a:pt x="6085" y="6453"/>
                    <a:pt x="6501" y="6025"/>
                    <a:pt x="6501" y="5501"/>
                  </a:cubicBezTo>
                  <a:lnTo>
                    <a:pt x="6466" y="941"/>
                  </a:lnTo>
                  <a:cubicBezTo>
                    <a:pt x="6454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20;p95"/>
            <p:cNvSpPr/>
            <p:nvPr/>
          </p:nvSpPr>
          <p:spPr>
            <a:xfrm>
              <a:off x="3490300" y="19875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22" y="36"/>
                    <a:pt x="1" y="370"/>
                    <a:pt x="1" y="786"/>
                  </a:cubicBezTo>
                  <a:lnTo>
                    <a:pt x="36" y="5358"/>
                  </a:lnTo>
                  <a:cubicBezTo>
                    <a:pt x="36" y="5775"/>
                    <a:pt x="370" y="6097"/>
                    <a:pt x="787" y="6097"/>
                  </a:cubicBezTo>
                  <a:lnTo>
                    <a:pt x="5359" y="6061"/>
                  </a:lnTo>
                  <a:cubicBezTo>
                    <a:pt x="5763" y="6061"/>
                    <a:pt x="6097" y="5727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28" y="1"/>
                    <a:pt x="53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21;p95"/>
            <p:cNvSpPr/>
            <p:nvPr/>
          </p:nvSpPr>
          <p:spPr>
            <a:xfrm>
              <a:off x="3485250" y="198310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82"/>
                  </a:moveTo>
                  <a:cubicBezTo>
                    <a:pt x="5811" y="382"/>
                    <a:pt x="6061" y="620"/>
                    <a:pt x="6061" y="930"/>
                  </a:cubicBezTo>
                  <a:lnTo>
                    <a:pt x="6096" y="5502"/>
                  </a:lnTo>
                  <a:cubicBezTo>
                    <a:pt x="6096" y="5799"/>
                    <a:pt x="5858" y="6049"/>
                    <a:pt x="5561" y="6049"/>
                  </a:cubicBezTo>
                  <a:lnTo>
                    <a:pt x="989" y="6085"/>
                  </a:lnTo>
                  <a:cubicBezTo>
                    <a:pt x="679" y="6085"/>
                    <a:pt x="441" y="5835"/>
                    <a:pt x="429" y="5537"/>
                  </a:cubicBezTo>
                  <a:lnTo>
                    <a:pt x="405" y="977"/>
                  </a:lnTo>
                  <a:cubicBezTo>
                    <a:pt x="393" y="680"/>
                    <a:pt x="643" y="430"/>
                    <a:pt x="941" y="430"/>
                  </a:cubicBezTo>
                  <a:lnTo>
                    <a:pt x="5513" y="394"/>
                  </a:lnTo>
                  <a:lnTo>
                    <a:pt x="5513" y="382"/>
                  </a:lnTo>
                  <a:close/>
                  <a:moveTo>
                    <a:pt x="5534" y="1"/>
                  </a:moveTo>
                  <a:cubicBezTo>
                    <a:pt x="5527" y="1"/>
                    <a:pt x="5520" y="1"/>
                    <a:pt x="5513" y="1"/>
                  </a:cubicBezTo>
                  <a:lnTo>
                    <a:pt x="941" y="37"/>
                  </a:lnTo>
                  <a:cubicBezTo>
                    <a:pt x="429" y="37"/>
                    <a:pt x="0" y="465"/>
                    <a:pt x="12" y="977"/>
                  </a:cubicBezTo>
                  <a:lnTo>
                    <a:pt x="48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4" y="6442"/>
                    <a:pt x="6501" y="6026"/>
                    <a:pt x="6501" y="5502"/>
                  </a:cubicBezTo>
                  <a:lnTo>
                    <a:pt x="6465" y="930"/>
                  </a:lnTo>
                  <a:cubicBezTo>
                    <a:pt x="6454" y="425"/>
                    <a:pt x="6048" y="1"/>
                    <a:pt x="55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22;p95"/>
            <p:cNvSpPr/>
            <p:nvPr/>
          </p:nvSpPr>
          <p:spPr>
            <a:xfrm>
              <a:off x="3709375" y="1986100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11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36" y="5358"/>
                  </a:lnTo>
                  <a:cubicBezTo>
                    <a:pt x="48" y="5763"/>
                    <a:pt x="382" y="6096"/>
                    <a:pt x="787" y="6096"/>
                  </a:cubicBezTo>
                  <a:lnTo>
                    <a:pt x="5359" y="6060"/>
                  </a:lnTo>
                  <a:cubicBezTo>
                    <a:pt x="5775" y="6060"/>
                    <a:pt x="6109" y="5715"/>
                    <a:pt x="6097" y="5310"/>
                  </a:cubicBezTo>
                  <a:lnTo>
                    <a:pt x="6061" y="738"/>
                  </a:lnTo>
                  <a:cubicBezTo>
                    <a:pt x="6061" y="321"/>
                    <a:pt x="5728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23;p95"/>
            <p:cNvSpPr/>
            <p:nvPr/>
          </p:nvSpPr>
          <p:spPr>
            <a:xfrm>
              <a:off x="3704625" y="19813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13" y="393"/>
                  </a:moveTo>
                  <a:cubicBezTo>
                    <a:pt x="5810" y="393"/>
                    <a:pt x="6060" y="632"/>
                    <a:pt x="6060" y="941"/>
                  </a:cubicBezTo>
                  <a:lnTo>
                    <a:pt x="6096" y="5501"/>
                  </a:lnTo>
                  <a:cubicBezTo>
                    <a:pt x="6096" y="5811"/>
                    <a:pt x="5846" y="6049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6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31" y="429"/>
                    <a:pt x="941" y="429"/>
                  </a:cubicBezTo>
                  <a:lnTo>
                    <a:pt x="5513" y="393"/>
                  </a:lnTo>
                  <a:close/>
                  <a:moveTo>
                    <a:pt x="5522" y="0"/>
                  </a:moveTo>
                  <a:cubicBezTo>
                    <a:pt x="5515" y="0"/>
                    <a:pt x="5508" y="0"/>
                    <a:pt x="5501" y="1"/>
                  </a:cubicBezTo>
                  <a:lnTo>
                    <a:pt x="5513" y="1"/>
                  </a:lnTo>
                  <a:lnTo>
                    <a:pt x="941" y="36"/>
                  </a:lnTo>
                  <a:cubicBezTo>
                    <a:pt x="417" y="36"/>
                    <a:pt x="0" y="465"/>
                    <a:pt x="0" y="977"/>
                  </a:cubicBezTo>
                  <a:lnTo>
                    <a:pt x="36" y="5549"/>
                  </a:lnTo>
                  <a:cubicBezTo>
                    <a:pt x="36" y="6073"/>
                    <a:pt x="465" y="6489"/>
                    <a:pt x="988" y="6489"/>
                  </a:cubicBezTo>
                  <a:lnTo>
                    <a:pt x="5549" y="6454"/>
                  </a:lnTo>
                  <a:cubicBezTo>
                    <a:pt x="6072" y="6454"/>
                    <a:pt x="6489" y="6025"/>
                    <a:pt x="6489" y="5501"/>
                  </a:cubicBezTo>
                  <a:lnTo>
                    <a:pt x="6453" y="929"/>
                  </a:lnTo>
                  <a:cubicBezTo>
                    <a:pt x="6442" y="424"/>
                    <a:pt x="6024" y="0"/>
                    <a:pt x="5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24;p95"/>
            <p:cNvSpPr/>
            <p:nvPr/>
          </p:nvSpPr>
          <p:spPr>
            <a:xfrm>
              <a:off x="3928750" y="1984600"/>
              <a:ext cx="152425" cy="152125"/>
            </a:xfrm>
            <a:custGeom>
              <a:avLst/>
              <a:gdLst/>
              <a:ahLst/>
              <a:cxnLst/>
              <a:rect l="l" t="t" r="r" b="b"/>
              <a:pathLst>
                <a:path w="6097" h="6085" extrusionOk="0">
                  <a:moveTo>
                    <a:pt x="5332" y="0"/>
                  </a:moveTo>
                  <a:cubicBezTo>
                    <a:pt x="5325" y="0"/>
                    <a:pt x="5318" y="0"/>
                    <a:pt x="5311" y="1"/>
                  </a:cubicBezTo>
                  <a:lnTo>
                    <a:pt x="739" y="24"/>
                  </a:lnTo>
                  <a:cubicBezTo>
                    <a:pt x="322" y="36"/>
                    <a:pt x="1" y="370"/>
                    <a:pt x="1" y="774"/>
                  </a:cubicBezTo>
                  <a:lnTo>
                    <a:pt x="36" y="5346"/>
                  </a:lnTo>
                  <a:cubicBezTo>
                    <a:pt x="36" y="5756"/>
                    <a:pt x="358" y="6085"/>
                    <a:pt x="765" y="6085"/>
                  </a:cubicBezTo>
                  <a:cubicBezTo>
                    <a:pt x="772" y="6085"/>
                    <a:pt x="779" y="6085"/>
                    <a:pt x="786" y="6085"/>
                  </a:cubicBezTo>
                  <a:lnTo>
                    <a:pt x="5358" y="6061"/>
                  </a:lnTo>
                  <a:cubicBezTo>
                    <a:pt x="5763" y="6049"/>
                    <a:pt x="6097" y="5715"/>
                    <a:pt x="6097" y="5311"/>
                  </a:cubicBezTo>
                  <a:lnTo>
                    <a:pt x="6061" y="739"/>
                  </a:lnTo>
                  <a:cubicBezTo>
                    <a:pt x="6061" y="329"/>
                    <a:pt x="5739" y="0"/>
                    <a:pt x="5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25;p95"/>
            <p:cNvSpPr/>
            <p:nvPr/>
          </p:nvSpPr>
          <p:spPr>
            <a:xfrm>
              <a:off x="3923700" y="1979550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0"/>
                    <a:pt x="5858" y="6060"/>
                    <a:pt x="5549" y="6060"/>
                  </a:cubicBezTo>
                  <a:lnTo>
                    <a:pt x="977" y="6096"/>
                  </a:lnTo>
                  <a:cubicBezTo>
                    <a:pt x="679" y="6096"/>
                    <a:pt x="429" y="5858"/>
                    <a:pt x="429" y="5548"/>
                  </a:cubicBezTo>
                  <a:lnTo>
                    <a:pt x="393" y="988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4"/>
                    <a:pt x="0" y="988"/>
                  </a:cubicBezTo>
                  <a:lnTo>
                    <a:pt x="36" y="5560"/>
                  </a:lnTo>
                  <a:cubicBezTo>
                    <a:pt x="48" y="6065"/>
                    <a:pt x="453" y="6489"/>
                    <a:pt x="967" y="6489"/>
                  </a:cubicBezTo>
                  <a:cubicBezTo>
                    <a:pt x="974" y="6489"/>
                    <a:pt x="981" y="6489"/>
                    <a:pt x="988" y="6489"/>
                  </a:cubicBezTo>
                  <a:lnTo>
                    <a:pt x="5560" y="6453"/>
                  </a:lnTo>
                  <a:cubicBezTo>
                    <a:pt x="6084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26;p95"/>
            <p:cNvSpPr/>
            <p:nvPr/>
          </p:nvSpPr>
          <p:spPr>
            <a:xfrm>
              <a:off x="3491800" y="22019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81" y="6096"/>
                    <a:pt x="786" y="6096"/>
                  </a:cubicBezTo>
                  <a:lnTo>
                    <a:pt x="5358" y="6060"/>
                  </a:lnTo>
                  <a:cubicBezTo>
                    <a:pt x="5775" y="6060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3"/>
                    <a:pt x="5727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27;p95"/>
            <p:cNvSpPr/>
            <p:nvPr/>
          </p:nvSpPr>
          <p:spPr>
            <a:xfrm>
              <a:off x="3487025" y="21971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01" y="393"/>
                  </a:moveTo>
                  <a:cubicBezTo>
                    <a:pt x="5811" y="393"/>
                    <a:pt x="6049" y="632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47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7"/>
                    <a:pt x="429" y="5549"/>
                  </a:cubicBezTo>
                  <a:lnTo>
                    <a:pt x="394" y="977"/>
                  </a:lnTo>
                  <a:cubicBezTo>
                    <a:pt x="394" y="679"/>
                    <a:pt x="632" y="429"/>
                    <a:pt x="929" y="429"/>
                  </a:cubicBezTo>
                  <a:lnTo>
                    <a:pt x="5501" y="393"/>
                  </a:lnTo>
                  <a:close/>
                  <a:moveTo>
                    <a:pt x="5501" y="1"/>
                  </a:moveTo>
                  <a:lnTo>
                    <a:pt x="929" y="36"/>
                  </a:lnTo>
                  <a:cubicBezTo>
                    <a:pt x="417" y="36"/>
                    <a:pt x="1" y="465"/>
                    <a:pt x="1" y="989"/>
                  </a:cubicBezTo>
                  <a:lnTo>
                    <a:pt x="36" y="5549"/>
                  </a:lnTo>
                  <a:cubicBezTo>
                    <a:pt x="36" y="6073"/>
                    <a:pt x="465" y="6489"/>
                    <a:pt x="989" y="6489"/>
                  </a:cubicBezTo>
                  <a:lnTo>
                    <a:pt x="5549" y="6454"/>
                  </a:lnTo>
                  <a:cubicBezTo>
                    <a:pt x="6073" y="6454"/>
                    <a:pt x="6490" y="6025"/>
                    <a:pt x="6490" y="5501"/>
                  </a:cubicBezTo>
                  <a:lnTo>
                    <a:pt x="6454" y="941"/>
                  </a:lnTo>
                  <a:cubicBezTo>
                    <a:pt x="6454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28;p95"/>
            <p:cNvSpPr/>
            <p:nvPr/>
          </p:nvSpPr>
          <p:spPr>
            <a:xfrm>
              <a:off x="3710875" y="2200400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22" y="1"/>
                  </a:moveTo>
                  <a:lnTo>
                    <a:pt x="750" y="36"/>
                  </a:lnTo>
                  <a:cubicBezTo>
                    <a:pt x="334" y="36"/>
                    <a:pt x="0" y="370"/>
                    <a:pt x="12" y="786"/>
                  </a:cubicBezTo>
                  <a:lnTo>
                    <a:pt x="48" y="5346"/>
                  </a:lnTo>
                  <a:cubicBezTo>
                    <a:pt x="48" y="5763"/>
                    <a:pt x="381" y="6097"/>
                    <a:pt x="798" y="6097"/>
                  </a:cubicBezTo>
                  <a:lnTo>
                    <a:pt x="5358" y="6061"/>
                  </a:lnTo>
                  <a:cubicBezTo>
                    <a:pt x="5775" y="6061"/>
                    <a:pt x="6108" y="5716"/>
                    <a:pt x="6108" y="5311"/>
                  </a:cubicBezTo>
                  <a:lnTo>
                    <a:pt x="6072" y="739"/>
                  </a:lnTo>
                  <a:cubicBezTo>
                    <a:pt x="6061" y="322"/>
                    <a:pt x="5727" y="1"/>
                    <a:pt x="53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29;p95"/>
            <p:cNvSpPr/>
            <p:nvPr/>
          </p:nvSpPr>
          <p:spPr>
            <a:xfrm>
              <a:off x="3706100" y="21956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cubicBezTo>
                    <a:pt x="5811" y="394"/>
                    <a:pt x="6061" y="632"/>
                    <a:pt x="6061" y="930"/>
                  </a:cubicBezTo>
                  <a:lnTo>
                    <a:pt x="6097" y="5502"/>
                  </a:lnTo>
                  <a:cubicBezTo>
                    <a:pt x="6097" y="5811"/>
                    <a:pt x="5859" y="6049"/>
                    <a:pt x="5549" y="6061"/>
                  </a:cubicBezTo>
                  <a:lnTo>
                    <a:pt x="977" y="6085"/>
                  </a:lnTo>
                  <a:cubicBezTo>
                    <a:pt x="970" y="6085"/>
                    <a:pt x="963" y="6086"/>
                    <a:pt x="957" y="6086"/>
                  </a:cubicBezTo>
                  <a:cubicBezTo>
                    <a:pt x="668" y="6086"/>
                    <a:pt x="429" y="5840"/>
                    <a:pt x="429" y="5549"/>
                  </a:cubicBezTo>
                  <a:lnTo>
                    <a:pt x="394" y="977"/>
                  </a:lnTo>
                  <a:cubicBezTo>
                    <a:pt x="394" y="668"/>
                    <a:pt x="632" y="430"/>
                    <a:pt x="941" y="430"/>
                  </a:cubicBezTo>
                  <a:lnTo>
                    <a:pt x="5513" y="394"/>
                  </a:lnTo>
                  <a:close/>
                  <a:moveTo>
                    <a:pt x="5535" y="1"/>
                  </a:moveTo>
                  <a:cubicBezTo>
                    <a:pt x="5528" y="1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7"/>
                    <a:pt x="1" y="453"/>
                    <a:pt x="1" y="977"/>
                  </a:cubicBezTo>
                  <a:lnTo>
                    <a:pt x="36" y="5549"/>
                  </a:lnTo>
                  <a:cubicBezTo>
                    <a:pt x="36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73" y="6442"/>
                    <a:pt x="6502" y="6026"/>
                    <a:pt x="6490" y="5502"/>
                  </a:cubicBezTo>
                  <a:lnTo>
                    <a:pt x="6466" y="930"/>
                  </a:lnTo>
                  <a:cubicBezTo>
                    <a:pt x="6454" y="413"/>
                    <a:pt x="6037" y="1"/>
                    <a:pt x="55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30;p95"/>
            <p:cNvSpPr/>
            <p:nvPr/>
          </p:nvSpPr>
          <p:spPr>
            <a:xfrm>
              <a:off x="3930250" y="21986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4" y="36"/>
                    <a:pt x="0" y="381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0"/>
                  </a:lnTo>
                  <a:cubicBezTo>
                    <a:pt x="5775" y="6060"/>
                    <a:pt x="6096" y="5727"/>
                    <a:pt x="6096" y="5310"/>
                  </a:cubicBezTo>
                  <a:lnTo>
                    <a:pt x="6060" y="750"/>
                  </a:lnTo>
                  <a:cubicBezTo>
                    <a:pt x="6060" y="333"/>
                    <a:pt x="5727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31;p95"/>
            <p:cNvSpPr/>
            <p:nvPr/>
          </p:nvSpPr>
          <p:spPr>
            <a:xfrm>
              <a:off x="3925175" y="21938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61" y="6061"/>
                  </a:cubicBezTo>
                  <a:lnTo>
                    <a:pt x="989" y="6097"/>
                  </a:lnTo>
                  <a:cubicBezTo>
                    <a:pt x="679" y="6097"/>
                    <a:pt x="441" y="5858"/>
                    <a:pt x="429" y="5549"/>
                  </a:cubicBezTo>
                  <a:lnTo>
                    <a:pt x="394" y="989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1" y="465"/>
                    <a:pt x="13" y="989"/>
                  </a:cubicBezTo>
                  <a:lnTo>
                    <a:pt x="36" y="5561"/>
                  </a:lnTo>
                  <a:cubicBezTo>
                    <a:pt x="48" y="6073"/>
                    <a:pt x="465" y="6489"/>
                    <a:pt x="989" y="6489"/>
                  </a:cubicBezTo>
                  <a:lnTo>
                    <a:pt x="5561" y="6454"/>
                  </a:lnTo>
                  <a:cubicBezTo>
                    <a:pt x="6085" y="6454"/>
                    <a:pt x="6502" y="6025"/>
                    <a:pt x="6490" y="5513"/>
                  </a:cubicBezTo>
                  <a:lnTo>
                    <a:pt x="6466" y="941"/>
                  </a:lnTo>
                  <a:cubicBezTo>
                    <a:pt x="6454" y="417"/>
                    <a:pt x="6037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32;p95"/>
            <p:cNvSpPr/>
            <p:nvPr/>
          </p:nvSpPr>
          <p:spPr>
            <a:xfrm>
              <a:off x="4148125" y="1982825"/>
              <a:ext cx="153925" cy="366725"/>
            </a:xfrm>
            <a:custGeom>
              <a:avLst/>
              <a:gdLst/>
              <a:ahLst/>
              <a:cxnLst/>
              <a:rect l="l" t="t" r="r" b="b"/>
              <a:pathLst>
                <a:path w="6157" h="14669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96" y="13930"/>
                  </a:lnTo>
                  <a:cubicBezTo>
                    <a:pt x="96" y="14335"/>
                    <a:pt x="429" y="14669"/>
                    <a:pt x="834" y="14669"/>
                  </a:cubicBezTo>
                  <a:lnTo>
                    <a:pt x="5406" y="14633"/>
                  </a:lnTo>
                  <a:cubicBezTo>
                    <a:pt x="5823" y="14633"/>
                    <a:pt x="6156" y="14299"/>
                    <a:pt x="6156" y="13883"/>
                  </a:cubicBezTo>
                  <a:lnTo>
                    <a:pt x="6061" y="750"/>
                  </a:lnTo>
                  <a:cubicBezTo>
                    <a:pt x="6061" y="333"/>
                    <a:pt x="5727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33;p95"/>
            <p:cNvSpPr/>
            <p:nvPr/>
          </p:nvSpPr>
          <p:spPr>
            <a:xfrm>
              <a:off x="4143075" y="1978050"/>
              <a:ext cx="163725" cy="376550"/>
            </a:xfrm>
            <a:custGeom>
              <a:avLst/>
              <a:gdLst/>
              <a:ahLst/>
              <a:cxnLst/>
              <a:rect l="l" t="t" r="r" b="b"/>
              <a:pathLst>
                <a:path w="6549" h="15062" extrusionOk="0">
                  <a:moveTo>
                    <a:pt x="5501" y="393"/>
                  </a:moveTo>
                  <a:cubicBezTo>
                    <a:pt x="5810" y="393"/>
                    <a:pt x="6048" y="632"/>
                    <a:pt x="6060" y="941"/>
                  </a:cubicBezTo>
                  <a:lnTo>
                    <a:pt x="6072" y="3227"/>
                  </a:lnTo>
                  <a:lnTo>
                    <a:pt x="6084" y="5513"/>
                  </a:lnTo>
                  <a:lnTo>
                    <a:pt x="6120" y="9514"/>
                  </a:lnTo>
                  <a:lnTo>
                    <a:pt x="6144" y="12490"/>
                  </a:lnTo>
                  <a:lnTo>
                    <a:pt x="6156" y="14074"/>
                  </a:lnTo>
                  <a:cubicBezTo>
                    <a:pt x="6156" y="14383"/>
                    <a:pt x="5906" y="14633"/>
                    <a:pt x="5608" y="14633"/>
                  </a:cubicBezTo>
                  <a:lnTo>
                    <a:pt x="1036" y="14669"/>
                  </a:lnTo>
                  <a:cubicBezTo>
                    <a:pt x="738" y="14669"/>
                    <a:pt x="488" y="14419"/>
                    <a:pt x="488" y="14121"/>
                  </a:cubicBezTo>
                  <a:lnTo>
                    <a:pt x="476" y="12538"/>
                  </a:lnTo>
                  <a:lnTo>
                    <a:pt x="453" y="9549"/>
                  </a:lnTo>
                  <a:lnTo>
                    <a:pt x="429" y="5549"/>
                  </a:lnTo>
                  <a:lnTo>
                    <a:pt x="405" y="3263"/>
                  </a:lnTo>
                  <a:lnTo>
                    <a:pt x="393" y="977"/>
                  </a:lnTo>
                  <a:cubicBezTo>
                    <a:pt x="393" y="679"/>
                    <a:pt x="631" y="429"/>
                    <a:pt x="941" y="429"/>
                  </a:cubicBezTo>
                  <a:lnTo>
                    <a:pt x="5501" y="393"/>
                  </a:lnTo>
                  <a:close/>
                  <a:moveTo>
                    <a:pt x="5501" y="1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12" y="3263"/>
                  </a:lnTo>
                  <a:lnTo>
                    <a:pt x="36" y="5549"/>
                  </a:lnTo>
                  <a:lnTo>
                    <a:pt x="60" y="9549"/>
                  </a:lnTo>
                  <a:lnTo>
                    <a:pt x="83" y="12538"/>
                  </a:lnTo>
                  <a:lnTo>
                    <a:pt x="95" y="14121"/>
                  </a:lnTo>
                  <a:cubicBezTo>
                    <a:pt x="95" y="14645"/>
                    <a:pt x="524" y="15062"/>
                    <a:pt x="1048" y="15062"/>
                  </a:cubicBezTo>
                  <a:lnTo>
                    <a:pt x="5620" y="15026"/>
                  </a:lnTo>
                  <a:cubicBezTo>
                    <a:pt x="6132" y="15026"/>
                    <a:pt x="6549" y="14598"/>
                    <a:pt x="6549" y="14074"/>
                  </a:cubicBezTo>
                  <a:lnTo>
                    <a:pt x="6537" y="12490"/>
                  </a:lnTo>
                  <a:lnTo>
                    <a:pt x="6513" y="9502"/>
                  </a:lnTo>
                  <a:lnTo>
                    <a:pt x="6489" y="5501"/>
                  </a:lnTo>
                  <a:lnTo>
                    <a:pt x="6477" y="3215"/>
                  </a:lnTo>
                  <a:lnTo>
                    <a:pt x="6453" y="941"/>
                  </a:lnTo>
                  <a:cubicBezTo>
                    <a:pt x="6453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34;p95"/>
            <p:cNvSpPr/>
            <p:nvPr/>
          </p:nvSpPr>
          <p:spPr>
            <a:xfrm>
              <a:off x="3487025" y="1557475"/>
              <a:ext cx="371800" cy="153900"/>
            </a:xfrm>
            <a:custGeom>
              <a:avLst/>
              <a:gdLst/>
              <a:ahLst/>
              <a:cxnLst/>
              <a:rect l="l" t="t" r="r" b="b"/>
              <a:pathLst>
                <a:path w="14872" h="6156" extrusionOk="0">
                  <a:moveTo>
                    <a:pt x="14086" y="0"/>
                  </a:moveTo>
                  <a:lnTo>
                    <a:pt x="751" y="95"/>
                  </a:lnTo>
                  <a:cubicBezTo>
                    <a:pt x="334" y="95"/>
                    <a:pt x="1" y="441"/>
                    <a:pt x="13" y="845"/>
                  </a:cubicBezTo>
                  <a:lnTo>
                    <a:pt x="36" y="5417"/>
                  </a:lnTo>
                  <a:cubicBezTo>
                    <a:pt x="48" y="5834"/>
                    <a:pt x="382" y="6156"/>
                    <a:pt x="787" y="6156"/>
                  </a:cubicBezTo>
                  <a:lnTo>
                    <a:pt x="14133" y="6060"/>
                  </a:lnTo>
                  <a:cubicBezTo>
                    <a:pt x="14538" y="6060"/>
                    <a:pt x="14872" y="5727"/>
                    <a:pt x="14872" y="5310"/>
                  </a:cubicBezTo>
                  <a:lnTo>
                    <a:pt x="14836" y="738"/>
                  </a:lnTo>
                  <a:cubicBezTo>
                    <a:pt x="14836" y="322"/>
                    <a:pt x="14503" y="0"/>
                    <a:pt x="140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235;p95"/>
            <p:cNvSpPr/>
            <p:nvPr/>
          </p:nvSpPr>
          <p:spPr>
            <a:xfrm>
              <a:off x="3482275" y="1552400"/>
              <a:ext cx="381625" cy="164050"/>
            </a:xfrm>
            <a:custGeom>
              <a:avLst/>
              <a:gdLst/>
              <a:ahLst/>
              <a:cxnLst/>
              <a:rect l="l" t="t" r="r" b="b"/>
              <a:pathLst>
                <a:path w="15265" h="6562" extrusionOk="0">
                  <a:moveTo>
                    <a:pt x="14276" y="405"/>
                  </a:moveTo>
                  <a:cubicBezTo>
                    <a:pt x="14573" y="405"/>
                    <a:pt x="14824" y="644"/>
                    <a:pt x="14824" y="953"/>
                  </a:cubicBezTo>
                  <a:lnTo>
                    <a:pt x="14859" y="5525"/>
                  </a:lnTo>
                  <a:cubicBezTo>
                    <a:pt x="14859" y="5823"/>
                    <a:pt x="14621" y="6073"/>
                    <a:pt x="14312" y="6073"/>
                  </a:cubicBezTo>
                  <a:lnTo>
                    <a:pt x="12037" y="6085"/>
                  </a:lnTo>
                  <a:lnTo>
                    <a:pt x="9751" y="6109"/>
                  </a:lnTo>
                  <a:lnTo>
                    <a:pt x="5549" y="6132"/>
                  </a:lnTo>
                  <a:lnTo>
                    <a:pt x="3263" y="6156"/>
                  </a:lnTo>
                  <a:lnTo>
                    <a:pt x="977" y="6168"/>
                  </a:lnTo>
                  <a:cubicBezTo>
                    <a:pt x="679" y="6168"/>
                    <a:pt x="429" y="5930"/>
                    <a:pt x="429" y="5620"/>
                  </a:cubicBezTo>
                  <a:lnTo>
                    <a:pt x="393" y="1060"/>
                  </a:lnTo>
                  <a:cubicBezTo>
                    <a:pt x="393" y="751"/>
                    <a:pt x="631" y="501"/>
                    <a:pt x="941" y="501"/>
                  </a:cubicBezTo>
                  <a:lnTo>
                    <a:pt x="3227" y="489"/>
                  </a:lnTo>
                  <a:lnTo>
                    <a:pt x="5513" y="465"/>
                  </a:lnTo>
                  <a:lnTo>
                    <a:pt x="9704" y="441"/>
                  </a:lnTo>
                  <a:lnTo>
                    <a:pt x="11990" y="417"/>
                  </a:lnTo>
                  <a:lnTo>
                    <a:pt x="14276" y="405"/>
                  </a:lnTo>
                  <a:close/>
                  <a:moveTo>
                    <a:pt x="14276" y="1"/>
                  </a:moveTo>
                  <a:lnTo>
                    <a:pt x="14276" y="13"/>
                  </a:lnTo>
                  <a:lnTo>
                    <a:pt x="11990" y="24"/>
                  </a:lnTo>
                  <a:lnTo>
                    <a:pt x="9704" y="48"/>
                  </a:lnTo>
                  <a:lnTo>
                    <a:pt x="5513" y="72"/>
                  </a:lnTo>
                  <a:lnTo>
                    <a:pt x="3227" y="96"/>
                  </a:lnTo>
                  <a:lnTo>
                    <a:pt x="941" y="108"/>
                  </a:lnTo>
                  <a:cubicBezTo>
                    <a:pt x="417" y="108"/>
                    <a:pt x="0" y="536"/>
                    <a:pt x="0" y="1060"/>
                  </a:cubicBezTo>
                  <a:lnTo>
                    <a:pt x="36" y="5632"/>
                  </a:lnTo>
                  <a:cubicBezTo>
                    <a:pt x="36" y="6137"/>
                    <a:pt x="453" y="6561"/>
                    <a:pt x="967" y="6561"/>
                  </a:cubicBezTo>
                  <a:cubicBezTo>
                    <a:pt x="974" y="6561"/>
                    <a:pt x="981" y="6561"/>
                    <a:pt x="988" y="6561"/>
                  </a:cubicBezTo>
                  <a:lnTo>
                    <a:pt x="3274" y="6549"/>
                  </a:lnTo>
                  <a:lnTo>
                    <a:pt x="5560" y="6525"/>
                  </a:lnTo>
                  <a:lnTo>
                    <a:pt x="9751" y="6501"/>
                  </a:lnTo>
                  <a:lnTo>
                    <a:pt x="12037" y="6478"/>
                  </a:lnTo>
                  <a:lnTo>
                    <a:pt x="14323" y="6466"/>
                  </a:lnTo>
                  <a:cubicBezTo>
                    <a:pt x="14847" y="6466"/>
                    <a:pt x="15264" y="6037"/>
                    <a:pt x="15264" y="5513"/>
                  </a:cubicBezTo>
                  <a:lnTo>
                    <a:pt x="15216" y="941"/>
                  </a:lnTo>
                  <a:cubicBezTo>
                    <a:pt x="15216" y="417"/>
                    <a:pt x="14788" y="1"/>
                    <a:pt x="14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236;p95"/>
            <p:cNvSpPr/>
            <p:nvPr/>
          </p:nvSpPr>
          <p:spPr>
            <a:xfrm>
              <a:off x="3457575" y="1463700"/>
              <a:ext cx="867075" cy="45875"/>
            </a:xfrm>
            <a:custGeom>
              <a:avLst/>
              <a:gdLst/>
              <a:ahLst/>
              <a:cxnLst/>
              <a:rect l="l" t="t" r="r" b="b"/>
              <a:pathLst>
                <a:path w="34683" h="1835" extrusionOk="0">
                  <a:moveTo>
                    <a:pt x="34671" y="1"/>
                  </a:moveTo>
                  <a:lnTo>
                    <a:pt x="0" y="263"/>
                  </a:lnTo>
                  <a:lnTo>
                    <a:pt x="12" y="1834"/>
                  </a:lnTo>
                  <a:lnTo>
                    <a:pt x="34683" y="1584"/>
                  </a:lnTo>
                  <a:lnTo>
                    <a:pt x="346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237;p95"/>
            <p:cNvSpPr/>
            <p:nvPr/>
          </p:nvSpPr>
          <p:spPr>
            <a:xfrm>
              <a:off x="4131450" y="1123775"/>
              <a:ext cx="114325" cy="250350"/>
            </a:xfrm>
            <a:custGeom>
              <a:avLst/>
              <a:gdLst/>
              <a:ahLst/>
              <a:cxnLst/>
              <a:rect l="l" t="t" r="r" b="b"/>
              <a:pathLst>
                <a:path w="4573" h="10014" extrusionOk="0">
                  <a:moveTo>
                    <a:pt x="2251" y="977"/>
                  </a:moveTo>
                  <a:cubicBezTo>
                    <a:pt x="3049" y="977"/>
                    <a:pt x="3430" y="1513"/>
                    <a:pt x="3430" y="2406"/>
                  </a:cubicBezTo>
                  <a:lnTo>
                    <a:pt x="3465" y="7597"/>
                  </a:lnTo>
                  <a:cubicBezTo>
                    <a:pt x="3465" y="8478"/>
                    <a:pt x="3096" y="9014"/>
                    <a:pt x="2311" y="9026"/>
                  </a:cubicBezTo>
                  <a:cubicBezTo>
                    <a:pt x="1525" y="9026"/>
                    <a:pt x="1132" y="8502"/>
                    <a:pt x="1132" y="7609"/>
                  </a:cubicBezTo>
                  <a:lnTo>
                    <a:pt x="1096" y="2418"/>
                  </a:lnTo>
                  <a:cubicBezTo>
                    <a:pt x="1084" y="1525"/>
                    <a:pt x="1453" y="989"/>
                    <a:pt x="2251" y="977"/>
                  </a:cubicBezTo>
                  <a:close/>
                  <a:moveTo>
                    <a:pt x="2278" y="1"/>
                  </a:moveTo>
                  <a:cubicBezTo>
                    <a:pt x="2269" y="1"/>
                    <a:pt x="2260" y="1"/>
                    <a:pt x="2251" y="1"/>
                  </a:cubicBezTo>
                  <a:cubicBezTo>
                    <a:pt x="739" y="13"/>
                    <a:pt x="1" y="989"/>
                    <a:pt x="13" y="2489"/>
                  </a:cubicBezTo>
                  <a:lnTo>
                    <a:pt x="60" y="7549"/>
                  </a:lnTo>
                  <a:cubicBezTo>
                    <a:pt x="72" y="9040"/>
                    <a:pt x="802" y="10014"/>
                    <a:pt x="2295" y="10014"/>
                  </a:cubicBezTo>
                  <a:cubicBezTo>
                    <a:pt x="2304" y="10014"/>
                    <a:pt x="2313" y="10014"/>
                    <a:pt x="2322" y="10014"/>
                  </a:cubicBezTo>
                  <a:cubicBezTo>
                    <a:pt x="3835" y="10002"/>
                    <a:pt x="4573" y="9014"/>
                    <a:pt x="4561" y="7514"/>
                  </a:cubicBezTo>
                  <a:lnTo>
                    <a:pt x="4525" y="2453"/>
                  </a:lnTo>
                  <a:cubicBezTo>
                    <a:pt x="4513" y="962"/>
                    <a:pt x="3761" y="1"/>
                    <a:pt x="2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238;p95"/>
            <p:cNvSpPr/>
            <p:nvPr/>
          </p:nvSpPr>
          <p:spPr>
            <a:xfrm>
              <a:off x="3468875" y="982100"/>
              <a:ext cx="877225" cy="1401675"/>
            </a:xfrm>
            <a:custGeom>
              <a:avLst/>
              <a:gdLst/>
              <a:ahLst/>
              <a:cxnLst/>
              <a:rect l="l" t="t" r="r" b="b"/>
              <a:pathLst>
                <a:path w="35089" h="56067" extrusionOk="0">
                  <a:moveTo>
                    <a:pt x="33658" y="0"/>
                  </a:moveTo>
                  <a:cubicBezTo>
                    <a:pt x="33650" y="0"/>
                    <a:pt x="33643" y="0"/>
                    <a:pt x="33636" y="0"/>
                  </a:cubicBezTo>
                  <a:lnTo>
                    <a:pt x="1036" y="238"/>
                  </a:lnTo>
                  <a:cubicBezTo>
                    <a:pt x="465" y="238"/>
                    <a:pt x="0" y="703"/>
                    <a:pt x="12" y="1286"/>
                  </a:cubicBezTo>
                  <a:lnTo>
                    <a:pt x="405" y="55031"/>
                  </a:lnTo>
                  <a:cubicBezTo>
                    <a:pt x="405" y="55607"/>
                    <a:pt x="858" y="56067"/>
                    <a:pt x="1431" y="56067"/>
                  </a:cubicBezTo>
                  <a:cubicBezTo>
                    <a:pt x="1438" y="56067"/>
                    <a:pt x="1446" y="56067"/>
                    <a:pt x="1453" y="56067"/>
                  </a:cubicBezTo>
                  <a:lnTo>
                    <a:pt x="34052" y="55829"/>
                  </a:lnTo>
                  <a:cubicBezTo>
                    <a:pt x="34624" y="55829"/>
                    <a:pt x="35088" y="55352"/>
                    <a:pt x="35076" y="54781"/>
                  </a:cubicBezTo>
                  <a:lnTo>
                    <a:pt x="34683" y="1024"/>
                  </a:lnTo>
                  <a:cubicBezTo>
                    <a:pt x="34683" y="460"/>
                    <a:pt x="34231" y="0"/>
                    <a:pt x="336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239;p95"/>
            <p:cNvSpPr/>
            <p:nvPr/>
          </p:nvSpPr>
          <p:spPr>
            <a:xfrm>
              <a:off x="3444475" y="957400"/>
              <a:ext cx="926325" cy="1451100"/>
            </a:xfrm>
            <a:custGeom>
              <a:avLst/>
              <a:gdLst/>
              <a:ahLst/>
              <a:cxnLst/>
              <a:rect l="l" t="t" r="r" b="b"/>
              <a:pathLst>
                <a:path w="37053" h="58044" extrusionOk="0">
                  <a:moveTo>
                    <a:pt x="34624" y="1000"/>
                  </a:moveTo>
                  <a:cubicBezTo>
                    <a:pt x="35195" y="1000"/>
                    <a:pt x="35659" y="1453"/>
                    <a:pt x="35659" y="2024"/>
                  </a:cubicBezTo>
                  <a:lnTo>
                    <a:pt x="36052" y="55769"/>
                  </a:lnTo>
                  <a:cubicBezTo>
                    <a:pt x="36052" y="56340"/>
                    <a:pt x="35588" y="56805"/>
                    <a:pt x="35016" y="56817"/>
                  </a:cubicBezTo>
                  <a:lnTo>
                    <a:pt x="2429" y="57055"/>
                  </a:lnTo>
                  <a:cubicBezTo>
                    <a:pt x="1846" y="57055"/>
                    <a:pt x="1381" y="56590"/>
                    <a:pt x="1381" y="56019"/>
                  </a:cubicBezTo>
                  <a:lnTo>
                    <a:pt x="988" y="2274"/>
                  </a:lnTo>
                  <a:cubicBezTo>
                    <a:pt x="988" y="1703"/>
                    <a:pt x="1453" y="1238"/>
                    <a:pt x="2024" y="1238"/>
                  </a:cubicBezTo>
                  <a:lnTo>
                    <a:pt x="34624" y="1000"/>
                  </a:lnTo>
                  <a:close/>
                  <a:moveTo>
                    <a:pt x="34612" y="0"/>
                  </a:moveTo>
                  <a:lnTo>
                    <a:pt x="2012" y="238"/>
                  </a:lnTo>
                  <a:cubicBezTo>
                    <a:pt x="893" y="250"/>
                    <a:pt x="0" y="1167"/>
                    <a:pt x="0" y="2286"/>
                  </a:cubicBezTo>
                  <a:lnTo>
                    <a:pt x="393" y="56031"/>
                  </a:lnTo>
                  <a:cubicBezTo>
                    <a:pt x="405" y="57143"/>
                    <a:pt x="1310" y="58043"/>
                    <a:pt x="2419" y="58043"/>
                  </a:cubicBezTo>
                  <a:cubicBezTo>
                    <a:pt x="2426" y="58043"/>
                    <a:pt x="2434" y="58043"/>
                    <a:pt x="2441" y="58043"/>
                  </a:cubicBezTo>
                  <a:lnTo>
                    <a:pt x="35028" y="57805"/>
                  </a:lnTo>
                  <a:cubicBezTo>
                    <a:pt x="36148" y="57805"/>
                    <a:pt x="37052" y="56888"/>
                    <a:pt x="37040" y="55769"/>
                  </a:cubicBezTo>
                  <a:lnTo>
                    <a:pt x="36648" y="2012"/>
                  </a:lnTo>
                  <a:cubicBezTo>
                    <a:pt x="36636" y="893"/>
                    <a:pt x="35731" y="0"/>
                    <a:pt x="34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240;p95"/>
            <p:cNvSpPr/>
            <p:nvPr/>
          </p:nvSpPr>
          <p:spPr>
            <a:xfrm>
              <a:off x="3503700" y="1050550"/>
              <a:ext cx="801025" cy="350975"/>
            </a:xfrm>
            <a:custGeom>
              <a:avLst/>
              <a:gdLst/>
              <a:ahLst/>
              <a:cxnLst/>
              <a:rect l="l" t="t" r="r" b="b"/>
              <a:pathLst>
                <a:path w="32041" h="14039" extrusionOk="0">
                  <a:moveTo>
                    <a:pt x="30260" y="0"/>
                  </a:moveTo>
                  <a:cubicBezTo>
                    <a:pt x="30235" y="0"/>
                    <a:pt x="30209" y="0"/>
                    <a:pt x="30183" y="1"/>
                  </a:cubicBezTo>
                  <a:lnTo>
                    <a:pt x="1763" y="203"/>
                  </a:lnTo>
                  <a:cubicBezTo>
                    <a:pt x="786" y="203"/>
                    <a:pt x="0" y="429"/>
                    <a:pt x="0" y="703"/>
                  </a:cubicBezTo>
                  <a:lnTo>
                    <a:pt x="96" y="13562"/>
                  </a:lnTo>
                  <a:cubicBezTo>
                    <a:pt x="96" y="13836"/>
                    <a:pt x="882" y="14038"/>
                    <a:pt x="1858" y="14038"/>
                  </a:cubicBezTo>
                  <a:lnTo>
                    <a:pt x="30278" y="13824"/>
                  </a:lnTo>
                  <a:cubicBezTo>
                    <a:pt x="31254" y="13824"/>
                    <a:pt x="32040" y="13598"/>
                    <a:pt x="32040" y="13336"/>
                  </a:cubicBezTo>
                  <a:lnTo>
                    <a:pt x="31945" y="465"/>
                  </a:lnTo>
                  <a:cubicBezTo>
                    <a:pt x="31945" y="210"/>
                    <a:pt x="31200" y="0"/>
                    <a:pt x="302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241;p95"/>
            <p:cNvSpPr/>
            <p:nvPr/>
          </p:nvSpPr>
          <p:spPr>
            <a:xfrm>
              <a:off x="3940350" y="15411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37" y="5346"/>
                  </a:lnTo>
                  <a:cubicBezTo>
                    <a:pt x="37" y="5763"/>
                    <a:pt x="382" y="6096"/>
                    <a:pt x="787" y="6096"/>
                  </a:cubicBezTo>
                  <a:lnTo>
                    <a:pt x="5359" y="6060"/>
                  </a:lnTo>
                  <a:cubicBezTo>
                    <a:pt x="5775" y="6060"/>
                    <a:pt x="6097" y="5715"/>
                    <a:pt x="6097" y="5310"/>
                  </a:cubicBezTo>
                  <a:lnTo>
                    <a:pt x="6061" y="738"/>
                  </a:lnTo>
                  <a:cubicBezTo>
                    <a:pt x="6061" y="322"/>
                    <a:pt x="5728" y="0"/>
                    <a:pt x="53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242;p95"/>
            <p:cNvSpPr/>
            <p:nvPr/>
          </p:nvSpPr>
          <p:spPr>
            <a:xfrm>
              <a:off x="3935300" y="15360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lnTo>
                    <a:pt x="5513" y="406"/>
                  </a:lnTo>
                  <a:cubicBezTo>
                    <a:pt x="5823" y="406"/>
                    <a:pt x="6073" y="644"/>
                    <a:pt x="6073" y="953"/>
                  </a:cubicBezTo>
                  <a:lnTo>
                    <a:pt x="6108" y="5525"/>
                  </a:lnTo>
                  <a:cubicBezTo>
                    <a:pt x="6097" y="5823"/>
                    <a:pt x="5858" y="6061"/>
                    <a:pt x="5561" y="6061"/>
                  </a:cubicBezTo>
                  <a:lnTo>
                    <a:pt x="989" y="6097"/>
                  </a:lnTo>
                  <a:cubicBezTo>
                    <a:pt x="679" y="6097"/>
                    <a:pt x="441" y="5859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7"/>
                  </a:lnTo>
                  <a:cubicBezTo>
                    <a:pt x="417" y="37"/>
                    <a:pt x="1" y="465"/>
                    <a:pt x="12" y="989"/>
                  </a:cubicBezTo>
                  <a:lnTo>
                    <a:pt x="36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1" y="6025"/>
                    <a:pt x="6489" y="5501"/>
                  </a:cubicBezTo>
                  <a:lnTo>
                    <a:pt x="6466" y="941"/>
                  </a:lnTo>
                  <a:cubicBezTo>
                    <a:pt x="6454" y="418"/>
                    <a:pt x="6037" y="1"/>
                    <a:pt x="5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243;p95"/>
            <p:cNvSpPr/>
            <p:nvPr/>
          </p:nvSpPr>
          <p:spPr>
            <a:xfrm>
              <a:off x="4159725" y="15393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7"/>
                  </a:lnTo>
                  <a:cubicBezTo>
                    <a:pt x="322" y="37"/>
                    <a:pt x="1" y="382"/>
                    <a:pt x="1" y="787"/>
                  </a:cubicBezTo>
                  <a:lnTo>
                    <a:pt x="37" y="5359"/>
                  </a:lnTo>
                  <a:cubicBezTo>
                    <a:pt x="37" y="5775"/>
                    <a:pt x="370" y="6097"/>
                    <a:pt x="787" y="6097"/>
                  </a:cubicBezTo>
                  <a:lnTo>
                    <a:pt x="5347" y="6061"/>
                  </a:lnTo>
                  <a:cubicBezTo>
                    <a:pt x="5763" y="6061"/>
                    <a:pt x="6097" y="5728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16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244;p95"/>
            <p:cNvSpPr/>
            <p:nvPr/>
          </p:nvSpPr>
          <p:spPr>
            <a:xfrm>
              <a:off x="4154675" y="15345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3"/>
                    <a:pt x="6061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9" y="6061"/>
                  </a:cubicBezTo>
                  <a:lnTo>
                    <a:pt x="989" y="6096"/>
                  </a:lnTo>
                  <a:cubicBezTo>
                    <a:pt x="679" y="6096"/>
                    <a:pt x="429" y="5858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36" y="5549"/>
                  </a:lnTo>
                  <a:cubicBezTo>
                    <a:pt x="48" y="6072"/>
                    <a:pt x="465" y="6489"/>
                    <a:pt x="989" y="6489"/>
                  </a:cubicBezTo>
                  <a:lnTo>
                    <a:pt x="5561" y="6453"/>
                  </a:lnTo>
                  <a:cubicBezTo>
                    <a:pt x="6073" y="6453"/>
                    <a:pt x="6501" y="6025"/>
                    <a:pt x="6489" y="5501"/>
                  </a:cubicBezTo>
                  <a:lnTo>
                    <a:pt x="6466" y="941"/>
                  </a:lnTo>
                  <a:cubicBezTo>
                    <a:pt x="6454" y="417"/>
                    <a:pt x="6025" y="0"/>
                    <a:pt x="5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245;p95"/>
            <p:cNvSpPr/>
            <p:nvPr/>
          </p:nvSpPr>
          <p:spPr>
            <a:xfrm>
              <a:off x="3503700" y="17583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22" y="36"/>
                    <a:pt x="0" y="382"/>
                    <a:pt x="0" y="787"/>
                  </a:cubicBezTo>
                  <a:lnTo>
                    <a:pt x="36" y="5359"/>
                  </a:lnTo>
                  <a:cubicBezTo>
                    <a:pt x="36" y="5775"/>
                    <a:pt x="370" y="6097"/>
                    <a:pt x="786" y="6097"/>
                  </a:cubicBezTo>
                  <a:lnTo>
                    <a:pt x="5358" y="6061"/>
                  </a:lnTo>
                  <a:cubicBezTo>
                    <a:pt x="5763" y="6061"/>
                    <a:pt x="6096" y="5728"/>
                    <a:pt x="6096" y="5311"/>
                  </a:cubicBezTo>
                  <a:lnTo>
                    <a:pt x="6061" y="751"/>
                  </a:lnTo>
                  <a:cubicBezTo>
                    <a:pt x="6061" y="334"/>
                    <a:pt x="5715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246;p95"/>
            <p:cNvSpPr/>
            <p:nvPr/>
          </p:nvSpPr>
          <p:spPr>
            <a:xfrm>
              <a:off x="3498650" y="17536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8" y="6061"/>
                  </a:cubicBezTo>
                  <a:lnTo>
                    <a:pt x="976" y="6096"/>
                  </a:lnTo>
                  <a:cubicBezTo>
                    <a:pt x="679" y="6096"/>
                    <a:pt x="429" y="5858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8"/>
                  </a:cubicBezTo>
                  <a:lnTo>
                    <a:pt x="36" y="5549"/>
                  </a:lnTo>
                  <a:cubicBezTo>
                    <a:pt x="48" y="6072"/>
                    <a:pt x="464" y="6489"/>
                    <a:pt x="988" y="6489"/>
                  </a:cubicBezTo>
                  <a:lnTo>
                    <a:pt x="5560" y="6453"/>
                  </a:lnTo>
                  <a:cubicBezTo>
                    <a:pt x="6072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25" y="0"/>
                    <a:pt x="5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247;p95"/>
            <p:cNvSpPr/>
            <p:nvPr/>
          </p:nvSpPr>
          <p:spPr>
            <a:xfrm>
              <a:off x="3722775" y="17569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70" y="6096"/>
                    <a:pt x="786" y="6096"/>
                  </a:cubicBezTo>
                  <a:lnTo>
                    <a:pt x="5358" y="6061"/>
                  </a:lnTo>
                  <a:cubicBezTo>
                    <a:pt x="5775" y="6061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4"/>
                    <a:pt x="5727" y="0"/>
                    <a:pt x="53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248;p95"/>
            <p:cNvSpPr/>
            <p:nvPr/>
          </p:nvSpPr>
          <p:spPr>
            <a:xfrm>
              <a:off x="3717725" y="17521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22" y="394"/>
                    <a:pt x="6060" y="632"/>
                    <a:pt x="6072" y="941"/>
                  </a:cubicBezTo>
                  <a:lnTo>
                    <a:pt x="6096" y="5513"/>
                  </a:lnTo>
                  <a:cubicBezTo>
                    <a:pt x="6108" y="5811"/>
                    <a:pt x="5858" y="6061"/>
                    <a:pt x="5560" y="6061"/>
                  </a:cubicBezTo>
                  <a:lnTo>
                    <a:pt x="988" y="6097"/>
                  </a:lnTo>
                  <a:cubicBezTo>
                    <a:pt x="679" y="6097"/>
                    <a:pt x="441" y="5847"/>
                    <a:pt x="441" y="5549"/>
                  </a:cubicBezTo>
                  <a:lnTo>
                    <a:pt x="405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29" y="36"/>
                    <a:pt x="0" y="465"/>
                    <a:pt x="12" y="989"/>
                  </a:cubicBezTo>
                  <a:lnTo>
                    <a:pt x="48" y="5549"/>
                  </a:lnTo>
                  <a:cubicBezTo>
                    <a:pt x="48" y="6073"/>
                    <a:pt x="476" y="6490"/>
                    <a:pt x="988" y="6490"/>
                  </a:cubicBezTo>
                  <a:lnTo>
                    <a:pt x="5560" y="6454"/>
                  </a:lnTo>
                  <a:cubicBezTo>
                    <a:pt x="6084" y="6454"/>
                    <a:pt x="6501" y="6025"/>
                    <a:pt x="6501" y="5501"/>
                  </a:cubicBezTo>
                  <a:lnTo>
                    <a:pt x="6465" y="941"/>
                  </a:lnTo>
                  <a:cubicBezTo>
                    <a:pt x="6465" y="417"/>
                    <a:pt x="6037" y="1"/>
                    <a:pt x="5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249;p95"/>
            <p:cNvSpPr/>
            <p:nvPr/>
          </p:nvSpPr>
          <p:spPr>
            <a:xfrm>
              <a:off x="3941850" y="1755400"/>
              <a:ext cx="152725" cy="152150"/>
            </a:xfrm>
            <a:custGeom>
              <a:avLst/>
              <a:gdLst/>
              <a:ahLst/>
              <a:cxnLst/>
              <a:rect l="l" t="t" r="r" b="b"/>
              <a:pathLst>
                <a:path w="6109" h="6086" extrusionOk="0">
                  <a:moveTo>
                    <a:pt x="5344" y="0"/>
                  </a:moveTo>
                  <a:cubicBezTo>
                    <a:pt x="5337" y="0"/>
                    <a:pt x="5330" y="1"/>
                    <a:pt x="5323" y="1"/>
                  </a:cubicBezTo>
                  <a:lnTo>
                    <a:pt x="751" y="25"/>
                  </a:lnTo>
                  <a:cubicBezTo>
                    <a:pt x="334" y="36"/>
                    <a:pt x="0" y="370"/>
                    <a:pt x="12" y="787"/>
                  </a:cubicBezTo>
                  <a:lnTo>
                    <a:pt x="36" y="5347"/>
                  </a:lnTo>
                  <a:cubicBezTo>
                    <a:pt x="48" y="5756"/>
                    <a:pt x="370" y="6085"/>
                    <a:pt x="777" y="6085"/>
                  </a:cubicBezTo>
                  <a:cubicBezTo>
                    <a:pt x="784" y="6085"/>
                    <a:pt x="791" y="6085"/>
                    <a:pt x="798" y="6085"/>
                  </a:cubicBezTo>
                  <a:lnTo>
                    <a:pt x="5358" y="6061"/>
                  </a:lnTo>
                  <a:cubicBezTo>
                    <a:pt x="5775" y="6049"/>
                    <a:pt x="6108" y="5716"/>
                    <a:pt x="6096" y="5311"/>
                  </a:cubicBezTo>
                  <a:lnTo>
                    <a:pt x="6073" y="739"/>
                  </a:lnTo>
                  <a:cubicBezTo>
                    <a:pt x="6061" y="329"/>
                    <a:pt x="5739" y="0"/>
                    <a:pt x="534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250;p95"/>
            <p:cNvSpPr/>
            <p:nvPr/>
          </p:nvSpPr>
          <p:spPr>
            <a:xfrm>
              <a:off x="3937075" y="1750350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34" y="405"/>
                  </a:moveTo>
                  <a:cubicBezTo>
                    <a:pt x="5823" y="405"/>
                    <a:pt x="6061" y="650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6"/>
                  </a:lnTo>
                  <a:cubicBezTo>
                    <a:pt x="970" y="6097"/>
                    <a:pt x="964" y="6097"/>
                    <a:pt x="957" y="6097"/>
                  </a:cubicBezTo>
                  <a:cubicBezTo>
                    <a:pt x="668" y="6097"/>
                    <a:pt x="430" y="5851"/>
                    <a:pt x="430" y="5561"/>
                  </a:cubicBezTo>
                  <a:lnTo>
                    <a:pt x="394" y="989"/>
                  </a:lnTo>
                  <a:cubicBezTo>
                    <a:pt x="394" y="679"/>
                    <a:pt x="632" y="441"/>
                    <a:pt x="930" y="429"/>
                  </a:cubicBezTo>
                  <a:lnTo>
                    <a:pt x="5502" y="405"/>
                  </a:lnTo>
                  <a:lnTo>
                    <a:pt x="5514" y="405"/>
                  </a:lnTo>
                  <a:cubicBezTo>
                    <a:pt x="5520" y="405"/>
                    <a:pt x="5527" y="405"/>
                    <a:pt x="5534" y="405"/>
                  </a:cubicBezTo>
                  <a:close/>
                  <a:moveTo>
                    <a:pt x="5502" y="0"/>
                  </a:moveTo>
                  <a:lnTo>
                    <a:pt x="930" y="36"/>
                  </a:lnTo>
                  <a:cubicBezTo>
                    <a:pt x="418" y="48"/>
                    <a:pt x="1" y="465"/>
                    <a:pt x="1" y="989"/>
                  </a:cubicBezTo>
                  <a:lnTo>
                    <a:pt x="37" y="5561"/>
                  </a:lnTo>
                  <a:cubicBezTo>
                    <a:pt x="37" y="6066"/>
                    <a:pt x="454" y="6489"/>
                    <a:pt x="956" y="6489"/>
                  </a:cubicBezTo>
                  <a:cubicBezTo>
                    <a:pt x="963" y="6489"/>
                    <a:pt x="970" y="6489"/>
                    <a:pt x="977" y="6489"/>
                  </a:cubicBezTo>
                  <a:lnTo>
                    <a:pt x="5549" y="6453"/>
                  </a:lnTo>
                  <a:cubicBezTo>
                    <a:pt x="6073" y="6453"/>
                    <a:pt x="6490" y="6037"/>
                    <a:pt x="6490" y="5513"/>
                  </a:cubicBezTo>
                  <a:lnTo>
                    <a:pt x="6454" y="941"/>
                  </a:lnTo>
                  <a:cubicBezTo>
                    <a:pt x="6454" y="417"/>
                    <a:pt x="6026" y="0"/>
                    <a:pt x="5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251;p95"/>
            <p:cNvSpPr/>
            <p:nvPr/>
          </p:nvSpPr>
          <p:spPr>
            <a:xfrm>
              <a:off x="4161225" y="17536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6"/>
                    <a:pt x="786" y="6096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4"/>
                    <a:pt x="5727" y="0"/>
                    <a:pt x="53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252;p95"/>
            <p:cNvSpPr/>
            <p:nvPr/>
          </p:nvSpPr>
          <p:spPr>
            <a:xfrm>
              <a:off x="4156150" y="17488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4" y="394"/>
                  </a:moveTo>
                  <a:cubicBezTo>
                    <a:pt x="5811" y="394"/>
                    <a:pt x="6061" y="632"/>
                    <a:pt x="6073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89" y="6097"/>
                  </a:lnTo>
                  <a:cubicBezTo>
                    <a:pt x="680" y="6097"/>
                    <a:pt x="442" y="5859"/>
                    <a:pt x="430" y="5549"/>
                  </a:cubicBezTo>
                  <a:lnTo>
                    <a:pt x="394" y="977"/>
                  </a:lnTo>
                  <a:cubicBezTo>
                    <a:pt x="394" y="679"/>
                    <a:pt x="644" y="429"/>
                    <a:pt x="942" y="429"/>
                  </a:cubicBezTo>
                  <a:lnTo>
                    <a:pt x="5514" y="394"/>
                  </a:lnTo>
                  <a:close/>
                  <a:moveTo>
                    <a:pt x="5514" y="1"/>
                  </a:moveTo>
                  <a:lnTo>
                    <a:pt x="942" y="36"/>
                  </a:lnTo>
                  <a:cubicBezTo>
                    <a:pt x="418" y="36"/>
                    <a:pt x="1" y="465"/>
                    <a:pt x="13" y="989"/>
                  </a:cubicBezTo>
                  <a:lnTo>
                    <a:pt x="37" y="5549"/>
                  </a:lnTo>
                  <a:cubicBezTo>
                    <a:pt x="49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2" y="6025"/>
                    <a:pt x="6502" y="5501"/>
                  </a:cubicBezTo>
                  <a:lnTo>
                    <a:pt x="6466" y="941"/>
                  </a:lnTo>
                  <a:cubicBezTo>
                    <a:pt x="6454" y="417"/>
                    <a:pt x="6037" y="1"/>
                    <a:pt x="55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253;p95"/>
            <p:cNvSpPr/>
            <p:nvPr/>
          </p:nvSpPr>
          <p:spPr>
            <a:xfrm>
              <a:off x="3505200" y="1972700"/>
              <a:ext cx="152400" cy="152425"/>
            </a:xfrm>
            <a:custGeom>
              <a:avLst/>
              <a:gdLst/>
              <a:ahLst/>
              <a:cxnLst/>
              <a:rect l="l" t="t" r="r" b="b"/>
              <a:pathLst>
                <a:path w="6096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3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0"/>
                  </a:cubicBezTo>
                  <a:lnTo>
                    <a:pt x="6060" y="738"/>
                  </a:lnTo>
                  <a:cubicBezTo>
                    <a:pt x="6060" y="334"/>
                    <a:pt x="5727" y="0"/>
                    <a:pt x="531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254;p95"/>
            <p:cNvSpPr/>
            <p:nvPr/>
          </p:nvSpPr>
          <p:spPr>
            <a:xfrm>
              <a:off x="3500125" y="19682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82"/>
                  </a:moveTo>
                  <a:cubicBezTo>
                    <a:pt x="5811" y="382"/>
                    <a:pt x="6061" y="620"/>
                    <a:pt x="6061" y="929"/>
                  </a:cubicBezTo>
                  <a:lnTo>
                    <a:pt x="6097" y="5501"/>
                  </a:lnTo>
                  <a:cubicBezTo>
                    <a:pt x="6097" y="5799"/>
                    <a:pt x="5858" y="6049"/>
                    <a:pt x="5561" y="6049"/>
                  </a:cubicBezTo>
                  <a:lnTo>
                    <a:pt x="989" y="6085"/>
                  </a:lnTo>
                  <a:cubicBezTo>
                    <a:pt x="679" y="6085"/>
                    <a:pt x="441" y="5835"/>
                    <a:pt x="429" y="5537"/>
                  </a:cubicBezTo>
                  <a:lnTo>
                    <a:pt x="405" y="977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4"/>
                  </a:lnTo>
                  <a:lnTo>
                    <a:pt x="5513" y="382"/>
                  </a:lnTo>
                  <a:close/>
                  <a:moveTo>
                    <a:pt x="5534" y="0"/>
                  </a:moveTo>
                  <a:cubicBezTo>
                    <a:pt x="5527" y="0"/>
                    <a:pt x="5520" y="0"/>
                    <a:pt x="5513" y="1"/>
                  </a:cubicBezTo>
                  <a:lnTo>
                    <a:pt x="941" y="36"/>
                  </a:lnTo>
                  <a:cubicBezTo>
                    <a:pt x="429" y="36"/>
                    <a:pt x="1" y="465"/>
                    <a:pt x="13" y="977"/>
                  </a:cubicBezTo>
                  <a:lnTo>
                    <a:pt x="48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42"/>
                    <a:pt x="6501" y="6025"/>
                    <a:pt x="6501" y="5501"/>
                  </a:cubicBezTo>
                  <a:lnTo>
                    <a:pt x="6466" y="929"/>
                  </a:lnTo>
                  <a:cubicBezTo>
                    <a:pt x="6454" y="424"/>
                    <a:pt x="6048" y="0"/>
                    <a:pt x="5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255;p95"/>
            <p:cNvSpPr/>
            <p:nvPr/>
          </p:nvSpPr>
          <p:spPr>
            <a:xfrm>
              <a:off x="3724275" y="1971200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5310" y="1"/>
                  </a:moveTo>
                  <a:lnTo>
                    <a:pt x="750" y="36"/>
                  </a:lnTo>
                  <a:cubicBezTo>
                    <a:pt x="333" y="36"/>
                    <a:pt x="0" y="370"/>
                    <a:pt x="0" y="787"/>
                  </a:cubicBezTo>
                  <a:lnTo>
                    <a:pt x="36" y="5359"/>
                  </a:lnTo>
                  <a:cubicBezTo>
                    <a:pt x="48" y="5763"/>
                    <a:pt x="381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108" y="5716"/>
                    <a:pt x="6096" y="5311"/>
                  </a:cubicBezTo>
                  <a:lnTo>
                    <a:pt x="6060" y="739"/>
                  </a:lnTo>
                  <a:cubicBezTo>
                    <a:pt x="6060" y="322"/>
                    <a:pt x="5727" y="1"/>
                    <a:pt x="531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256;p95"/>
            <p:cNvSpPr/>
            <p:nvPr/>
          </p:nvSpPr>
          <p:spPr>
            <a:xfrm>
              <a:off x="3719500" y="1966425"/>
              <a:ext cx="162250" cy="162275"/>
            </a:xfrm>
            <a:custGeom>
              <a:avLst/>
              <a:gdLst/>
              <a:ahLst/>
              <a:cxnLst/>
              <a:rect l="l" t="t" r="r" b="b"/>
              <a:pathLst>
                <a:path w="6490" h="6491" extrusionOk="0">
                  <a:moveTo>
                    <a:pt x="5513" y="394"/>
                  </a:moveTo>
                  <a:cubicBezTo>
                    <a:pt x="5811" y="394"/>
                    <a:pt x="6061" y="632"/>
                    <a:pt x="6061" y="942"/>
                  </a:cubicBezTo>
                  <a:lnTo>
                    <a:pt x="6097" y="5502"/>
                  </a:lnTo>
                  <a:cubicBezTo>
                    <a:pt x="6097" y="5811"/>
                    <a:pt x="5846" y="6050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7"/>
                    <a:pt x="429" y="5550"/>
                  </a:cubicBezTo>
                  <a:lnTo>
                    <a:pt x="393" y="978"/>
                  </a:lnTo>
                  <a:cubicBezTo>
                    <a:pt x="393" y="680"/>
                    <a:pt x="632" y="430"/>
                    <a:pt x="941" y="430"/>
                  </a:cubicBezTo>
                  <a:lnTo>
                    <a:pt x="5513" y="394"/>
                  </a:lnTo>
                  <a:close/>
                  <a:moveTo>
                    <a:pt x="5522" y="1"/>
                  </a:moveTo>
                  <a:cubicBezTo>
                    <a:pt x="5515" y="1"/>
                    <a:pt x="5508" y="1"/>
                    <a:pt x="5501" y="1"/>
                  </a:cubicBezTo>
                  <a:lnTo>
                    <a:pt x="5513" y="1"/>
                  </a:lnTo>
                  <a:lnTo>
                    <a:pt x="941" y="37"/>
                  </a:lnTo>
                  <a:cubicBezTo>
                    <a:pt x="417" y="37"/>
                    <a:pt x="1" y="466"/>
                    <a:pt x="1" y="978"/>
                  </a:cubicBezTo>
                  <a:lnTo>
                    <a:pt x="36" y="5550"/>
                  </a:lnTo>
                  <a:cubicBezTo>
                    <a:pt x="36" y="6073"/>
                    <a:pt x="465" y="6490"/>
                    <a:pt x="989" y="6490"/>
                  </a:cubicBezTo>
                  <a:lnTo>
                    <a:pt x="5549" y="6454"/>
                  </a:lnTo>
                  <a:cubicBezTo>
                    <a:pt x="6073" y="6454"/>
                    <a:pt x="6489" y="6026"/>
                    <a:pt x="6489" y="5502"/>
                  </a:cubicBezTo>
                  <a:lnTo>
                    <a:pt x="6454" y="930"/>
                  </a:lnTo>
                  <a:cubicBezTo>
                    <a:pt x="6442" y="425"/>
                    <a:pt x="6025" y="1"/>
                    <a:pt x="5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257;p95"/>
            <p:cNvSpPr/>
            <p:nvPr/>
          </p:nvSpPr>
          <p:spPr>
            <a:xfrm>
              <a:off x="3943625" y="1969700"/>
              <a:ext cx="152425" cy="152150"/>
            </a:xfrm>
            <a:custGeom>
              <a:avLst/>
              <a:gdLst/>
              <a:ahLst/>
              <a:cxnLst/>
              <a:rect l="l" t="t" r="r" b="b"/>
              <a:pathLst>
                <a:path w="6097" h="6086" extrusionOk="0">
                  <a:moveTo>
                    <a:pt x="5333" y="1"/>
                  </a:moveTo>
                  <a:cubicBezTo>
                    <a:pt x="5326" y="1"/>
                    <a:pt x="5318" y="1"/>
                    <a:pt x="5311" y="1"/>
                  </a:cubicBezTo>
                  <a:lnTo>
                    <a:pt x="739" y="25"/>
                  </a:lnTo>
                  <a:cubicBezTo>
                    <a:pt x="322" y="37"/>
                    <a:pt x="1" y="370"/>
                    <a:pt x="1" y="787"/>
                  </a:cubicBezTo>
                  <a:lnTo>
                    <a:pt x="37" y="5347"/>
                  </a:lnTo>
                  <a:cubicBezTo>
                    <a:pt x="37" y="5757"/>
                    <a:pt x="359" y="6086"/>
                    <a:pt x="765" y="6086"/>
                  </a:cubicBezTo>
                  <a:cubicBezTo>
                    <a:pt x="772" y="6086"/>
                    <a:pt x="779" y="6085"/>
                    <a:pt x="787" y="6085"/>
                  </a:cubicBezTo>
                  <a:lnTo>
                    <a:pt x="5359" y="6061"/>
                  </a:lnTo>
                  <a:cubicBezTo>
                    <a:pt x="5764" y="6050"/>
                    <a:pt x="6097" y="5716"/>
                    <a:pt x="6097" y="5311"/>
                  </a:cubicBezTo>
                  <a:lnTo>
                    <a:pt x="6061" y="739"/>
                  </a:lnTo>
                  <a:cubicBezTo>
                    <a:pt x="6061" y="330"/>
                    <a:pt x="5739" y="1"/>
                    <a:pt x="533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258;p95"/>
            <p:cNvSpPr/>
            <p:nvPr/>
          </p:nvSpPr>
          <p:spPr>
            <a:xfrm>
              <a:off x="3938575" y="19646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cubicBezTo>
                    <a:pt x="5811" y="394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8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59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7"/>
                  </a:lnTo>
                  <a:cubicBezTo>
                    <a:pt x="417" y="37"/>
                    <a:pt x="1" y="465"/>
                    <a:pt x="1" y="989"/>
                  </a:cubicBezTo>
                  <a:lnTo>
                    <a:pt x="36" y="5561"/>
                  </a:lnTo>
                  <a:cubicBezTo>
                    <a:pt x="48" y="6066"/>
                    <a:pt x="454" y="6490"/>
                    <a:pt x="967" y="6490"/>
                  </a:cubicBezTo>
                  <a:cubicBezTo>
                    <a:pt x="975" y="6490"/>
                    <a:pt x="982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1" y="6025"/>
                    <a:pt x="6489" y="5513"/>
                  </a:cubicBezTo>
                  <a:lnTo>
                    <a:pt x="6466" y="941"/>
                  </a:lnTo>
                  <a:cubicBezTo>
                    <a:pt x="6454" y="418"/>
                    <a:pt x="6037" y="1"/>
                    <a:pt x="5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259;p95"/>
            <p:cNvSpPr/>
            <p:nvPr/>
          </p:nvSpPr>
          <p:spPr>
            <a:xfrm>
              <a:off x="3506675" y="21870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1" y="370"/>
                    <a:pt x="1" y="787"/>
                  </a:cubicBezTo>
                  <a:lnTo>
                    <a:pt x="36" y="5359"/>
                  </a:lnTo>
                  <a:cubicBezTo>
                    <a:pt x="36" y="5775"/>
                    <a:pt x="382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7" y="5728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27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260;p95"/>
            <p:cNvSpPr/>
            <p:nvPr/>
          </p:nvSpPr>
          <p:spPr>
            <a:xfrm>
              <a:off x="3501925" y="2182250"/>
              <a:ext cx="162225" cy="162250"/>
            </a:xfrm>
            <a:custGeom>
              <a:avLst/>
              <a:gdLst/>
              <a:ahLst/>
              <a:cxnLst/>
              <a:rect l="l" t="t" r="r" b="b"/>
              <a:pathLst>
                <a:path w="6489" h="6490" extrusionOk="0">
                  <a:moveTo>
                    <a:pt x="5501" y="393"/>
                  </a:moveTo>
                  <a:cubicBezTo>
                    <a:pt x="5810" y="393"/>
                    <a:pt x="6048" y="631"/>
                    <a:pt x="6060" y="941"/>
                  </a:cubicBezTo>
                  <a:lnTo>
                    <a:pt x="6096" y="5513"/>
                  </a:lnTo>
                  <a:cubicBezTo>
                    <a:pt x="6096" y="5810"/>
                    <a:pt x="5846" y="6061"/>
                    <a:pt x="5548" y="6061"/>
                  </a:cubicBezTo>
                  <a:lnTo>
                    <a:pt x="976" y="6096"/>
                  </a:lnTo>
                  <a:cubicBezTo>
                    <a:pt x="679" y="6096"/>
                    <a:pt x="429" y="5846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31" y="429"/>
                    <a:pt x="929" y="429"/>
                  </a:cubicBezTo>
                  <a:lnTo>
                    <a:pt x="5501" y="393"/>
                  </a:lnTo>
                  <a:close/>
                  <a:moveTo>
                    <a:pt x="5501" y="0"/>
                  </a:moveTo>
                  <a:lnTo>
                    <a:pt x="929" y="36"/>
                  </a:lnTo>
                  <a:cubicBezTo>
                    <a:pt x="417" y="36"/>
                    <a:pt x="0" y="465"/>
                    <a:pt x="0" y="988"/>
                  </a:cubicBezTo>
                  <a:lnTo>
                    <a:pt x="36" y="5549"/>
                  </a:lnTo>
                  <a:cubicBezTo>
                    <a:pt x="36" y="6072"/>
                    <a:pt x="464" y="6489"/>
                    <a:pt x="988" y="6489"/>
                  </a:cubicBezTo>
                  <a:lnTo>
                    <a:pt x="5548" y="6453"/>
                  </a:lnTo>
                  <a:cubicBezTo>
                    <a:pt x="6072" y="6453"/>
                    <a:pt x="6489" y="6025"/>
                    <a:pt x="6489" y="5501"/>
                  </a:cubicBezTo>
                  <a:lnTo>
                    <a:pt x="6453" y="941"/>
                  </a:lnTo>
                  <a:cubicBezTo>
                    <a:pt x="6453" y="417"/>
                    <a:pt x="6025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261;p95"/>
            <p:cNvSpPr/>
            <p:nvPr/>
          </p:nvSpPr>
          <p:spPr>
            <a:xfrm>
              <a:off x="3725750" y="2185525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23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2" y="786"/>
                  </a:cubicBezTo>
                  <a:lnTo>
                    <a:pt x="48" y="5346"/>
                  </a:lnTo>
                  <a:cubicBezTo>
                    <a:pt x="48" y="5763"/>
                    <a:pt x="382" y="6096"/>
                    <a:pt x="798" y="6096"/>
                  </a:cubicBezTo>
                  <a:lnTo>
                    <a:pt x="5358" y="6060"/>
                  </a:lnTo>
                  <a:cubicBezTo>
                    <a:pt x="5775" y="6060"/>
                    <a:pt x="6108" y="5715"/>
                    <a:pt x="6108" y="5310"/>
                  </a:cubicBezTo>
                  <a:lnTo>
                    <a:pt x="6073" y="738"/>
                  </a:lnTo>
                  <a:cubicBezTo>
                    <a:pt x="6061" y="322"/>
                    <a:pt x="5727" y="0"/>
                    <a:pt x="532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262;p95"/>
            <p:cNvSpPr/>
            <p:nvPr/>
          </p:nvSpPr>
          <p:spPr>
            <a:xfrm>
              <a:off x="3721000" y="2180750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10" y="394"/>
                    <a:pt x="6060" y="632"/>
                    <a:pt x="6060" y="929"/>
                  </a:cubicBezTo>
                  <a:lnTo>
                    <a:pt x="6096" y="5501"/>
                  </a:lnTo>
                  <a:cubicBezTo>
                    <a:pt x="6096" y="5811"/>
                    <a:pt x="5858" y="6049"/>
                    <a:pt x="5548" y="6061"/>
                  </a:cubicBezTo>
                  <a:lnTo>
                    <a:pt x="976" y="6085"/>
                  </a:lnTo>
                  <a:cubicBezTo>
                    <a:pt x="970" y="6085"/>
                    <a:pt x="963" y="6085"/>
                    <a:pt x="956" y="6085"/>
                  </a:cubicBezTo>
                  <a:cubicBezTo>
                    <a:pt x="667" y="6085"/>
                    <a:pt x="429" y="5840"/>
                    <a:pt x="429" y="5549"/>
                  </a:cubicBezTo>
                  <a:lnTo>
                    <a:pt x="393" y="977"/>
                  </a:lnTo>
                  <a:cubicBezTo>
                    <a:pt x="393" y="667"/>
                    <a:pt x="631" y="429"/>
                    <a:pt x="941" y="429"/>
                  </a:cubicBezTo>
                  <a:lnTo>
                    <a:pt x="5513" y="394"/>
                  </a:lnTo>
                  <a:close/>
                  <a:moveTo>
                    <a:pt x="5534" y="0"/>
                  </a:moveTo>
                  <a:cubicBezTo>
                    <a:pt x="5527" y="0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6"/>
                    <a:pt x="0" y="453"/>
                    <a:pt x="0" y="977"/>
                  </a:cubicBezTo>
                  <a:lnTo>
                    <a:pt x="36" y="5549"/>
                  </a:lnTo>
                  <a:cubicBezTo>
                    <a:pt x="36" y="6073"/>
                    <a:pt x="464" y="6490"/>
                    <a:pt x="988" y="6490"/>
                  </a:cubicBezTo>
                  <a:lnTo>
                    <a:pt x="5560" y="6454"/>
                  </a:lnTo>
                  <a:cubicBezTo>
                    <a:pt x="6072" y="6442"/>
                    <a:pt x="6501" y="6025"/>
                    <a:pt x="6489" y="5501"/>
                  </a:cubicBezTo>
                  <a:lnTo>
                    <a:pt x="6465" y="929"/>
                  </a:lnTo>
                  <a:cubicBezTo>
                    <a:pt x="6453" y="413"/>
                    <a:pt x="6036" y="0"/>
                    <a:pt x="5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263;p95"/>
            <p:cNvSpPr/>
            <p:nvPr/>
          </p:nvSpPr>
          <p:spPr>
            <a:xfrm>
              <a:off x="3945125" y="21837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0" y="382"/>
                    <a:pt x="0" y="787"/>
                  </a:cubicBezTo>
                  <a:lnTo>
                    <a:pt x="36" y="5359"/>
                  </a:lnTo>
                  <a:cubicBezTo>
                    <a:pt x="36" y="5775"/>
                    <a:pt x="370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6" y="5728"/>
                    <a:pt x="6096" y="5311"/>
                  </a:cubicBezTo>
                  <a:lnTo>
                    <a:pt x="6061" y="739"/>
                  </a:lnTo>
                  <a:cubicBezTo>
                    <a:pt x="6061" y="334"/>
                    <a:pt x="5727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264;p95"/>
            <p:cNvSpPr/>
            <p:nvPr/>
          </p:nvSpPr>
          <p:spPr>
            <a:xfrm>
              <a:off x="3940075" y="217897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60" y="6061"/>
                  </a:cubicBezTo>
                  <a:lnTo>
                    <a:pt x="988" y="6096"/>
                  </a:lnTo>
                  <a:cubicBezTo>
                    <a:pt x="679" y="6096"/>
                    <a:pt x="441" y="5858"/>
                    <a:pt x="429" y="5549"/>
                  </a:cubicBezTo>
                  <a:lnTo>
                    <a:pt x="393" y="988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12" y="988"/>
                  </a:cubicBezTo>
                  <a:lnTo>
                    <a:pt x="36" y="5560"/>
                  </a:lnTo>
                  <a:cubicBezTo>
                    <a:pt x="48" y="6072"/>
                    <a:pt x="464" y="6489"/>
                    <a:pt x="988" y="6489"/>
                  </a:cubicBezTo>
                  <a:lnTo>
                    <a:pt x="5560" y="6453"/>
                  </a:lnTo>
                  <a:cubicBezTo>
                    <a:pt x="6084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265;p95"/>
            <p:cNvSpPr/>
            <p:nvPr/>
          </p:nvSpPr>
          <p:spPr>
            <a:xfrm>
              <a:off x="4163000" y="1967925"/>
              <a:ext cx="153925" cy="366750"/>
            </a:xfrm>
            <a:custGeom>
              <a:avLst/>
              <a:gdLst/>
              <a:ahLst/>
              <a:cxnLst/>
              <a:rect l="l" t="t" r="r" b="b"/>
              <a:pathLst>
                <a:path w="6157" h="14670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1" y="370"/>
                    <a:pt x="1" y="787"/>
                  </a:cubicBezTo>
                  <a:lnTo>
                    <a:pt x="96" y="13931"/>
                  </a:lnTo>
                  <a:cubicBezTo>
                    <a:pt x="96" y="14336"/>
                    <a:pt x="429" y="14669"/>
                    <a:pt x="834" y="14669"/>
                  </a:cubicBezTo>
                  <a:lnTo>
                    <a:pt x="5406" y="14634"/>
                  </a:lnTo>
                  <a:cubicBezTo>
                    <a:pt x="5823" y="14634"/>
                    <a:pt x="6156" y="14300"/>
                    <a:pt x="6156" y="13883"/>
                  </a:cubicBezTo>
                  <a:lnTo>
                    <a:pt x="6061" y="751"/>
                  </a:lnTo>
                  <a:cubicBezTo>
                    <a:pt x="6061" y="334"/>
                    <a:pt x="5728" y="1"/>
                    <a:pt x="531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266;p95"/>
            <p:cNvSpPr/>
            <p:nvPr/>
          </p:nvSpPr>
          <p:spPr>
            <a:xfrm>
              <a:off x="3501925" y="1542575"/>
              <a:ext cx="371775" cy="153925"/>
            </a:xfrm>
            <a:custGeom>
              <a:avLst/>
              <a:gdLst/>
              <a:ahLst/>
              <a:cxnLst/>
              <a:rect l="l" t="t" r="r" b="b"/>
              <a:pathLst>
                <a:path w="14871" h="6157" extrusionOk="0">
                  <a:moveTo>
                    <a:pt x="14085" y="1"/>
                  </a:moveTo>
                  <a:lnTo>
                    <a:pt x="750" y="96"/>
                  </a:lnTo>
                  <a:cubicBezTo>
                    <a:pt x="333" y="96"/>
                    <a:pt x="0" y="441"/>
                    <a:pt x="12" y="846"/>
                  </a:cubicBezTo>
                  <a:lnTo>
                    <a:pt x="36" y="5418"/>
                  </a:lnTo>
                  <a:cubicBezTo>
                    <a:pt x="48" y="5835"/>
                    <a:pt x="381" y="6156"/>
                    <a:pt x="786" y="6156"/>
                  </a:cubicBezTo>
                  <a:lnTo>
                    <a:pt x="14133" y="6061"/>
                  </a:lnTo>
                  <a:cubicBezTo>
                    <a:pt x="14538" y="6061"/>
                    <a:pt x="14871" y="5728"/>
                    <a:pt x="14871" y="5311"/>
                  </a:cubicBezTo>
                  <a:lnTo>
                    <a:pt x="14835" y="739"/>
                  </a:lnTo>
                  <a:cubicBezTo>
                    <a:pt x="14835" y="322"/>
                    <a:pt x="14502" y="1"/>
                    <a:pt x="14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267;p95"/>
            <p:cNvSpPr/>
            <p:nvPr/>
          </p:nvSpPr>
          <p:spPr>
            <a:xfrm>
              <a:off x="3497150" y="1537525"/>
              <a:ext cx="381625" cy="164025"/>
            </a:xfrm>
            <a:custGeom>
              <a:avLst/>
              <a:gdLst/>
              <a:ahLst/>
              <a:cxnLst/>
              <a:rect l="l" t="t" r="r" b="b"/>
              <a:pathLst>
                <a:path w="15265" h="6561" extrusionOk="0">
                  <a:moveTo>
                    <a:pt x="14276" y="405"/>
                  </a:moveTo>
                  <a:cubicBezTo>
                    <a:pt x="14574" y="405"/>
                    <a:pt x="14824" y="643"/>
                    <a:pt x="14824" y="953"/>
                  </a:cubicBezTo>
                  <a:lnTo>
                    <a:pt x="14860" y="5525"/>
                  </a:lnTo>
                  <a:cubicBezTo>
                    <a:pt x="14860" y="5822"/>
                    <a:pt x="14621" y="6073"/>
                    <a:pt x="14312" y="6073"/>
                  </a:cubicBezTo>
                  <a:lnTo>
                    <a:pt x="12038" y="6084"/>
                  </a:lnTo>
                  <a:lnTo>
                    <a:pt x="9752" y="6108"/>
                  </a:lnTo>
                  <a:lnTo>
                    <a:pt x="5549" y="6132"/>
                  </a:lnTo>
                  <a:lnTo>
                    <a:pt x="3263" y="6156"/>
                  </a:lnTo>
                  <a:lnTo>
                    <a:pt x="977" y="6168"/>
                  </a:lnTo>
                  <a:cubicBezTo>
                    <a:pt x="679" y="6168"/>
                    <a:pt x="429" y="5930"/>
                    <a:pt x="429" y="5620"/>
                  </a:cubicBezTo>
                  <a:lnTo>
                    <a:pt x="393" y="1060"/>
                  </a:lnTo>
                  <a:cubicBezTo>
                    <a:pt x="393" y="750"/>
                    <a:pt x="632" y="500"/>
                    <a:pt x="941" y="500"/>
                  </a:cubicBezTo>
                  <a:lnTo>
                    <a:pt x="3227" y="489"/>
                  </a:lnTo>
                  <a:lnTo>
                    <a:pt x="5513" y="465"/>
                  </a:lnTo>
                  <a:lnTo>
                    <a:pt x="9704" y="441"/>
                  </a:lnTo>
                  <a:lnTo>
                    <a:pt x="11990" y="417"/>
                  </a:lnTo>
                  <a:lnTo>
                    <a:pt x="14276" y="405"/>
                  </a:lnTo>
                  <a:close/>
                  <a:moveTo>
                    <a:pt x="14276" y="0"/>
                  </a:moveTo>
                  <a:lnTo>
                    <a:pt x="14276" y="12"/>
                  </a:lnTo>
                  <a:lnTo>
                    <a:pt x="11990" y="24"/>
                  </a:lnTo>
                  <a:lnTo>
                    <a:pt x="9704" y="48"/>
                  </a:lnTo>
                  <a:lnTo>
                    <a:pt x="5513" y="72"/>
                  </a:lnTo>
                  <a:lnTo>
                    <a:pt x="3227" y="96"/>
                  </a:lnTo>
                  <a:lnTo>
                    <a:pt x="941" y="108"/>
                  </a:lnTo>
                  <a:cubicBezTo>
                    <a:pt x="417" y="108"/>
                    <a:pt x="1" y="536"/>
                    <a:pt x="1" y="1060"/>
                  </a:cubicBezTo>
                  <a:lnTo>
                    <a:pt x="36" y="5632"/>
                  </a:lnTo>
                  <a:cubicBezTo>
                    <a:pt x="36" y="6137"/>
                    <a:pt x="453" y="6561"/>
                    <a:pt x="967" y="6561"/>
                  </a:cubicBezTo>
                  <a:cubicBezTo>
                    <a:pt x="975" y="6561"/>
                    <a:pt x="982" y="6561"/>
                    <a:pt x="989" y="6561"/>
                  </a:cubicBezTo>
                  <a:lnTo>
                    <a:pt x="3275" y="6549"/>
                  </a:lnTo>
                  <a:lnTo>
                    <a:pt x="5561" y="6525"/>
                  </a:lnTo>
                  <a:lnTo>
                    <a:pt x="9752" y="6501"/>
                  </a:lnTo>
                  <a:lnTo>
                    <a:pt x="12038" y="6477"/>
                  </a:lnTo>
                  <a:lnTo>
                    <a:pt x="14324" y="6465"/>
                  </a:lnTo>
                  <a:cubicBezTo>
                    <a:pt x="14848" y="6465"/>
                    <a:pt x="15264" y="6037"/>
                    <a:pt x="15264" y="5513"/>
                  </a:cubicBezTo>
                  <a:lnTo>
                    <a:pt x="15217" y="941"/>
                  </a:lnTo>
                  <a:cubicBezTo>
                    <a:pt x="15217" y="417"/>
                    <a:pt x="14788" y="0"/>
                    <a:pt x="1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268;p95"/>
            <p:cNvSpPr/>
            <p:nvPr/>
          </p:nvSpPr>
          <p:spPr>
            <a:xfrm>
              <a:off x="3472450" y="1448825"/>
              <a:ext cx="867100" cy="45850"/>
            </a:xfrm>
            <a:custGeom>
              <a:avLst/>
              <a:gdLst/>
              <a:ahLst/>
              <a:cxnLst/>
              <a:rect l="l" t="t" r="r" b="b"/>
              <a:pathLst>
                <a:path w="34684" h="1834" extrusionOk="0">
                  <a:moveTo>
                    <a:pt x="34671" y="0"/>
                  </a:moveTo>
                  <a:lnTo>
                    <a:pt x="0" y="250"/>
                  </a:lnTo>
                  <a:lnTo>
                    <a:pt x="12" y="1834"/>
                  </a:lnTo>
                  <a:lnTo>
                    <a:pt x="34683" y="1572"/>
                  </a:lnTo>
                  <a:lnTo>
                    <a:pt x="346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269;p95"/>
            <p:cNvSpPr/>
            <p:nvPr/>
          </p:nvSpPr>
          <p:spPr>
            <a:xfrm>
              <a:off x="4146350" y="1108900"/>
              <a:ext cx="114325" cy="250350"/>
            </a:xfrm>
            <a:custGeom>
              <a:avLst/>
              <a:gdLst/>
              <a:ahLst/>
              <a:cxnLst/>
              <a:rect l="l" t="t" r="r" b="b"/>
              <a:pathLst>
                <a:path w="4573" h="10014" extrusionOk="0">
                  <a:moveTo>
                    <a:pt x="2250" y="977"/>
                  </a:moveTo>
                  <a:cubicBezTo>
                    <a:pt x="3048" y="977"/>
                    <a:pt x="3429" y="1512"/>
                    <a:pt x="3429" y="2405"/>
                  </a:cubicBezTo>
                  <a:lnTo>
                    <a:pt x="3465" y="7597"/>
                  </a:lnTo>
                  <a:cubicBezTo>
                    <a:pt x="3465" y="8478"/>
                    <a:pt x="3096" y="9013"/>
                    <a:pt x="2310" y="9025"/>
                  </a:cubicBezTo>
                  <a:cubicBezTo>
                    <a:pt x="1524" y="9025"/>
                    <a:pt x="1131" y="8501"/>
                    <a:pt x="1131" y="7608"/>
                  </a:cubicBezTo>
                  <a:lnTo>
                    <a:pt x="1095" y="2417"/>
                  </a:lnTo>
                  <a:cubicBezTo>
                    <a:pt x="1084" y="1524"/>
                    <a:pt x="1453" y="989"/>
                    <a:pt x="2250" y="977"/>
                  </a:cubicBezTo>
                  <a:close/>
                  <a:moveTo>
                    <a:pt x="2278" y="0"/>
                  </a:moveTo>
                  <a:cubicBezTo>
                    <a:pt x="2269" y="0"/>
                    <a:pt x="2260" y="0"/>
                    <a:pt x="2250" y="0"/>
                  </a:cubicBezTo>
                  <a:cubicBezTo>
                    <a:pt x="738" y="12"/>
                    <a:pt x="0" y="989"/>
                    <a:pt x="12" y="2489"/>
                  </a:cubicBezTo>
                  <a:lnTo>
                    <a:pt x="60" y="7549"/>
                  </a:lnTo>
                  <a:cubicBezTo>
                    <a:pt x="71" y="9040"/>
                    <a:pt x="801" y="10014"/>
                    <a:pt x="2295" y="10014"/>
                  </a:cubicBezTo>
                  <a:cubicBezTo>
                    <a:pt x="2304" y="10014"/>
                    <a:pt x="2313" y="10014"/>
                    <a:pt x="2322" y="10014"/>
                  </a:cubicBezTo>
                  <a:cubicBezTo>
                    <a:pt x="3834" y="10002"/>
                    <a:pt x="4572" y="9013"/>
                    <a:pt x="4560" y="7513"/>
                  </a:cubicBezTo>
                  <a:lnTo>
                    <a:pt x="4524" y="2453"/>
                  </a:lnTo>
                  <a:cubicBezTo>
                    <a:pt x="4513" y="962"/>
                    <a:pt x="3760" y="0"/>
                    <a:pt x="2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6"/>
          <p:cNvSpPr txBox="1">
            <a:spLocks noGrp="1"/>
          </p:cNvSpPr>
          <p:nvPr>
            <p:ph type="title"/>
          </p:nvPr>
        </p:nvSpPr>
        <p:spPr>
          <a:xfrm>
            <a:off x="720000" y="67658"/>
            <a:ext cx="687097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3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1.37 (SGK - tr25)</a:t>
            </a:r>
            <a:endParaRPr sz="23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0000" y="834983"/>
            <a:ext cx="6400986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Chị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đang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</a:t>
            </a:r>
            <a:r>
              <a:rPr lang="en-US" sz="2000" dirty="0" err="1"/>
              <a:t>tháng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tại</a:t>
            </a:r>
            <a:r>
              <a:rPr lang="en-US" sz="2000" dirty="0"/>
              <a:t> </a:t>
            </a:r>
            <a:r>
              <a:rPr lang="en-US" sz="2000" dirty="0" err="1"/>
              <a:t>Mỹ</a:t>
            </a:r>
            <a:r>
              <a:rPr lang="en-US" sz="2000" dirty="0"/>
              <a:t>. </a:t>
            </a:r>
            <a:r>
              <a:rPr lang="en-US" sz="2000" dirty="0" err="1"/>
              <a:t>Gần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gian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, </a:t>
            </a:r>
            <a:r>
              <a:rPr lang="en-US" sz="2000" dirty="0" err="1"/>
              <a:t>chị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hoạch</a:t>
            </a:r>
            <a:r>
              <a:rPr lang="en-US" sz="2000" dirty="0"/>
              <a:t> </a:t>
            </a:r>
            <a:r>
              <a:rPr lang="en-US" sz="2000" dirty="0" err="1"/>
              <a:t>tổ</a:t>
            </a:r>
            <a:r>
              <a:rPr lang="en-US" sz="2000" dirty="0"/>
              <a:t> </a:t>
            </a:r>
            <a:r>
              <a:rPr lang="en-US" sz="2000" dirty="0" err="1"/>
              <a:t>chức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bữa</a:t>
            </a:r>
            <a:r>
              <a:rPr lang="en-US" sz="2000" dirty="0"/>
              <a:t> </a:t>
            </a:r>
            <a:r>
              <a:rPr lang="en-US" sz="2000" dirty="0" err="1"/>
              <a:t>tiệc</a:t>
            </a:r>
            <a:r>
              <a:rPr lang="en-US" sz="2000" dirty="0"/>
              <a:t> chia </a:t>
            </a:r>
            <a:r>
              <a:rPr lang="en-US" sz="2000" dirty="0" err="1"/>
              <a:t>tay</a:t>
            </a:r>
            <a:r>
              <a:rPr lang="en-US" sz="2000" dirty="0"/>
              <a:t> </a:t>
            </a:r>
            <a:r>
              <a:rPr lang="en-US" sz="2000" dirty="0" err="1"/>
              <a:t>trước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. </a:t>
            </a:r>
            <a:r>
              <a:rPr lang="en-US" sz="2000" dirty="0" err="1"/>
              <a:t>Chị</a:t>
            </a:r>
            <a:r>
              <a:rPr lang="en-US" sz="2000" dirty="0"/>
              <a:t> </a:t>
            </a:r>
            <a:r>
              <a:rPr lang="en-US" sz="2000" dirty="0" err="1"/>
              <a:t>ấy</a:t>
            </a:r>
            <a:r>
              <a:rPr lang="en-US" sz="2000" dirty="0"/>
              <a:t> </a:t>
            </a:r>
            <a:r>
              <a:rPr lang="en-US" sz="2000" dirty="0" err="1"/>
              <a:t>dự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4 </a:t>
            </a:r>
            <a:r>
              <a:rPr lang="en-US" sz="2000" dirty="0" err="1"/>
              <a:t>cái</a:t>
            </a:r>
            <a:r>
              <a:rPr lang="en-US" sz="2000" dirty="0"/>
              <a:t> </a:t>
            </a:r>
            <a:r>
              <a:rPr lang="en-US" sz="2000" dirty="0" err="1"/>
              <a:t>bánh</a:t>
            </a:r>
            <a:r>
              <a:rPr lang="en-US" sz="2000" dirty="0"/>
              <a:t> pizza,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cái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10,25 USD. </a:t>
            </a:r>
            <a:r>
              <a:rPr lang="en-US" sz="2000" dirty="0" err="1"/>
              <a:t>Chị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phiếu</a:t>
            </a:r>
            <a:r>
              <a:rPr lang="en-US" sz="2000" dirty="0"/>
              <a:t> </a:t>
            </a:r>
            <a:r>
              <a:rPr lang="en-US" sz="2000" dirty="0" err="1"/>
              <a:t>giảm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1,5 USD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cái</a:t>
            </a:r>
            <a:r>
              <a:rPr lang="en-US" sz="2000" dirty="0"/>
              <a:t> </a:t>
            </a:r>
            <a:r>
              <a:rPr lang="en-US" sz="2000" dirty="0" err="1"/>
              <a:t>bánh</a:t>
            </a:r>
            <a:r>
              <a:rPr lang="en-US" sz="2000" dirty="0"/>
              <a:t> pizza,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tổng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 </a:t>
            </a:r>
            <a:r>
              <a:rPr lang="en-US" sz="2000" dirty="0" err="1"/>
              <a:t>chị</a:t>
            </a:r>
            <a:r>
              <a:rPr lang="en-US" sz="2000" dirty="0"/>
              <a:t> </a:t>
            </a:r>
            <a:r>
              <a:rPr lang="en-US" sz="2000" dirty="0" err="1"/>
              <a:t>ấy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bánh</a:t>
            </a:r>
            <a:r>
              <a:rPr lang="en-US" sz="20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33" y="1212350"/>
            <a:ext cx="1820929" cy="1820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27" y="2874343"/>
            <a:ext cx="1773576" cy="1773576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9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8"/>
          <p:cNvSpPr/>
          <p:nvPr/>
        </p:nvSpPr>
        <p:spPr>
          <a:xfrm rot="10800000" flipH="1">
            <a:off x="3386378" y="786371"/>
            <a:ext cx="5233639" cy="3806177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8"/>
          <p:cNvSpPr txBox="1">
            <a:spLocks noGrp="1"/>
          </p:cNvSpPr>
          <p:nvPr>
            <p:ph type="title"/>
          </p:nvPr>
        </p:nvSpPr>
        <p:spPr>
          <a:xfrm>
            <a:off x="1176710" y="428100"/>
            <a:ext cx="1221816" cy="572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dirty="0">
              <a:solidFill>
                <a:schemeClr val="accent3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4" name="Google Shape;554;p3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8" y="1222572"/>
            <a:ext cx="2650901" cy="1860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575404" y="1055966"/>
            <a:ext cx="492132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Giá tiền 4 cái bánh pizza là: </a:t>
            </a: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vi-VN" sz="2000" dirty="0"/>
              <a:t>4. 10,25 = 41 (USD)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Mỗi cái bánh được giảm giá 1,5 USD nên 4 cái bánh được giảm: </a:t>
            </a: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vi-VN" sz="2000" dirty="0"/>
              <a:t>4.1,5 = 6 (USD)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Vậy số tiền Trang dùng để mua bánh là: </a:t>
            </a: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vi-VN" sz="2000" dirty="0"/>
              <a:t>41 – 6 = 35 (USD).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27" y="3192687"/>
            <a:ext cx="2040703" cy="2040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1" name="Google Shape;761;p52"/>
          <p:cNvGrpSpPr/>
          <p:nvPr/>
        </p:nvGrpSpPr>
        <p:grpSpPr>
          <a:xfrm rot="-7856391">
            <a:off x="7463667" y="3127755"/>
            <a:ext cx="437778" cy="3489571"/>
            <a:chOff x="4022350" y="2610525"/>
            <a:chExt cx="281900" cy="2247050"/>
          </a:xfrm>
        </p:grpSpPr>
        <p:sp>
          <p:nvSpPr>
            <p:cNvPr id="762" name="Google Shape;762;p52"/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2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2"/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2"/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2"/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2"/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2"/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2"/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2"/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2"/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2"/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2"/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2"/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2"/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2"/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2"/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2"/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2"/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2"/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2"/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2"/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2"/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2"/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2"/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2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445025"/>
            <a:ext cx="6690095" cy="5727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1.38 (SGK - tr25)</a:t>
            </a:r>
          </a:p>
        </p:txBody>
      </p:sp>
      <p:grpSp>
        <p:nvGrpSpPr>
          <p:cNvPr id="103" name="Google Shape;648;p48"/>
          <p:cNvGrpSpPr/>
          <p:nvPr/>
        </p:nvGrpSpPr>
        <p:grpSpPr>
          <a:xfrm rot="6299960">
            <a:off x="16198" y="319838"/>
            <a:ext cx="1864803" cy="1867824"/>
            <a:chOff x="582410" y="345094"/>
            <a:chExt cx="1998559" cy="2001797"/>
          </a:xfrm>
        </p:grpSpPr>
        <p:sp>
          <p:nvSpPr>
            <p:cNvPr id="104" name="Google Shape;649;p4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50;p4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51;p4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52;p4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53;p4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54;p4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55;p4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56;p4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7;p4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8;p4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9;p4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60;p4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61;p4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62;p4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63;p4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64;p4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65;p4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66;p4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7;p4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8;p4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9;p4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0;p4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71;p4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72;p4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73;p4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74;p4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75;p4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76;p4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7;p4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8;p4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79;p4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80;p4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81;p4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82;p4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83;p4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84;p4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85;p4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86;p4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7;p4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8;p4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9;p4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90;p4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91;p4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92;p4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93;p4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94;p4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95;p4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96;p4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97;p4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98;p4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99;p4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00;p4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01;p4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02;p4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03;p4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04;p4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05;p4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06;p4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07;p4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08;p4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09;p4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10;p4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11;p4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12;p4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13;p4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40213" y="1235736"/>
            <a:ext cx="73264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Bố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Hà</a:t>
            </a:r>
            <a:r>
              <a:rPr lang="en-US" sz="2000" dirty="0"/>
              <a:t> </a:t>
            </a: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bay. Theo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hoạch</a:t>
            </a:r>
            <a:r>
              <a:rPr lang="en-US" sz="2000" dirty="0"/>
              <a:t>, </a:t>
            </a:r>
            <a:r>
              <a:rPr lang="en-US" sz="2000" dirty="0" err="1"/>
              <a:t>máy</a:t>
            </a:r>
            <a:r>
              <a:rPr lang="en-US" sz="2000" dirty="0"/>
              <a:t> bay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cất</a:t>
            </a:r>
            <a:r>
              <a:rPr lang="en-US" sz="2000" dirty="0"/>
              <a:t> </a:t>
            </a:r>
            <a:r>
              <a:rPr lang="en-US" sz="2000" dirty="0" err="1"/>
              <a:t>cánh</a:t>
            </a:r>
            <a:r>
              <a:rPr lang="en-US" sz="2000" dirty="0"/>
              <a:t> </a:t>
            </a:r>
            <a:r>
              <a:rPr lang="en-US" sz="2000" dirty="0" err="1"/>
              <a:t>lúc</a:t>
            </a:r>
            <a:r>
              <a:rPr lang="en-US" sz="2000" dirty="0"/>
              <a:t> 14 </a:t>
            </a:r>
            <a:r>
              <a:rPr lang="en-US" sz="2000" dirty="0" err="1"/>
              <a:t>giờ</a:t>
            </a:r>
            <a:r>
              <a:rPr lang="en-US" sz="2000" dirty="0"/>
              <a:t> 40 </a:t>
            </a:r>
            <a:r>
              <a:rPr lang="en-US" sz="2000" dirty="0" err="1"/>
              <a:t>phút</a:t>
            </a:r>
            <a:r>
              <a:rPr lang="en-US" sz="2000" dirty="0"/>
              <a:t>. </a:t>
            </a:r>
            <a:r>
              <a:rPr lang="en-US" sz="2000" dirty="0" err="1"/>
              <a:t>Bố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Hà</a:t>
            </a:r>
            <a:r>
              <a:rPr lang="en-US" sz="2000" dirty="0"/>
              <a:t> </a:t>
            </a:r>
            <a:r>
              <a:rPr lang="en-US" sz="2000" dirty="0" err="1"/>
              <a:t>cần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mặt</a:t>
            </a:r>
            <a:r>
              <a:rPr lang="en-US" sz="2000" dirty="0"/>
              <a:t> ở </a:t>
            </a:r>
            <a:r>
              <a:rPr lang="en-US" sz="2000" dirty="0" err="1"/>
              <a:t>sân</a:t>
            </a:r>
            <a:r>
              <a:rPr lang="en-US" sz="2000" dirty="0"/>
              <a:t> bay </a:t>
            </a:r>
            <a:r>
              <a:rPr lang="en-US" sz="2000" dirty="0" err="1"/>
              <a:t>trước</a:t>
            </a:r>
            <a:r>
              <a:rPr lang="en-US" sz="2000" dirty="0"/>
              <a:t> </a:t>
            </a:r>
            <a:r>
              <a:rPr lang="en-US" sz="2000" dirty="0" err="1"/>
              <a:t>ít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2 </a:t>
            </a:r>
            <a:r>
              <a:rPr lang="en-US" sz="2000" dirty="0" err="1"/>
              <a:t>giờ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thủ</a:t>
            </a:r>
            <a:r>
              <a:rPr lang="en-US" sz="2000" dirty="0"/>
              <a:t> </a:t>
            </a:r>
            <a:r>
              <a:rPr lang="en-US" sz="2000" dirty="0" err="1"/>
              <a:t>tục</a:t>
            </a:r>
            <a:r>
              <a:rPr lang="en-US" sz="2000" dirty="0"/>
              <a:t>,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rằng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Hà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sân</a:t>
            </a:r>
            <a:r>
              <a:rPr lang="en-US" sz="2000" dirty="0"/>
              <a:t> bay </a:t>
            </a:r>
            <a:r>
              <a:rPr lang="en-US" sz="2000" dirty="0" err="1"/>
              <a:t>mất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45 </a:t>
            </a:r>
            <a:r>
              <a:rPr lang="en-US" sz="2000" dirty="0" err="1"/>
              <a:t>phút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bố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Hà</a:t>
            </a:r>
            <a:r>
              <a:rPr lang="en-US" sz="2000" dirty="0"/>
              <a:t>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muộn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lúc</a:t>
            </a:r>
            <a:r>
              <a:rPr lang="en-US" sz="2000" dirty="0"/>
              <a:t> </a:t>
            </a:r>
            <a:r>
              <a:rPr lang="en-US" sz="2000" dirty="0" err="1"/>
              <a:t>mấy</a:t>
            </a:r>
            <a:r>
              <a:rPr lang="en-US" sz="2000" dirty="0"/>
              <a:t> </a:t>
            </a:r>
            <a:r>
              <a:rPr lang="en-US" sz="2000" dirty="0" err="1"/>
              <a:t>giờ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sân</a:t>
            </a:r>
            <a:r>
              <a:rPr lang="en-US" sz="2000" dirty="0"/>
              <a:t> bay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kịp</a:t>
            </a:r>
            <a:r>
              <a:rPr lang="en-US" sz="2000" dirty="0"/>
              <a:t> </a:t>
            </a:r>
            <a:r>
              <a:rPr lang="en-US" sz="2000" dirty="0" err="1"/>
              <a:t>giờ</a:t>
            </a:r>
            <a:r>
              <a:rPr lang="en-US" sz="2000" dirty="0"/>
              <a:t> bay.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18" y="2698675"/>
            <a:ext cx="3077067" cy="30770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54"/>
          <p:cNvSpPr txBox="1">
            <a:spLocks noGrp="1"/>
          </p:cNvSpPr>
          <p:nvPr>
            <p:ph type="title"/>
          </p:nvPr>
        </p:nvSpPr>
        <p:spPr>
          <a:xfrm>
            <a:off x="3977768" y="-59591"/>
            <a:ext cx="1335640" cy="6143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0" name="Google Shape;810;p54"/>
          <p:cNvGrpSpPr/>
          <p:nvPr/>
        </p:nvGrpSpPr>
        <p:grpSpPr>
          <a:xfrm rot="21069852">
            <a:off x="275207" y="234828"/>
            <a:ext cx="793231" cy="2475923"/>
            <a:chOff x="3380913" y="2209950"/>
            <a:chExt cx="777911" cy="2428104"/>
          </a:xfrm>
        </p:grpSpPr>
        <p:sp>
          <p:nvSpPr>
            <p:cNvPr id="811" name="Google Shape;811;p54"/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4"/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4"/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4"/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4"/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4"/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4"/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4"/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4"/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4"/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4"/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4"/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4"/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4"/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4"/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4"/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4"/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4"/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4"/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4"/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4"/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4"/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4"/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4"/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4"/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4"/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4"/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4"/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4"/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4"/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4"/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4"/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4"/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4"/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4"/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4"/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4"/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4"/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421975" y="563668"/>
                <a:ext cx="6724002" cy="3433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/>
                  <a:t>Bố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ở </a:t>
                </a:r>
                <a:r>
                  <a:rPr lang="en-US" sz="1800" dirty="0" err="1"/>
                  <a:t>sân</a:t>
                </a:r>
                <a:r>
                  <a:rPr lang="en-US" sz="1800" dirty="0"/>
                  <a:t> bay </a:t>
                </a:r>
                <a:r>
                  <a:rPr lang="en-US" sz="1800" dirty="0" err="1"/>
                  <a:t>muộn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lúc</a:t>
                </a:r>
                <a:r>
                  <a:rPr lang="en-US" sz="1800" dirty="0"/>
                  <a:t> 12 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 40 </a:t>
                </a:r>
                <a:r>
                  <a:rPr lang="en-US" sz="1800" dirty="0" err="1"/>
                  <a:t>phút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tức</a:t>
                </a:r>
                <a:r>
                  <a:rPr lang="en-US" sz="1800" dirty="0"/>
                  <a:t> 12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800" dirty="0"/>
                  <a:t> (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 dirty="0" err="1"/>
                  <a:t>Vì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thời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gian</a:t>
                </a:r>
                <a:r>
                  <a:rPr lang="en-US" sz="1800" dirty="0"/>
                  <a:t> di </a:t>
                </a:r>
                <a:r>
                  <a:rPr lang="en-US" sz="1800" dirty="0" err="1"/>
                  <a:t>chuyển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từ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đến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sân</a:t>
                </a:r>
                <a:r>
                  <a:rPr lang="en-US" sz="1800" dirty="0"/>
                  <a:t> bay </a:t>
                </a:r>
                <a:r>
                  <a:rPr lang="en-US" sz="1800" dirty="0" err="1"/>
                  <a:t>muộn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khoảng</a:t>
                </a:r>
                <a:r>
                  <a:rPr lang="en-US" sz="1800" dirty="0"/>
                  <a:t> 45 </a:t>
                </a:r>
                <a:r>
                  <a:rPr lang="en-US" sz="1800" dirty="0" err="1"/>
                  <a:t>phút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tức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1800" dirty="0"/>
                  <a:t> (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từ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muộn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lúc</a:t>
                </a:r>
                <a:r>
                  <a:rPr lang="en-US" sz="1800" dirty="0"/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 dirty="0"/>
                  <a:t>12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1800" dirty="0"/>
                  <a:t> = 11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1800" dirty="0"/>
                  <a:t> giờ, </a:t>
                </a:r>
                <a:r>
                  <a:rPr lang="en-US" sz="1800" dirty="0" err="1"/>
                  <a:t>tức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11 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 55 </a:t>
                </a:r>
                <a:r>
                  <a:rPr lang="en-US" sz="1800" dirty="0" err="1"/>
                  <a:t>phút</a:t>
                </a:r>
                <a:r>
                  <a:rPr lang="en-US" sz="1800" dirty="0"/>
                  <a:t>.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975" y="563668"/>
                <a:ext cx="6724002" cy="3433312"/>
              </a:xfrm>
              <a:prstGeom prst="rect">
                <a:avLst/>
              </a:prstGeom>
              <a:blipFill>
                <a:blip r:embed="rId3"/>
                <a:stretch>
                  <a:fillRect l="-725" r="-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85" y="3472072"/>
            <a:ext cx="2360232" cy="117236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656617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2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66" name="Google Shape;966;p58"/>
          <p:cNvGrpSpPr/>
          <p:nvPr/>
        </p:nvGrpSpPr>
        <p:grpSpPr>
          <a:xfrm rot="1273753">
            <a:off x="7515755" y="3781719"/>
            <a:ext cx="2217065" cy="1117063"/>
            <a:chOff x="782606" y="3568534"/>
            <a:chExt cx="1748256" cy="880829"/>
          </a:xfrm>
        </p:grpSpPr>
        <p:sp>
          <p:nvSpPr>
            <p:cNvPr id="967" name="Google Shape;967;p58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8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8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58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58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58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58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58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8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8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8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8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8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8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58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8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8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58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8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8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8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8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8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8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8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8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8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8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8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8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8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58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58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58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58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8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8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8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8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8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8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8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8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91966" y="1699063"/>
            <a:ext cx="2370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endParaRPr lang="en-US" sz="20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55271" y="1699063"/>
            <a:ext cx="2233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SBT</a:t>
            </a:r>
          </a:p>
        </p:txBody>
      </p:sp>
      <p:sp>
        <p:nvSpPr>
          <p:cNvPr id="9" name="Rectangle 8"/>
          <p:cNvSpPr/>
          <p:nvPr/>
        </p:nvSpPr>
        <p:spPr>
          <a:xfrm>
            <a:off x="5876422" y="1702681"/>
            <a:ext cx="25898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 “</a:t>
            </a:r>
            <a:r>
              <a:rPr lang="en-US" sz="2000" b="1" dirty="0" err="1"/>
              <a:t>Bài</a:t>
            </a:r>
            <a:r>
              <a:rPr lang="en-US" sz="2000" b="1" dirty="0"/>
              <a:t> 5: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quen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hạn</a:t>
            </a:r>
            <a:r>
              <a:rPr lang="en-US" sz="2000" dirty="0"/>
              <a:t> </a:t>
            </a:r>
            <a:r>
              <a:rPr lang="en-US" sz="2000" dirty="0" err="1"/>
              <a:t>tuần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”.</a:t>
            </a:r>
          </a:p>
        </p:txBody>
      </p:sp>
      <p:grpSp>
        <p:nvGrpSpPr>
          <p:cNvPr id="133" name="Google Shape;1047;p63"/>
          <p:cNvGrpSpPr/>
          <p:nvPr/>
        </p:nvGrpSpPr>
        <p:grpSpPr>
          <a:xfrm rot="-387821">
            <a:off x="4193029" y="3692404"/>
            <a:ext cx="896489" cy="1144644"/>
            <a:chOff x="6662225" y="1139925"/>
            <a:chExt cx="1453177" cy="1855428"/>
          </a:xfrm>
        </p:grpSpPr>
        <p:sp>
          <p:nvSpPr>
            <p:cNvPr id="134" name="Google Shape;1048;p63"/>
            <p:cNvSpPr/>
            <p:nvPr/>
          </p:nvSpPr>
          <p:spPr>
            <a:xfrm>
              <a:off x="6662225" y="1142527"/>
              <a:ext cx="1451177" cy="1852825"/>
            </a:xfrm>
            <a:custGeom>
              <a:avLst/>
              <a:gdLst/>
              <a:ahLst/>
              <a:cxnLst/>
              <a:rect l="l" t="t" r="r" b="b"/>
              <a:pathLst>
                <a:path w="43494" h="55532" extrusionOk="0">
                  <a:moveTo>
                    <a:pt x="38277" y="1"/>
                  </a:moveTo>
                  <a:cubicBezTo>
                    <a:pt x="38226" y="1"/>
                    <a:pt x="38175" y="2"/>
                    <a:pt x="38124" y="6"/>
                  </a:cubicBezTo>
                  <a:lnTo>
                    <a:pt x="21241" y="994"/>
                  </a:lnTo>
                  <a:lnTo>
                    <a:pt x="4358" y="1982"/>
                  </a:lnTo>
                  <a:lnTo>
                    <a:pt x="4310" y="1982"/>
                  </a:lnTo>
                  <a:cubicBezTo>
                    <a:pt x="1869" y="2137"/>
                    <a:pt x="0" y="3518"/>
                    <a:pt x="143" y="5792"/>
                  </a:cubicBezTo>
                  <a:lnTo>
                    <a:pt x="655" y="14519"/>
                  </a:lnTo>
                  <a:lnTo>
                    <a:pt x="1179" y="23258"/>
                  </a:lnTo>
                  <a:cubicBezTo>
                    <a:pt x="1179" y="23282"/>
                    <a:pt x="1191" y="23306"/>
                    <a:pt x="1191" y="23330"/>
                  </a:cubicBezTo>
                  <a:cubicBezTo>
                    <a:pt x="1203" y="23354"/>
                    <a:pt x="2084" y="37843"/>
                    <a:pt x="2084" y="37843"/>
                  </a:cubicBezTo>
                  <a:lnTo>
                    <a:pt x="2929" y="52286"/>
                  </a:lnTo>
                  <a:cubicBezTo>
                    <a:pt x="3032" y="54118"/>
                    <a:pt x="4544" y="55531"/>
                    <a:pt x="6354" y="55531"/>
                  </a:cubicBezTo>
                  <a:cubicBezTo>
                    <a:pt x="6426" y="55531"/>
                    <a:pt x="6499" y="55529"/>
                    <a:pt x="6572" y="55524"/>
                  </a:cubicBezTo>
                  <a:lnTo>
                    <a:pt x="22467" y="54607"/>
                  </a:lnTo>
                  <a:lnTo>
                    <a:pt x="38350" y="53667"/>
                  </a:lnTo>
                  <a:cubicBezTo>
                    <a:pt x="40660" y="53524"/>
                    <a:pt x="42101" y="51833"/>
                    <a:pt x="42565" y="51309"/>
                  </a:cubicBezTo>
                  <a:cubicBezTo>
                    <a:pt x="43184" y="50631"/>
                    <a:pt x="43494" y="49726"/>
                    <a:pt x="43434" y="48809"/>
                  </a:cubicBezTo>
                  <a:lnTo>
                    <a:pt x="42077" y="25568"/>
                  </a:lnTo>
                  <a:lnTo>
                    <a:pt x="40719" y="2315"/>
                  </a:lnTo>
                  <a:cubicBezTo>
                    <a:pt x="40639" y="1009"/>
                    <a:pt x="39567" y="1"/>
                    <a:pt x="38277" y="1"/>
                  </a:cubicBezTo>
                  <a:close/>
                </a:path>
              </a:pathLst>
            </a:custGeom>
            <a:solidFill>
              <a:schemeClr val="dk1"/>
            </a:solidFill>
            <a:ln w="53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49;p63"/>
            <p:cNvSpPr/>
            <p:nvPr/>
          </p:nvSpPr>
          <p:spPr>
            <a:xfrm>
              <a:off x="6727752" y="1142527"/>
              <a:ext cx="1387650" cy="1813054"/>
            </a:xfrm>
            <a:custGeom>
              <a:avLst/>
              <a:gdLst/>
              <a:ahLst/>
              <a:cxnLst/>
              <a:rect l="l" t="t" r="r" b="b"/>
              <a:pathLst>
                <a:path w="41590" h="54340" extrusionOk="0">
                  <a:moveTo>
                    <a:pt x="36313" y="1"/>
                  </a:moveTo>
                  <a:cubicBezTo>
                    <a:pt x="36262" y="1"/>
                    <a:pt x="36211" y="2"/>
                    <a:pt x="36160" y="6"/>
                  </a:cubicBezTo>
                  <a:lnTo>
                    <a:pt x="2394" y="1982"/>
                  </a:lnTo>
                  <a:cubicBezTo>
                    <a:pt x="1036" y="2065"/>
                    <a:pt x="1" y="3220"/>
                    <a:pt x="72" y="4589"/>
                  </a:cubicBezTo>
                  <a:lnTo>
                    <a:pt x="2787" y="51083"/>
                  </a:lnTo>
                  <a:cubicBezTo>
                    <a:pt x="2890" y="52922"/>
                    <a:pt x="4424" y="54339"/>
                    <a:pt x="6244" y="54339"/>
                  </a:cubicBezTo>
                  <a:cubicBezTo>
                    <a:pt x="6310" y="54339"/>
                    <a:pt x="6376" y="54337"/>
                    <a:pt x="6442" y="54334"/>
                  </a:cubicBezTo>
                  <a:lnTo>
                    <a:pt x="38232" y="52464"/>
                  </a:lnTo>
                  <a:cubicBezTo>
                    <a:pt x="40137" y="52357"/>
                    <a:pt x="41589" y="50714"/>
                    <a:pt x="41470" y="48809"/>
                  </a:cubicBezTo>
                  <a:lnTo>
                    <a:pt x="38755" y="2315"/>
                  </a:lnTo>
                  <a:cubicBezTo>
                    <a:pt x="38675" y="1009"/>
                    <a:pt x="37603" y="1"/>
                    <a:pt x="3631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50;p63"/>
            <p:cNvSpPr/>
            <p:nvPr/>
          </p:nvSpPr>
          <p:spPr>
            <a:xfrm>
              <a:off x="6725784" y="1139925"/>
              <a:ext cx="1332398" cy="826718"/>
            </a:xfrm>
            <a:custGeom>
              <a:avLst/>
              <a:gdLst/>
              <a:ahLst/>
              <a:cxnLst/>
              <a:rect l="l" t="t" r="r" b="b"/>
              <a:pathLst>
                <a:path w="39934" h="24778" fill="none" extrusionOk="0">
                  <a:moveTo>
                    <a:pt x="39791" y="19860"/>
                  </a:moveTo>
                  <a:cubicBezTo>
                    <a:pt x="39934" y="22515"/>
                    <a:pt x="1262" y="24777"/>
                    <a:pt x="1107" y="22122"/>
                  </a:cubicBezTo>
                  <a:lnTo>
                    <a:pt x="83" y="4667"/>
                  </a:lnTo>
                  <a:cubicBezTo>
                    <a:pt x="0" y="3310"/>
                    <a:pt x="1036" y="2143"/>
                    <a:pt x="2405" y="2060"/>
                  </a:cubicBezTo>
                  <a:lnTo>
                    <a:pt x="36171" y="84"/>
                  </a:lnTo>
                  <a:cubicBezTo>
                    <a:pt x="37517" y="0"/>
                    <a:pt x="38683" y="1036"/>
                    <a:pt x="38767" y="2393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51;p63"/>
            <p:cNvSpPr/>
            <p:nvPr/>
          </p:nvSpPr>
          <p:spPr>
            <a:xfrm>
              <a:off x="6778599" y="1189404"/>
              <a:ext cx="1218023" cy="606075"/>
            </a:xfrm>
            <a:custGeom>
              <a:avLst/>
              <a:gdLst/>
              <a:ahLst/>
              <a:cxnLst/>
              <a:rect l="l" t="t" r="r" b="b"/>
              <a:pathLst>
                <a:path w="36506" h="18165" extrusionOk="0">
                  <a:moveTo>
                    <a:pt x="33478" y="0"/>
                  </a:moveTo>
                  <a:cubicBezTo>
                    <a:pt x="33428" y="0"/>
                    <a:pt x="33377" y="2"/>
                    <a:pt x="33326" y="5"/>
                  </a:cubicBezTo>
                  <a:lnTo>
                    <a:pt x="2203" y="1827"/>
                  </a:lnTo>
                  <a:cubicBezTo>
                    <a:pt x="953" y="1899"/>
                    <a:pt x="1" y="2970"/>
                    <a:pt x="72" y="4220"/>
                  </a:cubicBezTo>
                  <a:lnTo>
                    <a:pt x="822" y="16972"/>
                  </a:lnTo>
                  <a:cubicBezTo>
                    <a:pt x="857" y="17641"/>
                    <a:pt x="1416" y="18164"/>
                    <a:pt x="2089" y="18164"/>
                  </a:cubicBezTo>
                  <a:cubicBezTo>
                    <a:pt x="2111" y="18164"/>
                    <a:pt x="2133" y="18164"/>
                    <a:pt x="2156" y="18162"/>
                  </a:cubicBezTo>
                  <a:lnTo>
                    <a:pt x="35279" y="16210"/>
                  </a:lnTo>
                  <a:cubicBezTo>
                    <a:pt x="35981" y="16174"/>
                    <a:pt x="36505" y="15567"/>
                    <a:pt x="36469" y="14876"/>
                  </a:cubicBezTo>
                  <a:lnTo>
                    <a:pt x="35731" y="2137"/>
                  </a:lnTo>
                  <a:cubicBezTo>
                    <a:pt x="35663" y="926"/>
                    <a:pt x="34663" y="0"/>
                    <a:pt x="334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52;p63"/>
            <p:cNvSpPr/>
            <p:nvPr/>
          </p:nvSpPr>
          <p:spPr>
            <a:xfrm>
              <a:off x="6895373" y="204399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5" y="0"/>
                  </a:moveTo>
                  <a:cubicBezTo>
                    <a:pt x="4422" y="0"/>
                    <a:pt x="4408" y="1"/>
                    <a:pt x="4394" y="2"/>
                  </a:cubicBezTo>
                  <a:lnTo>
                    <a:pt x="537" y="240"/>
                  </a:lnTo>
                  <a:cubicBezTo>
                    <a:pt x="227" y="264"/>
                    <a:pt x="1" y="526"/>
                    <a:pt x="25" y="823"/>
                  </a:cubicBezTo>
                  <a:lnTo>
                    <a:pt x="263" y="4681"/>
                  </a:lnTo>
                  <a:cubicBezTo>
                    <a:pt x="275" y="4983"/>
                    <a:pt x="524" y="5205"/>
                    <a:pt x="823" y="5205"/>
                  </a:cubicBezTo>
                  <a:cubicBezTo>
                    <a:pt x="831" y="5205"/>
                    <a:pt x="839" y="5205"/>
                    <a:pt x="846" y="5205"/>
                  </a:cubicBezTo>
                  <a:lnTo>
                    <a:pt x="4704" y="4967"/>
                  </a:lnTo>
                  <a:cubicBezTo>
                    <a:pt x="5002" y="4943"/>
                    <a:pt x="5240" y="4681"/>
                    <a:pt x="5216" y="4371"/>
                  </a:cubicBezTo>
                  <a:lnTo>
                    <a:pt x="4978" y="526"/>
                  </a:lnTo>
                  <a:cubicBezTo>
                    <a:pt x="4955" y="230"/>
                    <a:pt x="4716" y="0"/>
                    <a:pt x="443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53;p63"/>
            <p:cNvSpPr/>
            <p:nvPr/>
          </p:nvSpPr>
          <p:spPr>
            <a:xfrm>
              <a:off x="6909286" y="2265295"/>
              <a:ext cx="174432" cy="173631"/>
            </a:xfrm>
            <a:custGeom>
              <a:avLst/>
              <a:gdLst/>
              <a:ahLst/>
              <a:cxnLst/>
              <a:rect l="l" t="t" r="r" b="b"/>
              <a:pathLst>
                <a:path w="5228" h="5204" extrusionOk="0">
                  <a:moveTo>
                    <a:pt x="4406" y="0"/>
                  </a:moveTo>
                  <a:cubicBezTo>
                    <a:pt x="4398" y="0"/>
                    <a:pt x="4390" y="0"/>
                    <a:pt x="4382" y="1"/>
                  </a:cubicBezTo>
                  <a:lnTo>
                    <a:pt x="536" y="239"/>
                  </a:lnTo>
                  <a:cubicBezTo>
                    <a:pt x="227" y="262"/>
                    <a:pt x="1" y="524"/>
                    <a:pt x="13" y="834"/>
                  </a:cubicBezTo>
                  <a:lnTo>
                    <a:pt x="251" y="4680"/>
                  </a:lnTo>
                  <a:cubicBezTo>
                    <a:pt x="274" y="4981"/>
                    <a:pt x="523" y="5204"/>
                    <a:pt x="812" y="5204"/>
                  </a:cubicBezTo>
                  <a:cubicBezTo>
                    <a:pt x="819" y="5204"/>
                    <a:pt x="827" y="5204"/>
                    <a:pt x="834" y="5204"/>
                  </a:cubicBezTo>
                  <a:lnTo>
                    <a:pt x="4692" y="4965"/>
                  </a:lnTo>
                  <a:cubicBezTo>
                    <a:pt x="5001" y="4942"/>
                    <a:pt x="5228" y="4680"/>
                    <a:pt x="5216" y="4370"/>
                  </a:cubicBezTo>
                  <a:lnTo>
                    <a:pt x="4978" y="524"/>
                  </a:lnTo>
                  <a:cubicBezTo>
                    <a:pt x="4954" y="223"/>
                    <a:pt x="4705" y="0"/>
                    <a:pt x="4406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54;p63"/>
            <p:cNvSpPr/>
            <p:nvPr/>
          </p:nvSpPr>
          <p:spPr>
            <a:xfrm>
              <a:off x="6922798" y="2486899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6" y="240"/>
                  </a:lnTo>
                  <a:cubicBezTo>
                    <a:pt x="239" y="252"/>
                    <a:pt x="1" y="514"/>
                    <a:pt x="24" y="824"/>
                  </a:cubicBezTo>
                  <a:lnTo>
                    <a:pt x="262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7" y="5195"/>
                    <a:pt x="832" y="5194"/>
                    <a:pt x="846" y="5193"/>
                  </a:cubicBezTo>
                  <a:lnTo>
                    <a:pt x="4703" y="4955"/>
                  </a:lnTo>
                  <a:cubicBezTo>
                    <a:pt x="5001" y="4931"/>
                    <a:pt x="5239" y="4669"/>
                    <a:pt x="5215" y="4372"/>
                  </a:cubicBezTo>
                  <a:lnTo>
                    <a:pt x="4977" y="514"/>
                  </a:lnTo>
                  <a:cubicBezTo>
                    <a:pt x="4966" y="220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55;p63"/>
            <p:cNvSpPr/>
            <p:nvPr/>
          </p:nvSpPr>
          <p:spPr>
            <a:xfrm>
              <a:off x="7116643" y="2030478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7" y="240"/>
                  </a:lnTo>
                  <a:cubicBezTo>
                    <a:pt x="239" y="252"/>
                    <a:pt x="1" y="514"/>
                    <a:pt x="25" y="823"/>
                  </a:cubicBezTo>
                  <a:lnTo>
                    <a:pt x="263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8" y="5195"/>
                    <a:pt x="832" y="5194"/>
                    <a:pt x="846" y="5193"/>
                  </a:cubicBezTo>
                  <a:lnTo>
                    <a:pt x="4704" y="4955"/>
                  </a:lnTo>
                  <a:cubicBezTo>
                    <a:pt x="5001" y="4931"/>
                    <a:pt x="5240" y="4669"/>
                    <a:pt x="5216" y="4372"/>
                  </a:cubicBezTo>
                  <a:lnTo>
                    <a:pt x="4978" y="514"/>
                  </a:lnTo>
                  <a:cubicBezTo>
                    <a:pt x="4966" y="219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56;p63"/>
            <p:cNvSpPr/>
            <p:nvPr/>
          </p:nvSpPr>
          <p:spPr>
            <a:xfrm>
              <a:off x="7130556" y="2251749"/>
              <a:ext cx="174432" cy="173331"/>
            </a:xfrm>
            <a:custGeom>
              <a:avLst/>
              <a:gdLst/>
              <a:ahLst/>
              <a:cxnLst/>
              <a:rect l="l" t="t" r="r" b="b"/>
              <a:pathLst>
                <a:path w="5228" h="5195" extrusionOk="0">
                  <a:moveTo>
                    <a:pt x="4425" y="0"/>
                  </a:moveTo>
                  <a:cubicBezTo>
                    <a:pt x="4411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7" y="252"/>
                    <a:pt x="0" y="514"/>
                    <a:pt x="12" y="823"/>
                  </a:cubicBezTo>
                  <a:lnTo>
                    <a:pt x="251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6" y="5195"/>
                    <a:pt x="831" y="5194"/>
                    <a:pt x="846" y="5193"/>
                  </a:cubicBezTo>
                  <a:lnTo>
                    <a:pt x="4692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5" y="230"/>
                    <a:pt x="4715" y="0"/>
                    <a:pt x="442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57;p63"/>
            <p:cNvSpPr/>
            <p:nvPr/>
          </p:nvSpPr>
          <p:spPr>
            <a:xfrm>
              <a:off x="7144069" y="2472986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6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36" y="241"/>
                  </a:lnTo>
                  <a:cubicBezTo>
                    <a:pt x="238" y="264"/>
                    <a:pt x="0" y="526"/>
                    <a:pt x="24" y="824"/>
                  </a:cubicBezTo>
                  <a:lnTo>
                    <a:pt x="262" y="4682"/>
                  </a:lnTo>
                  <a:cubicBezTo>
                    <a:pt x="285" y="4983"/>
                    <a:pt x="535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3" y="4955"/>
                  </a:lnTo>
                  <a:cubicBezTo>
                    <a:pt x="5013" y="4944"/>
                    <a:pt x="5239" y="4682"/>
                    <a:pt x="5215" y="4372"/>
                  </a:cubicBezTo>
                  <a:lnTo>
                    <a:pt x="4977" y="526"/>
                  </a:lnTo>
                  <a:cubicBezTo>
                    <a:pt x="4966" y="231"/>
                    <a:pt x="4727" y="1"/>
                    <a:pt x="443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58;p63"/>
            <p:cNvSpPr/>
            <p:nvPr/>
          </p:nvSpPr>
          <p:spPr>
            <a:xfrm>
              <a:off x="7337914" y="2016565"/>
              <a:ext cx="174833" cy="173365"/>
            </a:xfrm>
            <a:custGeom>
              <a:avLst/>
              <a:gdLst/>
              <a:ahLst/>
              <a:cxnLst/>
              <a:rect l="l" t="t" r="r" b="b"/>
              <a:pathLst>
                <a:path w="5240" h="5196" extrusionOk="0">
                  <a:moveTo>
                    <a:pt x="4437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48" y="240"/>
                  </a:lnTo>
                  <a:cubicBezTo>
                    <a:pt x="239" y="264"/>
                    <a:pt x="1" y="526"/>
                    <a:pt x="24" y="824"/>
                  </a:cubicBezTo>
                  <a:lnTo>
                    <a:pt x="262" y="4681"/>
                  </a:lnTo>
                  <a:cubicBezTo>
                    <a:pt x="285" y="4976"/>
                    <a:pt x="523" y="5195"/>
                    <a:pt x="803" y="5195"/>
                  </a:cubicBezTo>
                  <a:cubicBezTo>
                    <a:pt x="817" y="5195"/>
                    <a:pt x="831" y="5194"/>
                    <a:pt x="846" y="5193"/>
                  </a:cubicBezTo>
                  <a:lnTo>
                    <a:pt x="4704" y="4955"/>
                  </a:lnTo>
                  <a:cubicBezTo>
                    <a:pt x="5013" y="4943"/>
                    <a:pt x="5239" y="4681"/>
                    <a:pt x="5227" y="4372"/>
                  </a:cubicBezTo>
                  <a:lnTo>
                    <a:pt x="4977" y="514"/>
                  </a:lnTo>
                  <a:cubicBezTo>
                    <a:pt x="4966" y="230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59;p63"/>
            <p:cNvSpPr/>
            <p:nvPr/>
          </p:nvSpPr>
          <p:spPr>
            <a:xfrm>
              <a:off x="7351827" y="2237869"/>
              <a:ext cx="174799" cy="173665"/>
            </a:xfrm>
            <a:custGeom>
              <a:avLst/>
              <a:gdLst/>
              <a:ahLst/>
              <a:cxnLst/>
              <a:rect l="l" t="t" r="r" b="b"/>
              <a:pathLst>
                <a:path w="5239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6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74" y="4982"/>
                    <a:pt x="523" y="5204"/>
                    <a:pt x="822" y="5204"/>
                  </a:cubicBezTo>
                  <a:cubicBezTo>
                    <a:pt x="830" y="5204"/>
                    <a:pt x="838" y="5204"/>
                    <a:pt x="846" y="5204"/>
                  </a:cubicBezTo>
                  <a:lnTo>
                    <a:pt x="4703" y="4966"/>
                  </a:lnTo>
                  <a:cubicBezTo>
                    <a:pt x="5001" y="4942"/>
                    <a:pt x="5239" y="4680"/>
                    <a:pt x="5215" y="4371"/>
                  </a:cubicBezTo>
                  <a:lnTo>
                    <a:pt x="4977" y="525"/>
                  </a:lnTo>
                  <a:cubicBezTo>
                    <a:pt x="4954" y="223"/>
                    <a:pt x="4704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60;p63"/>
            <p:cNvSpPr/>
            <p:nvPr/>
          </p:nvSpPr>
          <p:spPr>
            <a:xfrm>
              <a:off x="7365339" y="2459140"/>
              <a:ext cx="174799" cy="173698"/>
            </a:xfrm>
            <a:custGeom>
              <a:avLst/>
              <a:gdLst/>
              <a:ahLst/>
              <a:cxnLst/>
              <a:rect l="l" t="t" r="r" b="b"/>
              <a:pathLst>
                <a:path w="5239" h="5206" extrusionOk="0">
                  <a:moveTo>
                    <a:pt x="4417" y="0"/>
                  </a:moveTo>
                  <a:cubicBezTo>
                    <a:pt x="4409" y="0"/>
                    <a:pt x="4401" y="0"/>
                    <a:pt x="4393" y="1"/>
                  </a:cubicBezTo>
                  <a:lnTo>
                    <a:pt x="548" y="239"/>
                  </a:lnTo>
                  <a:cubicBezTo>
                    <a:pt x="238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4" y="5205"/>
                  </a:cubicBezTo>
                  <a:cubicBezTo>
                    <a:pt x="818" y="5205"/>
                    <a:pt x="832" y="5205"/>
                    <a:pt x="845" y="5204"/>
                  </a:cubicBezTo>
                  <a:lnTo>
                    <a:pt x="4703" y="4966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77" y="525"/>
                  </a:lnTo>
                  <a:cubicBezTo>
                    <a:pt x="4965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61;p63"/>
            <p:cNvSpPr/>
            <p:nvPr/>
          </p:nvSpPr>
          <p:spPr>
            <a:xfrm>
              <a:off x="7559184" y="2002719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17" y="0"/>
                  </a:moveTo>
                  <a:cubicBezTo>
                    <a:pt x="4409" y="0"/>
                    <a:pt x="4402" y="0"/>
                    <a:pt x="4394" y="0"/>
                  </a:cubicBezTo>
                  <a:lnTo>
                    <a:pt x="548" y="251"/>
                  </a:lnTo>
                  <a:cubicBezTo>
                    <a:pt x="238" y="262"/>
                    <a:pt x="0" y="524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5" y="5205"/>
                  </a:cubicBezTo>
                  <a:cubicBezTo>
                    <a:pt x="818" y="5205"/>
                    <a:pt x="832" y="5205"/>
                    <a:pt x="846" y="5204"/>
                  </a:cubicBezTo>
                  <a:lnTo>
                    <a:pt x="4703" y="4965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89" y="524"/>
                  </a:lnTo>
                  <a:cubicBezTo>
                    <a:pt x="4966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62;p63"/>
            <p:cNvSpPr/>
            <p:nvPr/>
          </p:nvSpPr>
          <p:spPr>
            <a:xfrm>
              <a:off x="7573464" y="2225091"/>
              <a:ext cx="187545" cy="392673"/>
            </a:xfrm>
            <a:custGeom>
              <a:avLst/>
              <a:gdLst/>
              <a:ahLst/>
              <a:cxnLst/>
              <a:rect l="l" t="t" r="r" b="b"/>
              <a:pathLst>
                <a:path w="5621" h="11769" extrusionOk="0">
                  <a:moveTo>
                    <a:pt x="3961" y="1"/>
                  </a:moveTo>
                  <a:cubicBezTo>
                    <a:pt x="3939" y="1"/>
                    <a:pt x="3917" y="2"/>
                    <a:pt x="3894" y="3"/>
                  </a:cubicBezTo>
                  <a:lnTo>
                    <a:pt x="1001" y="182"/>
                  </a:lnTo>
                  <a:cubicBezTo>
                    <a:pt x="430" y="217"/>
                    <a:pt x="1" y="705"/>
                    <a:pt x="37" y="1277"/>
                  </a:cubicBezTo>
                  <a:lnTo>
                    <a:pt x="620" y="10802"/>
                  </a:lnTo>
                  <a:cubicBezTo>
                    <a:pt x="654" y="11351"/>
                    <a:pt x="1118" y="11768"/>
                    <a:pt x="1661" y="11768"/>
                  </a:cubicBezTo>
                  <a:cubicBezTo>
                    <a:pt x="1683" y="11768"/>
                    <a:pt x="1705" y="11768"/>
                    <a:pt x="1727" y="11766"/>
                  </a:cubicBezTo>
                  <a:lnTo>
                    <a:pt x="4609" y="11588"/>
                  </a:lnTo>
                  <a:cubicBezTo>
                    <a:pt x="5180" y="11552"/>
                    <a:pt x="5621" y="11064"/>
                    <a:pt x="5585" y="10492"/>
                  </a:cubicBezTo>
                  <a:lnTo>
                    <a:pt x="4990" y="967"/>
                  </a:lnTo>
                  <a:cubicBezTo>
                    <a:pt x="4955" y="418"/>
                    <a:pt x="4503" y="1"/>
                    <a:pt x="3961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63;p63"/>
            <p:cNvSpPr/>
            <p:nvPr/>
          </p:nvSpPr>
          <p:spPr>
            <a:xfrm>
              <a:off x="7780855" y="1989174"/>
              <a:ext cx="174399" cy="173331"/>
            </a:xfrm>
            <a:custGeom>
              <a:avLst/>
              <a:gdLst/>
              <a:ahLst/>
              <a:cxnLst/>
              <a:rect l="l" t="t" r="r" b="b"/>
              <a:pathLst>
                <a:path w="5227" h="5195" extrusionOk="0">
                  <a:moveTo>
                    <a:pt x="4424" y="0"/>
                  </a:moveTo>
                  <a:cubicBezTo>
                    <a:pt x="4410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6" y="264"/>
                    <a:pt x="0" y="526"/>
                    <a:pt x="12" y="823"/>
                  </a:cubicBezTo>
                  <a:lnTo>
                    <a:pt x="250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5" y="5195"/>
                    <a:pt x="830" y="5194"/>
                    <a:pt x="845" y="5193"/>
                  </a:cubicBezTo>
                  <a:lnTo>
                    <a:pt x="4691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4" y="230"/>
                    <a:pt x="4715" y="0"/>
                    <a:pt x="4424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64;p63"/>
            <p:cNvSpPr/>
            <p:nvPr/>
          </p:nvSpPr>
          <p:spPr>
            <a:xfrm>
              <a:off x="7794334" y="221041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7" y="1"/>
                  </a:moveTo>
                  <a:cubicBezTo>
                    <a:pt x="4423" y="1"/>
                    <a:pt x="4409" y="1"/>
                    <a:pt x="4394" y="2"/>
                  </a:cubicBezTo>
                  <a:lnTo>
                    <a:pt x="537" y="241"/>
                  </a:lnTo>
                  <a:cubicBezTo>
                    <a:pt x="239" y="264"/>
                    <a:pt x="1" y="526"/>
                    <a:pt x="25" y="824"/>
                  </a:cubicBezTo>
                  <a:lnTo>
                    <a:pt x="263" y="4682"/>
                  </a:lnTo>
                  <a:cubicBezTo>
                    <a:pt x="286" y="4983"/>
                    <a:pt x="524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4" y="4967"/>
                  </a:lnTo>
                  <a:cubicBezTo>
                    <a:pt x="5013" y="4944"/>
                    <a:pt x="5240" y="4682"/>
                    <a:pt x="5216" y="4372"/>
                  </a:cubicBezTo>
                  <a:lnTo>
                    <a:pt x="4978" y="526"/>
                  </a:lnTo>
                  <a:cubicBezTo>
                    <a:pt x="4966" y="231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65;p63"/>
            <p:cNvSpPr/>
            <p:nvPr/>
          </p:nvSpPr>
          <p:spPr>
            <a:xfrm>
              <a:off x="7808247" y="2431714"/>
              <a:ext cx="174833" cy="173665"/>
            </a:xfrm>
            <a:custGeom>
              <a:avLst/>
              <a:gdLst/>
              <a:ahLst/>
              <a:cxnLst/>
              <a:rect l="l" t="t" r="r" b="b"/>
              <a:pathLst>
                <a:path w="5240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7" y="263"/>
                    <a:pt x="1" y="525"/>
                    <a:pt x="12" y="835"/>
                  </a:cubicBezTo>
                  <a:lnTo>
                    <a:pt x="251" y="4680"/>
                  </a:lnTo>
                  <a:cubicBezTo>
                    <a:pt x="274" y="4982"/>
                    <a:pt x="523" y="5205"/>
                    <a:pt x="823" y="5205"/>
                  </a:cubicBezTo>
                  <a:cubicBezTo>
                    <a:pt x="830" y="5205"/>
                    <a:pt x="838" y="5205"/>
                    <a:pt x="846" y="5204"/>
                  </a:cubicBezTo>
                  <a:lnTo>
                    <a:pt x="4692" y="4966"/>
                  </a:lnTo>
                  <a:cubicBezTo>
                    <a:pt x="5001" y="4942"/>
                    <a:pt x="5239" y="4680"/>
                    <a:pt x="5215" y="4383"/>
                  </a:cubicBezTo>
                  <a:lnTo>
                    <a:pt x="4977" y="525"/>
                  </a:lnTo>
                  <a:cubicBezTo>
                    <a:pt x="4954" y="223"/>
                    <a:pt x="4705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66;p63"/>
            <p:cNvSpPr/>
            <p:nvPr/>
          </p:nvSpPr>
          <p:spPr>
            <a:xfrm>
              <a:off x="6800052" y="1292065"/>
              <a:ext cx="1175883" cy="415961"/>
            </a:xfrm>
            <a:custGeom>
              <a:avLst/>
              <a:gdLst/>
              <a:ahLst/>
              <a:cxnLst/>
              <a:rect l="l" t="t" r="r" b="b"/>
              <a:pathLst>
                <a:path w="35243" h="12467" extrusionOk="0">
                  <a:moveTo>
                    <a:pt x="34624" y="0"/>
                  </a:moveTo>
                  <a:lnTo>
                    <a:pt x="0" y="2048"/>
                  </a:lnTo>
                  <a:lnTo>
                    <a:pt x="608" y="12466"/>
                  </a:lnTo>
                  <a:lnTo>
                    <a:pt x="35243" y="10418"/>
                  </a:lnTo>
                  <a:lnTo>
                    <a:pt x="34624" y="0"/>
                  </a:lnTo>
                  <a:close/>
                </a:path>
              </a:pathLst>
            </a:custGeom>
            <a:solidFill>
              <a:schemeClr val="accen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67;p63"/>
            <p:cNvSpPr/>
            <p:nvPr/>
          </p:nvSpPr>
          <p:spPr>
            <a:xfrm>
              <a:off x="6782569" y="1262204"/>
              <a:ext cx="1210449" cy="476052"/>
            </a:xfrm>
            <a:custGeom>
              <a:avLst/>
              <a:gdLst/>
              <a:ahLst/>
              <a:cxnLst/>
              <a:rect l="l" t="t" r="r" b="b"/>
              <a:pathLst>
                <a:path w="36279" h="14268" extrusionOk="0">
                  <a:moveTo>
                    <a:pt x="33225" y="1524"/>
                  </a:moveTo>
                  <a:cubicBezTo>
                    <a:pt x="33792" y="1524"/>
                    <a:pt x="34268" y="1965"/>
                    <a:pt x="34303" y="2538"/>
                  </a:cubicBezTo>
                  <a:lnTo>
                    <a:pt x="34731" y="9801"/>
                  </a:lnTo>
                  <a:cubicBezTo>
                    <a:pt x="34767" y="10396"/>
                    <a:pt x="34314" y="10908"/>
                    <a:pt x="33707" y="10944"/>
                  </a:cubicBezTo>
                  <a:lnTo>
                    <a:pt x="3120" y="12754"/>
                  </a:lnTo>
                  <a:cubicBezTo>
                    <a:pt x="3105" y="12754"/>
                    <a:pt x="3090" y="12755"/>
                    <a:pt x="3075" y="12755"/>
                  </a:cubicBezTo>
                  <a:cubicBezTo>
                    <a:pt x="2499" y="12755"/>
                    <a:pt x="2012" y="12310"/>
                    <a:pt x="1977" y="11730"/>
                  </a:cubicBezTo>
                  <a:lnTo>
                    <a:pt x="1548" y="4467"/>
                  </a:lnTo>
                  <a:cubicBezTo>
                    <a:pt x="1513" y="3872"/>
                    <a:pt x="1965" y="3360"/>
                    <a:pt x="2572" y="3324"/>
                  </a:cubicBezTo>
                  <a:lnTo>
                    <a:pt x="33160" y="1526"/>
                  </a:lnTo>
                  <a:cubicBezTo>
                    <a:pt x="33182" y="1525"/>
                    <a:pt x="33204" y="1524"/>
                    <a:pt x="33225" y="1524"/>
                  </a:cubicBezTo>
                  <a:close/>
                  <a:moveTo>
                    <a:pt x="34569" y="0"/>
                  </a:moveTo>
                  <a:cubicBezTo>
                    <a:pt x="34548" y="0"/>
                    <a:pt x="34526" y="1"/>
                    <a:pt x="34505" y="2"/>
                  </a:cubicBezTo>
                  <a:lnTo>
                    <a:pt x="1048" y="1979"/>
                  </a:lnTo>
                  <a:cubicBezTo>
                    <a:pt x="453" y="2014"/>
                    <a:pt x="1" y="2526"/>
                    <a:pt x="36" y="3122"/>
                  </a:cubicBezTo>
                  <a:lnTo>
                    <a:pt x="632" y="13254"/>
                  </a:lnTo>
                  <a:cubicBezTo>
                    <a:pt x="666" y="13827"/>
                    <a:pt x="1142" y="14268"/>
                    <a:pt x="1709" y="14268"/>
                  </a:cubicBezTo>
                  <a:cubicBezTo>
                    <a:pt x="1731" y="14268"/>
                    <a:pt x="1753" y="14267"/>
                    <a:pt x="1775" y="14266"/>
                  </a:cubicBezTo>
                  <a:lnTo>
                    <a:pt x="35231" y="12290"/>
                  </a:lnTo>
                  <a:cubicBezTo>
                    <a:pt x="35827" y="12254"/>
                    <a:pt x="36279" y="11742"/>
                    <a:pt x="36243" y="11147"/>
                  </a:cubicBezTo>
                  <a:lnTo>
                    <a:pt x="35648" y="1026"/>
                  </a:lnTo>
                  <a:cubicBezTo>
                    <a:pt x="35613" y="452"/>
                    <a:pt x="35137" y="0"/>
                    <a:pt x="3456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68;p63"/>
            <p:cNvSpPr/>
            <p:nvPr/>
          </p:nvSpPr>
          <p:spPr>
            <a:xfrm>
              <a:off x="7020922" y="1453747"/>
              <a:ext cx="149775" cy="147807"/>
            </a:xfrm>
            <a:custGeom>
              <a:avLst/>
              <a:gdLst/>
              <a:ahLst/>
              <a:cxnLst/>
              <a:rect l="l" t="t" r="r" b="b"/>
              <a:pathLst>
                <a:path w="4489" h="4430" extrusionOk="0">
                  <a:moveTo>
                    <a:pt x="3394" y="893"/>
                  </a:moveTo>
                  <a:lnTo>
                    <a:pt x="3441" y="1691"/>
                  </a:lnTo>
                  <a:lnTo>
                    <a:pt x="941" y="1846"/>
                  </a:lnTo>
                  <a:lnTo>
                    <a:pt x="893" y="1036"/>
                  </a:lnTo>
                  <a:lnTo>
                    <a:pt x="3394" y="893"/>
                  </a:lnTo>
                  <a:close/>
                  <a:moveTo>
                    <a:pt x="3382" y="0"/>
                  </a:moveTo>
                  <a:lnTo>
                    <a:pt x="798" y="155"/>
                  </a:lnTo>
                  <a:lnTo>
                    <a:pt x="846" y="1012"/>
                  </a:lnTo>
                  <a:lnTo>
                    <a:pt x="0" y="1048"/>
                  </a:lnTo>
                  <a:lnTo>
                    <a:pt x="155" y="3631"/>
                  </a:lnTo>
                  <a:lnTo>
                    <a:pt x="1000" y="3584"/>
                  </a:lnTo>
                  <a:lnTo>
                    <a:pt x="1060" y="4429"/>
                  </a:lnTo>
                  <a:lnTo>
                    <a:pt x="4489" y="4215"/>
                  </a:lnTo>
                  <a:lnTo>
                    <a:pt x="4429" y="3322"/>
                  </a:lnTo>
                  <a:lnTo>
                    <a:pt x="1048" y="3536"/>
                  </a:lnTo>
                  <a:lnTo>
                    <a:pt x="1000" y="2739"/>
                  </a:lnTo>
                  <a:lnTo>
                    <a:pt x="4382" y="2524"/>
                  </a:lnTo>
                  <a:lnTo>
                    <a:pt x="4275" y="798"/>
                  </a:lnTo>
                  <a:lnTo>
                    <a:pt x="3429" y="845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69;p63"/>
            <p:cNvSpPr/>
            <p:nvPr/>
          </p:nvSpPr>
          <p:spPr>
            <a:xfrm>
              <a:off x="7190545" y="1469629"/>
              <a:ext cx="147807" cy="95357"/>
            </a:xfrm>
            <a:custGeom>
              <a:avLst/>
              <a:gdLst/>
              <a:ahLst/>
              <a:cxnLst/>
              <a:rect l="l" t="t" r="r" b="b"/>
              <a:pathLst>
                <a:path w="4430" h="2858" extrusionOk="0">
                  <a:moveTo>
                    <a:pt x="4275" y="0"/>
                  </a:moveTo>
                  <a:lnTo>
                    <a:pt x="0" y="262"/>
                  </a:lnTo>
                  <a:lnTo>
                    <a:pt x="48" y="1155"/>
                  </a:lnTo>
                  <a:lnTo>
                    <a:pt x="4322" y="893"/>
                  </a:lnTo>
                  <a:lnTo>
                    <a:pt x="4275" y="0"/>
                  </a:lnTo>
                  <a:close/>
                  <a:moveTo>
                    <a:pt x="4382" y="1691"/>
                  </a:moveTo>
                  <a:lnTo>
                    <a:pt x="96" y="1965"/>
                  </a:lnTo>
                  <a:lnTo>
                    <a:pt x="155" y="2858"/>
                  </a:lnTo>
                  <a:lnTo>
                    <a:pt x="4429" y="2584"/>
                  </a:lnTo>
                  <a:lnTo>
                    <a:pt x="4382" y="16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70;p63"/>
            <p:cNvSpPr/>
            <p:nvPr/>
          </p:nvSpPr>
          <p:spPr>
            <a:xfrm>
              <a:off x="7357765" y="1430693"/>
              <a:ext cx="152178" cy="151777"/>
            </a:xfrm>
            <a:custGeom>
              <a:avLst/>
              <a:gdLst/>
              <a:ahLst/>
              <a:cxnLst/>
              <a:rect l="l" t="t" r="r" b="b"/>
              <a:pathLst>
                <a:path w="4561" h="4549" extrusionOk="0">
                  <a:moveTo>
                    <a:pt x="4299" y="1"/>
                  </a:moveTo>
                  <a:lnTo>
                    <a:pt x="3406" y="60"/>
                  </a:lnTo>
                  <a:lnTo>
                    <a:pt x="3454" y="905"/>
                  </a:lnTo>
                  <a:lnTo>
                    <a:pt x="2644" y="953"/>
                  </a:lnTo>
                  <a:lnTo>
                    <a:pt x="2596" y="108"/>
                  </a:lnTo>
                  <a:lnTo>
                    <a:pt x="1703" y="167"/>
                  </a:lnTo>
                  <a:lnTo>
                    <a:pt x="1751" y="1013"/>
                  </a:lnTo>
                  <a:lnTo>
                    <a:pt x="941" y="1060"/>
                  </a:lnTo>
                  <a:lnTo>
                    <a:pt x="894" y="215"/>
                  </a:lnTo>
                  <a:lnTo>
                    <a:pt x="1" y="274"/>
                  </a:lnTo>
                  <a:lnTo>
                    <a:pt x="263" y="4549"/>
                  </a:lnTo>
                  <a:lnTo>
                    <a:pt x="1156" y="4489"/>
                  </a:lnTo>
                  <a:lnTo>
                    <a:pt x="1013" y="1953"/>
                  </a:lnTo>
                  <a:lnTo>
                    <a:pt x="1811" y="1906"/>
                  </a:lnTo>
                  <a:lnTo>
                    <a:pt x="1965" y="4442"/>
                  </a:lnTo>
                  <a:lnTo>
                    <a:pt x="2858" y="4382"/>
                  </a:lnTo>
                  <a:lnTo>
                    <a:pt x="2704" y="1846"/>
                  </a:lnTo>
                  <a:lnTo>
                    <a:pt x="3513" y="1798"/>
                  </a:lnTo>
                  <a:lnTo>
                    <a:pt x="3668" y="4334"/>
                  </a:lnTo>
                  <a:lnTo>
                    <a:pt x="4561" y="4287"/>
                  </a:lnTo>
                  <a:lnTo>
                    <a:pt x="42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71;p63"/>
            <p:cNvSpPr/>
            <p:nvPr/>
          </p:nvSpPr>
          <p:spPr>
            <a:xfrm>
              <a:off x="7529390" y="1422352"/>
              <a:ext cx="148207" cy="148207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3382" y="0"/>
                  </a:moveTo>
                  <a:lnTo>
                    <a:pt x="798" y="155"/>
                  </a:lnTo>
                  <a:lnTo>
                    <a:pt x="846" y="1001"/>
                  </a:lnTo>
                  <a:lnTo>
                    <a:pt x="0" y="1060"/>
                  </a:lnTo>
                  <a:lnTo>
                    <a:pt x="167" y="3644"/>
                  </a:lnTo>
                  <a:lnTo>
                    <a:pt x="1012" y="3596"/>
                  </a:lnTo>
                  <a:lnTo>
                    <a:pt x="1060" y="4442"/>
                  </a:lnTo>
                  <a:lnTo>
                    <a:pt x="3644" y="4275"/>
                  </a:lnTo>
                  <a:lnTo>
                    <a:pt x="3596" y="3429"/>
                  </a:lnTo>
                  <a:lnTo>
                    <a:pt x="4441" y="3382"/>
                  </a:lnTo>
                  <a:lnTo>
                    <a:pt x="4382" y="2489"/>
                  </a:lnTo>
                  <a:lnTo>
                    <a:pt x="3489" y="2548"/>
                  </a:lnTo>
                  <a:lnTo>
                    <a:pt x="3548" y="3394"/>
                  </a:lnTo>
                  <a:lnTo>
                    <a:pt x="1048" y="3537"/>
                  </a:lnTo>
                  <a:lnTo>
                    <a:pt x="893" y="1036"/>
                  </a:lnTo>
                  <a:lnTo>
                    <a:pt x="3382" y="893"/>
                  </a:lnTo>
                  <a:lnTo>
                    <a:pt x="3441" y="1739"/>
                  </a:lnTo>
                  <a:lnTo>
                    <a:pt x="4334" y="1679"/>
                  </a:lnTo>
                  <a:lnTo>
                    <a:pt x="4275" y="786"/>
                  </a:lnTo>
                  <a:lnTo>
                    <a:pt x="3429" y="846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72;p63"/>
            <p:cNvSpPr/>
            <p:nvPr/>
          </p:nvSpPr>
          <p:spPr>
            <a:xfrm>
              <a:off x="7697812" y="1378244"/>
              <a:ext cx="87416" cy="87049"/>
            </a:xfrm>
            <a:custGeom>
              <a:avLst/>
              <a:gdLst/>
              <a:ahLst/>
              <a:cxnLst/>
              <a:rect l="l" t="t" r="r" b="b"/>
              <a:pathLst>
                <a:path w="2620" h="2609" extrusionOk="0">
                  <a:moveTo>
                    <a:pt x="1965" y="1"/>
                  </a:moveTo>
                  <a:lnTo>
                    <a:pt x="453" y="96"/>
                  </a:lnTo>
                  <a:lnTo>
                    <a:pt x="489" y="584"/>
                  </a:lnTo>
                  <a:lnTo>
                    <a:pt x="1" y="620"/>
                  </a:lnTo>
                  <a:lnTo>
                    <a:pt x="24" y="1132"/>
                  </a:lnTo>
                  <a:lnTo>
                    <a:pt x="548" y="1096"/>
                  </a:lnTo>
                  <a:lnTo>
                    <a:pt x="513" y="608"/>
                  </a:lnTo>
                  <a:lnTo>
                    <a:pt x="1977" y="513"/>
                  </a:lnTo>
                  <a:lnTo>
                    <a:pt x="2001" y="989"/>
                  </a:lnTo>
                  <a:lnTo>
                    <a:pt x="1013" y="1049"/>
                  </a:lnTo>
                  <a:lnTo>
                    <a:pt x="1048" y="1537"/>
                  </a:lnTo>
                  <a:lnTo>
                    <a:pt x="548" y="1573"/>
                  </a:lnTo>
                  <a:lnTo>
                    <a:pt x="584" y="2061"/>
                  </a:lnTo>
                  <a:lnTo>
                    <a:pt x="84" y="2096"/>
                  </a:lnTo>
                  <a:lnTo>
                    <a:pt x="132" y="2608"/>
                  </a:lnTo>
                  <a:lnTo>
                    <a:pt x="2620" y="2465"/>
                  </a:lnTo>
                  <a:lnTo>
                    <a:pt x="2584" y="1942"/>
                  </a:lnTo>
                  <a:lnTo>
                    <a:pt x="1096" y="2037"/>
                  </a:lnTo>
                  <a:lnTo>
                    <a:pt x="1072" y="1561"/>
                  </a:lnTo>
                  <a:lnTo>
                    <a:pt x="2060" y="1501"/>
                  </a:lnTo>
                  <a:lnTo>
                    <a:pt x="2025" y="1013"/>
                  </a:lnTo>
                  <a:lnTo>
                    <a:pt x="2525" y="977"/>
                  </a:lnTo>
                  <a:lnTo>
                    <a:pt x="2489" y="465"/>
                  </a:lnTo>
                  <a:lnTo>
                    <a:pt x="1989" y="489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73;p63"/>
            <p:cNvSpPr/>
            <p:nvPr/>
          </p:nvSpPr>
          <p:spPr>
            <a:xfrm>
              <a:off x="6778599" y="1186801"/>
              <a:ext cx="1218023" cy="609812"/>
            </a:xfrm>
            <a:custGeom>
              <a:avLst/>
              <a:gdLst/>
              <a:ahLst/>
              <a:cxnLst/>
              <a:rect l="l" t="t" r="r" b="b"/>
              <a:pathLst>
                <a:path w="36506" h="18277" fill="none" extrusionOk="0">
                  <a:moveTo>
                    <a:pt x="35279" y="16288"/>
                  </a:moveTo>
                  <a:lnTo>
                    <a:pt x="2156" y="18240"/>
                  </a:lnTo>
                  <a:cubicBezTo>
                    <a:pt x="1453" y="18276"/>
                    <a:pt x="858" y="17740"/>
                    <a:pt x="822" y="17050"/>
                  </a:cubicBezTo>
                  <a:lnTo>
                    <a:pt x="72" y="4298"/>
                  </a:lnTo>
                  <a:cubicBezTo>
                    <a:pt x="1" y="3048"/>
                    <a:pt x="953" y="1977"/>
                    <a:pt x="2203" y="1905"/>
                  </a:cubicBezTo>
                  <a:lnTo>
                    <a:pt x="33326" y="83"/>
                  </a:lnTo>
                  <a:cubicBezTo>
                    <a:pt x="34576" y="0"/>
                    <a:pt x="35660" y="953"/>
                    <a:pt x="35731" y="2215"/>
                  </a:cubicBezTo>
                  <a:lnTo>
                    <a:pt x="36469" y="14954"/>
                  </a:lnTo>
                  <a:cubicBezTo>
                    <a:pt x="36505" y="15645"/>
                    <a:pt x="35981" y="16252"/>
                    <a:pt x="35279" y="1628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74;p63"/>
            <p:cNvSpPr/>
            <p:nvPr/>
          </p:nvSpPr>
          <p:spPr>
            <a:xfrm>
              <a:off x="6949423" y="1821152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15" y="1"/>
                  </a:moveTo>
                  <a:cubicBezTo>
                    <a:pt x="5207" y="1"/>
                    <a:pt x="5199" y="1"/>
                    <a:pt x="5191" y="1"/>
                  </a:cubicBezTo>
                  <a:lnTo>
                    <a:pt x="643" y="287"/>
                  </a:lnTo>
                  <a:cubicBezTo>
                    <a:pt x="286" y="311"/>
                    <a:pt x="0" y="632"/>
                    <a:pt x="24" y="990"/>
                  </a:cubicBezTo>
                  <a:cubicBezTo>
                    <a:pt x="47" y="1344"/>
                    <a:pt x="333" y="1610"/>
                    <a:pt x="682" y="1610"/>
                  </a:cubicBezTo>
                  <a:cubicBezTo>
                    <a:pt x="697" y="1610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44" y="1299"/>
                    <a:pt x="5918" y="990"/>
                    <a:pt x="5894" y="620"/>
                  </a:cubicBezTo>
                  <a:cubicBezTo>
                    <a:pt x="5871" y="271"/>
                    <a:pt x="5573" y="1"/>
                    <a:pt x="5215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75;p63"/>
            <p:cNvSpPr/>
            <p:nvPr/>
          </p:nvSpPr>
          <p:spPr>
            <a:xfrm>
              <a:off x="7669219" y="1776645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33" y="0"/>
                  </a:moveTo>
                  <a:cubicBezTo>
                    <a:pt x="5219" y="0"/>
                    <a:pt x="5205" y="1"/>
                    <a:pt x="5191" y="2"/>
                  </a:cubicBezTo>
                  <a:lnTo>
                    <a:pt x="643" y="288"/>
                  </a:lnTo>
                  <a:cubicBezTo>
                    <a:pt x="274" y="311"/>
                    <a:pt x="0" y="621"/>
                    <a:pt x="24" y="990"/>
                  </a:cubicBezTo>
                  <a:cubicBezTo>
                    <a:pt x="47" y="1333"/>
                    <a:pt x="334" y="1611"/>
                    <a:pt x="684" y="1611"/>
                  </a:cubicBezTo>
                  <a:cubicBezTo>
                    <a:pt x="698" y="1611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32" y="1300"/>
                    <a:pt x="5918" y="990"/>
                    <a:pt x="5894" y="621"/>
                  </a:cubicBezTo>
                  <a:cubicBezTo>
                    <a:pt x="5871" y="278"/>
                    <a:pt x="5573" y="0"/>
                    <a:pt x="5233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1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40983" y="1434255"/>
            <a:ext cx="717012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</a:rPr>
              <a:t>HẸN GẶP LẠI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7834" y="779508"/>
            <a:ext cx="3003066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500" b="1" kern="120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  <p:sp>
        <p:nvSpPr>
          <p:cNvPr id="6" name="Rectangle 5"/>
          <p:cNvSpPr/>
          <p:nvPr/>
        </p:nvSpPr>
        <p:spPr>
          <a:xfrm>
            <a:off x="3997831" y="1509085"/>
            <a:ext cx="4663072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2450" b="1" kern="120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ÚP 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7" y="943099"/>
            <a:ext cx="3025868" cy="324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8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-0.18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0.00324 C -0.00716 0.05857 0.12526 0.15787 0.11823 0.22037 C 0.06263 0.25185 -0.05339 0.33472 -0.10899 0.36621 C -0.13386 0.33658 -0.24401 0.15347 -0.26914 0.12385 C -0.32696 0.13959 -0.37643 0.16898 -0.43594 0.14931 " pathEditMode="relative" rAng="0" ptsTypes="AAAAA">
                                      <p:cBhvr>
                                        <p:cTn id="13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2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66292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4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22" y="1908773"/>
            <a:ext cx="1371719" cy="14711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27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1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2" y="1908773"/>
            <a:ext cx="1371719" cy="147117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24382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2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22" y="1908773"/>
            <a:ext cx="1371719" cy="1471179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5337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3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22" y="1908773"/>
            <a:ext cx="1371719" cy="14711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43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30387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134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2297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Rectangle 2">
            <a:hlinkClick r:id="" action="ppaction://hlinkshowjump?jump=nextslide"/>
          </p:cNvPr>
          <p:cNvSpPr/>
          <p:nvPr/>
        </p:nvSpPr>
        <p:spPr>
          <a:xfrm>
            <a:off x="3164595" y="3612335"/>
            <a:ext cx="2404432" cy="548640"/>
          </a:xfrm>
          <a:prstGeom prst="rect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27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303335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 -0.2324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3.33333E-6 -0.2324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-0.2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2324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-0.2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1.11022E-16 -0.2324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1.11022E-16 -0.25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C 0.05013 0.00185 0.10338 0.12199 0.1539 0.12407 C 0.23372 0.1331 0.40794 0.01226 0.48711 0.02152 C 0.55885 0.0368 0.61536 -0.01505 0.68906 0.00046 " pathEditMode="fixed" rAng="0" ptsTypes="AA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53" y="6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1.11111E-6 C 0.06862 0.07153 0.16367 0.17245 0.23268 0.24514 C 0.21354 0.16829 0.18177 0.10231 0.15664 0.00995 C 0.20338 0.00764 -0.18724 0.00208 -0.22917 1.11111E-6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224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46 L 0.28203 0.20648 L -0.47513 0.19815 L -0.26041 0.07245 C -0.25989 0.07245 -0.22916 -0.00023 -0.22916 2.59259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10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16094 -0.03496 L -0.68854 0.04861 C -0.53646 0.04861 -0.38099 0.00162 -0.22878 0.00162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27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1" grpId="2" animBg="1"/>
      <p:bldP spid="9" grpId="0" animBg="1"/>
      <p:bldP spid="9" grpId="1" animBg="1"/>
      <p:bldP spid="9" grpId="2" animBg="1"/>
      <p:bldP spid="57" grpId="0" animBg="1"/>
      <p:bldP spid="57" grpId="1" animBg="1"/>
      <p:bldP spid="57" grpId="2" animBg="1"/>
      <p:bldP spid="59" grpId="0" animBg="1"/>
      <p:bldP spid="59" grpId="1" animBg="1"/>
      <p:bldP spid="59" grpId="2" animBg="1"/>
      <p:bldP spid="2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6636171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530974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2425778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320581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7" y="1903378"/>
            <a:ext cx="1371719" cy="14711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43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51" y="1903378"/>
            <a:ext cx="1371719" cy="147117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044217" y="956049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191" y="1903378"/>
            <a:ext cx="1371719" cy="147117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5134668" y="956048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7227422" y="956047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44" y="1908769"/>
            <a:ext cx="1371719" cy="1471179"/>
          </a:xfrm>
          <a:prstGeom prst="rect">
            <a:avLst/>
          </a:prstGeom>
        </p:spPr>
      </p:pic>
      <p:sp>
        <p:nvSpPr>
          <p:cNvPr id="3" name="Action Button: Go Forward or Next 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48EFEA8A-01B0-3A42-F45A-51E8915F1CFE}"/>
              </a:ext>
            </a:extLst>
          </p:cNvPr>
          <p:cNvSpPr/>
          <p:nvPr/>
        </p:nvSpPr>
        <p:spPr>
          <a:xfrm>
            <a:off x="0" y="4578927"/>
            <a:ext cx="623455" cy="564573"/>
          </a:xfrm>
          <a:prstGeom prst="actionButtonForwardNex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74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00078 -0.1430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105 0.2138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00078 -0.1430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00104 0.2138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0078 -0.1430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0104 0.21389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00078 -0.1430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00104 0.21389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9" grpId="0" animBg="1"/>
      <p:bldP spid="19" grpId="1" animBg="1"/>
      <p:bldP spid="16" grpId="0" animBg="1"/>
      <p:bldP spid="16" grpId="1" animBg="1"/>
      <p:bldP spid="9" grpId="0" animBg="1"/>
      <p:bldP spid="9" grpId="1" animBg="1"/>
      <p:bldP spid="2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90 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253" y="612406"/>
                <a:ext cx="7886700" cy="994172"/>
              </a:xfrm>
            </p:spPr>
            <p:txBody>
              <a:bodyPr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vi-VN" sz="2800" b="1" noProof="1">
                    <a:latin typeface="+mn-lt"/>
                    <a:cs typeface="Arial" panose="020B0604020202020204" pitchFamily="34" charset="0"/>
                  </a:rPr>
                  <a:t>Câu 1:</a:t>
                </a:r>
                <a:r>
                  <a:rPr lang="en-US" sz="2800" b="1" noProof="1"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nl-NL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Giá trị của biểu thức </a:t>
                </a:r>
                <a:br>
                  <a:rPr lang="nl-NL" sz="28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nl-NL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2800" i="1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nl-NL" sz="28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−0,25</m:t>
                        </m:r>
                      </m:e>
                    </m:d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nl-NL" sz="2800" i="1">
                                <a:latin typeface="Cambria Math" panose="02040503050406030204" pitchFamily="18" charset="0"/>
                              </a:rPr>
                              <m:t>: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2800" i="1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nl-NL" sz="2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nl-NL" sz="2800" i="1">
                                    <a:latin typeface="Cambria Math" panose="02040503050406030204" pitchFamily="18" charset="0"/>
                                  </a:rPr>
                                  <m:t>−0,75</m:t>
                                </m:r>
                              </m:e>
                            </m:d>
                          </m:e>
                        </m:func>
                      </m:e>
                      <m:sup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vi-VN" sz="2800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253" y="612406"/>
                <a:ext cx="7886700" cy="994172"/>
              </a:xfrm>
              <a:blipFill rotWithShape="0">
                <a:blip r:embed="rId5"/>
                <a:stretch>
                  <a:fillRect t="-20122" b="-18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89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60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50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8573AD2-7DA9-1A53-1370-4899C5D7CAF3}"/>
              </a:ext>
            </a:extLst>
          </p:cNvPr>
          <p:cNvSpPr/>
          <p:nvPr/>
        </p:nvSpPr>
        <p:spPr>
          <a:xfrm>
            <a:off x="8595360" y="143256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0" y="2126749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27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 = 4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</p:spPr>
            <p:txBody>
              <a:bodyPr>
                <a:normAutofit fontScale="90000"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Tìm n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 N, biết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pt-BR" i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pt-BR" i="0">
                            <a:latin typeface="Cambria Math" panose="02040503050406030204" pitchFamily="18" charset="0"/>
                          </a:rPr>
                          <m:t>+2</m:t>
                        </m:r>
                      </m:sup>
                    </m:sSup>
                    <m:r>
                      <a:rPr lang="pt-BR" i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pt-BR" i="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p>
                    <m:r>
                      <a:rPr lang="pt-BR" i="0">
                        <a:latin typeface="Cambria Math" panose="02040503050406030204" pitchFamily="18" charset="0"/>
                      </a:rPr>
                      <m:t>=20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b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Kết quả là:</a:t>
                </a:r>
                <a:endParaRPr lang="vi-VN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  <a:blipFill rotWithShape="0">
                <a:blip r:embed="rId5"/>
                <a:stretch>
                  <a:fillRect t="-15244" b="-36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 = 1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 = 3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 = 2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FAB554E-0AE4-95D4-97B5-F4247EA9DE49}"/>
              </a:ext>
            </a:extLst>
          </p:cNvPr>
          <p:cNvSpPr/>
          <p:nvPr/>
        </p:nvSpPr>
        <p:spPr>
          <a:xfrm>
            <a:off x="8595360" y="143256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91" y="3562350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6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446B5B9-D551-FAD6-4EDB-3C52DE651E59}"/>
                  </a:ext>
                </a:extLst>
              </p:cNvPr>
              <p:cNvSpPr/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F446B5B9-D551-FAD6-4EDB-3C52DE651E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vi-VN" sz="3000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3000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vi-VN" sz="3000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000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 biểu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16</m:t>
                            </m:r>
                          </m:sup>
                        </m:sSup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.2</m:t>
                        </m:r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sup>
                        </m:sSup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11</m:t>
                            </m:r>
                          </m:sup>
                        </m:sSup>
                      </m:den>
                    </m:f>
                  </m:oMath>
                </a14:m>
                <a:r>
                  <a:rPr lang="nl-NL" sz="3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  <a:endParaRPr lang="vi-VN" sz="3000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78CFA75-B06E-0B34-96F6-8C8647A3B2AB}"/>
                  </a:ext>
                </a:extLst>
              </p:cNvPr>
              <p:cNvSpPr/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778CFA75-B06E-0B34-96F6-8C8647A3B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65919FA-E20A-2328-7678-9B01AC8FA02F}"/>
                  </a:ext>
                </a:extLst>
              </p:cNvPr>
              <p:cNvSpPr/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65919FA-E20A-2328-7678-9B01AC8FA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E95C89F-354E-1884-E5C2-076667369572}"/>
                  </a:ext>
                </a:extLst>
              </p:cNvPr>
              <p:cNvSpPr/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E95C89F-354E-1884-E5C2-076667369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ction Button: Go Back or Previous 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E50B7CA4-38B7-E318-AF3B-2F5A4D82009A}"/>
              </a:ext>
            </a:extLst>
          </p:cNvPr>
          <p:cNvSpPr/>
          <p:nvPr/>
        </p:nvSpPr>
        <p:spPr>
          <a:xfrm>
            <a:off x="8595360" y="143256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0" y="2126749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9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446B5B9-D551-FAD6-4EDB-3C52DE651E59}"/>
                  </a:ext>
                </a:extLst>
              </p:cNvPr>
              <p:cNvSpPr/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F446B5B9-D551-FAD6-4EDB-3C52DE651E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584719"/>
                <a:ext cx="7886700" cy="994172"/>
              </a:xfrm>
            </p:spPr>
            <p:txBody>
              <a:bodyPr>
                <a:normAutofit fontScale="90000"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vi-VN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vi-VN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 x biết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b="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func>
                          <m:func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nl-NL" b="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−1</m:t>
                                    </m:r>
                                  </m:num>
                                  <m:den>
                                    <m:r>
                                      <a:rPr lang="nl-NL" b="0" i="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  <m:sup>
                        <m:r>
                          <a:rPr lang="nl-NL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b="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nl-NL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584719"/>
                <a:ext cx="7886700" cy="994172"/>
              </a:xfrm>
              <a:blipFill rotWithShape="0">
                <a:blip r:embed="rId6"/>
                <a:stretch>
                  <a:fillRect b="-10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78CFA75-B06E-0B34-96F6-8C8647A3B2AB}"/>
                  </a:ext>
                </a:extLst>
              </p:cNvPr>
              <p:cNvSpPr/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778CFA75-B06E-0B34-96F6-8C8647A3B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65919FA-E20A-2328-7678-9B01AC8FA02F}"/>
                  </a:ext>
                </a:extLst>
              </p:cNvPr>
              <p:cNvSpPr/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65919FA-E20A-2328-7678-9B01AC8FA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E95C89F-354E-1884-E5C2-076667369572}"/>
                  </a:ext>
                </a:extLst>
              </p:cNvPr>
              <p:cNvSpPr/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E95C89F-354E-1884-E5C2-076667369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ction Button: Go Back or Previous 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28C006FE-26E5-9EC0-4B5D-7E1E92F84A19}"/>
              </a:ext>
            </a:extLst>
          </p:cNvPr>
          <p:cNvSpPr/>
          <p:nvPr/>
        </p:nvSpPr>
        <p:spPr>
          <a:xfrm>
            <a:off x="8595360" y="1425303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0" y="2126749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35"/>
          <p:cNvGrpSpPr/>
          <p:nvPr/>
        </p:nvGrpSpPr>
        <p:grpSpPr>
          <a:xfrm>
            <a:off x="1576716" y="698818"/>
            <a:ext cx="6538381" cy="3320662"/>
            <a:chOff x="254503" y="268253"/>
            <a:chExt cx="8511300" cy="4594800"/>
          </a:xfrm>
        </p:grpSpPr>
        <p:sp>
          <p:nvSpPr>
            <p:cNvPr id="477" name="Google Shape;477;p35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 rot="5400000">
              <a:off x="7962550" y="4060577"/>
              <a:ext cx="825900" cy="7764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35"/>
          <p:cNvSpPr txBox="1">
            <a:spLocks noGrp="1"/>
          </p:cNvSpPr>
          <p:nvPr>
            <p:ph type="title"/>
          </p:nvPr>
        </p:nvSpPr>
        <p:spPr>
          <a:xfrm>
            <a:off x="1733776" y="2017443"/>
            <a:ext cx="5783431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CUỐI CHƯƠNG I</a:t>
            </a:r>
            <a:b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Math Subject for Elementary -4th Grade: Practice Standards by Slidesgo">
  <a:themeElements>
    <a:clrScheme name="Simple Light">
      <a:dk1>
        <a:srgbClr val="143E63"/>
      </a:dk1>
      <a:lt1>
        <a:srgbClr val="34679A"/>
      </a:lt1>
      <a:dk2>
        <a:srgbClr val="D0F3FF"/>
      </a:dk2>
      <a:lt2>
        <a:srgbClr val="F8F3DE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143E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867</Words>
  <Application>Microsoft Office PowerPoint</Application>
  <PresentationFormat>On-screen Show (16:9)</PresentationFormat>
  <Paragraphs>93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Calibri Light</vt:lpstr>
      <vt:lpstr>Calibri</vt:lpstr>
      <vt:lpstr>Lato</vt:lpstr>
      <vt:lpstr>Cambria Math</vt:lpstr>
      <vt:lpstr>Arial</vt:lpstr>
      <vt:lpstr>Bitter</vt:lpstr>
      <vt:lpstr>Bebas Neue</vt:lpstr>
      <vt:lpstr>Merriweather Sans</vt:lpstr>
      <vt:lpstr>Roboto Condensed Light</vt:lpstr>
      <vt:lpstr>Math Subject for Elementary -4th Grade: Practice Standards by Slidesgo</vt:lpstr>
      <vt:lpstr>Office Theme</vt:lpstr>
      <vt:lpstr>CHÀO MỪNG CÁC EM  THAM DỰ BUỔI HỌC HÔM NAY!</vt:lpstr>
      <vt:lpstr>PowerPoint Presentation</vt:lpstr>
      <vt:lpstr>PowerPoint Presentation</vt:lpstr>
      <vt:lpstr>PowerPoint Presentation</vt:lpstr>
      <vt:lpstr>Câu 1: Giá trị của biểu thức  A = (7/8-0,25) 〖:⁡(5/6-0,75)〗^2</vt:lpstr>
      <vt:lpstr>Câu 2: Tìm n ∈ N, biết 2^(n+2)+2^n=20.  Kết quả là:</vt:lpstr>
      <vt:lpstr>Câu 3: Giá trị của biểu thức (5^16.27^7)/(125^5.9^11 ) là:</vt:lpstr>
      <vt:lpstr>Câu 4: Tìm x biết x〖:⁡((-1)/2)〗^3=(-1)/2</vt:lpstr>
      <vt:lpstr>BÀI TẬP CUỐI CHƯƠNG I (1 Tiết)</vt:lpstr>
      <vt:lpstr>Tổng hợp lại kiến thức đã học ở chương I</vt:lpstr>
      <vt:lpstr>LUYỆN TẬP</vt:lpstr>
      <vt:lpstr>Gợi ý: So sánh các số hữu tỉ đã cho</vt:lpstr>
      <vt:lpstr>Bài 1.36 (SGK - tr25) Tính giá trị của các biểu thức sau</vt:lpstr>
      <vt:lpstr>Bài 1.37 (SGK - tr25)</vt:lpstr>
      <vt:lpstr>Giải</vt:lpstr>
      <vt:lpstr>Bài 1.38 (SGK - tr25)</vt:lpstr>
      <vt:lpstr>Giải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Elementary</dc:title>
  <dc:creator>User</dc:creator>
  <cp:lastModifiedBy>Ha Le Duc</cp:lastModifiedBy>
  <cp:revision>17</cp:revision>
  <dcterms:modified xsi:type="dcterms:W3CDTF">2023-03-23T16:21:00Z</dcterms:modified>
</cp:coreProperties>
</file>