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8" r:id="rId3"/>
    <p:sldId id="259" r:id="rId4"/>
    <p:sldId id="271" r:id="rId5"/>
    <p:sldId id="275" r:id="rId6"/>
    <p:sldId id="284" r:id="rId7"/>
    <p:sldId id="260" r:id="rId8"/>
    <p:sldId id="277" r:id="rId9"/>
    <p:sldId id="288" r:id="rId10"/>
    <p:sldId id="273" r:id="rId11"/>
    <p:sldId id="283" r:id="rId12"/>
    <p:sldId id="256" r:id="rId13"/>
    <p:sldId id="280" r:id="rId14"/>
    <p:sldId id="281" r:id="rId15"/>
    <p:sldId id="279" r:id="rId16"/>
    <p:sldId id="282" r:id="rId17"/>
    <p:sldId id="261" r:id="rId18"/>
    <p:sldId id="276" r:id="rId19"/>
    <p:sldId id="257" r:id="rId20"/>
    <p:sldId id="286" r:id="rId21"/>
    <p:sldId id="274" r:id="rId22"/>
    <p:sldId id="263" r:id="rId23"/>
    <p:sldId id="289" r:id="rId24"/>
    <p:sldId id="290" r:id="rId25"/>
    <p:sldId id="285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svg"/><Relationship Id="rId18" Type="http://schemas.openxmlformats.org/officeDocument/2006/relationships/image" Target="../media/image2.png"/><Relationship Id="rId3" Type="http://schemas.openxmlformats.org/officeDocument/2006/relationships/image" Target="../media/image25.svg"/><Relationship Id="rId7" Type="http://schemas.openxmlformats.org/officeDocument/2006/relationships/image" Target="../media/image19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7.svg"/><Relationship Id="rId5" Type="http://schemas.openxmlformats.org/officeDocument/2006/relationships/image" Target="../media/image13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.svg"/><Relationship Id="rId4" Type="http://schemas.openxmlformats.org/officeDocument/2006/relationships/image" Target="../media/image12.png"/><Relationship Id="rId9" Type="http://schemas.openxmlformats.org/officeDocument/2006/relationships/image" Target="../media/image11.sv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1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5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5" Type="http://schemas.openxmlformats.org/officeDocument/2006/relationships/image" Target="../media/image59.png"/><Relationship Id="rId4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3" Type="http://schemas.openxmlformats.org/officeDocument/2006/relationships/image" Target="../media/image46.svg"/><Relationship Id="rId12" Type="http://schemas.openxmlformats.org/officeDocument/2006/relationships/image" Target="../media/image61.png"/><Relationship Id="rId2" Type="http://schemas.openxmlformats.org/officeDocument/2006/relationships/image" Target="../media/image45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openxmlformats.org/officeDocument/2006/relationships/image" Target="../media/image590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6.sv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12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52.svg"/><Relationship Id="rId5" Type="http://schemas.openxmlformats.org/officeDocument/2006/relationships/image" Target="../media/image82.png"/><Relationship Id="rId10" Type="http://schemas.openxmlformats.org/officeDocument/2006/relationships/image" Target="../media/image51.png"/><Relationship Id="rId4" Type="http://schemas.openxmlformats.org/officeDocument/2006/relationships/image" Target="../media/image81.png"/><Relationship Id="rId9" Type="http://schemas.openxmlformats.org/officeDocument/2006/relationships/image" Target="../media/image6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6.png"/><Relationship Id="rId3" Type="http://schemas.openxmlformats.org/officeDocument/2006/relationships/image" Target="../media/image88.svg"/><Relationship Id="rId12" Type="http://schemas.openxmlformats.org/officeDocument/2006/relationships/image" Target="../media/image65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64.png"/><Relationship Id="rId5" Type="http://schemas.openxmlformats.org/officeDocument/2006/relationships/image" Target="../media/image90.svg"/><Relationship Id="rId10" Type="http://schemas.openxmlformats.org/officeDocument/2006/relationships/image" Target="../media/image93.svg"/><Relationship Id="rId4" Type="http://schemas.openxmlformats.org/officeDocument/2006/relationships/image" Target="../media/image89.png"/><Relationship Id="rId9" Type="http://schemas.openxmlformats.org/officeDocument/2006/relationships/image" Target="../media/image92.png"/><Relationship Id="rId1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34" Type="http://schemas.openxmlformats.org/officeDocument/2006/relationships/image" Target="../media/image1050.png"/><Relationship Id="rId7" Type="http://schemas.openxmlformats.org/officeDocument/2006/relationships/image" Target="../media/image19.svg"/><Relationship Id="rId33" Type="http://schemas.openxmlformats.org/officeDocument/2006/relationships/image" Target="../media/image10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35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6.png"/><Relationship Id="rId7" Type="http://schemas.openxmlformats.org/officeDocument/2006/relationships/image" Target="../media/image98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27.sv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TỰ THỰC HIỆN CÁC PHÉP TÍNH – QUY TẮC CHUYỂN VẾ</a:t>
            </a:r>
          </a:p>
        </p:txBody>
      </p:sp>
    </p:spTree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8112" y="7278778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0812" b="3179"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60369" y="1775501"/>
            <a:ext cx="9589613" cy="5058531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752600" y="929957"/>
            <a:ext cx="6671025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1481611">
            <a:off x="1756059" y="1788343"/>
            <a:ext cx="6685496" cy="316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6684" y="3167092"/>
            <a:ext cx="7623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+ 5 = 7.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6638538" y="4800883"/>
            <a:ext cx="475577" cy="1184051"/>
          </a:xfrm>
          <a:prstGeom prst="rightBrace">
            <a:avLst>
              <a:gd name="adj1" fmla="val 1627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99799" y="5904164"/>
            <a:ext cx="175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29600" y="5155120"/>
            <a:ext cx="0" cy="5680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67475" y="5915027"/>
            <a:ext cx="197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87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21264"/>
            <a:ext cx="4112252" cy="21060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6007" y="1559821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5623" y="367090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46406" y="3101246"/>
            <a:ext cx="457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</a:p>
        </p:txBody>
      </p:sp>
      <p:cxnSp>
        <p:nvCxnSpPr>
          <p:cNvPr id="26" name="Elbow Connector 25"/>
          <p:cNvCxnSpPr/>
          <p:nvPr/>
        </p:nvCxnSpPr>
        <p:spPr>
          <a:xfrm rot="16200000" flipV="1">
            <a:off x="7075644" y="2723967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7523" y="1729646"/>
            <a:ext cx="196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10641651" y="2720245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53716" y="1644144"/>
            <a:ext cx="2303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1340" y="5295338"/>
            <a:ext cx="1402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8448409" y="559711"/>
            <a:ext cx="1580406" cy="13526773"/>
          </a:xfrm>
          <a:prstGeom prst="round2SameRect">
            <a:avLst>
              <a:gd name="adj1" fmla="val 35494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53483" y="6939864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a =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b = a;             a + c = b + c</a:t>
            </a:r>
          </a:p>
        </p:txBody>
      </p:sp>
    </p:spTree>
    <p:extLst>
      <p:ext uri="{BB962C8B-B14F-4D97-AF65-F5344CB8AC3E}">
        <p14:creationId xmlns:p14="http://schemas.microsoft.com/office/powerpoint/2010/main" val="2593546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9" grpId="0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4122" y="-70578"/>
            <a:ext cx="1945178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5968" y="3808182"/>
            <a:ext cx="1467908" cy="23208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2204623"/>
            <a:ext cx="10661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2. (b + 1) = 2b + 2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02" y="1144065"/>
            <a:ext cx="2105025" cy="192871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391400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716065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1170" y="5276824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3200" y="5276823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1483176" y="78924"/>
            <a:ext cx="2198982" cy="33365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726814" y="439024"/>
            <a:ext cx="1831436" cy="2616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2903" y="136247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46764" y="1362470"/>
            <a:ext cx="1287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+ 6 = -9;      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- 8 = -3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65" y="1842516"/>
            <a:ext cx="3066045" cy="15702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144000" y="2067662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03789" y="3892829"/>
            <a:ext cx="8077200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+ 6 = -9,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a + 6 + (-6)     = -9 + (-6)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a + [6 + (-6)]   = -15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a + 0          = -15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a          = -15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982200" y="3903196"/>
            <a:ext cx="8077200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- 8 = -3,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b - 8 + 8    = -3 + 8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b - (8 - 8)  = 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b - 0     = 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b      = 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2"/>
          <a:stretch/>
        </p:blipFill>
        <p:spPr>
          <a:xfrm rot="666222">
            <a:off x="15837125" y="7705363"/>
            <a:ext cx="2276332" cy="20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55364">
            <a:off x="1192088" y="1697934"/>
            <a:ext cx="5730348" cy="436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21197" y="3824899"/>
            <a:ext cx="3725001" cy="11195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233" b="84121"/>
          <a:stretch>
            <a:fillRect/>
          </a:stretch>
        </p:blipFill>
        <p:spPr>
          <a:xfrm>
            <a:off x="11430000" y="9456990"/>
            <a:ext cx="10657139" cy="864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000" y="6947460"/>
            <a:ext cx="3398705" cy="2543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250" y="952499"/>
            <a:ext cx="549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59414" y="2055933"/>
            <a:ext cx="1591418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369014" y="5331752"/>
            <a:ext cx="8305800" cy="2344126"/>
          </a:xfrm>
          <a:prstGeom prst="wedgeRoundRectCallout">
            <a:avLst>
              <a:gd name="adj1" fmla="val 59984"/>
              <a:gd name="adj2" fmla="val 2587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+ b = c thì a = c – b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– b = c thì a = c + b.</a:t>
            </a:r>
          </a:p>
        </p:txBody>
      </p:sp>
    </p:spTree>
    <p:extLst>
      <p:ext uri="{BB962C8B-B14F-4D97-AF65-F5344CB8AC3E}">
        <p14:creationId xmlns:p14="http://schemas.microsoft.com/office/powerpoint/2010/main" val="551758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2819">
            <a:off x="-288980" y="851762"/>
            <a:ext cx="2201501" cy="2758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1155">
            <a:off x="1001076" y="827886"/>
            <a:ext cx="1141072" cy="10829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300439">
            <a:off x="2340160" y="1949121"/>
            <a:ext cx="5653566" cy="5593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983" y="1271896"/>
            <a:ext cx="47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b)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blipFill rotWithShape="0">
                <a:blip r:embed="rId12"/>
                <a:stretch>
                  <a:fillRect l="-260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7075931" y="2774938"/>
            <a:ext cx="1862817" cy="1317951"/>
          </a:xfrm>
          <a:prstGeom prst="wedgeEllipseCallout">
            <a:avLst>
              <a:gd name="adj1" fmla="val 46287"/>
              <a:gd name="adj2" fmla="val 4151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r="47403"/>
          <a:stretch/>
        </p:blipFill>
        <p:spPr>
          <a:xfrm>
            <a:off x="3900671" y="3882892"/>
            <a:ext cx="3581493" cy="60607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30255" y="4435614"/>
            <a:ext cx="94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705507" y="621030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68321" y="567690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63200" y="3563948"/>
            <a:ext cx="7291448" cy="627942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13793460" y="605790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570117" y="546294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6403765" y="8579243"/>
                <a:ext cx="3581400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765" y="8579243"/>
                <a:ext cx="3581400" cy="1267463"/>
              </a:xfrm>
              <a:prstGeom prst="rect">
                <a:avLst/>
              </a:prstGeom>
              <a:blipFill>
                <a:blip r:embed="rId15"/>
                <a:stretch>
                  <a:fillRect l="-5952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681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  <p:bldP spid="22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430406">
            <a:off x="1887722" y="1693875"/>
            <a:ext cx="5281289" cy="265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8763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x + 7,25 = 15,75;         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blipFill rotWithShape="0">
                <a:blip r:embed="rId10"/>
                <a:stretch>
                  <a:fillRect l="-162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15555"/>
            <a:ext cx="2743200" cy="1655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900" y="3731674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8100" y="4302391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a) x + 7,25 = 15,75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15,75 – 7,25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8,5.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x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blipFill rotWithShape="0">
                <a:blip r:embed="rId12"/>
                <a:stretch>
                  <a:fillRect l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41" y="7476500"/>
            <a:ext cx="3206774" cy="281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237">
            <a:off x="9627827" y="8202947"/>
            <a:ext cx="2224067" cy="225970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514701" y="6515100"/>
            <a:ext cx="1855973" cy="2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5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8800" y="902356"/>
            <a:ext cx="3352800" cy="1232161"/>
            <a:chOff x="0" y="0"/>
            <a:chExt cx="17255126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127" cy="2583028"/>
            </a:xfrm>
            <a:custGeom>
              <a:avLst/>
              <a:gdLst/>
              <a:ahLst/>
              <a:cxnLst/>
              <a:rect l="l" t="t" r="r" b="b"/>
              <a:pathLst>
                <a:path w="17255127" h="2583028">
                  <a:moveTo>
                    <a:pt x="1628548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6285480" y="2583028"/>
                  </a:lnTo>
                  <a:cubicBezTo>
                    <a:pt x="16820152" y="2583028"/>
                    <a:pt x="17255127" y="2148053"/>
                    <a:pt x="17255127" y="1291514"/>
                  </a:cubicBezTo>
                  <a:cubicBezTo>
                    <a:pt x="17255127" y="434975"/>
                    <a:pt x="16820152" y="0"/>
                    <a:pt x="16285480" y="0"/>
                  </a:cubicBezTo>
                  <a:close/>
                  <a:moveTo>
                    <a:pt x="16285480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6285480" y="25400"/>
                  </a:lnTo>
                  <a:cubicBezTo>
                    <a:pt x="16806180" y="25400"/>
                    <a:pt x="17229727" y="448945"/>
                    <a:pt x="17229727" y="1291514"/>
                  </a:cubicBezTo>
                  <a:cubicBezTo>
                    <a:pt x="17229727" y="2134083"/>
                    <a:pt x="16806180" y="2557628"/>
                    <a:pt x="16285480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0050">
            <a:off x="1102835" y="935156"/>
            <a:ext cx="1467755" cy="1838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2859">
            <a:off x="3016998" y="1136456"/>
            <a:ext cx="1101363" cy="2375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411200" y="1079374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6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4808" y="2367416"/>
            <a:ext cx="12302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dong.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0,8 kg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0,5 kg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 0,125 kg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 0,04 kg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dong,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926" y="4910389"/>
            <a:ext cx="4994808" cy="499480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4205633" y="1202813"/>
            <a:ext cx="5196508" cy="2456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4287895" y="1357449"/>
            <a:ext cx="5196508" cy="245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6061" y="190500"/>
            <a:ext cx="532487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1687" y="1638300"/>
            <a:ext cx="6825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Gọi x là khối lượng thịt.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Khi đó: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+ 0,5 + 0,125 + 0,04 = 0,8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+ 0,665 = 0,8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0,8 – 0,665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0,135 (kg).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049" y="7228681"/>
            <a:ext cx="1310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0,135 kg.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007" y="3602542"/>
            <a:ext cx="3779345" cy="37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54547" y="705440"/>
            <a:ext cx="9427414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2277511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1.27 (SGK - tr22)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810000" y="2771296"/>
                <a:ext cx="14325600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b) 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771296"/>
                <a:ext cx="14325600" cy="1750479"/>
              </a:xfrm>
              <a:prstGeom prst="rect">
                <a:avLst/>
              </a:prstGeom>
              <a:blipFill>
                <a:blip r:embed="rId2"/>
                <a:stretch>
                  <a:fillRect l="-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010400" y="229354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450613" y="4155278"/>
                <a:ext cx="479027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613" y="4155278"/>
                <a:ext cx="4790271" cy="4813434"/>
              </a:xfrm>
              <a:prstGeom prst="rect">
                <a:avLst/>
              </a:prstGeom>
              <a:blipFill>
                <a:blip r:embed="rId3"/>
                <a:stretch>
                  <a:fillRect l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1731675" y="4168931"/>
                <a:ext cx="528989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9 -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1675" y="4168931"/>
                <a:ext cx="5289891" cy="4813434"/>
              </a:xfrm>
              <a:prstGeom prst="rect">
                <a:avLst/>
              </a:prstGeom>
              <a:blipFill>
                <a:blip r:embed="rId4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284040">
            <a:off x="6050995" y="2362601"/>
            <a:ext cx="5945322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66744" y="1547922"/>
            <a:ext cx="1351382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0682" y="2793441"/>
            <a:ext cx="11506201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cân đang ở trạng thái cân bằng, hỏi quả bưởi nặng bao nhiêu kilogam?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86" y="2514693"/>
            <a:ext cx="1644750" cy="1506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38700"/>
            <a:ext cx="4959125" cy="45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4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37"/>
          <p:cNvSpPr/>
          <p:nvPr/>
        </p:nvSpPr>
        <p:spPr>
          <a:xfrm flipV="1">
            <a:off x="2362200" y="11811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14097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1.28 (SGK - tr22)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2000" y="14097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292798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-1,2 + (-0,8) + 0,25 + 5,75 - 2021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-0,1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+ 11,1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blipFill rotWithShape="0">
                <a:blip r:embed="rId3"/>
                <a:stretch>
                  <a:fillRect l="-2456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038600" y="3658216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[(-1,2) + (-0,8)] + (0,25 + 5,75) – 2021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-2 + 1 -2021 = -2022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(-0,1 + 11,1)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−20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blipFill rotWithShape="0">
                <a:blip r:embed="rId4"/>
                <a:stretch>
                  <a:fillRect l="-32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09828" y="5612353"/>
            <a:ext cx="1615723" cy="25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0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043978" y="1337817"/>
            <a:ext cx="14415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1.29 (SGK - tr22)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691586"/>
            <a:ext cx="5834378" cy="1237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750875"/>
            <a:ext cx="6876884" cy="12375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719823"/>
            <a:ext cx="4822354" cy="1194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490" y="4147165"/>
            <a:ext cx="10961558" cy="12375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067" y="5778388"/>
            <a:ext cx="4791871" cy="1207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756" y="7195151"/>
            <a:ext cx="10534801" cy="1237595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11987" y="7306127"/>
            <a:ext cx="1306479" cy="205892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6293" y="2625424"/>
            <a:ext cx="1472173" cy="1844409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360814">
            <a:off x="1057394" y="-361598"/>
            <a:ext cx="1088672" cy="2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13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76800" y="1280502"/>
            <a:ext cx="8195577" cy="62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21735">
            <a:off x="12422682" y="690152"/>
            <a:ext cx="2793263" cy="180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66385" y="6226294"/>
            <a:ext cx="4368296" cy="2046999"/>
          </a:xfrm>
          <a:prstGeom prst="rect">
            <a:avLst/>
          </a:prstGeom>
        </p:spPr>
      </p:pic>
      <p:sp>
        <p:nvSpPr>
          <p:cNvPr id="10" name="Round Same Side Corner Rectangle 9"/>
          <p:cNvSpPr/>
          <p:nvPr/>
        </p:nvSpPr>
        <p:spPr>
          <a:xfrm flipV="1">
            <a:off x="1524000" y="2327912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55651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1.26 (SGK - tr22)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0588" y="254546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743200" y="3596860"/>
                <a:ext cx="120396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x + 0,25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     b)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596860"/>
                <a:ext cx="12039600" cy="1197764"/>
              </a:xfrm>
              <a:prstGeom prst="rect">
                <a:avLst/>
              </a:prstGeom>
              <a:blipFill>
                <a:blip r:embed="rId6"/>
                <a:stretch>
                  <a:fillRect l="-1772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086100" y="4649195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+ 0,25 = 0,5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= 0,5 - 0,25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= 0,25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 = 0,25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blipFill rotWithShape="0">
                <a:blip r:embed="rId8"/>
                <a:stretch>
                  <a:fillRect l="-4176"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93926" y="8273293"/>
            <a:ext cx="2388934" cy="121388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637790" y="6926102"/>
            <a:ext cx="854854" cy="1347191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803168" flipH="1">
            <a:off x="1526323" y="-347012"/>
            <a:ext cx="1290754" cy="312737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21155" y="3517488"/>
            <a:ext cx="1031779" cy="1626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86555" y="5143500"/>
            <a:ext cx="3264481" cy="1658782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/>
        </p:nvSpPr>
        <p:spPr>
          <a:xfrm flipV="1">
            <a:off x="2452929" y="10287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57729" y="12573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1.30 (SGK - tr22)</a:t>
            </a: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996" y="227364"/>
            <a:ext cx="2362200" cy="231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đủ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blipFill rotWithShape="0">
                <a:blip r:embed="rId33"/>
                <a:stretch>
                  <a:fillRect l="-3340" t="-131" r="-3247" b="-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830130" y="1786979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 =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blipFill rotWithShape="0">
                <a:blip r:embed="rId34"/>
                <a:stretch>
                  <a:fillRect l="-2810" t="-2296" r="-3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220200" y="1028700"/>
            <a:ext cx="0" cy="822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blipFill rotWithShape="0">
                <a:blip r:embed="rId35"/>
                <a:stretch>
                  <a:fillRect l="-2686" r="-2533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703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5" grpId="0"/>
      <p:bldP spid="2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6174">
            <a:off x="5154307" y="1488497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171701" y="2611803"/>
            <a:ext cx="13944600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THỨ TỰ THỰC HIỆN CÁC PHÉP TÍNH. QUY TẮC CHUYỂN VẾ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6600" b="1" dirty="0" err="1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1515899" y="2343582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1729" y="1319645"/>
            <a:ext cx="778005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 b="1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03030" y="6006344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b="1" spc="143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660">
            <a:off x="10965534" y="1663431"/>
            <a:ext cx="2626852" cy="1241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10846772" y="6509914"/>
            <a:ext cx="2903970" cy="13727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203030" y="1155335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6000" b="1" spc="143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180660" y="1920098"/>
            <a:ext cx="4754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21068" y="7095080"/>
            <a:ext cx="4873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233" b="84121"/>
          <a:stretch>
            <a:fillRect/>
          </a:stretch>
        </p:blipFill>
        <p:spPr>
          <a:xfrm>
            <a:off x="1286057" y="2294271"/>
            <a:ext cx="7391400" cy="110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5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389">
            <a:off x="2421230" y="2198506"/>
            <a:ext cx="13436991" cy="49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4554" y="1184413"/>
            <a:ext cx="12100816" cy="9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81" y="2831414"/>
            <a:ext cx="980467" cy="744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8506" y="2868273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99648" y="3913787"/>
            <a:ext cx="1275414" cy="8584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2414" y="3678304"/>
            <a:ext cx="1295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10 + 36 : 2. 3                     b) [5 + 2. (9 - 2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)] : 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3518" y="6607593"/>
            <a:ext cx="422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+ 18. 3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+ 54 = 64.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29800" y="6540626"/>
            <a:ext cx="57850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+ 2.(9 - 8)]: 7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+ 2.1]: 7 = 7: 7 = 1.</a:t>
            </a:r>
          </a:p>
        </p:txBody>
      </p:sp>
    </p:spTree>
    <p:extLst>
      <p:ext uri="{BB962C8B-B14F-4D97-AF65-F5344CB8AC3E}">
        <p14:creationId xmlns:p14="http://schemas.microsoft.com/office/powerpoint/2010/main" val="3032648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14543">
            <a:off x="5898116" y="2320134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7620" y="1366669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67000" y="2633751"/>
            <a:ext cx="132408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chỉ có phép cộng và phép trừ hoặc chỉ có phép nhân và phép chia a thực hiện các phép tính từ trái sang phải.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không có dấu ngoặc: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 thừa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và chia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và trừ.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có dấu ngoặc, ta thực hiện trong ngoặc trước, ngoài ngoặc sau.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 ) →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[ ]→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{ }</a:t>
            </a:r>
          </a:p>
        </p:txBody>
      </p:sp>
    </p:spTree>
    <p:extLst>
      <p:ext uri="{BB962C8B-B14F-4D97-AF65-F5344CB8AC3E}">
        <p14:creationId xmlns:p14="http://schemas.microsoft.com/office/powerpoint/2010/main" val="723934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755" y="989853"/>
            <a:ext cx="11600445" cy="1551943"/>
            <a:chOff x="0" y="0"/>
            <a:chExt cx="12245701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5701" cy="2583028"/>
            </a:xfrm>
            <a:custGeom>
              <a:avLst/>
              <a:gdLst/>
              <a:ahLst/>
              <a:cxnLst/>
              <a:rect l="l" t="t" r="r" b="b"/>
              <a:pathLst>
                <a:path w="12245701" h="2583028">
                  <a:moveTo>
                    <a:pt x="11276056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1276056" y="2583028"/>
                  </a:lnTo>
                  <a:cubicBezTo>
                    <a:pt x="11810726" y="2583028"/>
                    <a:pt x="12245701" y="2148053"/>
                    <a:pt x="12245701" y="1291514"/>
                  </a:cubicBezTo>
                  <a:cubicBezTo>
                    <a:pt x="12245701" y="434975"/>
                    <a:pt x="11810726" y="0"/>
                    <a:pt x="11276056" y="0"/>
                  </a:cubicBezTo>
                  <a:close/>
                  <a:moveTo>
                    <a:pt x="11276056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1276056" y="25400"/>
                  </a:lnTo>
                  <a:cubicBezTo>
                    <a:pt x="11796756" y="25400"/>
                    <a:pt x="12220301" y="448945"/>
                    <a:pt x="12220301" y="1291514"/>
                  </a:cubicBezTo>
                  <a:cubicBezTo>
                    <a:pt x="12220301" y="2134083"/>
                    <a:pt x="11796756" y="2557628"/>
                    <a:pt x="11276056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8835">
            <a:off x="13574759" y="-522806"/>
            <a:ext cx="3022659" cy="2969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381103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796161"/>
            <a:ext cx="1393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1,2 - 3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+ 7,5 : 3                    b) 9,8 + 1,5. 6 + (6,8 - 2) : 3.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49528"/>
            <a:ext cx="3066045" cy="1570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8522" y="3928322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5219795"/>
            <a:ext cx="8915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1,2 - 3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+ 7,5 : 3 = 1,2 - 9 + 2,5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= -7,8 + 2,5 = -5,3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0" y="5188930"/>
            <a:ext cx="6934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790562" y="5829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9720" y="7139353"/>
            <a:ext cx="15084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b) 9,8 + 1,5. 6 + (6,8 - 2) : 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9,8 + 9 + 4,8 : 3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= 18,8 + 1,6 = 20,4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315321" y="7734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87399" y="7023447"/>
            <a:ext cx="411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239585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15" y="1223198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7087865" y="2381999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9494" b="47668"/>
          <a:stretch/>
        </p:blipFill>
        <p:spPr>
          <a:xfrm>
            <a:off x="2393065" y="3821561"/>
            <a:ext cx="15199846" cy="2007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3F6476-7F77-4CC7-B96C-B32E206A9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909" r="69784"/>
          <a:stretch/>
        </p:blipFill>
        <p:spPr>
          <a:xfrm>
            <a:off x="2393065" y="5889793"/>
            <a:ext cx="5074535" cy="1768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98799F-BFEE-45E8-8C67-CAA6F10EC3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15" t="53909" r="48460"/>
          <a:stretch/>
        </p:blipFill>
        <p:spPr>
          <a:xfrm>
            <a:off x="7467599" y="5889793"/>
            <a:ext cx="3581401" cy="1768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DE4CAB-462A-4779-A648-856F1C5AF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40" t="53909" r="9495"/>
          <a:stretch/>
        </p:blipFill>
        <p:spPr>
          <a:xfrm>
            <a:off x="11049000" y="5889793"/>
            <a:ext cx="6543910" cy="176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4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623648"/>
            <a:ext cx="1908213" cy="449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47814" b="49731"/>
          <a:stretch/>
        </p:blipFill>
        <p:spPr>
          <a:xfrm>
            <a:off x="2213013" y="3619594"/>
            <a:ext cx="7692987" cy="2025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3F96D8-FBA5-4E3E-8C96-A856A61BF0A5}"/>
              </a:ext>
            </a:extLst>
          </p:cNvPr>
          <p:cNvSpPr txBox="1"/>
          <p:nvPr/>
        </p:nvSpPr>
        <p:spPr>
          <a:xfrm>
            <a:off x="762000" y="239585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E08094-5B5C-43B6-83F1-858EAC4FB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15" y="1223198"/>
            <a:ext cx="15155970" cy="1237595"/>
          </a:xfrm>
          <a:prstGeom prst="rect">
            <a:avLst/>
          </a:prstGeom>
        </p:spPr>
      </p:pic>
      <p:sp>
        <p:nvSpPr>
          <p:cNvPr id="15" name="Oval Callout 13">
            <a:extLst>
              <a:ext uri="{FF2B5EF4-FFF2-40B4-BE49-F238E27FC236}">
                <a16:creationId xmlns:a16="http://schemas.microsoft.com/office/drawing/2014/main" id="{130BE119-D2C3-4B33-A815-E6EC35929342}"/>
              </a:ext>
            </a:extLst>
          </p:cNvPr>
          <p:cNvSpPr/>
          <p:nvPr/>
        </p:nvSpPr>
        <p:spPr>
          <a:xfrm>
            <a:off x="7087865" y="2381999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DA244-A114-4732-A25C-6258513DCE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31" r="49881"/>
          <a:stretch/>
        </p:blipFill>
        <p:spPr>
          <a:xfrm>
            <a:off x="2213013" y="5623648"/>
            <a:ext cx="7388187" cy="2025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B502CA-CBD9-41CF-80ED-8B319116DB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86" b="49731"/>
          <a:stretch/>
        </p:blipFill>
        <p:spPr>
          <a:xfrm>
            <a:off x="9905999" y="3619594"/>
            <a:ext cx="7048419" cy="2025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53A83-AADF-431E-9CA4-B800497FE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19" t="49731"/>
          <a:stretch/>
        </p:blipFill>
        <p:spPr>
          <a:xfrm>
            <a:off x="9601199" y="5623648"/>
            <a:ext cx="7353219" cy="2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1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1229</Words>
  <Application>Microsoft Office PowerPoint</Application>
  <PresentationFormat>Custom</PresentationFormat>
  <Paragraphs>142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 Le Duc</cp:lastModifiedBy>
  <cp:revision>38</cp:revision>
  <dcterms:created xsi:type="dcterms:W3CDTF">2006-08-16T00:00:00Z</dcterms:created>
  <dcterms:modified xsi:type="dcterms:W3CDTF">2023-03-23T15:56:40Z</dcterms:modified>
  <dc:identifier>DAFCm-7J2_Y</dc:identifier>
</cp:coreProperties>
</file>