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notesMasterIdLst>
    <p:notesMasterId r:id="rId44"/>
  </p:notesMasterIdLst>
  <p:sldIdLst>
    <p:sldId id="285" r:id="rId3"/>
    <p:sldId id="368" r:id="rId4"/>
    <p:sldId id="256" r:id="rId5"/>
    <p:sldId id="369" r:id="rId6"/>
    <p:sldId id="271" r:id="rId7"/>
    <p:sldId id="288" r:id="rId8"/>
    <p:sldId id="272" r:id="rId9"/>
    <p:sldId id="347" r:id="rId10"/>
    <p:sldId id="320" r:id="rId11"/>
    <p:sldId id="329" r:id="rId12"/>
    <p:sldId id="289" r:id="rId13"/>
    <p:sldId id="370" r:id="rId14"/>
    <p:sldId id="337" r:id="rId15"/>
    <p:sldId id="338" r:id="rId16"/>
    <p:sldId id="339" r:id="rId17"/>
    <p:sldId id="330" r:id="rId18"/>
    <p:sldId id="352" r:id="rId19"/>
    <p:sldId id="340" r:id="rId20"/>
    <p:sldId id="371" r:id="rId21"/>
    <p:sldId id="342" r:id="rId22"/>
    <p:sldId id="372" r:id="rId23"/>
    <p:sldId id="348" r:id="rId24"/>
    <p:sldId id="341" r:id="rId25"/>
    <p:sldId id="343" r:id="rId26"/>
    <p:sldId id="344" r:id="rId27"/>
    <p:sldId id="356" r:id="rId28"/>
    <p:sldId id="374" r:id="rId29"/>
    <p:sldId id="331" r:id="rId30"/>
    <p:sldId id="346" r:id="rId31"/>
    <p:sldId id="345" r:id="rId32"/>
    <p:sldId id="373" r:id="rId33"/>
    <p:sldId id="351" r:id="rId34"/>
    <p:sldId id="354" r:id="rId35"/>
    <p:sldId id="358" r:id="rId36"/>
    <p:sldId id="359" r:id="rId37"/>
    <p:sldId id="360" r:id="rId38"/>
    <p:sldId id="361" r:id="rId39"/>
    <p:sldId id="362" r:id="rId40"/>
    <p:sldId id="363" r:id="rId41"/>
    <p:sldId id="364" r:id="rId42"/>
    <p:sldId id="365" r:id="rId43"/>
  </p:sldIdLst>
  <p:sldSz cx="18288000" cy="10287000"/>
  <p:notesSz cx="6858000" cy="9144000"/>
  <p:embeddedFontLst>
    <p:embeddedFont>
      <p:font typeface="#9Slide04 Maitree SemiBold" panose="020B0604020202020204" charset="-34"/>
      <p:bold r:id="rId45"/>
    </p:embeddedFont>
    <p:embeddedFont>
      <p:font typeface="#9Slide04 Rokkitt ExtraBold" panose="020B0604020202020204" charset="0"/>
      <p:bold r:id="rId46"/>
    </p:embeddedFont>
    <p:embeddedFont>
      <p:font typeface="#9Slide05 Dancing Script" panose="020B0604020202020204" charset="0"/>
      <p:bold r:id="rId47"/>
    </p:embeddedFont>
    <p:embeddedFont>
      <p:font typeface="#9Slide05 SVNDarleston" panose="020B0604020202020204" charset="0"/>
      <p:regular r:id="rId48"/>
    </p:embeddedFont>
    <p:embeddedFont>
      <p:font typeface="#9Slide05 SVNVanilla Daisy Pro" panose="020B0604020202020204" charset="0"/>
      <p:regular r:id="rId49"/>
    </p:embeddedFont>
    <p:embeddedFont>
      <p:font typeface="#9Slide05 The Carpenter" panose="020B0604020202020204" charset="0"/>
      <p:regular r:id="rId50"/>
    </p:embeddedFont>
    <p:embeddedFont>
      <p:font typeface="#9Slide07 Crocante" panose="020B0604020202020204" charset="0"/>
      <p:regular r:id="rId51"/>
    </p:embeddedFont>
    <p:embeddedFont>
      <p:font typeface="#9Slide07 IcielCadena" panose="020B0604020202020204" charset="0"/>
      <p:bold r:id="rId52"/>
    </p:embeddedFont>
    <p:embeddedFont>
      <p:font typeface="#9Slide07 IcielSoup of Justice" panose="020B0604020202020204" charset="0"/>
      <p:regular r:id="rId53"/>
    </p:embeddedFont>
    <p:embeddedFont>
      <p:font typeface="#9Slide07 IcielTALUHLA" panose="020B0604020202020204" charset="0"/>
      <p:regular r:id="rId54"/>
    </p:embeddedFont>
    <p:embeddedFont>
      <p:font typeface="Algerian" panose="04020705040A02060702" pitchFamily="82"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6E6E6"/>
    <a:srgbClr val="2D2C46"/>
    <a:srgbClr val="5853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273" autoAdjust="0"/>
  </p:normalViewPr>
  <p:slideViewPr>
    <p:cSldViewPr>
      <p:cViewPr varScale="1">
        <p:scale>
          <a:sx n="40" d="100"/>
          <a:sy n="40" d="100"/>
        </p:scale>
        <p:origin x="90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7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E5510-236D-4D98-AD2C-92EFE662B342}"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95588-F58C-4EBF-9666-C9C0959B3A14}" type="slidenum">
              <a:rPr lang="en-US" smtClean="0"/>
              <a:t>‹#›</a:t>
            </a:fld>
            <a:endParaRPr lang="en-US"/>
          </a:p>
        </p:txBody>
      </p:sp>
    </p:spTree>
    <p:extLst>
      <p:ext uri="{BB962C8B-B14F-4D97-AF65-F5344CB8AC3E}">
        <p14:creationId xmlns:p14="http://schemas.microsoft.com/office/powerpoint/2010/main" val="33985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1: </a:t>
            </a:r>
            <a:r>
              <a:rPr lang="en-US" dirty="0" err="1"/>
              <a:t>Phát</a:t>
            </a:r>
            <a:r>
              <a:rPr lang="en-US" dirty="0"/>
              <a:t> </a:t>
            </a:r>
            <a:r>
              <a:rPr lang="en-US" dirty="0" err="1"/>
              <a:t>vấn</a:t>
            </a:r>
            <a:endParaRPr lang="en-US" dirty="0"/>
          </a:p>
          <a:p>
            <a:r>
              <a:rPr lang="en-US" dirty="0" err="1"/>
              <a:t>Cuộc</a:t>
            </a:r>
            <a:r>
              <a:rPr lang="en-US" dirty="0"/>
              <a:t> </a:t>
            </a:r>
            <a:r>
              <a:rPr lang="en-US" dirty="0" err="1"/>
              <a:t>sống</a:t>
            </a:r>
            <a:r>
              <a:rPr lang="en-US" dirty="0"/>
              <a:t> </a:t>
            </a:r>
            <a:r>
              <a:rPr lang="en-US" dirty="0" err="1"/>
              <a:t>là</a:t>
            </a:r>
            <a:r>
              <a:rPr lang="en-US" dirty="0"/>
              <a:t> </a:t>
            </a:r>
            <a:r>
              <a:rPr lang="en-US" dirty="0" err="1"/>
              <a:t>mảnh</a:t>
            </a:r>
            <a:r>
              <a:rPr lang="en-US" dirty="0"/>
              <a:t> </a:t>
            </a:r>
            <a:r>
              <a:rPr lang="en-US" dirty="0" err="1"/>
              <a:t>đất</a:t>
            </a:r>
            <a:r>
              <a:rPr lang="en-US" dirty="0"/>
              <a:t> </a:t>
            </a:r>
            <a:r>
              <a:rPr lang="en-US" dirty="0" err="1"/>
              <a:t>màu</a:t>
            </a:r>
            <a:r>
              <a:rPr lang="en-US" dirty="0"/>
              <a:t> </a:t>
            </a:r>
            <a:r>
              <a:rPr lang="en-US" dirty="0" err="1"/>
              <a:t>mỡ</a:t>
            </a:r>
            <a:r>
              <a:rPr lang="en-US" dirty="0"/>
              <a:t> </a:t>
            </a:r>
            <a:r>
              <a:rPr lang="en-US" dirty="0" err="1"/>
              <a:t>nuôi</a:t>
            </a:r>
            <a:r>
              <a:rPr lang="en-US" dirty="0"/>
              <a:t> </a:t>
            </a:r>
            <a:r>
              <a:rPr lang="en-US" dirty="0" err="1"/>
              <a:t>dưỡng</a:t>
            </a:r>
            <a:r>
              <a:rPr lang="en-US" dirty="0"/>
              <a:t> </a:t>
            </a:r>
            <a:r>
              <a:rPr lang="en-US" dirty="0" err="1"/>
              <a:t>hạt</a:t>
            </a:r>
            <a:r>
              <a:rPr lang="en-US" dirty="0"/>
              <a:t> </a:t>
            </a:r>
            <a:r>
              <a:rPr lang="en-US" dirty="0" err="1"/>
              <a:t>mầm</a:t>
            </a:r>
            <a:r>
              <a:rPr lang="en-US" dirty="0"/>
              <a:t> </a:t>
            </a:r>
            <a:r>
              <a:rPr lang="en-US" dirty="0" err="1"/>
              <a:t>văn</a:t>
            </a:r>
            <a:r>
              <a:rPr lang="en-US" dirty="0"/>
              <a:t> </a:t>
            </a:r>
            <a:r>
              <a:rPr lang="en-US" dirty="0" err="1"/>
              <a:t>chương</a:t>
            </a:r>
            <a:r>
              <a:rPr lang="en-US" dirty="0"/>
              <a:t>, </a:t>
            </a:r>
            <a:r>
              <a:rPr lang="en-US" dirty="0" err="1"/>
              <a:t>là</a:t>
            </a:r>
            <a:r>
              <a:rPr lang="en-US" dirty="0"/>
              <a:t> </a:t>
            </a:r>
            <a:r>
              <a:rPr lang="en-US" dirty="0" err="1"/>
              <a:t>nguồn</a:t>
            </a:r>
            <a:r>
              <a:rPr lang="en-US" dirty="0"/>
              <a:t> </a:t>
            </a:r>
            <a:r>
              <a:rPr lang="en-US" dirty="0" err="1"/>
              <a:t>chất</a:t>
            </a:r>
            <a:r>
              <a:rPr lang="en-US" dirty="0"/>
              <a:t> </a:t>
            </a:r>
            <a:r>
              <a:rPr lang="en-US" dirty="0" err="1"/>
              <a:t>liệu</a:t>
            </a:r>
            <a:r>
              <a:rPr lang="en-US" dirty="0"/>
              <a:t> </a:t>
            </a:r>
            <a:r>
              <a:rPr lang="en-US" dirty="0" err="1"/>
              <a:t>và</a:t>
            </a:r>
            <a:r>
              <a:rPr lang="en-US" dirty="0"/>
              <a:t> </a:t>
            </a:r>
            <a:r>
              <a:rPr lang="en-US" dirty="0" err="1"/>
              <a:t>nguồn</a:t>
            </a:r>
            <a:r>
              <a:rPr lang="en-US" dirty="0"/>
              <a:t> </a:t>
            </a:r>
            <a:r>
              <a:rPr lang="en-US" dirty="0" err="1"/>
              <a:t>cảm</a:t>
            </a:r>
            <a:r>
              <a:rPr lang="en-US" dirty="0"/>
              <a:t> </a:t>
            </a:r>
            <a:r>
              <a:rPr lang="en-US" dirty="0" err="1"/>
              <a:t>hứng</a:t>
            </a:r>
            <a:r>
              <a:rPr lang="en-US" dirty="0"/>
              <a:t> </a:t>
            </a:r>
            <a:r>
              <a:rPr lang="en-US" dirty="0" err="1"/>
              <a:t>để</a:t>
            </a:r>
            <a:r>
              <a:rPr lang="en-US" dirty="0"/>
              <a:t> </a:t>
            </a:r>
            <a:r>
              <a:rPr lang="en-US" dirty="0" err="1"/>
              <a:t>tác</a:t>
            </a:r>
            <a:r>
              <a:rPr lang="en-US" dirty="0"/>
              <a:t> </a:t>
            </a:r>
            <a:r>
              <a:rPr lang="en-US" dirty="0" err="1"/>
              <a:t>giả</a:t>
            </a:r>
            <a:r>
              <a:rPr lang="en-US" dirty="0"/>
              <a:t> </a:t>
            </a:r>
            <a:r>
              <a:rPr lang="en-US" dirty="0" err="1"/>
              <a:t>sáng</a:t>
            </a:r>
            <a:r>
              <a:rPr lang="en-US" dirty="0"/>
              <a:t> </a:t>
            </a:r>
            <a:r>
              <a:rPr lang="en-US" dirty="0" err="1"/>
              <a:t>tạo</a:t>
            </a:r>
            <a:r>
              <a:rPr lang="en-US" dirty="0"/>
              <a:t> </a:t>
            </a:r>
            <a:r>
              <a:rPr lang="en-US" dirty="0" err="1"/>
              <a:t>nên</a:t>
            </a:r>
            <a:r>
              <a:rPr lang="en-US" dirty="0"/>
              <a:t> </a:t>
            </a:r>
            <a:r>
              <a:rPr lang="en-US" dirty="0" err="1"/>
              <a:t>đứa</a:t>
            </a:r>
            <a:r>
              <a:rPr lang="en-US" dirty="0"/>
              <a:t> con </a:t>
            </a:r>
            <a:r>
              <a:rPr lang="en-US" dirty="0" err="1"/>
              <a:t>tinh</a:t>
            </a:r>
            <a:r>
              <a:rPr lang="en-US" dirty="0"/>
              <a:t> </a:t>
            </a:r>
            <a:r>
              <a:rPr lang="en-US" dirty="0" err="1"/>
              <a:t>thần</a:t>
            </a:r>
            <a:r>
              <a:rPr lang="en-US" dirty="0"/>
              <a:t> </a:t>
            </a:r>
            <a:r>
              <a:rPr lang="en-US" dirty="0" err="1"/>
              <a:t>của</a:t>
            </a:r>
            <a:r>
              <a:rPr lang="en-US" dirty="0"/>
              <a:t> </a:t>
            </a:r>
            <a:r>
              <a:rPr lang="en-US" dirty="0" err="1"/>
              <a:t>mình</a:t>
            </a:r>
            <a:r>
              <a:rPr lang="en-US" dirty="0"/>
              <a:t>. </a:t>
            </a:r>
            <a:r>
              <a:rPr lang="en-US" dirty="0" err="1"/>
              <a:t>Ngược</a:t>
            </a:r>
            <a:r>
              <a:rPr lang="en-US" dirty="0"/>
              <a:t> </a:t>
            </a:r>
            <a:r>
              <a:rPr lang="en-US" dirty="0" err="1"/>
              <a:t>lại</a:t>
            </a:r>
            <a:r>
              <a:rPr lang="en-US" dirty="0"/>
              <a:t>, </a:t>
            </a:r>
            <a:r>
              <a:rPr lang="en-US" dirty="0" err="1"/>
              <a:t>văn</a:t>
            </a:r>
            <a:r>
              <a:rPr lang="en-US" dirty="0"/>
              <a:t> </a:t>
            </a:r>
            <a:r>
              <a:rPr lang="en-US" dirty="0" err="1"/>
              <a:t>chương</a:t>
            </a:r>
            <a:r>
              <a:rPr lang="en-US" dirty="0"/>
              <a:t> </a:t>
            </a:r>
            <a:r>
              <a:rPr lang="en-US" dirty="0" err="1"/>
              <a:t>cũng</a:t>
            </a:r>
            <a:r>
              <a:rPr lang="en-US" dirty="0"/>
              <a:t> </a:t>
            </a:r>
            <a:r>
              <a:rPr lang="en-US" dirty="0" err="1"/>
              <a:t>tác</a:t>
            </a:r>
            <a:r>
              <a:rPr lang="en-US" dirty="0"/>
              <a:t> </a:t>
            </a:r>
            <a:r>
              <a:rPr lang="en-US" dirty="0" err="1"/>
              <a:t>động</a:t>
            </a:r>
            <a:r>
              <a:rPr lang="en-US" dirty="0"/>
              <a:t>, </a:t>
            </a:r>
            <a:r>
              <a:rPr lang="en-US" dirty="0" err="1"/>
              <a:t>làm</a:t>
            </a:r>
            <a:r>
              <a:rPr lang="en-US" dirty="0"/>
              <a:t> </a:t>
            </a:r>
            <a:r>
              <a:rPr lang="en-US" dirty="0" err="1"/>
              <a:t>cho</a:t>
            </a:r>
            <a:r>
              <a:rPr lang="en-US" dirty="0"/>
              <a:t> </a:t>
            </a:r>
            <a:r>
              <a:rPr lang="en-US" dirty="0" err="1"/>
              <a:t>cuộc</a:t>
            </a:r>
            <a:r>
              <a:rPr lang="en-US" dirty="0"/>
              <a:t> </a:t>
            </a:r>
            <a:r>
              <a:rPr lang="en-US" dirty="0" err="1"/>
              <a:t>sống</a:t>
            </a:r>
            <a:r>
              <a:rPr lang="en-US" dirty="0"/>
              <a:t> </a:t>
            </a:r>
            <a:r>
              <a:rPr lang="en-US" dirty="0" err="1"/>
              <a:t>tốt</a:t>
            </a:r>
            <a:r>
              <a:rPr lang="en-US" dirty="0"/>
              <a:t> </a:t>
            </a:r>
            <a:r>
              <a:rPr lang="en-US" dirty="0" err="1"/>
              <a:t>đẹp</a:t>
            </a:r>
            <a:r>
              <a:rPr lang="en-US" dirty="0"/>
              <a:t> </a:t>
            </a:r>
            <a:r>
              <a:rPr lang="en-US" dirty="0" err="1"/>
              <a:t>hơn</a:t>
            </a:r>
            <a:r>
              <a:rPr lang="en-US" dirty="0"/>
              <a:t>.</a:t>
            </a:r>
          </a:p>
        </p:txBody>
      </p:sp>
      <p:sp>
        <p:nvSpPr>
          <p:cNvPr id="4" name="Slide Number Placeholder 3"/>
          <p:cNvSpPr>
            <a:spLocks noGrp="1"/>
          </p:cNvSpPr>
          <p:nvPr>
            <p:ph type="sldNum" sz="quarter" idx="10"/>
          </p:nvPr>
        </p:nvSpPr>
        <p:spPr/>
        <p:txBody>
          <a:bodyPr/>
          <a:lstStyle/>
          <a:p>
            <a:fld id="{78CDB4D6-6890-435E-8C93-72E58B271533}" type="slidenum">
              <a:rPr lang="en-US" smtClean="0"/>
              <a:t>1</a:t>
            </a:fld>
            <a:endParaRPr lang="en-US"/>
          </a:p>
        </p:txBody>
      </p:sp>
    </p:spTree>
    <p:extLst>
      <p:ext uri="{BB962C8B-B14F-4D97-AF65-F5344CB8AC3E}">
        <p14:creationId xmlns:p14="http://schemas.microsoft.com/office/powerpoint/2010/main" val="2748284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rgbClr val="000000"/>
                </a:solidFill>
                <a:effectLst/>
                <a:latin typeface="Times New Roman" panose="02020603050405020304" pitchFamily="18" charset="0"/>
                <a:cs typeface="Times New Roman" panose="02020603050405020304" pitchFamily="18" charset="0"/>
              </a:rPr>
              <a:t>GV </a:t>
            </a:r>
            <a:r>
              <a:rPr lang="en-US" sz="1200" dirty="0" err="1">
                <a:solidFill>
                  <a:srgbClr val="000000"/>
                </a:solidFill>
                <a:effectLst/>
                <a:latin typeface="Times New Roman" panose="02020603050405020304" pitchFamily="18" charset="0"/>
                <a:cs typeface="Times New Roman" panose="02020603050405020304" pitchFamily="18" charset="0"/>
              </a:rPr>
              <a:t>gọi</a:t>
            </a:r>
            <a:r>
              <a:rPr lang="en-US" sz="1200" dirty="0">
                <a:solidFill>
                  <a:srgbClr val="000000"/>
                </a:solidFill>
                <a:effectLst/>
                <a:latin typeface="Times New Roman" panose="02020603050405020304" pitchFamily="18" charset="0"/>
                <a:cs typeface="Times New Roman" panose="02020603050405020304" pitchFamily="18" charset="0"/>
              </a:rPr>
              <a:t> 2 HS </a:t>
            </a:r>
            <a:r>
              <a:rPr lang="en-US" sz="1200" dirty="0" err="1">
                <a:solidFill>
                  <a:srgbClr val="000000"/>
                </a:solidFill>
                <a:effectLst/>
                <a:latin typeface="Times New Roman" panose="02020603050405020304" pitchFamily="18" charset="0"/>
                <a:cs typeface="Times New Roman" panose="02020603050405020304" pitchFamily="18" charset="0"/>
              </a:rPr>
              <a:t>đọc</a:t>
            </a:r>
            <a:r>
              <a:rPr lang="en-US" sz="1200" dirty="0">
                <a:solidFill>
                  <a:srgbClr val="000000"/>
                </a:solidFill>
                <a:effectLst/>
                <a:latin typeface="Times New Roman" panose="02020603050405020304" pitchFamily="18" charset="0"/>
                <a:cs typeface="Times New Roman" panose="02020603050405020304" pitchFamily="18" charset="0"/>
              </a:rPr>
              <a:t> </a:t>
            </a:r>
            <a:r>
              <a:rPr lang="en-US" sz="1200" dirty="0" err="1">
                <a:solidFill>
                  <a:srgbClr val="000000"/>
                </a:solidFill>
                <a:effectLst/>
                <a:latin typeface="Times New Roman" panose="02020603050405020304" pitchFamily="18" charset="0"/>
                <a:cs typeface="Times New Roman" panose="02020603050405020304" pitchFamily="18" charset="0"/>
              </a:rPr>
              <a:t>nối</a:t>
            </a:r>
            <a:r>
              <a:rPr lang="en-US" sz="1200" dirty="0">
                <a:solidFill>
                  <a:srgbClr val="000000"/>
                </a:solidFill>
                <a:effectLst/>
                <a:latin typeface="Times New Roman" panose="02020603050405020304" pitchFamily="18" charset="0"/>
                <a:cs typeface="Times New Roman" panose="02020603050405020304" pitchFamily="18" charset="0"/>
              </a:rPr>
              <a:t> </a:t>
            </a:r>
            <a:r>
              <a:rPr lang="en-US" sz="1200" dirty="0" err="1">
                <a:solidFill>
                  <a:srgbClr val="000000"/>
                </a:solidFill>
                <a:effectLst/>
                <a:latin typeface="Times New Roman" panose="02020603050405020304" pitchFamily="18" charset="0"/>
                <a:cs typeface="Times New Roman" panose="02020603050405020304" pitchFamily="18" charset="0"/>
              </a:rPr>
              <a:t>tiếp</a:t>
            </a:r>
            <a:r>
              <a:rPr lang="en-US" sz="1200" dirty="0">
                <a:solidFill>
                  <a:srgbClr val="000000"/>
                </a:solidFill>
                <a:effectLst/>
                <a:latin typeface="Times New Roman" panose="02020603050405020304" pitchFamily="18" charset="0"/>
                <a:cs typeface="Times New Roman" panose="02020603050405020304" pitchFamily="18" charset="0"/>
              </a:rPr>
              <a:t> </a:t>
            </a:r>
            <a:r>
              <a:rPr lang="en-US" sz="1200" dirty="0" err="1">
                <a:solidFill>
                  <a:srgbClr val="000000"/>
                </a:solidFill>
                <a:effectLst/>
                <a:latin typeface="Times New Roman" panose="02020603050405020304" pitchFamily="18" charset="0"/>
                <a:cs typeface="Times New Roman" panose="02020603050405020304" pitchFamily="18" charset="0"/>
              </a:rPr>
              <a:t>văn</a:t>
            </a:r>
            <a:r>
              <a:rPr lang="en-US" sz="1200" dirty="0">
                <a:solidFill>
                  <a:srgbClr val="000000"/>
                </a:solidFill>
                <a:effectLst/>
                <a:latin typeface="Times New Roman" panose="02020603050405020304" pitchFamily="18" charset="0"/>
                <a:cs typeface="Times New Roman" panose="02020603050405020304" pitchFamily="18" charset="0"/>
              </a:rPr>
              <a:t> </a:t>
            </a:r>
            <a:r>
              <a:rPr lang="en-US" sz="1200" dirty="0" err="1">
                <a:solidFill>
                  <a:srgbClr val="000000"/>
                </a:solidFill>
                <a:effectLst/>
                <a:latin typeface="Times New Roman" panose="02020603050405020304" pitchFamily="18" charset="0"/>
                <a:cs typeface="Times New Roman" panose="02020603050405020304" pitchFamily="18" charset="0"/>
              </a:rPr>
              <a:t>bản</a:t>
            </a:r>
            <a:endParaRPr lang="en-US" sz="1200" dirty="0">
              <a:solidFill>
                <a:srgbClr val="00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CD95588-F58C-4EBF-9666-C9C0959B3A14}" type="slidenum">
              <a:rPr lang="en-US" smtClean="0"/>
              <a:t>11</a:t>
            </a:fld>
            <a:endParaRPr lang="en-US"/>
          </a:p>
        </p:txBody>
      </p:sp>
    </p:spTree>
    <p:extLst>
      <p:ext uri="{BB962C8B-B14F-4D97-AF65-F5344CB8AC3E}">
        <p14:creationId xmlns:p14="http://schemas.microsoft.com/office/powerpoint/2010/main" val="2972228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dirty="0">
                <a:solidFill>
                  <a:srgbClr val="000000"/>
                </a:solidFill>
                <a:effectLst/>
                <a:latin typeface="Times New Roman" panose="02020603050405020304" pitchFamily="18" charset="0"/>
                <a:cs typeface="Times New Roman" panose="02020603050405020304" pitchFamily="18" charset="0"/>
              </a:rPr>
              <a:t>GV </a:t>
            </a:r>
            <a:r>
              <a:rPr lang="en-US" sz="1200" dirty="0" err="1">
                <a:solidFill>
                  <a:srgbClr val="000000"/>
                </a:solidFill>
                <a:effectLst/>
                <a:latin typeface="Times New Roman" panose="02020603050405020304" pitchFamily="18" charset="0"/>
                <a:cs typeface="Times New Roman" panose="02020603050405020304" pitchFamily="18" charset="0"/>
              </a:rPr>
              <a:t>gọi</a:t>
            </a:r>
            <a:r>
              <a:rPr lang="en-US" sz="1200" dirty="0">
                <a:solidFill>
                  <a:srgbClr val="000000"/>
                </a:solidFill>
                <a:effectLst/>
                <a:latin typeface="Times New Roman" panose="02020603050405020304" pitchFamily="18" charset="0"/>
                <a:cs typeface="Times New Roman" panose="02020603050405020304" pitchFamily="18" charset="0"/>
              </a:rPr>
              <a:t> 2 HS </a:t>
            </a:r>
            <a:r>
              <a:rPr lang="en-US" sz="1200" dirty="0" err="1">
                <a:solidFill>
                  <a:srgbClr val="000000"/>
                </a:solidFill>
                <a:effectLst/>
                <a:latin typeface="Times New Roman" panose="02020603050405020304" pitchFamily="18" charset="0"/>
                <a:cs typeface="Times New Roman" panose="02020603050405020304" pitchFamily="18" charset="0"/>
              </a:rPr>
              <a:t>đọc</a:t>
            </a:r>
            <a:r>
              <a:rPr lang="en-US" sz="1200" dirty="0">
                <a:solidFill>
                  <a:srgbClr val="000000"/>
                </a:solidFill>
                <a:effectLst/>
                <a:latin typeface="Times New Roman" panose="02020603050405020304" pitchFamily="18" charset="0"/>
                <a:cs typeface="Times New Roman" panose="02020603050405020304" pitchFamily="18" charset="0"/>
              </a:rPr>
              <a:t> </a:t>
            </a:r>
            <a:r>
              <a:rPr lang="en-US" sz="1200" dirty="0" err="1">
                <a:solidFill>
                  <a:srgbClr val="000000"/>
                </a:solidFill>
                <a:effectLst/>
                <a:latin typeface="Times New Roman" panose="02020603050405020304" pitchFamily="18" charset="0"/>
                <a:cs typeface="Times New Roman" panose="02020603050405020304" pitchFamily="18" charset="0"/>
              </a:rPr>
              <a:t>nối</a:t>
            </a:r>
            <a:r>
              <a:rPr lang="en-US" sz="1200" dirty="0">
                <a:solidFill>
                  <a:srgbClr val="000000"/>
                </a:solidFill>
                <a:effectLst/>
                <a:latin typeface="Times New Roman" panose="02020603050405020304" pitchFamily="18" charset="0"/>
                <a:cs typeface="Times New Roman" panose="02020603050405020304" pitchFamily="18" charset="0"/>
              </a:rPr>
              <a:t> </a:t>
            </a:r>
            <a:r>
              <a:rPr lang="en-US" sz="1200" dirty="0" err="1">
                <a:solidFill>
                  <a:srgbClr val="000000"/>
                </a:solidFill>
                <a:effectLst/>
                <a:latin typeface="Times New Roman" panose="02020603050405020304" pitchFamily="18" charset="0"/>
                <a:cs typeface="Times New Roman" panose="02020603050405020304" pitchFamily="18" charset="0"/>
              </a:rPr>
              <a:t>tiếp</a:t>
            </a:r>
            <a:r>
              <a:rPr lang="en-US" sz="1200" dirty="0">
                <a:solidFill>
                  <a:srgbClr val="000000"/>
                </a:solidFill>
                <a:effectLst/>
                <a:latin typeface="Times New Roman" panose="02020603050405020304" pitchFamily="18" charset="0"/>
                <a:cs typeface="Times New Roman" panose="02020603050405020304" pitchFamily="18" charset="0"/>
              </a:rPr>
              <a:t> </a:t>
            </a:r>
            <a:r>
              <a:rPr lang="en-US" sz="1200" dirty="0" err="1">
                <a:solidFill>
                  <a:srgbClr val="000000"/>
                </a:solidFill>
                <a:effectLst/>
                <a:latin typeface="Times New Roman" panose="02020603050405020304" pitchFamily="18" charset="0"/>
                <a:cs typeface="Times New Roman" panose="02020603050405020304" pitchFamily="18" charset="0"/>
              </a:rPr>
              <a:t>văn</a:t>
            </a:r>
            <a:r>
              <a:rPr lang="en-US" sz="1200" dirty="0">
                <a:solidFill>
                  <a:srgbClr val="000000"/>
                </a:solidFill>
                <a:effectLst/>
                <a:latin typeface="Times New Roman" panose="02020603050405020304" pitchFamily="18" charset="0"/>
                <a:cs typeface="Times New Roman" panose="02020603050405020304" pitchFamily="18" charset="0"/>
              </a:rPr>
              <a:t> </a:t>
            </a:r>
            <a:r>
              <a:rPr lang="en-US" sz="1200" dirty="0" err="1">
                <a:solidFill>
                  <a:srgbClr val="000000"/>
                </a:solidFill>
                <a:effectLst/>
                <a:latin typeface="Times New Roman" panose="02020603050405020304" pitchFamily="18" charset="0"/>
                <a:cs typeface="Times New Roman" panose="02020603050405020304" pitchFamily="18" charset="0"/>
              </a:rPr>
              <a:t>bản</a:t>
            </a:r>
            <a:endParaRPr lang="en-US" sz="1200" dirty="0">
              <a:solidFill>
                <a:srgbClr val="00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CD95588-F58C-4EBF-9666-C9C0959B3A14}" type="slidenum">
              <a:rPr lang="en-US" smtClean="0"/>
              <a:t>12</a:t>
            </a:fld>
            <a:endParaRPr lang="en-US"/>
          </a:p>
        </p:txBody>
      </p:sp>
    </p:spTree>
    <p:extLst>
      <p:ext uri="{BB962C8B-B14F-4D97-AF65-F5344CB8AC3E}">
        <p14:creationId xmlns:p14="http://schemas.microsoft.com/office/powerpoint/2010/main" val="134650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13</a:t>
            </a:fld>
            <a:endParaRPr lang="en-US"/>
          </a:p>
        </p:txBody>
      </p:sp>
    </p:spTree>
    <p:extLst>
      <p:ext uri="{BB962C8B-B14F-4D97-AF65-F5344CB8AC3E}">
        <p14:creationId xmlns:p14="http://schemas.microsoft.com/office/powerpoint/2010/main" val="3290397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14</a:t>
            </a:fld>
            <a:endParaRPr lang="en-US"/>
          </a:p>
        </p:txBody>
      </p:sp>
    </p:spTree>
    <p:extLst>
      <p:ext uri="{BB962C8B-B14F-4D97-AF65-F5344CB8AC3E}">
        <p14:creationId xmlns:p14="http://schemas.microsoft.com/office/powerpoint/2010/main" val="6795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15</a:t>
            </a:fld>
            <a:endParaRPr lang="en-US"/>
          </a:p>
        </p:txBody>
      </p:sp>
    </p:spTree>
    <p:extLst>
      <p:ext uri="{BB962C8B-B14F-4D97-AF65-F5344CB8AC3E}">
        <p14:creationId xmlns:p14="http://schemas.microsoft.com/office/powerpoint/2010/main" val="1530083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16</a:t>
            </a:fld>
            <a:endParaRPr lang="en-US"/>
          </a:p>
        </p:txBody>
      </p:sp>
    </p:spTree>
    <p:extLst>
      <p:ext uri="{BB962C8B-B14F-4D97-AF65-F5344CB8AC3E}">
        <p14:creationId xmlns:p14="http://schemas.microsoft.com/office/powerpoint/2010/main" val="1674140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17</a:t>
            </a:fld>
            <a:endParaRPr lang="en-US"/>
          </a:p>
        </p:txBody>
      </p:sp>
    </p:spTree>
    <p:extLst>
      <p:ext uri="{BB962C8B-B14F-4D97-AF65-F5344CB8AC3E}">
        <p14:creationId xmlns:p14="http://schemas.microsoft.com/office/powerpoint/2010/main" val="608971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Xác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định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bày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vấn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khách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cách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trình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bày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vấn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đề</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chủ</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quan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trong</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đoạn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đầu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tiên</a:t>
            </a:r>
            <a:r>
              <a:rPr lang="en-US"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18</a:t>
            </a:fld>
            <a:endParaRPr lang="en-US"/>
          </a:p>
        </p:txBody>
      </p:sp>
    </p:spTree>
    <p:extLst>
      <p:ext uri="{BB962C8B-B14F-4D97-AF65-F5344CB8AC3E}">
        <p14:creationId xmlns:p14="http://schemas.microsoft.com/office/powerpoint/2010/main" val="2257536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19</a:t>
            </a:fld>
            <a:endParaRPr lang="en-US"/>
          </a:p>
        </p:txBody>
      </p:sp>
    </p:spTree>
    <p:extLst>
      <p:ext uri="{BB962C8B-B14F-4D97-AF65-F5344CB8AC3E}">
        <p14:creationId xmlns:p14="http://schemas.microsoft.com/office/powerpoint/2010/main" val="1421229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20</a:t>
            </a:fld>
            <a:endParaRPr lang="en-US"/>
          </a:p>
        </p:txBody>
      </p:sp>
    </p:spTree>
    <p:extLst>
      <p:ext uri="{BB962C8B-B14F-4D97-AF65-F5344CB8AC3E}">
        <p14:creationId xmlns:p14="http://schemas.microsoft.com/office/powerpoint/2010/main" val="46263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2: Cho HS </a:t>
            </a:r>
            <a:r>
              <a:rPr lang="en-US" dirty="0" err="1"/>
              <a:t>xem</a:t>
            </a:r>
            <a:r>
              <a:rPr lang="en-US" dirty="0"/>
              <a:t> </a:t>
            </a:r>
            <a:r>
              <a:rPr lang="en-US" dirty="0" err="1"/>
              <a:t>đoạn</a:t>
            </a:r>
            <a:r>
              <a:rPr lang="en-US" dirty="0"/>
              <a:t> </a:t>
            </a:r>
            <a:r>
              <a:rPr lang="en-US" dirty="0" err="1"/>
              <a:t>phim</a:t>
            </a:r>
            <a:r>
              <a:rPr lang="en-US" dirty="0"/>
              <a:t> </a:t>
            </a:r>
            <a:r>
              <a:rPr lang="en-US" dirty="0" err="1"/>
              <a:t>traler</a:t>
            </a:r>
            <a:r>
              <a:rPr lang="en-US" dirty="0"/>
              <a:t> </a:t>
            </a:r>
            <a:r>
              <a:rPr lang="en-US" dirty="0" err="1"/>
              <a:t>Quảng</a:t>
            </a:r>
            <a:r>
              <a:rPr lang="en-US" dirty="0"/>
              <a:t> </a:t>
            </a:r>
            <a:r>
              <a:rPr lang="en-US" dirty="0" err="1"/>
              <a:t>cáo</a:t>
            </a:r>
            <a:r>
              <a:rPr lang="en-US" dirty="0"/>
              <a:t> </a:t>
            </a:r>
            <a:r>
              <a:rPr lang="en-US" dirty="0" err="1"/>
              <a:t>giới</a:t>
            </a:r>
            <a:r>
              <a:rPr lang="en-US" dirty="0"/>
              <a:t> </a:t>
            </a:r>
            <a:r>
              <a:rPr lang="en-US" dirty="0" err="1"/>
              <a:t>thiệu</a:t>
            </a:r>
            <a:r>
              <a:rPr lang="en-US" dirty="0"/>
              <a:t> </a:t>
            </a:r>
            <a:r>
              <a:rPr lang="en-US" dirty="0" err="1"/>
              <a:t>bộ</a:t>
            </a:r>
            <a:r>
              <a:rPr lang="en-US" dirty="0"/>
              <a:t> </a:t>
            </a:r>
            <a:r>
              <a:rPr lang="en-US" dirty="0" err="1"/>
              <a:t>phim</a:t>
            </a:r>
            <a:r>
              <a:rPr lang="en-US" dirty="0"/>
              <a:t> "The Book Thief“ – </a:t>
            </a:r>
            <a:r>
              <a:rPr lang="en-US" dirty="0" err="1"/>
              <a:t>Kẻ</a:t>
            </a:r>
            <a:r>
              <a:rPr lang="en-US" dirty="0"/>
              <a:t> </a:t>
            </a:r>
            <a:r>
              <a:rPr lang="en-US" dirty="0" err="1"/>
              <a:t>trộm</a:t>
            </a:r>
            <a:r>
              <a:rPr lang="en-US" dirty="0"/>
              <a:t> </a:t>
            </a:r>
            <a:r>
              <a:rPr lang="en-US" dirty="0" err="1"/>
              <a:t>sách</a:t>
            </a:r>
            <a:r>
              <a:rPr lang="en-US" dirty="0"/>
              <a:t> - </a:t>
            </a:r>
            <a:r>
              <a:rPr lang="en-US" dirty="0" err="1"/>
              <a:t>được</a:t>
            </a:r>
            <a:r>
              <a:rPr lang="en-US" dirty="0"/>
              <a:t> </a:t>
            </a:r>
            <a:r>
              <a:rPr lang="en-US" dirty="0" err="1"/>
              <a:t>ra</a:t>
            </a:r>
            <a:r>
              <a:rPr lang="en-US" dirty="0"/>
              <a:t> </a:t>
            </a:r>
            <a:r>
              <a:rPr lang="en-US" dirty="0" err="1"/>
              <a:t>mắt</a:t>
            </a:r>
            <a:r>
              <a:rPr lang="en-US" dirty="0"/>
              <a:t> </a:t>
            </a:r>
            <a:r>
              <a:rPr lang="en-US" dirty="0" err="1"/>
              <a:t>năm</a:t>
            </a:r>
            <a:r>
              <a:rPr lang="en-US" dirty="0"/>
              <a:t> 2013 </a:t>
            </a:r>
            <a:r>
              <a:rPr lang="en-US" dirty="0" err="1"/>
              <a:t>chuyển</a:t>
            </a:r>
            <a:r>
              <a:rPr lang="en-US" dirty="0"/>
              <a:t> </a:t>
            </a:r>
            <a:r>
              <a:rPr lang="en-US" dirty="0" err="1"/>
              <a:t>thể</a:t>
            </a:r>
            <a:r>
              <a:rPr lang="en-US" dirty="0"/>
              <a:t> </a:t>
            </a:r>
            <a:r>
              <a:rPr lang="en-US" dirty="0" err="1"/>
              <a:t>từ</a:t>
            </a:r>
            <a:r>
              <a:rPr lang="en-US" dirty="0"/>
              <a:t> </a:t>
            </a:r>
            <a:r>
              <a:rPr lang="en-US" dirty="0" err="1"/>
              <a:t>quyển</a:t>
            </a:r>
            <a:r>
              <a:rPr lang="en-US" dirty="0"/>
              <a:t> </a:t>
            </a:r>
            <a:r>
              <a:rPr lang="en-US" dirty="0" err="1"/>
              <a:t>tiểu</a:t>
            </a:r>
            <a:r>
              <a:rPr lang="en-US" dirty="0"/>
              <a:t> </a:t>
            </a:r>
            <a:r>
              <a:rPr lang="en-US" dirty="0" err="1"/>
              <a:t>thuyết</a:t>
            </a:r>
            <a:r>
              <a:rPr lang="en-US" dirty="0"/>
              <a:t> </a:t>
            </a:r>
            <a:r>
              <a:rPr lang="en-US" dirty="0" err="1"/>
              <a:t>cùng</a:t>
            </a:r>
            <a:r>
              <a:rPr lang="en-US" dirty="0"/>
              <a:t> </a:t>
            </a:r>
            <a:r>
              <a:rPr lang="en-US" dirty="0" err="1"/>
              <a:t>tên</a:t>
            </a:r>
            <a:r>
              <a:rPr lang="en-US" dirty="0"/>
              <a:t>. </a:t>
            </a:r>
            <a:r>
              <a:rPr lang="vi-VN" b="0" i="0" dirty="0">
                <a:solidFill>
                  <a:srgbClr val="2C2F34"/>
                </a:solidFill>
                <a:effectLst/>
                <a:latin typeface="Times New Roman" panose="02020603050405020304" pitchFamily="18" charset="0"/>
              </a:rPr>
              <a:t>Kẻ trộm sách- tác phẩm của nhà văn Úc Markus Zusak xuất bản năm 2005 đã làm mưa làm gió trên bảng xếp hạng những cuốn sách bán chạy nhất của The New York Times hơn 100 tuần liên tiếp, trở thành một tác phẩm kinh điển, một sự lựa chọn của hệ thống các thư viện trường học của Anh và Mỹ.</a:t>
            </a:r>
            <a:endParaRPr lang="en-US" dirty="0"/>
          </a:p>
          <a:p>
            <a:r>
              <a:rPr lang="vi-VN" dirty="0"/>
              <a:t>Đoạn phim mở đầu với hình ảnh cô bé Liesel Meminger, một đứa trẻ mồ côi, được gửi đến sống với bố mẹ nuôi Hans và Rosa Hubermann trong thời kỳ Đức Quốc xã. Cuộc sống của Liesel gặp nhiều khó khăn và thử thách, nhưng niềm đam mê đọc sách đã giúp cô bé vượt qua những thăng trầm và tìm thấy niềm vui trong cuộc sống.</a:t>
            </a:r>
            <a:endParaRPr lang="en-US" dirty="0"/>
          </a:p>
          <a:p>
            <a:r>
              <a:rPr lang="en-US" dirty="0" err="1"/>
              <a:t>Bài</a:t>
            </a:r>
            <a:r>
              <a:rPr lang="en-US" dirty="0"/>
              <a:t> </a:t>
            </a:r>
            <a:r>
              <a:rPr lang="en-US" dirty="0" err="1"/>
              <a:t>học</a:t>
            </a:r>
            <a:r>
              <a:rPr lang="en-US" dirty="0"/>
              <a:t> </a:t>
            </a:r>
            <a:r>
              <a:rPr lang="en-US" dirty="0" err="1"/>
              <a:t>đầu</a:t>
            </a:r>
            <a:r>
              <a:rPr lang="en-US" dirty="0"/>
              <a:t> </a:t>
            </a:r>
            <a:r>
              <a:rPr lang="en-US" dirty="0" err="1"/>
              <a:t>tiên</a:t>
            </a:r>
            <a:r>
              <a:rPr lang="en-US" dirty="0"/>
              <a:t> </a:t>
            </a:r>
            <a:r>
              <a:rPr lang="en-US" dirty="0" err="1"/>
              <a:t>rút</a:t>
            </a:r>
            <a:r>
              <a:rPr lang="en-US" dirty="0"/>
              <a:t> </a:t>
            </a:r>
            <a:r>
              <a:rPr lang="en-US" dirty="0" err="1"/>
              <a:t>ra</a:t>
            </a:r>
            <a:r>
              <a:rPr lang="en-US" dirty="0"/>
              <a:t> </a:t>
            </a:r>
            <a:r>
              <a:rPr lang="en-US" dirty="0" err="1"/>
              <a:t>được</a:t>
            </a:r>
            <a:r>
              <a:rPr lang="en-US" dirty="0"/>
              <a:t> qua </a:t>
            </a:r>
            <a:r>
              <a:rPr lang="en-US" dirty="0" err="1"/>
              <a:t>bộ</a:t>
            </a:r>
            <a:r>
              <a:rPr lang="en-US" dirty="0"/>
              <a:t> </a:t>
            </a:r>
            <a:r>
              <a:rPr lang="en-US" dirty="0" err="1"/>
              <a:t>phim</a:t>
            </a:r>
            <a:r>
              <a:rPr lang="en-US" dirty="0"/>
              <a:t>: </a:t>
            </a:r>
            <a:r>
              <a:rPr lang="vi-VN" b="0" i="0" dirty="0">
                <a:solidFill>
                  <a:srgbClr val="2C2F34"/>
                </a:solidFill>
                <a:effectLst/>
                <a:latin typeface="Times New Roman" panose="02020603050405020304" pitchFamily="18" charset="0"/>
              </a:rPr>
              <a:t>Sách vở là quý giá nhất. Không cần phải nói dông dài, tự thân cái tên bộ phim cũng đủ để nói lên điều này. Cô bé Liesel đã có quyển sách đầu tiên của đời mình nhờ nhặt được của một người đào mộ, quyển Cẩm nang dành cho người phu tang lễ. Dù chưa biết đọc, Liesel vẫn rất yêu quý quyển sách này. Lòng trân quý dành cho sách vở của cô bé được hun đúc trong từng ngày sống giữa thời chiến thật mãnh liệt.</a:t>
            </a:r>
            <a:endParaRPr lang="en-US" dirty="0"/>
          </a:p>
          <a:p>
            <a:r>
              <a:rPr lang="en-US" b="0" i="0" dirty="0" err="1">
                <a:solidFill>
                  <a:srgbClr val="2C2F34"/>
                </a:solidFill>
                <a:effectLst/>
                <a:latin typeface="Times New Roman" panose="02020603050405020304" pitchFamily="18" charset="0"/>
              </a:rPr>
              <a:t>Có</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rất</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nhiều</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cảnh</a:t>
            </a:r>
            <a:r>
              <a:rPr lang="en-US" b="0" i="0" dirty="0">
                <a:solidFill>
                  <a:srgbClr val="2C2F34"/>
                </a:solidFill>
                <a:effectLst/>
                <a:latin typeface="Times New Roman" panose="02020603050405020304" pitchFamily="18" charset="0"/>
              </a:rPr>
              <a:t> quay, chi </a:t>
            </a:r>
            <a:r>
              <a:rPr lang="en-US" b="0" i="0" dirty="0" err="1">
                <a:solidFill>
                  <a:srgbClr val="2C2F34"/>
                </a:solidFill>
                <a:effectLst/>
                <a:latin typeface="Times New Roman" panose="02020603050405020304" pitchFamily="18" charset="0"/>
              </a:rPr>
              <a:t>tiết</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nhiều</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cột</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mốc</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xoay</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quanh</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những</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quyển</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sách</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và</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việc</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học</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đọc</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chữ</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của</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cô</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bé</a:t>
            </a:r>
            <a:r>
              <a:rPr lang="en-US" b="0" i="0" dirty="0">
                <a:solidFill>
                  <a:srgbClr val="2C2F34"/>
                </a:solidFill>
                <a:effectLst/>
                <a:latin typeface="Times New Roman" panose="02020603050405020304" pitchFamily="18" charset="0"/>
              </a:rPr>
              <a:t> Liesel </a:t>
            </a:r>
            <a:r>
              <a:rPr lang="en-US" b="0" i="0" dirty="0" err="1">
                <a:solidFill>
                  <a:srgbClr val="2C2F34"/>
                </a:solidFill>
                <a:effectLst/>
                <a:latin typeface="Times New Roman" panose="02020603050405020304" pitchFamily="18" charset="0"/>
              </a:rPr>
              <a:t>trong</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phim</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Càng</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xem</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khán</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giả</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sẽ</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càng</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có</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cảm</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giác</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mến</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mộ</a:t>
            </a:r>
            <a:r>
              <a:rPr lang="en-US" b="0" i="0" dirty="0">
                <a:solidFill>
                  <a:srgbClr val="2C2F34"/>
                </a:solidFill>
                <a:effectLst/>
                <a:latin typeface="Times New Roman" panose="02020603050405020304" pitchFamily="18" charset="0"/>
              </a:rPr>
              <a:t> Liesel </a:t>
            </a:r>
            <a:r>
              <a:rPr lang="en-US" b="0" i="0" dirty="0" err="1">
                <a:solidFill>
                  <a:srgbClr val="2C2F34"/>
                </a:solidFill>
                <a:effectLst/>
                <a:latin typeface="Times New Roman" panose="02020603050405020304" pitchFamily="18" charset="0"/>
              </a:rPr>
              <a:t>vì</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giữa</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một</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thời</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đại</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mà</a:t>
            </a:r>
            <a:r>
              <a:rPr lang="en-US" b="0" i="0" dirty="0">
                <a:solidFill>
                  <a:srgbClr val="2C2F34"/>
                </a:solidFill>
                <a:effectLst/>
                <a:latin typeface="Times New Roman" panose="02020603050405020304" pitchFamily="18" charset="0"/>
              </a:rPr>
              <a:t> Hitler </a:t>
            </a:r>
            <a:r>
              <a:rPr lang="en-US" b="0" i="0" dirty="0" err="1">
                <a:solidFill>
                  <a:srgbClr val="2C2F34"/>
                </a:solidFill>
                <a:effectLst/>
                <a:latin typeface="Times New Roman" panose="02020603050405020304" pitchFamily="18" charset="0"/>
              </a:rPr>
              <a:t>kiên</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quyết</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cho</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đốt</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sách</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cô</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vẫn</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tìm</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thấy</a:t>
            </a:r>
            <a:r>
              <a:rPr lang="en-US" b="0" i="0" dirty="0">
                <a:solidFill>
                  <a:srgbClr val="2C2F34"/>
                </a:solidFill>
                <a:effectLst/>
                <a:latin typeface="Times New Roman" panose="02020603050405020304" pitchFamily="18" charset="0"/>
              </a:rPr>
              <a:t> ý </a:t>
            </a:r>
            <a:r>
              <a:rPr lang="en-US" b="0" i="0" dirty="0" err="1">
                <a:solidFill>
                  <a:srgbClr val="2C2F34"/>
                </a:solidFill>
                <a:effectLst/>
                <a:latin typeface="Times New Roman" panose="02020603050405020304" pitchFamily="18" charset="0"/>
              </a:rPr>
              <a:t>nghĩa</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của</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cuộc</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đời</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mình</a:t>
            </a:r>
            <a:r>
              <a:rPr lang="en-US" b="0" i="0" dirty="0">
                <a:solidFill>
                  <a:srgbClr val="2C2F34"/>
                </a:solidFill>
                <a:effectLst/>
                <a:latin typeface="Times New Roman" panose="02020603050405020304" pitchFamily="18" charset="0"/>
              </a:rPr>
              <a:t> qua </a:t>
            </a:r>
            <a:r>
              <a:rPr lang="en-US" b="0" i="0" dirty="0" err="1">
                <a:solidFill>
                  <a:srgbClr val="2C2F34"/>
                </a:solidFill>
                <a:effectLst/>
                <a:latin typeface="Times New Roman" panose="02020603050405020304" pitchFamily="18" charset="0"/>
              </a:rPr>
              <a:t>những</a:t>
            </a:r>
            <a:r>
              <a:rPr lang="en-US" b="0" i="0" dirty="0">
                <a:solidFill>
                  <a:srgbClr val="2C2F34"/>
                </a:solidFill>
                <a:effectLst/>
                <a:latin typeface="Times New Roman" panose="02020603050405020304" pitchFamily="18" charset="0"/>
              </a:rPr>
              <a:t> con </a:t>
            </a:r>
            <a:r>
              <a:rPr lang="en-US" b="0" i="0" dirty="0" err="1">
                <a:solidFill>
                  <a:srgbClr val="2C2F34"/>
                </a:solidFill>
                <a:effectLst/>
                <a:latin typeface="Times New Roman" panose="02020603050405020304" pitchFamily="18" charset="0"/>
              </a:rPr>
              <a:t>chữ</a:t>
            </a:r>
            <a:r>
              <a:rPr lang="en-US" b="0" i="0" dirty="0">
                <a:solidFill>
                  <a:srgbClr val="2C2F34"/>
                </a:solidFill>
                <a:effectLst/>
                <a:latin typeface="Times New Roman" panose="02020603050405020304" pitchFamily="18" charset="0"/>
              </a:rPr>
              <a:t>.</a:t>
            </a:r>
          </a:p>
          <a:p>
            <a:r>
              <a:rPr lang="en-US" b="0" i="0" dirty="0" err="1">
                <a:solidFill>
                  <a:srgbClr val="2C2F34"/>
                </a:solidFill>
                <a:effectLst/>
                <a:latin typeface="Times New Roman" panose="02020603050405020304" pitchFamily="18" charset="0"/>
              </a:rPr>
              <a:t>Như</a:t>
            </a:r>
            <a:r>
              <a:rPr lang="en-US" b="0" i="0" dirty="0">
                <a:solidFill>
                  <a:srgbClr val="2C2F34"/>
                </a:solidFill>
                <a:effectLst/>
                <a:latin typeface="Times New Roman" panose="02020603050405020304" pitchFamily="18" charset="0"/>
              </a:rPr>
              <a:t> </a:t>
            </a:r>
            <a:r>
              <a:rPr lang="en-US" b="0" i="0" dirty="0" err="1">
                <a:solidFill>
                  <a:srgbClr val="2C2F34"/>
                </a:solidFill>
                <a:effectLst/>
                <a:latin typeface="Times New Roman" panose="02020603050405020304" pitchFamily="18" charset="0"/>
              </a:rPr>
              <a:t>vậy</a:t>
            </a:r>
            <a:r>
              <a:rPr lang="en-US" b="0" i="0" dirty="0">
                <a:solidFill>
                  <a:srgbClr val="2C2F34"/>
                </a:solidFill>
                <a:effectLst/>
                <a:latin typeface="Times New Roman" panose="02020603050405020304" pitchFamily="18" charset="0"/>
              </a:rPr>
              <a:t>: </a:t>
            </a:r>
            <a:r>
              <a:rPr lang="vi-VN" dirty="0"/>
              <a:t>Câu chuyện của Liesel trong "The Book Thief" là một minh chứng cho sức mạnh to lớn của văn chương. Sách đã trở thành người bạn đồng hành, nguồn động viên và ánh sáng hy vọng giúp Liesel vượt qua những giai đoạn tăm tối nhất của cuộc đời.</a:t>
            </a:r>
            <a:endParaRPr lang="en-US" dirty="0"/>
          </a:p>
          <a:p>
            <a:r>
              <a:rPr lang="vi-VN" dirty="0"/>
              <a:t>Bài học hôm nay</a:t>
            </a:r>
            <a:r>
              <a:rPr lang="en-US" dirty="0"/>
              <a:t> </a:t>
            </a:r>
            <a:r>
              <a:rPr lang="en-US" dirty="0" err="1"/>
              <a:t>với</a:t>
            </a:r>
            <a:r>
              <a:rPr lang="en-US" dirty="0"/>
              <a:t> </a:t>
            </a:r>
            <a:r>
              <a:rPr lang="en-US" dirty="0" err="1"/>
              <a:t>chủ</a:t>
            </a:r>
            <a:r>
              <a:rPr lang="en-US" dirty="0"/>
              <a:t> </a:t>
            </a:r>
            <a:r>
              <a:rPr lang="en-US" dirty="0" err="1"/>
              <a:t>đề</a:t>
            </a:r>
            <a:r>
              <a:rPr lang="en-US" dirty="0"/>
              <a:t>: “</a:t>
            </a:r>
            <a:r>
              <a:rPr lang="en-US" dirty="0" err="1"/>
              <a:t>Giá</a:t>
            </a:r>
            <a:r>
              <a:rPr lang="en-US" dirty="0"/>
              <a:t> </a:t>
            </a:r>
            <a:r>
              <a:rPr lang="en-US" dirty="0" err="1"/>
              <a:t>trị</a:t>
            </a:r>
            <a:r>
              <a:rPr lang="en-US" dirty="0"/>
              <a:t> </a:t>
            </a:r>
            <a:r>
              <a:rPr lang="en-US" dirty="0" err="1"/>
              <a:t>của</a:t>
            </a:r>
            <a:r>
              <a:rPr lang="en-US" dirty="0"/>
              <a:t> </a:t>
            </a:r>
            <a:r>
              <a:rPr lang="en-US" dirty="0" err="1"/>
              <a:t>văn</a:t>
            </a:r>
            <a:r>
              <a:rPr lang="en-US" dirty="0"/>
              <a:t> </a:t>
            </a:r>
            <a:r>
              <a:rPr lang="en-US" dirty="0" err="1"/>
              <a:t>chương</a:t>
            </a:r>
            <a:r>
              <a:rPr lang="en-US" dirty="0"/>
              <a:t>”</a:t>
            </a:r>
            <a:r>
              <a:rPr lang="vi-VN" dirty="0"/>
              <a:t> sẽ giúp chúng ta khám phá những giá trị to lớn mà văn chương mang lại cho con người. Qua những tác phẩm văn học, chúng ta có thể hiểu biết thêm về thế giới xung quanh, về lịch sử, về bản thân và</a:t>
            </a:r>
            <a:r>
              <a:rPr lang="en-US" dirty="0"/>
              <a:t> con </a:t>
            </a:r>
            <a:r>
              <a:rPr lang="en-US" dirty="0" err="1"/>
              <a:t>người</a:t>
            </a:r>
            <a:endParaRPr lang="en-US" dirty="0"/>
          </a:p>
        </p:txBody>
      </p:sp>
      <p:sp>
        <p:nvSpPr>
          <p:cNvPr id="4" name="Slide Number Placeholder 3"/>
          <p:cNvSpPr>
            <a:spLocks noGrp="1"/>
          </p:cNvSpPr>
          <p:nvPr>
            <p:ph type="sldNum" sz="quarter" idx="5"/>
          </p:nvPr>
        </p:nvSpPr>
        <p:spPr/>
        <p:txBody>
          <a:bodyPr/>
          <a:lstStyle/>
          <a:p>
            <a:fld id="{7CD95588-F58C-4EBF-9666-C9C0959B3A14}" type="slidenum">
              <a:rPr lang="en-US" smtClean="0"/>
              <a:t>2</a:t>
            </a:fld>
            <a:endParaRPr lang="en-US"/>
          </a:p>
        </p:txBody>
      </p:sp>
    </p:spTree>
    <p:extLst>
      <p:ext uri="{BB962C8B-B14F-4D97-AF65-F5344CB8AC3E}">
        <p14:creationId xmlns:p14="http://schemas.microsoft.com/office/powerpoint/2010/main" val="3164316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21</a:t>
            </a:fld>
            <a:endParaRPr lang="en-US"/>
          </a:p>
        </p:txBody>
      </p:sp>
    </p:spTree>
    <p:extLst>
      <p:ext uri="{BB962C8B-B14F-4D97-AF65-F5344CB8AC3E}">
        <p14:creationId xmlns:p14="http://schemas.microsoft.com/office/powerpoint/2010/main" val="4199313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22</a:t>
            </a:fld>
            <a:endParaRPr lang="en-US"/>
          </a:p>
        </p:txBody>
      </p:sp>
    </p:spTree>
    <p:extLst>
      <p:ext uri="{BB962C8B-B14F-4D97-AF65-F5344CB8AC3E}">
        <p14:creationId xmlns:p14="http://schemas.microsoft.com/office/powerpoint/2010/main" val="1940264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23</a:t>
            </a:fld>
            <a:endParaRPr lang="en-US"/>
          </a:p>
        </p:txBody>
      </p:sp>
    </p:spTree>
    <p:extLst>
      <p:ext uri="{BB962C8B-B14F-4D97-AF65-F5344CB8AC3E}">
        <p14:creationId xmlns:p14="http://schemas.microsoft.com/office/powerpoint/2010/main" val="1300028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24</a:t>
            </a:fld>
            <a:endParaRPr lang="en-US"/>
          </a:p>
        </p:txBody>
      </p:sp>
    </p:spTree>
    <p:extLst>
      <p:ext uri="{BB962C8B-B14F-4D97-AF65-F5344CB8AC3E}">
        <p14:creationId xmlns:p14="http://schemas.microsoft.com/office/powerpoint/2010/main" val="244828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25</a:t>
            </a:fld>
            <a:endParaRPr lang="en-US"/>
          </a:p>
        </p:txBody>
      </p:sp>
    </p:spTree>
    <p:extLst>
      <p:ext uri="{BB962C8B-B14F-4D97-AF65-F5344CB8AC3E}">
        <p14:creationId xmlns:p14="http://schemas.microsoft.com/office/powerpoint/2010/main" val="1957216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26</a:t>
            </a:fld>
            <a:endParaRPr lang="en-US"/>
          </a:p>
        </p:txBody>
      </p:sp>
    </p:spTree>
    <p:extLst>
      <p:ext uri="{BB962C8B-B14F-4D97-AF65-F5344CB8AC3E}">
        <p14:creationId xmlns:p14="http://schemas.microsoft.com/office/powerpoint/2010/main" val="3219652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28</a:t>
            </a:fld>
            <a:endParaRPr lang="en-US"/>
          </a:p>
        </p:txBody>
      </p:sp>
    </p:spTree>
    <p:extLst>
      <p:ext uri="{BB962C8B-B14F-4D97-AF65-F5344CB8AC3E}">
        <p14:creationId xmlns:p14="http://schemas.microsoft.com/office/powerpoint/2010/main" val="19340998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29</a:t>
            </a:fld>
            <a:endParaRPr lang="en-US"/>
          </a:p>
        </p:txBody>
      </p:sp>
    </p:spTree>
    <p:extLst>
      <p:ext uri="{BB962C8B-B14F-4D97-AF65-F5344CB8AC3E}">
        <p14:creationId xmlns:p14="http://schemas.microsoft.com/office/powerpoint/2010/main" val="666205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đội</a:t>
            </a:r>
            <a:r>
              <a:rPr lang="en-US" baseline="0" dirty="0"/>
              <a:t>, </a:t>
            </a:r>
          </a:p>
          <a:p>
            <a:r>
              <a:rPr lang="en-US" baseline="0" dirty="0" err="1"/>
              <a:t>Vòng</a:t>
            </a:r>
            <a:r>
              <a:rPr lang="en-US" baseline="0" dirty="0"/>
              <a:t> 1: 4 </a:t>
            </a:r>
            <a:r>
              <a:rPr lang="en-US" baseline="0" dirty="0" err="1"/>
              <a:t>đội</a:t>
            </a:r>
            <a:r>
              <a:rPr lang="en-US" baseline="0" dirty="0"/>
              <a:t> (</a:t>
            </a:r>
            <a:r>
              <a:rPr lang="en-US" baseline="0" dirty="0" err="1"/>
              <a:t>bốc</a:t>
            </a:r>
            <a:r>
              <a:rPr lang="en-US" baseline="0" dirty="0"/>
              <a:t> </a:t>
            </a:r>
            <a:r>
              <a:rPr lang="en-US" baseline="0" dirty="0" err="1"/>
              <a:t>thăm</a:t>
            </a:r>
            <a:r>
              <a:rPr lang="en-US" baseline="0" dirty="0"/>
              <a:t> 2 </a:t>
            </a:r>
            <a:r>
              <a:rPr lang="en-US" baseline="0" dirty="0" err="1"/>
              <a:t>nhóm</a:t>
            </a:r>
            <a:r>
              <a:rPr lang="en-US" baseline="0" dirty="0"/>
              <a:t> </a:t>
            </a:r>
            <a:r>
              <a:rPr lang="en-US" baseline="0" dirty="0" err="1"/>
              <a:t>đi</a:t>
            </a:r>
            <a:r>
              <a:rPr lang="en-US" baseline="0" dirty="0"/>
              <a:t> </a:t>
            </a:r>
            <a:r>
              <a:rPr lang="en-US" baseline="0" dirty="0" err="1"/>
              <a:t>thấu</a:t>
            </a:r>
            <a:r>
              <a:rPr lang="en-US" baseline="0" dirty="0"/>
              <a:t>/</a:t>
            </a:r>
            <a:r>
              <a:rPr lang="en-US" baseline="0" dirty="0" err="1"/>
              <a:t>vòng</a:t>
            </a:r>
            <a:r>
              <a:rPr lang="en-US" baseline="0" dirty="0"/>
              <a:t>) </a:t>
            </a:r>
            <a:r>
              <a:rPr lang="en-US" baseline="0" dirty="0" err="1"/>
              <a:t>thi</a:t>
            </a:r>
            <a:r>
              <a:rPr lang="en-US" baseline="0" dirty="0"/>
              <a:t> </a:t>
            </a:r>
            <a:r>
              <a:rPr lang="en-US" baseline="0" dirty="0" err="1"/>
              <a:t>đấu</a:t>
            </a:r>
            <a:r>
              <a:rPr lang="en-US" baseline="0" dirty="0"/>
              <a:t> </a:t>
            </a:r>
            <a:r>
              <a:rPr lang="en-US" baseline="0" dirty="0" err="1"/>
              <a:t>với</a:t>
            </a:r>
            <a:r>
              <a:rPr lang="en-US" baseline="0" dirty="0"/>
              <a:t> </a:t>
            </a:r>
            <a:r>
              <a:rPr lang="en-US" baseline="0" dirty="0" err="1"/>
              <a:t>nhau</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ra</a:t>
            </a:r>
            <a:r>
              <a:rPr lang="en-US" baseline="0" dirty="0"/>
              <a:t> 2 </a:t>
            </a:r>
            <a:r>
              <a:rPr lang="en-US" baseline="0" dirty="0" err="1"/>
              <a:t>đội</a:t>
            </a:r>
            <a:r>
              <a:rPr lang="en-US" baseline="0" dirty="0"/>
              <a:t> </a:t>
            </a:r>
            <a:r>
              <a:rPr lang="en-US" baseline="0" dirty="0" err="1"/>
              <a:t>chiến</a:t>
            </a:r>
            <a:r>
              <a:rPr lang="en-US" baseline="0" dirty="0"/>
              <a:t> </a:t>
            </a:r>
            <a:r>
              <a:rPr lang="en-US" baseline="0" dirty="0" err="1"/>
              <a:t>thắng</a:t>
            </a:r>
            <a:endParaRPr lang="en-US" baseline="0" dirty="0"/>
          </a:p>
          <a:p>
            <a:r>
              <a:rPr lang="en-US" baseline="0" dirty="0" err="1"/>
              <a:t>Vòng</a:t>
            </a:r>
            <a:r>
              <a:rPr lang="en-US" baseline="0" dirty="0"/>
              <a:t> 2: 2 </a:t>
            </a:r>
            <a:r>
              <a:rPr lang="en-US" baseline="0" dirty="0" err="1"/>
              <a:t>đội</a:t>
            </a:r>
            <a:r>
              <a:rPr lang="en-US" baseline="0" dirty="0"/>
              <a:t> </a:t>
            </a:r>
            <a:r>
              <a:rPr lang="en-US" baseline="0" dirty="0" err="1"/>
              <a:t>chiến</a:t>
            </a:r>
            <a:r>
              <a:rPr lang="en-US" baseline="0" dirty="0"/>
              <a:t> </a:t>
            </a:r>
            <a:r>
              <a:rPr lang="en-US" baseline="0" dirty="0" err="1"/>
              <a:t>thắng</a:t>
            </a:r>
            <a:r>
              <a:rPr lang="en-US" baseline="0" dirty="0"/>
              <a:t> </a:t>
            </a:r>
            <a:r>
              <a:rPr lang="en-US" baseline="0" dirty="0" err="1"/>
              <a:t>của</a:t>
            </a:r>
            <a:r>
              <a:rPr lang="en-US" baseline="0" dirty="0"/>
              <a:t> </a:t>
            </a:r>
            <a:r>
              <a:rPr lang="en-US" baseline="0" dirty="0" err="1"/>
              <a:t>vòng</a:t>
            </a:r>
            <a:r>
              <a:rPr lang="en-US" baseline="0" dirty="0"/>
              <a:t> 1 </a:t>
            </a:r>
            <a:r>
              <a:rPr lang="en-US" baseline="0" dirty="0" err="1"/>
              <a:t>sẽ</a:t>
            </a:r>
            <a:r>
              <a:rPr lang="en-US" baseline="0" dirty="0"/>
              <a:t> </a:t>
            </a:r>
            <a:r>
              <a:rPr lang="en-US" baseline="0" dirty="0" err="1"/>
              <a:t>tham</a:t>
            </a:r>
            <a:r>
              <a:rPr lang="en-US" baseline="0" dirty="0"/>
              <a:t> </a:t>
            </a:r>
            <a:r>
              <a:rPr lang="en-US" baseline="0" dirty="0" err="1"/>
              <a:t>gia</a:t>
            </a:r>
            <a:r>
              <a:rPr lang="en-US" baseline="0" dirty="0"/>
              <a:t> </a:t>
            </a:r>
            <a:r>
              <a:rPr lang="en-US" baseline="0" dirty="0" err="1"/>
              <a:t>thi</a:t>
            </a:r>
            <a:r>
              <a:rPr lang="en-US" baseline="0" dirty="0"/>
              <a:t> </a:t>
            </a:r>
            <a:r>
              <a:rPr lang="en-US" baseline="0" dirty="0" err="1"/>
              <a:t>đấu</a:t>
            </a:r>
            <a:endParaRPr lang="en-US" baseline="0" dirty="0"/>
          </a:p>
          <a:p>
            <a:r>
              <a:rPr lang="en-US" baseline="0" dirty="0"/>
              <a:t>LƯU Ý: HS </a:t>
            </a:r>
            <a:r>
              <a:rPr lang="en-US" baseline="0" dirty="0" err="1"/>
              <a:t>tự</a:t>
            </a:r>
            <a:r>
              <a:rPr lang="en-US" baseline="0" dirty="0"/>
              <a:t> do </a:t>
            </a:r>
            <a:r>
              <a:rPr lang="en-US" baseline="0" dirty="0" err="1"/>
              <a:t>bày</a:t>
            </a:r>
            <a:r>
              <a:rPr lang="en-US" baseline="0" dirty="0"/>
              <a:t> </a:t>
            </a:r>
            <a:r>
              <a:rPr lang="en-US" baseline="0" dirty="0" err="1"/>
              <a:t>tỏ</a:t>
            </a:r>
            <a:r>
              <a:rPr lang="en-US" baseline="0" dirty="0"/>
              <a:t> </a:t>
            </a:r>
            <a:r>
              <a:rPr lang="en-US" baseline="0" dirty="0" err="1"/>
              <a:t>quan</a:t>
            </a:r>
            <a:r>
              <a:rPr lang="en-US" baseline="0" dirty="0"/>
              <a:t> </a:t>
            </a:r>
            <a:r>
              <a:rPr lang="en-US" baseline="0" dirty="0" err="1"/>
              <a:t>điểm</a:t>
            </a:r>
            <a:r>
              <a:rPr lang="en-US" baseline="0" dirty="0"/>
              <a:t>, </a:t>
            </a:r>
            <a:r>
              <a:rPr lang="en-US" baseline="0" dirty="0" err="1"/>
              <a:t>cuộc</a:t>
            </a:r>
            <a:r>
              <a:rPr lang="en-US" baseline="0" dirty="0"/>
              <a:t> </a:t>
            </a:r>
            <a:r>
              <a:rPr lang="en-US" baseline="0" dirty="0" err="1"/>
              <a:t>thi</a:t>
            </a:r>
            <a:r>
              <a:rPr lang="en-US" baseline="0" dirty="0"/>
              <a:t> </a:t>
            </a:r>
            <a:r>
              <a:rPr lang="en-US" baseline="0" dirty="0" err="1"/>
              <a:t>chủ</a:t>
            </a:r>
            <a:r>
              <a:rPr lang="en-US" baseline="0" dirty="0"/>
              <a:t> </a:t>
            </a:r>
            <a:r>
              <a:rPr lang="en-US" baseline="0" dirty="0" err="1"/>
              <a:t>yếu</a:t>
            </a:r>
            <a:r>
              <a:rPr lang="en-US" baseline="0" dirty="0"/>
              <a:t> </a:t>
            </a:r>
            <a:r>
              <a:rPr lang="en-US" baseline="0" dirty="0" err="1"/>
              <a:t>kiểm</a:t>
            </a:r>
            <a:r>
              <a:rPr lang="en-US" baseline="0" dirty="0"/>
              <a:t> </a:t>
            </a:r>
            <a:r>
              <a:rPr lang="en-US" baseline="0" dirty="0" err="1"/>
              <a:t>tra</a:t>
            </a:r>
            <a:r>
              <a:rPr lang="en-US" baseline="0" dirty="0"/>
              <a:t> </a:t>
            </a:r>
            <a:r>
              <a:rPr lang="en-US" baseline="0" dirty="0" err="1"/>
              <a:t>việc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lí</a:t>
            </a:r>
            <a:r>
              <a:rPr lang="en-US" baseline="0" dirty="0"/>
              <a:t> </a:t>
            </a:r>
            <a:r>
              <a:rPr lang="en-US" baseline="0" dirty="0" err="1"/>
              <a:t>lẽ</a:t>
            </a:r>
            <a:r>
              <a:rPr lang="en-US" baseline="0" dirty="0"/>
              <a:t>, </a:t>
            </a:r>
            <a:r>
              <a:rPr lang="en-US" baseline="0" dirty="0" err="1"/>
              <a:t>dẫn</a:t>
            </a:r>
            <a:r>
              <a:rPr lang="en-US" baseline="0" dirty="0"/>
              <a:t> </a:t>
            </a:r>
            <a:r>
              <a:rPr lang="en-US" baseline="0" dirty="0" err="1"/>
              <a:t>chứn</a:t>
            </a:r>
            <a:r>
              <a:rPr lang="en-US" baseline="0" dirty="0"/>
              <a:t> </a:t>
            </a:r>
            <a:r>
              <a:rPr lang="en-US" baseline="0" dirty="0" err="1"/>
              <a:t>để</a:t>
            </a:r>
            <a:r>
              <a:rPr lang="en-US" baseline="0" dirty="0"/>
              <a:t> </a:t>
            </a:r>
            <a:r>
              <a:rPr lang="en-US" baseline="0" dirty="0" err="1"/>
              <a:t>bảo</a:t>
            </a:r>
            <a:r>
              <a:rPr lang="en-US" baseline="0" dirty="0"/>
              <a:t> </a:t>
            </a:r>
            <a:r>
              <a:rPr lang="en-US" baseline="0" dirty="0" err="1"/>
              <a:t>vệ</a:t>
            </a:r>
            <a:r>
              <a:rPr lang="en-US" baseline="0" dirty="0"/>
              <a:t> </a:t>
            </a:r>
            <a:r>
              <a:rPr lang="en-US" baseline="0" dirty="0" err="1"/>
              <a:t>quan</a:t>
            </a:r>
            <a:r>
              <a:rPr lang="en-US" baseline="0" dirty="0"/>
              <a:t> </a:t>
            </a:r>
            <a:r>
              <a:rPr lang="en-US" baseline="0" dirty="0" err="1"/>
              <a:t>điểm</a:t>
            </a:r>
            <a:r>
              <a:rPr lang="en-US" baseline="0" dirty="0"/>
              <a:t> </a:t>
            </a:r>
            <a:r>
              <a:rPr lang="en-US" baseline="0" dirty="0" err="1"/>
              <a:t>của</a:t>
            </a:r>
            <a:r>
              <a:rPr lang="en-US" baseline="0" dirty="0"/>
              <a:t> </a:t>
            </a:r>
            <a:r>
              <a:rPr lang="en-US" baseline="0" dirty="0" err="1"/>
              <a:t>mình</a:t>
            </a:r>
            <a:r>
              <a:rPr lang="en-US" baseline="0" dirty="0"/>
              <a:t>.</a:t>
            </a:r>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30</a:t>
            </a:fld>
            <a:endParaRPr lang="en-US"/>
          </a:p>
        </p:txBody>
      </p:sp>
    </p:spTree>
    <p:extLst>
      <p:ext uri="{BB962C8B-B14F-4D97-AF65-F5344CB8AC3E}">
        <p14:creationId xmlns:p14="http://schemas.microsoft.com/office/powerpoint/2010/main" val="29852562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31</a:t>
            </a:fld>
            <a:endParaRPr lang="en-US"/>
          </a:p>
        </p:txBody>
      </p:sp>
    </p:spTree>
    <p:extLst>
      <p:ext uri="{BB962C8B-B14F-4D97-AF65-F5344CB8AC3E}">
        <p14:creationId xmlns:p14="http://schemas.microsoft.com/office/powerpoint/2010/main" val="1147173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3</a:t>
            </a:fld>
            <a:endParaRPr lang="en-US"/>
          </a:p>
        </p:txBody>
      </p:sp>
    </p:spTree>
    <p:extLst>
      <p:ext uri="{BB962C8B-B14F-4D97-AF65-F5344CB8AC3E}">
        <p14:creationId xmlns:p14="http://schemas.microsoft.com/office/powerpoint/2010/main" val="35492721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32</a:t>
            </a:fld>
            <a:endParaRPr lang="en-US"/>
          </a:p>
        </p:txBody>
      </p:sp>
    </p:spTree>
    <p:extLst>
      <p:ext uri="{BB962C8B-B14F-4D97-AF65-F5344CB8AC3E}">
        <p14:creationId xmlns:p14="http://schemas.microsoft.com/office/powerpoint/2010/main" val="624784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Mỗi</a:t>
            </a:r>
            <a:r>
              <a:rPr lang="en-US" dirty="0"/>
              <a:t> HS </a:t>
            </a:r>
            <a:r>
              <a:rPr lang="en-US" dirty="0" err="1"/>
              <a:t>tham</a:t>
            </a:r>
            <a:r>
              <a:rPr lang="en-US" dirty="0"/>
              <a:t> </a:t>
            </a:r>
            <a:r>
              <a:rPr lang="en-US" dirty="0" err="1"/>
              <a:t>gia</a:t>
            </a:r>
            <a:r>
              <a:rPr lang="en-US" dirty="0"/>
              <a:t> </a:t>
            </a:r>
            <a:r>
              <a:rPr lang="en-US" dirty="0" err="1"/>
              <a:t>sẽ</a:t>
            </a:r>
            <a:r>
              <a:rPr lang="en-US" baseline="0" dirty="0"/>
              <a:t> </a:t>
            </a:r>
            <a:r>
              <a:rPr lang="en-US" baseline="0" dirty="0" err="1"/>
              <a:t>được</a:t>
            </a:r>
            <a:r>
              <a:rPr lang="en-US" baseline="0" dirty="0"/>
              <a:t> </a:t>
            </a:r>
            <a:r>
              <a:rPr lang="en-US" baseline="0" dirty="0" err="1"/>
              <a:t>chọn</a:t>
            </a:r>
            <a:r>
              <a:rPr lang="en-US" baseline="0" dirty="0"/>
              <a:t> 1 voucher </a:t>
            </a:r>
            <a:r>
              <a:rPr lang="en-US" baseline="0" dirty="0" err="1"/>
              <a:t>yêu</a:t>
            </a:r>
            <a:r>
              <a:rPr lang="en-US" baseline="0" dirty="0"/>
              <a:t> </a:t>
            </a:r>
            <a:r>
              <a:rPr lang="en-US" baseline="0" dirty="0" err="1"/>
              <a:t>thương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204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1569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165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303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3376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490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4</a:t>
            </a:fld>
            <a:endParaRPr lang="en-US"/>
          </a:p>
        </p:txBody>
      </p:sp>
    </p:spTree>
    <p:extLst>
      <p:ext uri="{BB962C8B-B14F-4D97-AF65-F5344CB8AC3E}">
        <p14:creationId xmlns:p14="http://schemas.microsoft.com/office/powerpoint/2010/main" val="2523789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5</a:t>
            </a:fld>
            <a:endParaRPr lang="en-US"/>
          </a:p>
        </p:txBody>
      </p:sp>
    </p:spTree>
    <p:extLst>
      <p:ext uri="{BB962C8B-B14F-4D97-AF65-F5344CB8AC3E}">
        <p14:creationId xmlns:p14="http://schemas.microsoft.com/office/powerpoint/2010/main" val="1955024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6</a:t>
            </a:fld>
            <a:endParaRPr lang="en-US"/>
          </a:p>
        </p:txBody>
      </p:sp>
    </p:spTree>
    <p:extLst>
      <p:ext uri="{BB962C8B-B14F-4D97-AF65-F5344CB8AC3E}">
        <p14:creationId xmlns:p14="http://schemas.microsoft.com/office/powerpoint/2010/main" val="2415554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7</a:t>
            </a:fld>
            <a:endParaRPr lang="en-US"/>
          </a:p>
        </p:txBody>
      </p:sp>
    </p:spTree>
    <p:extLst>
      <p:ext uri="{BB962C8B-B14F-4D97-AF65-F5344CB8AC3E}">
        <p14:creationId xmlns:p14="http://schemas.microsoft.com/office/powerpoint/2010/main" val="3156039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a:t>
            </a:r>
            <a:r>
              <a:rPr lang="en-US" dirty="0"/>
              <a:t> </a:t>
            </a:r>
            <a:r>
              <a:rPr lang="en-US" dirty="0" err="1"/>
              <a:t>hãy</a:t>
            </a:r>
            <a:r>
              <a:rPr lang="en-US" baseline="0" dirty="0"/>
              <a:t> </a:t>
            </a:r>
            <a:r>
              <a:rPr lang="en-US" baseline="0" dirty="0" err="1"/>
              <a:t>nêu</a:t>
            </a:r>
            <a:r>
              <a:rPr lang="en-US" baseline="0" dirty="0"/>
              <a:t> </a:t>
            </a:r>
            <a:r>
              <a:rPr lang="en-US" baseline="0" dirty="0" err="1"/>
              <a:t>cảm</a:t>
            </a:r>
            <a:r>
              <a:rPr lang="en-US" baseline="0" dirty="0"/>
              <a:t> </a:t>
            </a:r>
            <a:r>
              <a:rPr lang="en-US" baseline="0" dirty="0" err="1"/>
              <a:t>nhận</a:t>
            </a:r>
            <a:r>
              <a:rPr lang="en-US" baseline="0" dirty="0"/>
              <a:t> </a:t>
            </a:r>
            <a:r>
              <a:rPr lang="en-US" baseline="0" dirty="0" err="1"/>
              <a:t>của</a:t>
            </a:r>
            <a:r>
              <a:rPr lang="en-US" baseline="0" dirty="0"/>
              <a:t> </a:t>
            </a:r>
            <a:r>
              <a:rPr lang="en-US" baseline="0" dirty="0" err="1"/>
              <a:t>em</a:t>
            </a:r>
            <a:r>
              <a:rPr lang="en-US" baseline="0" dirty="0"/>
              <a:t> </a:t>
            </a:r>
            <a:r>
              <a:rPr lang="en-US" baseline="0" dirty="0" err="1"/>
              <a:t>về</a:t>
            </a:r>
            <a:r>
              <a:rPr lang="en-US" baseline="0" dirty="0"/>
              <a:t> </a:t>
            </a:r>
            <a:r>
              <a:rPr lang="en-US" baseline="0" dirty="0" err="1"/>
              <a:t>bài</a:t>
            </a:r>
            <a:r>
              <a:rPr lang="en-US" baseline="0" dirty="0"/>
              <a:t> </a:t>
            </a:r>
            <a:r>
              <a:rPr lang="en-US" baseline="0" dirty="0" err="1"/>
              <a:t>thơ</a:t>
            </a:r>
            <a:r>
              <a:rPr lang="en-US" baseline="0" dirty="0"/>
              <a:t> </a:t>
            </a:r>
            <a:r>
              <a:rPr lang="en-US" baseline="0" dirty="0" err="1"/>
              <a:t>Thương</a:t>
            </a:r>
            <a:r>
              <a:rPr lang="en-US" baseline="0" dirty="0"/>
              <a:t> </a:t>
            </a:r>
            <a:r>
              <a:rPr lang="en-US" baseline="0" dirty="0" err="1"/>
              <a:t>vợ</a:t>
            </a:r>
            <a:r>
              <a:rPr lang="en-US" baseline="0" dirty="0"/>
              <a:t>- </a:t>
            </a:r>
            <a:r>
              <a:rPr lang="en-US" baseline="0" dirty="0" err="1"/>
              <a:t>Trần</a:t>
            </a:r>
            <a:r>
              <a:rPr lang="en-US" baseline="0" dirty="0"/>
              <a:t> </a:t>
            </a:r>
            <a:r>
              <a:rPr lang="en-US" baseline="0" dirty="0" err="1"/>
              <a:t>Tế</a:t>
            </a:r>
            <a:r>
              <a:rPr lang="en-US" baseline="0" dirty="0"/>
              <a:t> </a:t>
            </a:r>
            <a:r>
              <a:rPr lang="en-US" baseline="0" dirty="0" err="1"/>
              <a:t>Xương</a:t>
            </a:r>
            <a:endParaRPr lang="en-US" dirty="0"/>
          </a:p>
        </p:txBody>
      </p:sp>
      <p:sp>
        <p:nvSpPr>
          <p:cNvPr id="4" name="Slide Number Placeholder 3"/>
          <p:cNvSpPr>
            <a:spLocks noGrp="1"/>
          </p:cNvSpPr>
          <p:nvPr>
            <p:ph type="sldNum" sz="quarter" idx="10"/>
          </p:nvPr>
        </p:nvSpPr>
        <p:spPr/>
        <p:txBody>
          <a:bodyPr/>
          <a:lstStyle/>
          <a:p>
            <a:fld id="{7CD95588-F58C-4EBF-9666-C9C0959B3A14}" type="slidenum">
              <a:rPr lang="en-US" smtClean="0"/>
              <a:t>8</a:t>
            </a:fld>
            <a:endParaRPr lang="en-US"/>
          </a:p>
        </p:txBody>
      </p:sp>
    </p:spTree>
    <p:extLst>
      <p:ext uri="{BB962C8B-B14F-4D97-AF65-F5344CB8AC3E}">
        <p14:creationId xmlns:p14="http://schemas.microsoft.com/office/powerpoint/2010/main" val="62858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D95588-F58C-4EBF-9666-C9C0959B3A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513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019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67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477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4041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321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394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686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339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281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29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365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140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0136313" y="0"/>
            <a:ext cx="10762656" cy="10528698"/>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108715537"/>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144002" y="0"/>
            <a:ext cx="9144000" cy="10287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651729654"/>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sv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BF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31000"/>
            <a:lum/>
            <a:extLst>
              <a:ext uri="{96DAC541-7B7A-43D3-8B79-37D633B846F1}">
                <asvg:svgBlip xmlns:asvg="http://schemas.microsoft.com/office/drawing/2016/SVG/main" r:embed="rId17"/>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80157B78-494D-42B9-9EAD-6E21D11C46B0}" type="datetimeFigureOut">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5/9/2025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48B62776-71AE-4BDC-8FFF-83B82BABF2D2}"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8099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sv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13" Type="http://schemas.microsoft.com/office/2007/relationships/hdphoto" Target="../media/hdphoto6.wdp"/><Relationship Id="rId18" Type="http://schemas.openxmlformats.org/officeDocument/2006/relationships/image" Target="../media/image56.png"/><Relationship Id="rId26" Type="http://schemas.openxmlformats.org/officeDocument/2006/relationships/image" Target="../media/image60.png"/><Relationship Id="rId3" Type="http://schemas.openxmlformats.org/officeDocument/2006/relationships/slideLayout" Target="../slideLayouts/slideLayout12.xml"/><Relationship Id="rId21" Type="http://schemas.microsoft.com/office/2007/relationships/hdphoto" Target="../media/hdphoto10.wdp"/><Relationship Id="rId7" Type="http://schemas.microsoft.com/office/2007/relationships/hdphoto" Target="../media/hdphoto3.wdp"/><Relationship Id="rId12" Type="http://schemas.openxmlformats.org/officeDocument/2006/relationships/image" Target="../media/image53.png"/><Relationship Id="rId17" Type="http://schemas.microsoft.com/office/2007/relationships/hdphoto" Target="../media/hdphoto8.wdp"/><Relationship Id="rId25" Type="http://schemas.microsoft.com/office/2007/relationships/hdphoto" Target="../media/hdphoto12.wdp"/><Relationship Id="rId2" Type="http://schemas.openxmlformats.org/officeDocument/2006/relationships/audio" Target="../media/media2.MP3"/><Relationship Id="rId16" Type="http://schemas.openxmlformats.org/officeDocument/2006/relationships/image" Target="../media/image55.png"/><Relationship Id="rId20" Type="http://schemas.openxmlformats.org/officeDocument/2006/relationships/image" Target="../media/image57.png"/><Relationship Id="rId1" Type="http://schemas.microsoft.com/office/2007/relationships/media" Target="../media/media2.MP3"/><Relationship Id="rId6" Type="http://schemas.openxmlformats.org/officeDocument/2006/relationships/image" Target="../media/image50.png"/><Relationship Id="rId11" Type="http://schemas.microsoft.com/office/2007/relationships/hdphoto" Target="../media/hdphoto5.wdp"/><Relationship Id="rId24" Type="http://schemas.openxmlformats.org/officeDocument/2006/relationships/image" Target="../media/image59.png"/><Relationship Id="rId5" Type="http://schemas.openxmlformats.org/officeDocument/2006/relationships/image" Target="../media/image49.png"/><Relationship Id="rId15" Type="http://schemas.microsoft.com/office/2007/relationships/hdphoto" Target="../media/hdphoto7.wdp"/><Relationship Id="rId23" Type="http://schemas.microsoft.com/office/2007/relationships/hdphoto" Target="../media/hdphoto11.wdp"/><Relationship Id="rId10" Type="http://schemas.openxmlformats.org/officeDocument/2006/relationships/image" Target="../media/image52.png"/><Relationship Id="rId19" Type="http://schemas.microsoft.com/office/2007/relationships/hdphoto" Target="../media/hdphoto9.wdp"/><Relationship Id="rId4" Type="http://schemas.openxmlformats.org/officeDocument/2006/relationships/notesSlide" Target="../notesSlides/notesSlide32.xml"/><Relationship Id="rId9" Type="http://schemas.microsoft.com/office/2007/relationships/hdphoto" Target="../media/hdphoto4.wdp"/><Relationship Id="rId14" Type="http://schemas.openxmlformats.org/officeDocument/2006/relationships/image" Target="../media/image54.png"/><Relationship Id="rId22" Type="http://schemas.openxmlformats.org/officeDocument/2006/relationships/image" Target="../media/image58.png"/></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8.wdp"/><Relationship Id="rId18" Type="http://schemas.openxmlformats.org/officeDocument/2006/relationships/image" Target="../media/image58.png"/><Relationship Id="rId26" Type="http://schemas.openxmlformats.org/officeDocument/2006/relationships/slide" Target="slide40.xml"/><Relationship Id="rId3" Type="http://schemas.openxmlformats.org/officeDocument/2006/relationships/image" Target="../media/image49.png"/><Relationship Id="rId21" Type="http://schemas.microsoft.com/office/2007/relationships/hdphoto" Target="../media/hdphoto12.wdp"/><Relationship Id="rId7" Type="http://schemas.microsoft.com/office/2007/relationships/hdphoto" Target="../media/hdphoto5.wdp"/><Relationship Id="rId12" Type="http://schemas.openxmlformats.org/officeDocument/2006/relationships/image" Target="../media/image55.png"/><Relationship Id="rId17" Type="http://schemas.microsoft.com/office/2007/relationships/hdphoto" Target="../media/hdphoto10.wdp"/><Relationship Id="rId25" Type="http://schemas.openxmlformats.org/officeDocument/2006/relationships/slide" Target="slide37.xml"/><Relationship Id="rId2" Type="http://schemas.openxmlformats.org/officeDocument/2006/relationships/notesSlide" Target="../notesSlides/notesSlide33.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52.png"/><Relationship Id="rId11" Type="http://schemas.microsoft.com/office/2007/relationships/hdphoto" Target="../media/hdphoto7.wdp"/><Relationship Id="rId24" Type="http://schemas.openxmlformats.org/officeDocument/2006/relationships/slide" Target="slide39.xml"/><Relationship Id="rId5" Type="http://schemas.microsoft.com/office/2007/relationships/hdphoto" Target="../media/hdphoto3.wdp"/><Relationship Id="rId15" Type="http://schemas.microsoft.com/office/2007/relationships/hdphoto" Target="../media/hdphoto9.wdp"/><Relationship Id="rId23" Type="http://schemas.openxmlformats.org/officeDocument/2006/relationships/slide" Target="slide38.xml"/><Relationship Id="rId10" Type="http://schemas.openxmlformats.org/officeDocument/2006/relationships/image" Target="../media/image54.png"/><Relationship Id="rId19" Type="http://schemas.microsoft.com/office/2007/relationships/hdphoto" Target="../media/hdphoto11.wdp"/><Relationship Id="rId4" Type="http://schemas.openxmlformats.org/officeDocument/2006/relationships/image" Target="../media/image50.png"/><Relationship Id="rId9" Type="http://schemas.microsoft.com/office/2007/relationships/hdphoto" Target="../media/hdphoto6.wdp"/><Relationship Id="rId14" Type="http://schemas.openxmlformats.org/officeDocument/2006/relationships/image" Target="../media/image56.png"/><Relationship Id="rId22" Type="http://schemas.openxmlformats.org/officeDocument/2006/relationships/slide" Target="slide36.xml"/><Relationship Id="rId27" Type="http://schemas.openxmlformats.org/officeDocument/2006/relationships/slide" Target="slide41.xml"/></Relationships>
</file>

<file path=ppt/slides/_rels/slide3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9.png"/><Relationship Id="rId7" Type="http://schemas.openxmlformats.org/officeDocument/2006/relationships/slide" Target="slide35.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50.png"/><Relationship Id="rId4" Type="http://schemas.openxmlformats.org/officeDocument/2006/relationships/image" Target="../media/image62.JPG"/><Relationship Id="rId9" Type="http://schemas.microsoft.com/office/2007/relationships/hdphoto" Target="../media/hdphoto13.wdp"/></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slide" Target="slide35.xm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52.png"/><Relationship Id="rId4" Type="http://schemas.openxmlformats.org/officeDocument/2006/relationships/image" Target="../media/image62.JPG"/><Relationship Id="rId9" Type="http://schemas.microsoft.com/office/2007/relationships/hdphoto" Target="../media/hdphoto6.wdp"/></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9.png"/><Relationship Id="rId7" Type="http://schemas.openxmlformats.org/officeDocument/2006/relationships/slide" Target="slide35.xm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50.png"/><Relationship Id="rId4" Type="http://schemas.openxmlformats.org/officeDocument/2006/relationships/image" Target="../media/image62.JPG"/><Relationship Id="rId9" Type="http://schemas.microsoft.com/office/2007/relationships/hdphoto" Target="../media/hdphoto8.wdp"/></Relationships>
</file>

<file path=ppt/slides/_rels/slide39.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62.JPG"/><Relationship Id="rId7" Type="http://schemas.openxmlformats.org/officeDocument/2006/relationships/image" Target="../media/image64.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slide" Target="slide35.xml"/><Relationship Id="rId5" Type="http://schemas.microsoft.com/office/2007/relationships/hdphoto" Target="../media/hdphoto5.wdp"/><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62.JPG"/><Relationship Id="rId7"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slide" Target="slide35.xml"/><Relationship Id="rId5" Type="http://schemas.microsoft.com/office/2007/relationships/hdphoto" Target="../media/hdphoto3.wdp"/><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2.JPG"/><Relationship Id="rId7"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slide" Target="slide35.xml"/><Relationship Id="rId5" Type="http://schemas.microsoft.com/office/2007/relationships/hdphoto" Target="../media/hdphoto5.wdp"/><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3"/>
          <p:cNvSpPr txBox="1"/>
          <p:nvPr/>
        </p:nvSpPr>
        <p:spPr>
          <a:xfrm>
            <a:off x="10591800" y="3834095"/>
            <a:ext cx="6934200" cy="3152210"/>
          </a:xfrm>
          <a:prstGeom prst="rect">
            <a:avLst/>
          </a:prstGeom>
        </p:spPr>
        <p:txBody>
          <a:bodyPr wrap="square" lIns="0" tIns="0" rIns="0" bIns="0" rtlCol="0" anchor="t">
            <a:spAutoFit/>
          </a:bodyPr>
          <a:lstStyle/>
          <a:p>
            <a:pPr lvl="0" algn="just">
              <a:lnSpc>
                <a:spcPct val="130000"/>
              </a:lnSpc>
            </a:pPr>
            <a:r>
              <a:rPr lang="en-US" sz="5400" b="1" dirty="0">
                <a:solidFill>
                  <a:srgbClr val="C00000"/>
                </a:solidFill>
                <a:latin typeface="#9Slide05 Dancing Script" panose="03080800040507000D00" pitchFamily="66" charset="0"/>
                <a:cs typeface="Times New Roman" panose="02020603050405020304" pitchFamily="18" charset="0"/>
              </a:rPr>
              <a:t>Văn </a:t>
            </a:r>
            <a:r>
              <a:rPr lang="en-US" sz="5400" b="1" dirty="0" err="1">
                <a:solidFill>
                  <a:srgbClr val="C00000"/>
                </a:solidFill>
                <a:latin typeface="#9Slide05 Dancing Script" panose="03080800040507000D00" pitchFamily="66" charset="0"/>
                <a:cs typeface="Times New Roman" panose="02020603050405020304" pitchFamily="18" charset="0"/>
              </a:rPr>
              <a:t>chương</a:t>
            </a:r>
            <a:r>
              <a:rPr lang="en-US" sz="5400" b="1" dirty="0">
                <a:solidFill>
                  <a:srgbClr val="C00000"/>
                </a:solidFill>
                <a:latin typeface="#9Slide05 Dancing Script" panose="03080800040507000D00" pitchFamily="66" charset="0"/>
                <a:cs typeface="Times New Roman" panose="02020603050405020304" pitchFamily="18" charset="0"/>
              </a:rPr>
              <a:t> </a:t>
            </a:r>
            <a:r>
              <a:rPr lang="en-US" sz="5400" b="1" dirty="0" err="1">
                <a:solidFill>
                  <a:srgbClr val="C00000"/>
                </a:solidFill>
                <a:latin typeface="#9Slide05 Dancing Script" panose="03080800040507000D00" pitchFamily="66" charset="0"/>
                <a:cs typeface="Times New Roman" panose="02020603050405020304" pitchFamily="18" charset="0"/>
              </a:rPr>
              <a:t>góp</a:t>
            </a:r>
            <a:r>
              <a:rPr lang="en-US" sz="5400" b="1" dirty="0">
                <a:solidFill>
                  <a:srgbClr val="C00000"/>
                </a:solidFill>
                <a:latin typeface="#9Slide05 Dancing Script" panose="03080800040507000D00" pitchFamily="66" charset="0"/>
                <a:cs typeface="Times New Roman" panose="02020603050405020304" pitchFamily="18" charset="0"/>
              </a:rPr>
              <a:t> </a:t>
            </a:r>
            <a:r>
              <a:rPr lang="en-US" sz="5400" b="1" dirty="0" err="1">
                <a:solidFill>
                  <a:srgbClr val="C00000"/>
                </a:solidFill>
                <a:latin typeface="#9Slide05 Dancing Script" panose="03080800040507000D00" pitchFamily="66" charset="0"/>
                <a:cs typeface="Times New Roman" panose="02020603050405020304" pitchFamily="18" charset="0"/>
              </a:rPr>
              <a:t>phần</a:t>
            </a:r>
            <a:r>
              <a:rPr lang="en-US" sz="5400" b="1" dirty="0">
                <a:solidFill>
                  <a:srgbClr val="C00000"/>
                </a:solidFill>
                <a:latin typeface="#9Slide05 Dancing Script" panose="03080800040507000D00" pitchFamily="66" charset="0"/>
                <a:cs typeface="Times New Roman" panose="02020603050405020304" pitchFamily="18" charset="0"/>
              </a:rPr>
              <a:t> </a:t>
            </a:r>
            <a:r>
              <a:rPr lang="en-US" sz="5400" b="1" dirty="0" err="1">
                <a:solidFill>
                  <a:srgbClr val="C00000"/>
                </a:solidFill>
                <a:latin typeface="#9Slide05 Dancing Script" panose="03080800040507000D00" pitchFamily="66" charset="0"/>
                <a:cs typeface="Times New Roman" panose="02020603050405020304" pitchFamily="18" charset="0"/>
              </a:rPr>
              <a:t>làm</a:t>
            </a:r>
            <a:r>
              <a:rPr lang="en-US" sz="5400" b="1" dirty="0">
                <a:solidFill>
                  <a:srgbClr val="C00000"/>
                </a:solidFill>
                <a:latin typeface="#9Slide05 Dancing Script" panose="03080800040507000D00" pitchFamily="66" charset="0"/>
                <a:cs typeface="Times New Roman" panose="02020603050405020304" pitchFamily="18" charset="0"/>
              </a:rPr>
              <a:t> </a:t>
            </a:r>
            <a:r>
              <a:rPr lang="en-US" sz="5400" b="1" dirty="0" err="1">
                <a:solidFill>
                  <a:srgbClr val="C00000"/>
                </a:solidFill>
                <a:latin typeface="#9Slide05 Dancing Script" panose="03080800040507000D00" pitchFamily="66" charset="0"/>
                <a:cs typeface="Times New Roman" panose="02020603050405020304" pitchFamily="18" charset="0"/>
              </a:rPr>
              <a:t>cho</a:t>
            </a:r>
            <a:r>
              <a:rPr lang="en-US" sz="5400" b="1" dirty="0">
                <a:solidFill>
                  <a:srgbClr val="C00000"/>
                </a:solidFill>
                <a:latin typeface="#9Slide05 Dancing Script" panose="03080800040507000D00" pitchFamily="66" charset="0"/>
                <a:cs typeface="Times New Roman" panose="02020603050405020304" pitchFamily="18" charset="0"/>
              </a:rPr>
              <a:t> </a:t>
            </a:r>
            <a:r>
              <a:rPr lang="en-US" sz="5400" b="1" dirty="0" err="1">
                <a:solidFill>
                  <a:srgbClr val="C00000"/>
                </a:solidFill>
                <a:latin typeface="#9Slide05 Dancing Script" panose="03080800040507000D00" pitchFamily="66" charset="0"/>
                <a:cs typeface="Times New Roman" panose="02020603050405020304" pitchFamily="18" charset="0"/>
              </a:rPr>
              <a:t>cuộc</a:t>
            </a:r>
            <a:r>
              <a:rPr lang="en-US" sz="5400" b="1" dirty="0">
                <a:solidFill>
                  <a:srgbClr val="C00000"/>
                </a:solidFill>
                <a:latin typeface="#9Slide05 Dancing Script" panose="03080800040507000D00" pitchFamily="66" charset="0"/>
                <a:cs typeface="Times New Roman" panose="02020603050405020304" pitchFamily="18" charset="0"/>
              </a:rPr>
              <a:t> </a:t>
            </a:r>
            <a:r>
              <a:rPr lang="en-US" sz="5400" b="1" dirty="0" err="1">
                <a:solidFill>
                  <a:srgbClr val="C00000"/>
                </a:solidFill>
                <a:latin typeface="#9Slide05 Dancing Script" panose="03080800040507000D00" pitchFamily="66" charset="0"/>
                <a:cs typeface="Times New Roman" panose="02020603050405020304" pitchFamily="18" charset="0"/>
              </a:rPr>
              <a:t>sống</a:t>
            </a:r>
            <a:r>
              <a:rPr lang="en-US" sz="5400" b="1" dirty="0">
                <a:solidFill>
                  <a:srgbClr val="C00000"/>
                </a:solidFill>
                <a:latin typeface="#9Slide05 Dancing Script" panose="03080800040507000D00" pitchFamily="66" charset="0"/>
                <a:cs typeface="Times New Roman" panose="02020603050405020304" pitchFamily="18" charset="0"/>
              </a:rPr>
              <a:t> </a:t>
            </a:r>
            <a:r>
              <a:rPr lang="en-US" sz="5400" b="1" dirty="0" err="1">
                <a:solidFill>
                  <a:srgbClr val="C00000"/>
                </a:solidFill>
                <a:latin typeface="#9Slide05 Dancing Script" panose="03080800040507000D00" pitchFamily="66" charset="0"/>
                <a:cs typeface="Times New Roman" panose="02020603050405020304" pitchFamily="18" charset="0"/>
              </a:rPr>
              <a:t>tốt</a:t>
            </a:r>
            <a:r>
              <a:rPr lang="en-US" sz="5400" b="1" dirty="0">
                <a:solidFill>
                  <a:srgbClr val="C00000"/>
                </a:solidFill>
                <a:latin typeface="#9Slide05 Dancing Script" panose="03080800040507000D00" pitchFamily="66" charset="0"/>
                <a:cs typeface="Times New Roman" panose="02020603050405020304" pitchFamily="18" charset="0"/>
              </a:rPr>
              <a:t> </a:t>
            </a:r>
            <a:r>
              <a:rPr lang="en-US" sz="5400" b="1" dirty="0" err="1">
                <a:solidFill>
                  <a:srgbClr val="C00000"/>
                </a:solidFill>
                <a:latin typeface="#9Slide05 Dancing Script" panose="03080800040507000D00" pitchFamily="66" charset="0"/>
                <a:cs typeface="Times New Roman" panose="02020603050405020304" pitchFamily="18" charset="0"/>
              </a:rPr>
              <a:t>đẹp</a:t>
            </a:r>
            <a:r>
              <a:rPr lang="en-US" sz="5400" b="1" dirty="0">
                <a:solidFill>
                  <a:srgbClr val="C00000"/>
                </a:solidFill>
                <a:latin typeface="#9Slide05 Dancing Script" panose="03080800040507000D00" pitchFamily="66" charset="0"/>
                <a:cs typeface="Times New Roman" panose="02020603050405020304" pitchFamily="18" charset="0"/>
              </a:rPr>
              <a:t> </a:t>
            </a:r>
            <a:r>
              <a:rPr lang="en-US" sz="5400" b="1" dirty="0" err="1">
                <a:solidFill>
                  <a:srgbClr val="C00000"/>
                </a:solidFill>
                <a:latin typeface="#9Slide05 Dancing Script" panose="03080800040507000D00" pitchFamily="66" charset="0"/>
                <a:cs typeface="Times New Roman" panose="02020603050405020304" pitchFamily="18" charset="0"/>
              </a:rPr>
              <a:t>hơn</a:t>
            </a:r>
            <a:r>
              <a:rPr lang="en-US" sz="5400" b="1" dirty="0">
                <a:solidFill>
                  <a:srgbClr val="C00000"/>
                </a:solidFill>
                <a:latin typeface="#9Slide05 Dancing Script" panose="03080800040507000D00" pitchFamily="66" charset="0"/>
                <a:cs typeface="Times New Roman" panose="02020603050405020304" pitchFamily="18" charset="0"/>
              </a:rPr>
              <a:t> </a:t>
            </a:r>
            <a:r>
              <a:rPr lang="en-US" sz="5400" b="1" dirty="0" err="1">
                <a:solidFill>
                  <a:srgbClr val="C00000"/>
                </a:solidFill>
                <a:latin typeface="#9Slide05 Dancing Script" panose="03080800040507000D00" pitchFamily="66" charset="0"/>
                <a:cs typeface="Times New Roman" panose="02020603050405020304" pitchFamily="18" charset="0"/>
              </a:rPr>
              <a:t>bằng</a:t>
            </a:r>
            <a:r>
              <a:rPr lang="en-US" sz="5400" b="1" dirty="0">
                <a:solidFill>
                  <a:srgbClr val="C00000"/>
                </a:solidFill>
                <a:latin typeface="#9Slide05 Dancing Script" panose="03080800040507000D00" pitchFamily="66" charset="0"/>
                <a:cs typeface="Times New Roman" panose="02020603050405020304" pitchFamily="18" charset="0"/>
              </a:rPr>
              <a:t> </a:t>
            </a:r>
            <a:r>
              <a:rPr lang="en-US" sz="5400" b="1" dirty="0" err="1">
                <a:solidFill>
                  <a:srgbClr val="C00000"/>
                </a:solidFill>
                <a:latin typeface="#9Slide05 Dancing Script" panose="03080800040507000D00" pitchFamily="66" charset="0"/>
                <a:cs typeface="Times New Roman" panose="02020603050405020304" pitchFamily="18" charset="0"/>
              </a:rPr>
              <a:t>những</a:t>
            </a:r>
            <a:r>
              <a:rPr lang="en-US" sz="5400" b="1" dirty="0">
                <a:solidFill>
                  <a:srgbClr val="C00000"/>
                </a:solidFill>
                <a:latin typeface="#9Slide05 Dancing Script" panose="03080800040507000D00" pitchFamily="66" charset="0"/>
                <a:cs typeface="Times New Roman" panose="02020603050405020304" pitchFamily="18" charset="0"/>
              </a:rPr>
              <a:t> </a:t>
            </a:r>
            <a:r>
              <a:rPr lang="en-US" sz="5400" b="1" dirty="0" err="1">
                <a:solidFill>
                  <a:srgbClr val="C00000"/>
                </a:solidFill>
                <a:latin typeface="#9Slide05 Dancing Script" panose="03080800040507000D00" pitchFamily="66" charset="0"/>
                <a:cs typeface="Times New Roman" panose="02020603050405020304" pitchFamily="18" charset="0"/>
              </a:rPr>
              <a:t>cách</a:t>
            </a:r>
            <a:r>
              <a:rPr lang="en-US" sz="5400" b="1" dirty="0">
                <a:solidFill>
                  <a:srgbClr val="C00000"/>
                </a:solidFill>
                <a:latin typeface="#9Slide05 Dancing Script" panose="03080800040507000D00" pitchFamily="66" charset="0"/>
                <a:cs typeface="Times New Roman" panose="02020603050405020304" pitchFamily="18" charset="0"/>
              </a:rPr>
              <a:t> </a:t>
            </a:r>
            <a:r>
              <a:rPr lang="en-US" sz="5400" b="1" dirty="0" err="1">
                <a:solidFill>
                  <a:srgbClr val="C00000"/>
                </a:solidFill>
                <a:latin typeface="#9Slide05 Dancing Script" panose="03080800040507000D00" pitchFamily="66" charset="0"/>
                <a:cs typeface="Times New Roman" panose="02020603050405020304" pitchFamily="18" charset="0"/>
              </a:rPr>
              <a:t>nào</a:t>
            </a:r>
            <a:r>
              <a:rPr lang="en-US" sz="5400" b="1" dirty="0">
                <a:solidFill>
                  <a:srgbClr val="C00000"/>
                </a:solidFill>
                <a:latin typeface="#9Slide05 Dancing Script" panose="03080800040507000D00" pitchFamily="66" charset="0"/>
                <a:cs typeface="Times New Roman" panose="02020603050405020304" pitchFamily="18" charset="0"/>
              </a:rPr>
              <a:t>?</a:t>
            </a:r>
            <a:endParaRPr lang="vi-VN" sz="5400" b="1" dirty="0">
              <a:solidFill>
                <a:srgbClr val="C00000"/>
              </a:solidFill>
              <a:latin typeface="#9Slide05 Dancing Script" panose="03080800040507000D00" pitchFamily="66" charset="0"/>
              <a:cs typeface="Times New Roman" panose="02020603050405020304" pitchFamily="18" charset="0"/>
            </a:endParaRPr>
          </a:p>
        </p:txBody>
      </p:sp>
      <p:sp>
        <p:nvSpPr>
          <p:cNvPr id="2" name="Freeform 6">
            <a:extLst>
              <a:ext uri="{FF2B5EF4-FFF2-40B4-BE49-F238E27FC236}">
                <a16:creationId xmlns:a16="http://schemas.microsoft.com/office/drawing/2014/main" id="{E8182ED0-84C5-6994-32C1-3A73500FFD5D}"/>
              </a:ext>
            </a:extLst>
          </p:cNvPr>
          <p:cNvSpPr/>
          <p:nvPr/>
        </p:nvSpPr>
        <p:spPr>
          <a:xfrm>
            <a:off x="-152400" y="1333500"/>
            <a:ext cx="10058400" cy="8153400"/>
          </a:xfrm>
          <a:custGeom>
            <a:avLst/>
            <a:gdLst/>
            <a:ahLst/>
            <a:cxnLst/>
            <a:rect l="l" t="t" r="r" b="b"/>
            <a:pathLst>
              <a:path w="5496836" h="3655396">
                <a:moveTo>
                  <a:pt x="0" y="0"/>
                </a:moveTo>
                <a:lnTo>
                  <a:pt x="5496836" y="0"/>
                </a:lnTo>
                <a:lnTo>
                  <a:pt x="5496836" y="3655396"/>
                </a:lnTo>
                <a:lnTo>
                  <a:pt x="0" y="3655396"/>
                </a:lnTo>
                <a:lnTo>
                  <a:pt x="0" y="0"/>
                </a:lnTo>
                <a:close/>
              </a:path>
            </a:pathLst>
          </a:custGeom>
          <a:blipFill>
            <a:blip r:embed="rId3"/>
            <a:stretch>
              <a:fillRect/>
            </a:stretch>
          </a:blipFill>
        </p:spPr>
      </p:sp>
    </p:spTree>
    <p:extLst>
      <p:ext uri="{BB962C8B-B14F-4D97-AF65-F5344CB8AC3E}">
        <p14:creationId xmlns:p14="http://schemas.microsoft.com/office/powerpoint/2010/main" val="143885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756" y="723900"/>
            <a:ext cx="136194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i="0" u="none" strike="noStrike" kern="1200" cap="none" spc="0" normalizeH="0" baseline="0" noProof="0" dirty="0">
                <a:ln>
                  <a:noFill/>
                </a:ln>
                <a:solidFill>
                  <a:prstClr val="black"/>
                </a:solidFill>
                <a:effectLst/>
                <a:uLnTx/>
                <a:uFillTx/>
                <a:latin typeface="#9Slide04 Rokkitt ExtraBold" panose="00000900000000000000" pitchFamily="2" charset="0"/>
                <a:cs typeface="Times New Roman" panose="02020603050405020304" pitchFamily="18" charset="0"/>
              </a:rPr>
              <a:t>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i="0" u="none" strike="noStrike" kern="1200" cap="none" spc="0" normalizeH="0" baseline="0" noProof="0" dirty="0">
                <a:ln>
                  <a:noFill/>
                </a:ln>
                <a:solidFill>
                  <a:prstClr val="black"/>
                </a:solidFill>
                <a:effectLst/>
                <a:uLnTx/>
                <a:uFillTx/>
                <a:latin typeface="#9Slide04 Rokkitt ExtraBold" panose="00000900000000000000" pitchFamily="2" charset="0"/>
                <a:cs typeface="Times New Roman" panose="02020603050405020304" pitchFamily="18" charset="0"/>
              </a:rPr>
              <a:t>TRẢI</a:t>
            </a:r>
            <a:r>
              <a:rPr kumimoji="0" lang="en-US" sz="6600" i="0" u="none" strike="noStrike" kern="1200" cap="none" spc="0" normalizeH="0" noProof="0" dirty="0">
                <a:ln>
                  <a:noFill/>
                </a:ln>
                <a:solidFill>
                  <a:prstClr val="black"/>
                </a:solidFill>
                <a:effectLst/>
                <a:uLnTx/>
                <a:uFillTx/>
                <a:latin typeface="#9Slide04 Rokkitt ExtraBold" panose="00000900000000000000" pitchFamily="2" charset="0"/>
                <a:cs typeface="Times New Roman" panose="02020603050405020304" pitchFamily="18" charset="0"/>
              </a:rPr>
              <a:t> NGHIỆM CÙNG VĂN BẢN</a:t>
            </a:r>
            <a:endParaRPr kumimoji="0" lang="en-US" sz="6600" i="0" u="none" strike="noStrike" kern="1200" cap="none" spc="0" normalizeH="0" baseline="0" noProof="0" dirty="0">
              <a:ln>
                <a:noFill/>
              </a:ln>
              <a:solidFill>
                <a:prstClr val="black"/>
              </a:solidFill>
              <a:effectLst/>
              <a:uLnTx/>
              <a:uFillTx/>
              <a:latin typeface="#9Slide04 Rokkitt ExtraBold" panose="00000900000000000000" pitchFamily="2" charset="0"/>
              <a:cs typeface="Times New Roman" panose="02020603050405020304" pitchFamily="18" charset="0"/>
            </a:endParaRPr>
          </a:p>
        </p:txBody>
      </p:sp>
      <p:grpSp>
        <p:nvGrpSpPr>
          <p:cNvPr id="3" name="Group 2">
            <a:extLst>
              <a:ext uri="{FF2B5EF4-FFF2-40B4-BE49-F238E27FC236}">
                <a16:creationId xmlns:a16="http://schemas.microsoft.com/office/drawing/2014/main" id="{90115935-1F0F-4FBE-5918-4668F0F287D6}"/>
              </a:ext>
            </a:extLst>
          </p:cNvPr>
          <p:cNvGrpSpPr>
            <a:grpSpLocks noChangeAspect="1"/>
          </p:cNvGrpSpPr>
          <p:nvPr/>
        </p:nvGrpSpPr>
        <p:grpSpPr>
          <a:xfrm>
            <a:off x="3733800" y="3044049"/>
            <a:ext cx="10439400" cy="7230251"/>
            <a:chOff x="0" y="0"/>
            <a:chExt cx="3429000" cy="2374900"/>
          </a:xfrm>
        </p:grpSpPr>
        <p:sp>
          <p:nvSpPr>
            <p:cNvPr id="4" name="Freeform 3">
              <a:extLst>
                <a:ext uri="{FF2B5EF4-FFF2-40B4-BE49-F238E27FC236}">
                  <a16:creationId xmlns:a16="http://schemas.microsoft.com/office/drawing/2014/main" id="{EFAFD695-A279-E8D0-CD2F-F19CC2281E84}"/>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
              <a:stretch>
                <a:fillRect l="-15503" r="-15503"/>
              </a:stretch>
            </a:blipFill>
          </p:spPr>
        </p:sp>
        <p:sp>
          <p:nvSpPr>
            <p:cNvPr id="5" name="Freeform 4">
              <a:extLst>
                <a:ext uri="{FF2B5EF4-FFF2-40B4-BE49-F238E27FC236}">
                  <a16:creationId xmlns:a16="http://schemas.microsoft.com/office/drawing/2014/main" id="{8DD81976-2349-1419-B5C6-396363F93D14}"/>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3"/>
              <a:stretch>
                <a:fillRect l="-2902" t="-10996" r="-2492" b="-11124"/>
              </a:stretch>
            </a:blipFill>
          </p:spPr>
        </p:sp>
      </p:grpSp>
    </p:spTree>
    <p:extLst>
      <p:ext uri="{BB962C8B-B14F-4D97-AF65-F5344CB8AC3E}">
        <p14:creationId xmlns:p14="http://schemas.microsoft.com/office/powerpoint/2010/main" val="1221742247"/>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5708" y="206747"/>
            <a:ext cx="5604153" cy="830997"/>
          </a:xfrm>
          <a:prstGeom prst="rect">
            <a:avLst/>
          </a:prstGeom>
        </p:spPr>
        <p:txBody>
          <a:bodyPr wrap="square">
            <a:spAutoFit/>
          </a:bodyPr>
          <a:lstStyle/>
          <a:p>
            <a:pPr algn="just" fontAlgn="base"/>
            <a:r>
              <a:rPr lang="en-US" sz="4800" b="1" dirty="0">
                <a:solidFill>
                  <a:srgbClr val="000000"/>
                </a:solidFill>
                <a:latin typeface="Times New Roman" panose="02020603050405020304" pitchFamily="18" charset="0"/>
                <a:cs typeface="Times New Roman" panose="02020603050405020304" pitchFamily="18" charset="0"/>
              </a:rPr>
              <a:t>1. </a:t>
            </a:r>
            <a:r>
              <a:rPr lang="en-US" sz="4800" b="1" dirty="0" err="1">
                <a:solidFill>
                  <a:srgbClr val="000000"/>
                </a:solidFill>
                <a:latin typeface="Times New Roman" panose="02020603050405020304" pitchFamily="18" charset="0"/>
                <a:cs typeface="Times New Roman" panose="02020603050405020304" pitchFamily="18" charset="0"/>
              </a:rPr>
              <a:t>Đọc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chú</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thích</a:t>
            </a:r>
            <a:endParaRPr lang="vi-VN" sz="4800" b="1" dirty="0">
              <a:solidFill>
                <a:srgbClr val="000000"/>
              </a:solidFill>
              <a:latin typeface="Times New Roman" panose="02020603050405020304" pitchFamily="18" charset="0"/>
              <a:cs typeface="Times New Roman" panose="02020603050405020304" pitchFamily="18" charset="0"/>
            </a:endParaRPr>
          </a:p>
        </p:txBody>
      </p:sp>
      <p:sp>
        <p:nvSpPr>
          <p:cNvPr id="37" name="TextBox 15"/>
          <p:cNvSpPr txBox="1"/>
          <p:nvPr/>
        </p:nvSpPr>
        <p:spPr>
          <a:xfrm>
            <a:off x="1219200" y="1037744"/>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a. </a:t>
            </a:r>
            <a:r>
              <a:rPr kumimoji="0" lang="en-US" sz="4800" b="1" i="0" u="none" strike="noStrike" kern="1200" cap="none" spc="0" normalizeH="0" baseline="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Đọc</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4" name="Table 3">
            <a:extLst>
              <a:ext uri="{FF2B5EF4-FFF2-40B4-BE49-F238E27FC236}">
                <a16:creationId xmlns:a16="http://schemas.microsoft.com/office/drawing/2014/main" id="{10AB6B47-ED7A-3FD1-3FFA-F752238EEA93}"/>
              </a:ext>
            </a:extLst>
          </p:cNvPr>
          <p:cNvGraphicFramePr>
            <a:graphicFrameLocks noGrp="1"/>
          </p:cNvGraphicFramePr>
          <p:nvPr>
            <p:extLst>
              <p:ext uri="{D42A27DB-BD31-4B8C-83A1-F6EECF244321}">
                <p14:modId xmlns:p14="http://schemas.microsoft.com/office/powerpoint/2010/main" val="1829473048"/>
              </p:ext>
            </p:extLst>
          </p:nvPr>
        </p:nvGraphicFramePr>
        <p:xfrm>
          <a:off x="228600" y="1866900"/>
          <a:ext cx="17907000" cy="8242998"/>
        </p:xfrm>
        <a:graphic>
          <a:graphicData uri="http://schemas.openxmlformats.org/drawingml/2006/table">
            <a:tbl>
              <a:tblPr firstRow="1" bandRow="1">
                <a:tableStyleId>{5940675A-B579-460E-94D1-54222C63F5DA}</a:tableStyleId>
              </a:tblPr>
              <a:tblGrid>
                <a:gridCol w="5372100">
                  <a:extLst>
                    <a:ext uri="{9D8B030D-6E8A-4147-A177-3AD203B41FA5}">
                      <a16:colId xmlns:a16="http://schemas.microsoft.com/office/drawing/2014/main" val="4217579218"/>
                    </a:ext>
                  </a:extLst>
                </a:gridCol>
                <a:gridCol w="12534900">
                  <a:extLst>
                    <a:ext uri="{9D8B030D-6E8A-4147-A177-3AD203B41FA5}">
                      <a16:colId xmlns:a16="http://schemas.microsoft.com/office/drawing/2014/main" val="2637981335"/>
                    </a:ext>
                  </a:extLst>
                </a:gridCol>
              </a:tblGrid>
              <a:tr h="4493958">
                <a:tc>
                  <a:txBody>
                    <a:bodyPr/>
                    <a:lstStyle/>
                    <a:p>
                      <a:pPr algn="just"/>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1, Theo dõi: </a:t>
                      </a:r>
                      <a:r>
                        <a:rPr lang="vi-VN" sz="4000" b="0" i="1" kern="1200" dirty="0">
                          <a:solidFill>
                            <a:schemeClr val="tx1"/>
                          </a:solidFill>
                          <a:effectLst/>
                          <a:latin typeface="Times New Roman" panose="02020603050405020304" pitchFamily="18" charset="0"/>
                          <a:ea typeface="+mn-ea"/>
                          <a:cs typeface="Times New Roman" panose="02020603050405020304" pitchFamily="18" charset="0"/>
                        </a:rPr>
                        <a:t>Xác định một số từ ngữ, câu văn cho thấy cảm nhận, đánh giá chủ quan của người viết trong đoạn văn này.</a:t>
                      </a:r>
                      <a:endParaRPr lang="vi-VN" sz="40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endParaRPr lang="en-US" sz="40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a:txBody>
                    <a:bodyPr/>
                    <a:lstStyle/>
                    <a:p>
                      <a:pPr algn="just"/>
                      <a:endParaRPr lang="en-US" sz="40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endParaRPr lang="en-US" sz="40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endParaRPr lang="en-US" sz="40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endParaRPr lang="en-US" sz="40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endParaRPr lang="en-US" sz="40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endParaRPr lang="en-US" sz="40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endParaRPr lang="vi-VN" sz="4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extLst>
                  <a:ext uri="{0D108BD9-81ED-4DB2-BD59-A6C34878D82A}">
                    <a16:rowId xmlns:a16="http://schemas.microsoft.com/office/drawing/2014/main" val="1977797796"/>
                  </a:ext>
                </a:extLst>
              </a:tr>
              <a:tr h="3317056">
                <a:tc>
                  <a:txBody>
                    <a:bodyPr/>
                    <a:lstStyle/>
                    <a:p>
                      <a:pPr algn="just"/>
                      <a:r>
                        <a:rPr lang="vi-VN" sz="4000" b="1" i="0" kern="1200" dirty="0">
                          <a:solidFill>
                            <a:schemeClr val="tx1"/>
                          </a:solidFill>
                          <a:effectLst/>
                          <a:latin typeface="Times New Roman" panose="02020603050405020304" pitchFamily="18" charset="0"/>
                          <a:ea typeface="+mn-ea"/>
                          <a:cs typeface="Times New Roman" panose="02020603050405020304" pitchFamily="18" charset="0"/>
                        </a:rPr>
                        <a:t>2, Suy luận: </a:t>
                      </a:r>
                      <a:r>
                        <a:rPr lang="vi-VN" sz="4000" b="0" i="1" kern="1200" dirty="0">
                          <a:solidFill>
                            <a:schemeClr val="tx1"/>
                          </a:solidFill>
                          <a:effectLst/>
                          <a:latin typeface="Times New Roman" panose="02020603050405020304" pitchFamily="18" charset="0"/>
                          <a:ea typeface="+mn-ea"/>
                          <a:cs typeface="Times New Roman" panose="02020603050405020304" pitchFamily="18" charset="0"/>
                        </a:rPr>
                        <a:t>Tác giả so sánh câu thơ “Lặn lội thân cò khi quãng vắng” với câu ca dao “Cái cò lặn lội bờ sông” nhằm mục đích gì?</a:t>
                      </a:r>
                      <a:endParaRPr lang="vi-VN" sz="4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solidFill>
                      <a:schemeClr val="accent5">
                        <a:lumMod val="20000"/>
                        <a:lumOff val="80000"/>
                      </a:schemeClr>
                    </a:solidFill>
                  </a:tcPr>
                </a:tc>
                <a:tc>
                  <a:txBody>
                    <a:bodyPr/>
                    <a:lstStyle/>
                    <a:p>
                      <a:pPr algn="just"/>
                      <a:endParaRPr lang="vi-VN" sz="40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extLst>
                  <a:ext uri="{0D108BD9-81ED-4DB2-BD59-A6C34878D82A}">
                    <a16:rowId xmlns:a16="http://schemas.microsoft.com/office/drawing/2014/main" val="27943544"/>
                  </a:ext>
                </a:extLst>
              </a:tr>
            </a:tbl>
          </a:graphicData>
        </a:graphic>
      </p:graphicFrame>
      <p:sp>
        <p:nvSpPr>
          <p:cNvPr id="6" name="TextBox 5">
            <a:extLst>
              <a:ext uri="{FF2B5EF4-FFF2-40B4-BE49-F238E27FC236}">
                <a16:creationId xmlns:a16="http://schemas.microsoft.com/office/drawing/2014/main" id="{97F981C7-5ED3-9402-5687-86EB5F1D553B}"/>
              </a:ext>
            </a:extLst>
          </p:cNvPr>
          <p:cNvSpPr txBox="1"/>
          <p:nvPr/>
        </p:nvSpPr>
        <p:spPr>
          <a:xfrm>
            <a:off x="5791200" y="2057401"/>
            <a:ext cx="11963400" cy="4293483"/>
          </a:xfrm>
          <a:prstGeom prst="rect">
            <a:avLst/>
          </a:prstGeom>
          <a:noFill/>
        </p:spPr>
        <p:txBody>
          <a:bodyPr wrap="square">
            <a:spAutoFit/>
          </a:bodyPr>
          <a:lstStyle/>
          <a:p>
            <a:pPr algn="just"/>
            <a:r>
              <a:rPr lang="vi-VN" sz="39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3900" b="1" i="0" kern="1200" dirty="0">
                <a:solidFill>
                  <a:schemeClr val="tx1"/>
                </a:solidFill>
                <a:effectLst/>
                <a:latin typeface="Times New Roman" panose="02020603050405020304" pitchFamily="18" charset="0"/>
                <a:ea typeface="+mn-ea"/>
                <a:cs typeface="Times New Roman" panose="02020603050405020304" pitchFamily="18" charset="0"/>
              </a:rPr>
              <a:t>Từ ngữ</a:t>
            </a:r>
            <a:r>
              <a:rPr lang="vi-VN" sz="39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3900" b="0" i="1" kern="1200" dirty="0">
                <a:solidFill>
                  <a:schemeClr val="tx1"/>
                </a:solidFill>
                <a:effectLst/>
                <a:latin typeface="Times New Roman" panose="02020603050405020304" pitchFamily="18" charset="0"/>
                <a:ea typeface="+mn-ea"/>
                <a:cs typeface="Times New Roman" panose="02020603050405020304" pitchFamily="18" charset="0"/>
              </a:rPr>
              <a:t>“Không còn đâu”</a:t>
            </a:r>
            <a:endParaRPr lang="vi-VN" sz="39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vi-VN" sz="39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3900" b="1" i="0" kern="1200" dirty="0">
                <a:solidFill>
                  <a:schemeClr val="tx1"/>
                </a:solidFill>
                <a:effectLst/>
                <a:latin typeface="Times New Roman" panose="02020603050405020304" pitchFamily="18" charset="0"/>
                <a:ea typeface="+mn-ea"/>
                <a:cs typeface="Times New Roman" panose="02020603050405020304" pitchFamily="18" charset="0"/>
              </a:rPr>
              <a:t>Câu văn</a:t>
            </a:r>
            <a:r>
              <a:rPr lang="vi-VN" sz="39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3900" b="0" i="1" kern="1200" dirty="0">
                <a:solidFill>
                  <a:schemeClr val="tx1"/>
                </a:solidFill>
                <a:effectLst/>
                <a:latin typeface="Times New Roman" panose="02020603050405020304" pitchFamily="18" charset="0"/>
                <a:ea typeface="+mn-ea"/>
                <a:cs typeface="Times New Roman" panose="02020603050405020304" pitchFamily="18" charset="0"/>
              </a:rPr>
              <a:t>“Không còn đâu cảnh thơ mộng “bên anh đọc sách, bên nàng quay tơ” nữa. Không còn được ở yên trong một mái nhà- dầu vất vả mà êm đềm thanh thản, bà Tú đã bị cái thời buổi ấy ném ra ngoài cuộc đời phiền tạp.”</a:t>
            </a:r>
            <a:endParaRPr lang="vi-VN" sz="39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vi-VN" sz="39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3900" b="1" i="0" kern="1200" dirty="0">
                <a:solidFill>
                  <a:schemeClr val="tx1"/>
                </a:solidFill>
                <a:effectLst/>
                <a:latin typeface="Times New Roman" panose="02020603050405020304" pitchFamily="18" charset="0"/>
                <a:ea typeface="+mn-ea"/>
                <a:cs typeface="Times New Roman" panose="02020603050405020304" pitchFamily="18" charset="0"/>
              </a:rPr>
              <a:t>Câu văn</a:t>
            </a:r>
            <a:r>
              <a:rPr lang="vi-VN" sz="39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3900" b="0" i="1" kern="1200" dirty="0">
                <a:solidFill>
                  <a:schemeClr val="tx1"/>
                </a:solidFill>
                <a:effectLst/>
                <a:latin typeface="Times New Roman" panose="02020603050405020304" pitchFamily="18" charset="0"/>
                <a:ea typeface="+mn-ea"/>
                <a:cs typeface="Times New Roman" panose="02020603050405020304" pitchFamily="18" charset="0"/>
              </a:rPr>
              <a:t>“Mà đó là cuộc đời bươn chải không có kết thúc. Bươn chải đã thành số phận của bà”.</a:t>
            </a:r>
            <a:endParaRPr lang="vi-VN" sz="3900" b="0" i="0" kern="1200" dirty="0">
              <a:solidFill>
                <a:schemeClr val="tx1"/>
              </a:solidFill>
              <a:effectLst/>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D115AF07-B5A1-103E-7982-D4DFE3CB0B91}"/>
              </a:ext>
            </a:extLst>
          </p:cNvPr>
          <p:cNvSpPr txBox="1"/>
          <p:nvPr/>
        </p:nvSpPr>
        <p:spPr>
          <a:xfrm>
            <a:off x="5791200" y="6661577"/>
            <a:ext cx="11963400" cy="2492990"/>
          </a:xfrm>
          <a:prstGeom prst="rect">
            <a:avLst/>
          </a:prstGeom>
          <a:noFill/>
        </p:spPr>
        <p:txBody>
          <a:bodyPr wrap="square">
            <a:spAutoFit/>
          </a:bodyPr>
          <a:lstStyle/>
          <a:p>
            <a:pPr algn="just"/>
            <a:r>
              <a:rPr lang="vi-VN" sz="3900" b="0" i="0" kern="1200" dirty="0">
                <a:solidFill>
                  <a:schemeClr val="tx1"/>
                </a:solidFill>
                <a:effectLst/>
                <a:latin typeface="Times New Roman" panose="02020603050405020304" pitchFamily="18" charset="0"/>
                <a:ea typeface="+mn-ea"/>
                <a:cs typeface="Times New Roman" panose="02020603050405020304" pitchFamily="18" charset="0"/>
              </a:rPr>
              <a:t>Tác giả so sánh câu thơ </a:t>
            </a:r>
            <a:r>
              <a:rPr lang="vi-VN" sz="3900" b="0" i="1" kern="1200" dirty="0">
                <a:solidFill>
                  <a:schemeClr val="tx1"/>
                </a:solidFill>
                <a:effectLst/>
                <a:latin typeface="Times New Roman" panose="02020603050405020304" pitchFamily="18" charset="0"/>
                <a:ea typeface="+mn-ea"/>
                <a:cs typeface="Times New Roman" panose="02020603050405020304" pitchFamily="18" charset="0"/>
              </a:rPr>
              <a:t>“Lặn lội thân cò khi quãng vắng”</a:t>
            </a:r>
            <a:r>
              <a:rPr lang="vi-VN" sz="3900" b="0" i="0" kern="1200" dirty="0">
                <a:solidFill>
                  <a:schemeClr val="tx1"/>
                </a:solidFill>
                <a:effectLst/>
                <a:latin typeface="Times New Roman" panose="02020603050405020304" pitchFamily="18" charset="0"/>
                <a:ea typeface="+mn-ea"/>
                <a:cs typeface="Times New Roman" panose="02020603050405020304" pitchFamily="18" charset="0"/>
              </a:rPr>
              <a:t> với câu ca dao </a:t>
            </a:r>
            <a:r>
              <a:rPr lang="vi-VN" sz="3900" b="0" i="1" kern="1200" dirty="0">
                <a:solidFill>
                  <a:schemeClr val="tx1"/>
                </a:solidFill>
                <a:effectLst/>
                <a:latin typeface="Times New Roman" panose="02020603050405020304" pitchFamily="18" charset="0"/>
                <a:ea typeface="+mn-ea"/>
                <a:cs typeface="Times New Roman" panose="02020603050405020304" pitchFamily="18" charset="0"/>
              </a:rPr>
              <a:t>“Cái cò lặn lội bời sông”</a:t>
            </a:r>
            <a:r>
              <a:rPr lang="vi-VN" sz="3900" b="0" i="0" kern="1200" dirty="0">
                <a:solidFill>
                  <a:schemeClr val="tx1"/>
                </a:solidFill>
                <a:effectLst/>
                <a:latin typeface="Times New Roman" panose="02020603050405020304" pitchFamily="18" charset="0"/>
                <a:ea typeface="+mn-ea"/>
                <a:cs typeface="Times New Roman" panose="02020603050405020304" pitchFamily="18" charset="0"/>
              </a:rPr>
              <a:t> nhằm mục đích nhấn mạnh nỗi vất vả, cực nhục mà bà Tú phải trải qua mỗi ngày và cả một đời.</a:t>
            </a:r>
          </a:p>
        </p:txBody>
      </p:sp>
    </p:spTree>
    <p:extLst>
      <p:ext uri="{BB962C8B-B14F-4D97-AF65-F5344CB8AC3E}">
        <p14:creationId xmlns:p14="http://schemas.microsoft.com/office/powerpoint/2010/main" val="308158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5708" y="206747"/>
            <a:ext cx="5604153" cy="830997"/>
          </a:xfrm>
          <a:prstGeom prst="rect">
            <a:avLst/>
          </a:prstGeom>
        </p:spPr>
        <p:txBody>
          <a:bodyPr wrap="square">
            <a:spAutoFit/>
          </a:bodyPr>
          <a:lstStyle/>
          <a:p>
            <a:pPr algn="just" fontAlgn="base"/>
            <a:r>
              <a:rPr lang="en-US" sz="4800" b="1" dirty="0">
                <a:solidFill>
                  <a:srgbClr val="000000"/>
                </a:solidFill>
                <a:latin typeface="Times New Roman" panose="02020603050405020304" pitchFamily="18" charset="0"/>
                <a:cs typeface="Times New Roman" panose="02020603050405020304" pitchFamily="18" charset="0"/>
              </a:rPr>
              <a:t>1. </a:t>
            </a:r>
            <a:r>
              <a:rPr lang="en-US" sz="4800" b="1" dirty="0" err="1">
                <a:solidFill>
                  <a:srgbClr val="000000"/>
                </a:solidFill>
                <a:latin typeface="Times New Roman" panose="02020603050405020304" pitchFamily="18" charset="0"/>
                <a:cs typeface="Times New Roman" panose="02020603050405020304" pitchFamily="18" charset="0"/>
              </a:rPr>
              <a:t>Đọc</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chú</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thích</a:t>
            </a:r>
            <a:endParaRPr lang="vi-VN" sz="4800" b="1" dirty="0">
              <a:solidFill>
                <a:srgbClr val="000000"/>
              </a:solidFill>
              <a:latin typeface="Times New Roman" panose="02020603050405020304" pitchFamily="18" charset="0"/>
              <a:cs typeface="Times New Roman" panose="02020603050405020304" pitchFamily="18" charset="0"/>
            </a:endParaRPr>
          </a:p>
        </p:txBody>
      </p:sp>
      <p:sp>
        <p:nvSpPr>
          <p:cNvPr id="37" name="TextBox 15"/>
          <p:cNvSpPr txBox="1"/>
          <p:nvPr/>
        </p:nvSpPr>
        <p:spPr>
          <a:xfrm>
            <a:off x="1219200" y="1037744"/>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b. </a:t>
            </a:r>
            <a:r>
              <a:rPr kumimoji="0" lang="en-US" sz="4800" b="1" i="0" u="none" strike="noStrike" kern="1200" cap="none" spc="0" normalizeH="0" baseline="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Chú</a:t>
            </a:r>
            <a:r>
              <a:rPr kumimoji="0" lang="en-US" sz="4800" b="1" i="0" u="none" strike="noStrike" kern="1200" cap="none" spc="0" normalizeH="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thích</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ADDA2120-ADDF-2EBF-A861-44787699C109}"/>
              </a:ext>
            </a:extLst>
          </p:cNvPr>
          <p:cNvGrpSpPr/>
          <p:nvPr/>
        </p:nvGrpSpPr>
        <p:grpSpPr>
          <a:xfrm>
            <a:off x="8001000" y="3086100"/>
            <a:ext cx="11429999" cy="8115300"/>
            <a:chOff x="4495800" y="2757647"/>
            <a:chExt cx="11429999" cy="8115300"/>
          </a:xfrm>
        </p:grpSpPr>
        <p:sp>
          <p:nvSpPr>
            <p:cNvPr id="5" name="Freeform 3">
              <a:extLst>
                <a:ext uri="{FF2B5EF4-FFF2-40B4-BE49-F238E27FC236}">
                  <a16:creationId xmlns:a16="http://schemas.microsoft.com/office/drawing/2014/main" id="{08891951-21B8-812E-D4CA-E499D227F455}"/>
                </a:ext>
              </a:extLst>
            </p:cNvPr>
            <p:cNvSpPr/>
            <p:nvPr/>
          </p:nvSpPr>
          <p:spPr>
            <a:xfrm>
              <a:off x="4495800" y="2757647"/>
              <a:ext cx="11429999" cy="8115300"/>
            </a:xfrm>
            <a:custGeom>
              <a:avLst/>
              <a:gdLst/>
              <a:ahLst/>
              <a:cxnLst/>
              <a:rect l="l" t="t" r="r" b="b"/>
              <a:pathLst>
                <a:path w="4901950" h="3584551">
                  <a:moveTo>
                    <a:pt x="0" y="0"/>
                  </a:moveTo>
                  <a:lnTo>
                    <a:pt x="4901951" y="0"/>
                  </a:lnTo>
                  <a:lnTo>
                    <a:pt x="4901951" y="3584551"/>
                  </a:lnTo>
                  <a:lnTo>
                    <a:pt x="0" y="35845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Rectangle 6">
              <a:extLst>
                <a:ext uri="{FF2B5EF4-FFF2-40B4-BE49-F238E27FC236}">
                  <a16:creationId xmlns:a16="http://schemas.microsoft.com/office/drawing/2014/main" id="{4A16563F-5ED1-538F-D2F8-7821AC963EFB}"/>
                </a:ext>
              </a:extLst>
            </p:cNvPr>
            <p:cNvSpPr/>
            <p:nvPr/>
          </p:nvSpPr>
          <p:spPr>
            <a:xfrm>
              <a:off x="6019800" y="3162300"/>
              <a:ext cx="3124200" cy="3457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Chú</a:t>
              </a:r>
              <a:r>
                <a:rPr lang="en-US" sz="7200" b="1" dirty="0">
                  <a:solidFill>
                    <a:srgbClr val="C00000"/>
                  </a:solidFill>
                  <a:latin typeface="#9Slide07 IcielSoup of Justice" pitchFamily="2" charset="0"/>
                  <a:ea typeface="Cambria" panose="02040503050406030204" pitchFamily="18" charset="0"/>
                  <a:cs typeface="Times New Roman" panose="02020603050405020304" pitchFamily="18" charset="0"/>
                </a:rPr>
                <a:t> </a:t>
              </a: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thích</a:t>
              </a:r>
              <a:r>
                <a:rPr lang="en-US" sz="7200" b="1" dirty="0">
                  <a:solidFill>
                    <a:srgbClr val="C00000"/>
                  </a:solidFill>
                  <a:latin typeface="#9Slide07 IcielSoup of Justice" pitchFamily="2" charset="0"/>
                  <a:ea typeface="Cambria" panose="02040503050406030204" pitchFamily="18" charset="0"/>
                  <a:cs typeface="Times New Roman" panose="02020603050405020304" pitchFamily="18" charset="0"/>
                </a:rPr>
                <a:t> </a:t>
              </a:r>
              <a:r>
                <a:rPr lang="en-US" sz="7200" b="1" dirty="0" err="1">
                  <a:solidFill>
                    <a:srgbClr val="C00000"/>
                  </a:solidFill>
                  <a:latin typeface="#9Slide07 IcielSoup of Justice" pitchFamily="2" charset="0"/>
                  <a:ea typeface="Cambria" panose="02040503050406030204" pitchFamily="18" charset="0"/>
                  <a:cs typeface="Times New Roman" panose="02020603050405020304" pitchFamily="18" charset="0"/>
                </a:rPr>
                <a:t>sống</a:t>
              </a:r>
              <a:endParaRPr lang="en-US" sz="7200" b="1" i="1" dirty="0">
                <a:solidFill>
                  <a:srgbClr val="C00000"/>
                </a:solidFill>
                <a:latin typeface="#9Slide07 IcielSoup of Justice" pitchFamily="2" charset="0"/>
                <a:ea typeface="Cambria" panose="020405030504060302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213E1572-A3CE-E18D-E85C-E0297C968D18}"/>
              </a:ext>
            </a:extLst>
          </p:cNvPr>
          <p:cNvSpPr txBox="1"/>
          <p:nvPr/>
        </p:nvSpPr>
        <p:spPr>
          <a:xfrm>
            <a:off x="990600" y="3190953"/>
            <a:ext cx="7010400" cy="6186309"/>
          </a:xfrm>
          <a:prstGeom prst="rect">
            <a:avLst/>
          </a:prstGeom>
          <a:noFill/>
        </p:spPr>
        <p:txBody>
          <a:bodyPr wrap="square">
            <a:spAutoFit/>
          </a:bodyPr>
          <a:lstStyle/>
          <a:p>
            <a:pPr algn="just">
              <a:buFont typeface="Arial" panose="020B0604020202020204" pitchFamily="34" charset="0"/>
              <a:buNone/>
            </a:pPr>
            <a:r>
              <a:rPr lang="en-US" sz="4400" b="0" i="0" dirty="0" err="1">
                <a:solidFill>
                  <a:srgbClr val="0D0D0D"/>
                </a:solidFill>
                <a:effectLst/>
                <a:latin typeface="Times New Roman" panose="02020603050405020304" pitchFamily="18" charset="0"/>
                <a:cs typeface="Times New Roman" panose="02020603050405020304" pitchFamily="18" charset="0"/>
              </a:rPr>
              <a:t>Chuẩn</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bị</a:t>
            </a:r>
            <a:r>
              <a:rPr lang="en-US" sz="4400" b="0" i="0" dirty="0">
                <a:solidFill>
                  <a:srgbClr val="0D0D0D"/>
                </a:solidFill>
                <a:effectLst/>
                <a:latin typeface="Times New Roman" panose="02020603050405020304" pitchFamily="18" charset="0"/>
                <a:cs typeface="Times New Roman" panose="02020603050405020304" pitchFamily="18" charset="0"/>
              </a:rPr>
              <a:t> ở </a:t>
            </a:r>
            <a:r>
              <a:rPr lang="en-US" sz="4400" b="0" i="0" dirty="0" err="1">
                <a:solidFill>
                  <a:srgbClr val="0D0D0D"/>
                </a:solidFill>
                <a:effectLst/>
                <a:latin typeface="Times New Roman" panose="02020603050405020304" pitchFamily="18" charset="0"/>
                <a:cs typeface="Times New Roman" panose="02020603050405020304" pitchFamily="18" charset="0"/>
              </a:rPr>
              <a:t>nhà</a:t>
            </a:r>
            <a:r>
              <a:rPr lang="en-US" sz="4400" b="0" i="0" dirty="0">
                <a:solidFill>
                  <a:srgbClr val="0D0D0D"/>
                </a:solidFill>
                <a:effectLst/>
                <a:latin typeface="Times New Roman" panose="02020603050405020304" pitchFamily="18" charset="0"/>
                <a:cs typeface="Times New Roman" panose="02020603050405020304" pitchFamily="18" charset="0"/>
              </a:rPr>
              <a:t>:</a:t>
            </a:r>
          </a:p>
          <a:p>
            <a:pPr algn="just">
              <a:buFont typeface="Arial" panose="020B0604020202020204" pitchFamily="34" charset="0"/>
              <a:buNone/>
            </a:pPr>
            <a:r>
              <a:rPr lang="en-US" sz="4400" b="0" i="0" dirty="0">
                <a:solidFill>
                  <a:srgbClr val="0D0D0D"/>
                </a:solidFill>
                <a:effectLst/>
                <a:latin typeface="Times New Roman" panose="02020603050405020304" pitchFamily="18" charset="0"/>
                <a:cs typeface="Times New Roman" panose="02020603050405020304" pitchFamily="18" charset="0"/>
              </a:rPr>
              <a:t>- Chia </a:t>
            </a:r>
            <a:r>
              <a:rPr lang="en-US" sz="4400" b="0" i="0" dirty="0" err="1">
                <a:solidFill>
                  <a:srgbClr val="0D0D0D"/>
                </a:solidFill>
                <a:effectLst/>
                <a:latin typeface="Times New Roman" panose="02020603050405020304" pitchFamily="18" charset="0"/>
                <a:cs typeface="Times New Roman" panose="02020603050405020304" pitchFamily="18" charset="0"/>
              </a:rPr>
              <a:t>lớp</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thành</a:t>
            </a:r>
            <a:r>
              <a:rPr lang="en-US" sz="4400" b="0" i="0" dirty="0">
                <a:solidFill>
                  <a:srgbClr val="0D0D0D"/>
                </a:solidFill>
                <a:effectLst/>
                <a:latin typeface="Times New Roman" panose="02020603050405020304" pitchFamily="18" charset="0"/>
                <a:cs typeface="Times New Roman" panose="02020603050405020304" pitchFamily="18" charset="0"/>
              </a:rPr>
              <a:t> 4 </a:t>
            </a:r>
            <a:r>
              <a:rPr lang="en-US" sz="4400" b="0" i="0" dirty="0" err="1">
                <a:solidFill>
                  <a:srgbClr val="0D0D0D"/>
                </a:solidFill>
                <a:effectLst/>
                <a:latin typeface="Times New Roman" panose="02020603050405020304" pitchFamily="18" charset="0"/>
                <a:cs typeface="Times New Roman" panose="02020603050405020304" pitchFamily="18" charset="0"/>
              </a:rPr>
              <a:t>nhóm</a:t>
            </a:r>
            <a:r>
              <a:rPr lang="en-US" sz="4400" b="0" i="0" dirty="0">
                <a:solidFill>
                  <a:srgbClr val="0D0D0D"/>
                </a:solidFill>
                <a:effectLst/>
                <a:latin typeface="Times New Roman" panose="02020603050405020304" pitchFamily="18" charset="0"/>
                <a:cs typeface="Times New Roman" panose="02020603050405020304" pitchFamily="18" charset="0"/>
              </a:rPr>
              <a:t> </a:t>
            </a:r>
          </a:p>
          <a:p>
            <a:pPr algn="just">
              <a:buFont typeface="Arial" panose="020B0604020202020204" pitchFamily="34" charset="0"/>
              <a:buNone/>
            </a:pP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Các</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nhóm</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chọn</a:t>
            </a:r>
            <a:r>
              <a:rPr lang="vi-VN" sz="4400" b="0" i="0" dirty="0">
                <a:solidFill>
                  <a:srgbClr val="0D0D0D"/>
                </a:solidFill>
                <a:effectLst/>
                <a:latin typeface="Times New Roman" panose="02020603050405020304" pitchFamily="18" charset="0"/>
                <a:cs typeface="Times New Roman" panose="02020603050405020304" pitchFamily="18" charset="0"/>
              </a:rPr>
              <a:t> một đoạn văn bản có chú thích quan trọng.</a:t>
            </a:r>
            <a:r>
              <a:rPr lang="en-US" sz="4400" b="0" i="0" dirty="0">
                <a:solidFill>
                  <a:srgbClr val="0D0D0D"/>
                </a:solidFill>
                <a:effectLst/>
                <a:latin typeface="Times New Roman" panose="02020603050405020304" pitchFamily="18" charset="0"/>
                <a:cs typeface="Times New Roman" panose="02020603050405020304" pitchFamily="18" charset="0"/>
              </a:rPr>
              <a:t> </a:t>
            </a:r>
          </a:p>
          <a:p>
            <a:pPr algn="just">
              <a:buFont typeface="Arial" panose="020B0604020202020204" pitchFamily="34" charset="0"/>
              <a:buNone/>
            </a:pPr>
            <a:r>
              <a:rPr lang="en-US" sz="4400" b="0" i="0" dirty="0" err="1">
                <a:solidFill>
                  <a:srgbClr val="0D0D0D"/>
                </a:solidFill>
                <a:effectLst/>
                <a:latin typeface="Times New Roman" panose="02020603050405020304" pitchFamily="18" charset="0"/>
                <a:cs typeface="Times New Roman" panose="02020603050405020304" pitchFamily="18" charset="0"/>
              </a:rPr>
              <a:t>Trình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bày</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vi-VN" sz="4400" b="0" i="0" dirty="0">
                <a:solidFill>
                  <a:srgbClr val="0D0D0D"/>
                </a:solidFill>
                <a:effectLst/>
                <a:latin typeface="Times New Roman" panose="02020603050405020304" pitchFamily="18" charset="0"/>
                <a:cs typeface="Times New Roman" panose="02020603050405020304" pitchFamily="18" charset="0"/>
              </a:rPr>
              <a:t>Mỗi học sinh </a:t>
            </a:r>
            <a:r>
              <a:rPr lang="en-US" sz="4400" b="0" i="0" dirty="0" err="1">
                <a:solidFill>
                  <a:srgbClr val="0D0D0D"/>
                </a:solidFill>
                <a:effectLst/>
                <a:latin typeface="Times New Roman" panose="02020603050405020304" pitchFamily="18" charset="0"/>
                <a:cs typeface="Times New Roman" panose="02020603050405020304" pitchFamily="18" charset="0"/>
              </a:rPr>
              <a:t>trong</a:t>
            </a:r>
            <a:r>
              <a:rPr lang="en-US" sz="4400" b="0" i="0" dirty="0">
                <a:solidFill>
                  <a:srgbClr val="0D0D0D"/>
                </a:solidFill>
                <a:effectLst/>
                <a:latin typeface="Times New Roman" panose="02020603050405020304" pitchFamily="18" charset="0"/>
                <a:cs typeface="Times New Roman" panose="02020603050405020304" pitchFamily="18" charset="0"/>
              </a:rPr>
              <a:t> n</a:t>
            </a:r>
            <a:r>
              <a:rPr lang="vi-VN" sz="4400" b="0" i="0" dirty="0">
                <a:solidFill>
                  <a:srgbClr val="0D0D0D"/>
                </a:solidFill>
                <a:effectLst/>
                <a:latin typeface="Times New Roman" panose="02020603050405020304" pitchFamily="18" charset="0"/>
                <a:cs typeface="Times New Roman" panose="02020603050405020304" pitchFamily="18" charset="0"/>
              </a:rPr>
              <a:t>hóm sẽ đóng vai là một chú thích, trình bày về ý nghĩa, </a:t>
            </a:r>
            <a:r>
              <a:rPr lang="en-US" sz="4400" b="0" i="0" dirty="0" err="1">
                <a:solidFill>
                  <a:srgbClr val="0D0D0D"/>
                </a:solidFill>
                <a:effectLst/>
                <a:latin typeface="Times New Roman" panose="02020603050405020304" pitchFamily="18" charset="0"/>
                <a:cs typeface="Times New Roman" panose="02020603050405020304" pitchFamily="18" charset="0"/>
              </a:rPr>
              <a:t>nội</a:t>
            </a:r>
            <a:r>
              <a:rPr lang="en-US" sz="4400" b="0" i="0" dirty="0">
                <a:solidFill>
                  <a:srgbClr val="0D0D0D"/>
                </a:solidFill>
                <a:effectLst/>
                <a:latin typeface="Times New Roman" panose="02020603050405020304" pitchFamily="18" charset="0"/>
                <a:cs typeface="Times New Roman" panose="02020603050405020304" pitchFamily="18" charset="0"/>
              </a:rPr>
              <a:t> dung…</a:t>
            </a:r>
            <a:r>
              <a:rPr lang="en-US" sz="4400" b="0" i="0" dirty="0" err="1">
                <a:solidFill>
                  <a:srgbClr val="0D0D0D"/>
                </a:solidFill>
                <a:effectLst/>
                <a:latin typeface="Times New Roman" panose="02020603050405020304" pitchFamily="18" charset="0"/>
                <a:cs typeface="Times New Roman" panose="02020603050405020304" pitchFamily="18" charset="0"/>
              </a:rPr>
              <a:t>của</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chú</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thích</a:t>
            </a:r>
            <a:r>
              <a:rPr lang="en-US" sz="4400" b="0" i="0" dirty="0">
                <a:solidFill>
                  <a:srgbClr val="0D0D0D"/>
                </a:solidFill>
                <a:effectLst/>
                <a:latin typeface="Times New Roman" panose="02020603050405020304" pitchFamily="18" charset="0"/>
                <a:cs typeface="Times New Roman" panose="02020603050405020304" pitchFamily="18" charset="0"/>
              </a:rPr>
              <a:t> </a:t>
            </a:r>
            <a:r>
              <a:rPr lang="en-US" sz="4400" b="0" i="0" dirty="0" err="1">
                <a:solidFill>
                  <a:srgbClr val="0D0D0D"/>
                </a:solidFill>
                <a:effectLst/>
                <a:latin typeface="Times New Roman" panose="02020603050405020304" pitchFamily="18" charset="0"/>
                <a:cs typeface="Times New Roman" panose="02020603050405020304" pitchFamily="18" charset="0"/>
              </a:rPr>
              <a:t>đó</a:t>
            </a:r>
            <a:r>
              <a:rPr lang="en-US" sz="4400" b="0" i="0" dirty="0">
                <a:solidFill>
                  <a:srgbClr val="0D0D0D"/>
                </a:solidFill>
                <a:effectLst/>
                <a:latin typeface="Times New Roman" panose="02020603050405020304" pitchFamily="18" charset="0"/>
                <a:cs typeface="Times New Roman" panose="02020603050405020304" pitchFamily="18" charset="0"/>
              </a:rPr>
              <a:t>.</a:t>
            </a:r>
            <a:endParaRPr lang="vi-VN" sz="4400" b="0" i="0" dirty="0">
              <a:solidFill>
                <a:srgbClr val="0D0D0D"/>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276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19344"/>
            <a:ext cx="5604153" cy="830997"/>
          </a:xfrm>
          <a:prstGeom prst="rect">
            <a:avLst/>
          </a:prstGeom>
        </p:spPr>
        <p:txBody>
          <a:bodyPr wrap="square">
            <a:spAutoFit/>
          </a:bodyPr>
          <a:lstStyle/>
          <a:p>
            <a:pPr algn="just" fontAlgn="base"/>
            <a:r>
              <a:rPr lang="en-US" sz="4800" b="1" dirty="0">
                <a:solidFill>
                  <a:srgbClr val="000000"/>
                </a:solidFill>
                <a:latin typeface="Times New Roman" panose="02020603050405020304" pitchFamily="18" charset="0"/>
                <a:cs typeface="Times New Roman" panose="02020603050405020304" pitchFamily="18" charset="0"/>
              </a:rPr>
              <a:t>2.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hiểu</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chung</a:t>
            </a:r>
            <a:endParaRPr lang="vi-VN" sz="4800" b="1" dirty="0">
              <a:solidFill>
                <a:srgbClr val="000000"/>
              </a:solidFill>
              <a:latin typeface="Times New Roman" panose="02020603050405020304" pitchFamily="18" charset="0"/>
              <a:cs typeface="Times New Roman" panose="02020603050405020304" pitchFamily="18" charset="0"/>
            </a:endParaRPr>
          </a:p>
        </p:txBody>
      </p:sp>
      <p:sp>
        <p:nvSpPr>
          <p:cNvPr id="3" name="TextBox 15"/>
          <p:cNvSpPr txBox="1"/>
          <p:nvPr/>
        </p:nvSpPr>
        <p:spPr>
          <a:xfrm>
            <a:off x="1285492" y="1288602"/>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a. </a:t>
            </a:r>
            <a:r>
              <a:rPr kumimoji="0" lang="en-US" sz="4800" b="1" i="0" u="none" strike="noStrike" kern="1200" cap="none" spc="0" normalizeH="0" baseline="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giả</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7315200" y="2400300"/>
            <a:ext cx="10068308" cy="7172661"/>
          </a:xfrm>
          <a:prstGeom prst="rect">
            <a:avLst/>
          </a:prstGeom>
        </p:spPr>
        <p:txBody>
          <a:bodyPr wrap="square" lIns="182872" tIns="91436" rIns="182872" bIns="91436">
            <a:spAutoFit/>
          </a:bodyPr>
          <a:lstStyle/>
          <a:p>
            <a:pPr algn="just" defTabSz="1828710">
              <a:lnSpc>
                <a:spcPct val="150000"/>
              </a:lnSpc>
            </a:pPr>
            <a:r>
              <a:rPr lang="en-US" sz="4400" b="1" dirty="0">
                <a:solidFill>
                  <a:prstClr val="black"/>
                </a:solidFill>
                <a:latin typeface="Times New Roman" pitchFamily="18" charset="0"/>
                <a:cs typeface="Times New Roman" pitchFamily="18" charset="0"/>
              </a:rPr>
              <a:t>- Chu </a:t>
            </a:r>
            <a:r>
              <a:rPr lang="en-US" sz="4400" b="1" dirty="0" err="1">
                <a:solidFill>
                  <a:prstClr val="black"/>
                </a:solidFill>
                <a:latin typeface="Times New Roman" pitchFamily="18" charset="0"/>
                <a:cs typeface="Times New Roman" pitchFamily="18" charset="0"/>
              </a:rPr>
              <a:t>Văn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Sơn</a:t>
            </a:r>
            <a:r>
              <a:rPr lang="en-US" sz="4400" b="1" dirty="0">
                <a:solidFill>
                  <a:prstClr val="black"/>
                </a:solidFill>
                <a:latin typeface="Times New Roman" pitchFamily="18" charset="0"/>
                <a:cs typeface="Times New Roman" pitchFamily="18" charset="0"/>
              </a:rPr>
              <a:t> (1962 – 2019)</a:t>
            </a:r>
            <a:endParaRPr lang="vi-VN" sz="4400" b="1" dirty="0">
              <a:solidFill>
                <a:prstClr val="black"/>
              </a:solidFill>
              <a:latin typeface="Times New Roman" pitchFamily="18" charset="0"/>
              <a:cs typeface="Times New Roman" pitchFamily="18" charset="0"/>
            </a:endParaRPr>
          </a:p>
          <a:p>
            <a:pPr algn="just" defTabSz="1828710">
              <a:lnSpc>
                <a:spcPct val="150000"/>
              </a:lnSpc>
            </a:pPr>
            <a:r>
              <a:rPr lang="vi-VN" sz="4400" b="1" dirty="0">
                <a:solidFill>
                  <a:prstClr val="black"/>
                </a:solidFill>
                <a:latin typeface="Times New Roman" pitchFamily="18" charset="0"/>
                <a:cs typeface="Times New Roman" pitchFamily="18" charset="0"/>
              </a:rPr>
              <a:t>- Quê: </a:t>
            </a:r>
            <a:r>
              <a:rPr lang="en-US" sz="4400" dirty="0" err="1">
                <a:solidFill>
                  <a:prstClr val="black"/>
                </a:solidFill>
                <a:latin typeface="Times New Roman" pitchFamily="18" charset="0"/>
                <a:cs typeface="Times New Roman" pitchFamily="18" charset="0"/>
              </a:rPr>
              <a:t>Thanh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Hoá</a:t>
            </a:r>
            <a:endParaRPr lang="vi-VN" sz="4400" dirty="0">
              <a:solidFill>
                <a:prstClr val="black"/>
              </a:solidFill>
              <a:latin typeface="Times New Roman" pitchFamily="18" charset="0"/>
              <a:cs typeface="Times New Roman" pitchFamily="18" charset="0"/>
            </a:endParaRPr>
          </a:p>
          <a:p>
            <a:pPr algn="just" defTabSz="1828710">
              <a:lnSpc>
                <a:spcPct val="150000"/>
              </a:lnSpc>
            </a:pPr>
            <a:r>
              <a:rPr lang="vi-VN"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Là</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nhà</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giáo</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giảng</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dạy</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tại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Trường</a:t>
            </a:r>
            <a:r>
              <a:rPr lang="en-US" sz="4400" dirty="0">
                <a:solidFill>
                  <a:prstClr val="black"/>
                </a:solidFill>
                <a:latin typeface="Times New Roman" pitchFamily="18" charset="0"/>
                <a:cs typeface="Times New Roman" pitchFamily="18" charset="0"/>
              </a:rPr>
              <a:t> ĐHSP </a:t>
            </a:r>
            <a:r>
              <a:rPr lang="en-US" sz="4400" dirty="0" err="1">
                <a:solidFill>
                  <a:prstClr val="black"/>
                </a:solidFill>
                <a:latin typeface="Times New Roman" pitchFamily="18" charset="0"/>
                <a:cs typeface="Times New Roman" pitchFamily="18" charset="0"/>
              </a:rPr>
              <a:t>Hà</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Nội</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nhà</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phê</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bình</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văn</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học</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nhà</a:t>
            </a:r>
            <a:r>
              <a:rPr lang="en-US" sz="4400" dirty="0">
                <a:solidFill>
                  <a:prstClr val="black"/>
                </a:solidFill>
                <a:latin typeface="Times New Roman" pitchFamily="18" charset="0"/>
                <a:cs typeface="Times New Roman" pitchFamily="18" charset="0"/>
              </a:rPr>
              <a:t> </a:t>
            </a:r>
            <a:r>
              <a:rPr lang="en-US" sz="4400" dirty="0" err="1">
                <a:solidFill>
                  <a:prstClr val="black"/>
                </a:solidFill>
                <a:latin typeface="Times New Roman" pitchFamily="18" charset="0"/>
                <a:cs typeface="Times New Roman" pitchFamily="18" charset="0"/>
              </a:rPr>
              <a:t>văn</a:t>
            </a:r>
            <a:endParaRPr lang="vi-VN" sz="4400" dirty="0">
              <a:solidFill>
                <a:prstClr val="black"/>
              </a:solidFill>
              <a:latin typeface="Times New Roman" pitchFamily="18" charset="0"/>
              <a:cs typeface="Times New Roman" pitchFamily="18" charset="0"/>
            </a:endParaRPr>
          </a:p>
          <a:p>
            <a:pPr algn="just" defTabSz="1828710">
              <a:lnSpc>
                <a:spcPct val="150000"/>
              </a:lnSpc>
            </a:pPr>
            <a:r>
              <a:rPr lang="vi-VN"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Sáng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tác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tiêu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biểu</a:t>
            </a:r>
            <a:r>
              <a:rPr lang="en-US" sz="4400"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Thơ</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điệu</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hồn</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và</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cấu</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trúc</a:t>
            </a:r>
            <a:r>
              <a:rPr lang="en-US" sz="4400" i="1" dirty="0">
                <a:solidFill>
                  <a:prstClr val="black"/>
                </a:solidFill>
                <a:latin typeface="Times New Roman" pitchFamily="18" charset="0"/>
                <a:cs typeface="Times New Roman" pitchFamily="18" charset="0"/>
              </a:rPr>
              <a:t>; Ba </a:t>
            </a:r>
            <a:r>
              <a:rPr lang="en-US" sz="4400" i="1" dirty="0" err="1">
                <a:solidFill>
                  <a:prstClr val="black"/>
                </a:solidFill>
                <a:latin typeface="Times New Roman" pitchFamily="18" charset="0"/>
                <a:cs typeface="Times New Roman" pitchFamily="18" charset="0"/>
              </a:rPr>
              <a:t>đỉnh</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cao</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Thơ</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mới</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Tự</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tình</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cùng</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Cái</a:t>
            </a:r>
            <a:r>
              <a:rPr lang="en-US" sz="4400" i="1" dirty="0">
                <a:solidFill>
                  <a:prstClr val="black"/>
                </a:solidFill>
                <a:latin typeface="Times New Roman" pitchFamily="18" charset="0"/>
                <a:cs typeface="Times New Roman" pitchFamily="18" charset="0"/>
              </a:rPr>
              <a:t> </a:t>
            </a:r>
            <a:r>
              <a:rPr lang="en-US" sz="4400" i="1" dirty="0" err="1">
                <a:solidFill>
                  <a:prstClr val="black"/>
                </a:solidFill>
                <a:latin typeface="Times New Roman" pitchFamily="18" charset="0"/>
                <a:cs typeface="Times New Roman" pitchFamily="18" charset="0"/>
              </a:rPr>
              <a:t>Đẹp</a:t>
            </a:r>
            <a:endParaRPr lang="vi-VN" sz="4400" i="1" dirty="0">
              <a:solidFill>
                <a:prstClr val="black"/>
              </a:solidFill>
              <a:latin typeface="Times New Roman" pitchFamily="18" charset="0"/>
              <a:cs typeface="Times New Roman" pitchFamily="18"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309" r="100000">
                        <a14:foregroundMark x1="41358" y1="22046" x2="40301" y2="26126"/>
                        <a14:foregroundMark x1="40895" y1="31060" x2="40049" y2="28006"/>
                        <a14:foregroundMark x1="41667" y1="35079" x2="39969" y2="31547"/>
                        <a14:backgroundMark x1="27778" y1="22777" x2="33333" y2="40926"/>
                        <a14:backgroundMark x1="33333" y1="40926" x2="33488" y2="43484"/>
                        <a14:backgroundMark x1="15278" y1="23630" x2="11420" y2="68088"/>
                        <a14:backgroundMark x1="40123" y1="45920" x2="32407" y2="32156"/>
                        <a14:backgroundMark x1="49691" y1="10597" x2="43519" y2="10597"/>
                        <a14:backgroundMark x1="34414" y1="24239" x2="35648" y2="28745"/>
                        <a14:backgroundMark x1="16821" y1="72838" x2="14660" y2="75152"/>
                        <a14:backgroundMark x1="40586" y1="47259" x2="25926" y2="46894"/>
                      </a14:backgroundRemoval>
                    </a14:imgEffect>
                  </a14:imgLayer>
                </a14:imgProps>
              </a:ext>
            </a:extLst>
          </a:blip>
          <a:stretch>
            <a:fillRect/>
          </a:stretch>
        </p:blipFill>
        <p:spPr>
          <a:xfrm flipH="1">
            <a:off x="-284024" y="1527392"/>
            <a:ext cx="8056424" cy="10207290"/>
          </a:xfrm>
          <a:prstGeom prst="rect">
            <a:avLst/>
          </a:prstGeom>
        </p:spPr>
      </p:pic>
    </p:spTree>
    <p:extLst>
      <p:ext uri="{BB962C8B-B14F-4D97-AF65-F5344CB8AC3E}">
        <p14:creationId xmlns:p14="http://schemas.microsoft.com/office/powerpoint/2010/main" val="30623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ộ 4 cuốn của thầy Chu Văn Sơn">
            <a:extLst>
              <a:ext uri="{FF2B5EF4-FFF2-40B4-BE49-F238E27FC236}">
                <a16:creationId xmlns:a16="http://schemas.microsoft.com/office/drawing/2014/main" id="{AFB4A759-9C58-3E9F-A6D1-A0A680883E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2900"/>
            <a:ext cx="17373600" cy="967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78228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591" y="647700"/>
            <a:ext cx="5604153" cy="830997"/>
          </a:xfrm>
          <a:prstGeom prst="rect">
            <a:avLst/>
          </a:prstGeom>
        </p:spPr>
        <p:txBody>
          <a:bodyPr wrap="square">
            <a:spAutoFit/>
          </a:bodyPr>
          <a:lstStyle/>
          <a:p>
            <a:pPr algn="just" fontAlgn="base"/>
            <a:r>
              <a:rPr lang="en-US" sz="4800" b="1" dirty="0">
                <a:solidFill>
                  <a:srgbClr val="000000"/>
                </a:solidFill>
                <a:latin typeface="Times New Roman" panose="02020603050405020304" pitchFamily="18" charset="0"/>
                <a:cs typeface="Times New Roman" panose="02020603050405020304" pitchFamily="18" charset="0"/>
              </a:rPr>
              <a:t>2. </a:t>
            </a:r>
            <a:r>
              <a:rPr lang="en-US" sz="4800" b="1" dirty="0" err="1">
                <a:solidFill>
                  <a:srgbClr val="000000"/>
                </a:solidFill>
                <a:latin typeface="Times New Roman" panose="02020603050405020304" pitchFamily="18" charset="0"/>
                <a:cs typeface="Times New Roman" panose="02020603050405020304" pitchFamily="18" charset="0"/>
              </a:rPr>
              <a:t>Tìm</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hiểu</a:t>
            </a:r>
            <a:r>
              <a:rPr lang="en-US" sz="4800" b="1" dirty="0">
                <a:solidFill>
                  <a:srgbClr val="000000"/>
                </a:solidFill>
                <a:latin typeface="Times New Roman" panose="02020603050405020304" pitchFamily="18" charset="0"/>
                <a:cs typeface="Times New Roman" panose="02020603050405020304" pitchFamily="18" charset="0"/>
              </a:rPr>
              <a:t> </a:t>
            </a:r>
            <a:r>
              <a:rPr lang="en-US" sz="4800" b="1" dirty="0" err="1">
                <a:solidFill>
                  <a:srgbClr val="000000"/>
                </a:solidFill>
                <a:latin typeface="Times New Roman" panose="02020603050405020304" pitchFamily="18" charset="0"/>
                <a:cs typeface="Times New Roman" panose="02020603050405020304" pitchFamily="18" charset="0"/>
              </a:rPr>
              <a:t>chung</a:t>
            </a:r>
            <a:endParaRPr lang="vi-VN" sz="4800" b="1" dirty="0">
              <a:solidFill>
                <a:srgbClr val="000000"/>
              </a:solidFill>
              <a:latin typeface="Times New Roman" panose="02020603050405020304" pitchFamily="18" charset="0"/>
              <a:cs typeface="Times New Roman" panose="02020603050405020304" pitchFamily="18" charset="0"/>
            </a:endParaRPr>
          </a:p>
        </p:txBody>
      </p:sp>
      <p:sp>
        <p:nvSpPr>
          <p:cNvPr id="3" name="TextBox 15"/>
          <p:cNvSpPr txBox="1"/>
          <p:nvPr/>
        </p:nvSpPr>
        <p:spPr>
          <a:xfrm>
            <a:off x="1285492" y="1866900"/>
            <a:ext cx="4156353" cy="738664"/>
          </a:xfrm>
          <a:prstGeom prst="rect">
            <a:avLst/>
          </a:prstGeom>
        </p:spPr>
        <p:txBody>
          <a:bodyPr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b. </a:t>
            </a:r>
            <a:r>
              <a:rPr kumimoji="0" lang="en-US" sz="4800" b="1" i="0" u="none" strike="noStrike" kern="1200" cap="none" spc="0" normalizeH="0" baseline="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noProof="0" dirty="0">
                <a:ln>
                  <a:noFill/>
                </a:ln>
                <a:solidFill>
                  <a:srgbClr val="271905"/>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noProof="0" dirty="0" err="1">
                <a:ln>
                  <a:noFill/>
                </a:ln>
                <a:solidFill>
                  <a:srgbClr val="271905"/>
                </a:solidFill>
                <a:effectLst/>
                <a:uLnTx/>
                <a:uFillTx/>
                <a:latin typeface="Times New Roman" panose="02020603050405020304" pitchFamily="18" charset="0"/>
                <a:ea typeface="+mn-ea"/>
                <a:cs typeface="Times New Roman" panose="02020603050405020304" pitchFamily="18" charset="0"/>
              </a:rPr>
              <a:t>phẩm</a:t>
            </a:r>
            <a:endParaRPr kumimoji="0" lang="en-US" sz="4800" b="1" i="0" u="none" strike="noStrike" kern="1200" cap="none" spc="0" normalizeH="0" baseline="0" noProof="0" dirty="0">
              <a:ln>
                <a:noFill/>
              </a:ln>
              <a:solidFill>
                <a:srgbClr val="271905"/>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819545" y="7201053"/>
            <a:ext cx="15925800" cy="769441"/>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a:solidFill>
                  <a:srgbClr val="FF0000"/>
                </a:solidFill>
                <a:latin typeface="Times New Roman" panose="02020603050405020304" pitchFamily="18" charset="0"/>
                <a:cs typeface="Times New Roman" panose="02020603050405020304" pitchFamily="18" charset="0"/>
              </a:rPr>
              <a:t>PTBĐ</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05C58731-B949-A859-8F54-7A3F4E61FBF4}"/>
              </a:ext>
            </a:extLst>
          </p:cNvPr>
          <p:cNvSpPr/>
          <p:nvPr/>
        </p:nvSpPr>
        <p:spPr>
          <a:xfrm>
            <a:off x="2895600" y="3086099"/>
            <a:ext cx="1752600" cy="5941017"/>
          </a:xfrm>
          <a:custGeom>
            <a:avLst/>
            <a:gdLst/>
            <a:ahLst/>
            <a:cxnLst/>
            <a:rect l="l" t="t" r="r" b="b"/>
            <a:pathLst>
              <a:path w="1213866" h="4114800">
                <a:moveTo>
                  <a:pt x="0" y="0"/>
                </a:moveTo>
                <a:lnTo>
                  <a:pt x="1213866" y="0"/>
                </a:lnTo>
                <a:lnTo>
                  <a:pt x="121386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Rectangle 5">
            <a:extLst>
              <a:ext uri="{FF2B5EF4-FFF2-40B4-BE49-F238E27FC236}">
                <a16:creationId xmlns:a16="http://schemas.microsoft.com/office/drawing/2014/main" id="{C7F6E0E9-31A0-4EB7-2075-A195CE5F976B}"/>
              </a:ext>
            </a:extLst>
          </p:cNvPr>
          <p:cNvSpPr/>
          <p:nvPr/>
        </p:nvSpPr>
        <p:spPr>
          <a:xfrm>
            <a:off x="4819545" y="2804889"/>
            <a:ext cx="3124200" cy="769441"/>
          </a:xfrm>
          <a:prstGeom prst="rect">
            <a:avLst/>
          </a:prstGeom>
        </p:spPr>
        <p:txBody>
          <a:bodyPr wrap="square">
            <a:spAutoFit/>
          </a:bodyPr>
          <a:lstStyle/>
          <a:p>
            <a:pPr algn="just"/>
            <a:r>
              <a:rPr lang="en-US" sz="4400" b="1" dirty="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cs typeface="Times New Roman" panose="02020603050405020304" pitchFamily="18" charset="0"/>
              </a:rPr>
              <a:t>Xuất</a:t>
            </a:r>
            <a:r>
              <a:rPr lang="en-US" sz="4400" b="1" dirty="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000000"/>
                </a:solidFill>
                <a:effectLst/>
                <a:latin typeface="Times New Roman" panose="02020603050405020304" pitchFamily="18" charset="0"/>
                <a:cs typeface="Times New Roman" panose="02020603050405020304" pitchFamily="18" charset="0"/>
              </a:rPr>
              <a:t>xứ</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9F1C9F7-628F-D32D-6049-3E79FE8908E5}"/>
              </a:ext>
            </a:extLst>
          </p:cNvPr>
          <p:cNvSpPr/>
          <p:nvPr/>
        </p:nvSpPr>
        <p:spPr>
          <a:xfrm>
            <a:off x="4819545" y="3635633"/>
            <a:ext cx="12858855" cy="1446550"/>
          </a:xfrm>
          <a:prstGeom prst="rect">
            <a:avLst/>
          </a:prstGeom>
        </p:spPr>
        <p:txBody>
          <a:bodyPr wrap="square">
            <a:spAutoFit/>
          </a:bodyPr>
          <a:lstStyle/>
          <a:p>
            <a:pPr algn="just"/>
            <a:r>
              <a:rPr lang="en-US" sz="4400" b="0" dirty="0">
                <a:solidFill>
                  <a:srgbClr val="000000"/>
                </a:solidFill>
                <a:effectLst/>
                <a:latin typeface="Times New Roman" panose="02020603050405020304" pitchFamily="18" charset="0"/>
                <a:cs typeface="Times New Roman" panose="02020603050405020304" pitchFamily="18" charset="0"/>
              </a:rPr>
              <a:t>in </a:t>
            </a:r>
            <a:r>
              <a:rPr lang="en-US" sz="4400" b="0" dirty="0" err="1">
                <a:solidFill>
                  <a:srgbClr val="000000"/>
                </a:solidFill>
                <a:effectLst/>
                <a:latin typeface="Times New Roman" panose="02020603050405020304" pitchFamily="18" charset="0"/>
                <a:cs typeface="Times New Roman" panose="02020603050405020304" pitchFamily="18" charset="0"/>
              </a:rPr>
              <a:t>trong</a:t>
            </a:r>
            <a:r>
              <a:rPr lang="en-US" sz="4400" b="0" dirty="0">
                <a:solidFill>
                  <a:srgbClr val="000000"/>
                </a:solidFill>
                <a:effectLst/>
                <a:latin typeface="Times New Roman" panose="02020603050405020304" pitchFamily="18" charset="0"/>
                <a:cs typeface="Times New Roman" panose="02020603050405020304" pitchFamily="18" charset="0"/>
              </a:rPr>
              <a:t> </a:t>
            </a:r>
            <a:r>
              <a:rPr lang="en-US" sz="4400" b="0" i="1" dirty="0" err="1">
                <a:solidFill>
                  <a:srgbClr val="000000"/>
                </a:solidFill>
                <a:effectLst/>
                <a:latin typeface="Times New Roman" panose="02020603050405020304" pitchFamily="18" charset="0"/>
                <a:cs typeface="Times New Roman" panose="02020603050405020304" pitchFamily="18" charset="0"/>
              </a:rPr>
              <a:t>Tác</a:t>
            </a:r>
            <a:r>
              <a:rPr lang="en-US" sz="4400" b="0" i="1" dirty="0">
                <a:solidFill>
                  <a:srgbClr val="000000"/>
                </a:solidFill>
                <a:effectLst/>
                <a:latin typeface="Times New Roman" panose="02020603050405020304" pitchFamily="18" charset="0"/>
                <a:cs typeface="Times New Roman" panose="02020603050405020304" pitchFamily="18" charset="0"/>
              </a:rPr>
              <a:t> </a:t>
            </a:r>
            <a:r>
              <a:rPr lang="en-US" sz="4400" b="0" i="1" dirty="0" err="1">
                <a:solidFill>
                  <a:srgbClr val="000000"/>
                </a:solidFill>
                <a:effectLst/>
                <a:latin typeface="Times New Roman" panose="02020603050405020304" pitchFamily="18" charset="0"/>
                <a:cs typeface="Times New Roman" panose="02020603050405020304" pitchFamily="18" charset="0"/>
              </a:rPr>
              <a:t>phẩm</a:t>
            </a:r>
            <a:r>
              <a:rPr lang="en-US" sz="4400" b="0" i="1" dirty="0">
                <a:solidFill>
                  <a:srgbClr val="000000"/>
                </a:solidFill>
                <a:effectLst/>
                <a:latin typeface="Times New Roman" panose="02020603050405020304" pitchFamily="18" charset="0"/>
                <a:cs typeface="Times New Roman" panose="02020603050405020304" pitchFamily="18" charset="0"/>
              </a:rPr>
              <a:t> </a:t>
            </a:r>
            <a:r>
              <a:rPr lang="en-US" sz="4400" b="0" i="1" dirty="0" err="1">
                <a:solidFill>
                  <a:srgbClr val="000000"/>
                </a:solidFill>
                <a:effectLst/>
                <a:latin typeface="Times New Roman" panose="02020603050405020304" pitchFamily="18" charset="0"/>
                <a:cs typeface="Times New Roman" panose="02020603050405020304" pitchFamily="18" charset="0"/>
              </a:rPr>
              <a:t>văn</a:t>
            </a:r>
            <a:r>
              <a:rPr lang="en-US" sz="4400" b="0" i="1" dirty="0">
                <a:solidFill>
                  <a:srgbClr val="000000"/>
                </a:solidFill>
                <a:effectLst/>
                <a:latin typeface="Times New Roman" panose="02020603050405020304" pitchFamily="18" charset="0"/>
                <a:cs typeface="Times New Roman" panose="02020603050405020304" pitchFamily="18" charset="0"/>
              </a:rPr>
              <a:t> </a:t>
            </a:r>
            <a:r>
              <a:rPr lang="en-US" sz="4400" b="0" i="1" dirty="0" err="1">
                <a:solidFill>
                  <a:srgbClr val="000000"/>
                </a:solidFill>
                <a:effectLst/>
                <a:latin typeface="Times New Roman" panose="02020603050405020304" pitchFamily="18" charset="0"/>
                <a:cs typeface="Times New Roman" panose="02020603050405020304" pitchFamily="18" charset="0"/>
              </a:rPr>
              <a:t>học</a:t>
            </a:r>
            <a:r>
              <a:rPr lang="en-US" sz="4400" b="0" i="1" dirty="0">
                <a:solidFill>
                  <a:srgbClr val="000000"/>
                </a:solidFill>
                <a:effectLst/>
                <a:latin typeface="Times New Roman" panose="02020603050405020304" pitchFamily="18" charset="0"/>
                <a:cs typeface="Times New Roman" panose="02020603050405020304" pitchFamily="18" charset="0"/>
              </a:rPr>
              <a:t> </a:t>
            </a:r>
            <a:r>
              <a:rPr lang="en-US" sz="4400" b="0" i="1" dirty="0" err="1">
                <a:solidFill>
                  <a:srgbClr val="000000"/>
                </a:solidFill>
                <a:effectLst/>
                <a:latin typeface="Times New Roman" panose="02020603050405020304" pitchFamily="18" charset="0"/>
                <a:cs typeface="Times New Roman" panose="02020603050405020304" pitchFamily="18" charset="0"/>
              </a:rPr>
              <a:t>trong</a:t>
            </a:r>
            <a:r>
              <a:rPr lang="en-US" sz="4400" b="0" i="1" dirty="0">
                <a:solidFill>
                  <a:srgbClr val="000000"/>
                </a:solidFill>
                <a:effectLst/>
                <a:latin typeface="Times New Roman" panose="02020603050405020304" pitchFamily="18" charset="0"/>
                <a:cs typeface="Times New Roman" panose="02020603050405020304" pitchFamily="18" charset="0"/>
              </a:rPr>
              <a:t> </a:t>
            </a:r>
            <a:r>
              <a:rPr lang="en-US" sz="4400" b="0" i="1" dirty="0" err="1">
                <a:solidFill>
                  <a:srgbClr val="000000"/>
                </a:solidFill>
                <a:effectLst/>
                <a:latin typeface="Times New Roman" panose="02020603050405020304" pitchFamily="18" charset="0"/>
                <a:cs typeface="Times New Roman" panose="02020603050405020304" pitchFamily="18" charset="0"/>
              </a:rPr>
              <a:t>nhà</a:t>
            </a:r>
            <a:r>
              <a:rPr lang="en-US" sz="4400" b="0" i="1" dirty="0">
                <a:solidFill>
                  <a:srgbClr val="000000"/>
                </a:solidFill>
                <a:effectLst/>
                <a:latin typeface="Times New Roman" panose="02020603050405020304" pitchFamily="18" charset="0"/>
                <a:cs typeface="Times New Roman" panose="02020603050405020304" pitchFamily="18" charset="0"/>
              </a:rPr>
              <a:t> </a:t>
            </a:r>
            <a:r>
              <a:rPr lang="en-US" sz="4400" b="0" i="1" dirty="0" err="1">
                <a:solidFill>
                  <a:srgbClr val="000000"/>
                </a:solidFill>
                <a:effectLst/>
                <a:latin typeface="Times New Roman" panose="02020603050405020304" pitchFamily="18" charset="0"/>
                <a:cs typeface="Times New Roman" panose="02020603050405020304" pitchFamily="18" charset="0"/>
              </a:rPr>
              <a:t>trường</a:t>
            </a:r>
            <a:r>
              <a:rPr lang="en-US" sz="4400" b="0" i="1" dirty="0">
                <a:solidFill>
                  <a:srgbClr val="000000"/>
                </a:solidFill>
                <a:effectLst/>
                <a:latin typeface="Times New Roman" panose="02020603050405020304" pitchFamily="18" charset="0"/>
                <a:cs typeface="Times New Roman" panose="02020603050405020304" pitchFamily="18" charset="0"/>
              </a:rPr>
              <a:t> – </a:t>
            </a:r>
            <a:r>
              <a:rPr lang="en-US" sz="4400" b="0" i="1" dirty="0" err="1">
                <a:solidFill>
                  <a:srgbClr val="000000"/>
                </a:solidFill>
                <a:effectLst/>
                <a:latin typeface="Times New Roman" panose="02020603050405020304" pitchFamily="18" charset="0"/>
                <a:cs typeface="Times New Roman" panose="02020603050405020304" pitchFamily="18" charset="0"/>
              </a:rPr>
              <a:t>những</a:t>
            </a:r>
            <a:r>
              <a:rPr lang="en-US" sz="4400" b="0" i="1" dirty="0">
                <a:solidFill>
                  <a:srgbClr val="000000"/>
                </a:solidFill>
                <a:effectLst/>
                <a:latin typeface="Times New Roman" panose="02020603050405020304" pitchFamily="18" charset="0"/>
                <a:cs typeface="Times New Roman" panose="02020603050405020304" pitchFamily="18" charset="0"/>
              </a:rPr>
              <a:t> </a:t>
            </a:r>
            <a:r>
              <a:rPr lang="en-US" sz="4400" b="0" i="1" dirty="0" err="1">
                <a:solidFill>
                  <a:srgbClr val="000000"/>
                </a:solidFill>
                <a:effectLst/>
                <a:latin typeface="Times New Roman" panose="02020603050405020304" pitchFamily="18" charset="0"/>
                <a:cs typeface="Times New Roman" panose="02020603050405020304" pitchFamily="18" charset="0"/>
              </a:rPr>
              <a:t>vấn</a:t>
            </a:r>
            <a:r>
              <a:rPr lang="en-US" sz="4400" b="0" i="1" dirty="0">
                <a:solidFill>
                  <a:srgbClr val="000000"/>
                </a:solidFill>
                <a:effectLst/>
                <a:latin typeface="Times New Roman" panose="02020603050405020304" pitchFamily="18" charset="0"/>
                <a:cs typeface="Times New Roman" panose="02020603050405020304" pitchFamily="18" charset="0"/>
              </a:rPr>
              <a:t> </a:t>
            </a:r>
            <a:r>
              <a:rPr lang="en-US" sz="4400" b="0" i="1" dirty="0" err="1">
                <a:solidFill>
                  <a:srgbClr val="000000"/>
                </a:solidFill>
                <a:effectLst/>
                <a:latin typeface="Times New Roman" panose="02020603050405020304" pitchFamily="18" charset="0"/>
                <a:cs typeface="Times New Roman" panose="02020603050405020304" pitchFamily="18" charset="0"/>
              </a:rPr>
              <a:t>đề</a:t>
            </a:r>
            <a:r>
              <a:rPr lang="en-US" sz="4400" b="0" i="1" dirty="0">
                <a:solidFill>
                  <a:srgbClr val="000000"/>
                </a:solidFill>
                <a:effectLst/>
                <a:latin typeface="Times New Roman" panose="02020603050405020304" pitchFamily="18" charset="0"/>
                <a:cs typeface="Times New Roman" panose="02020603050405020304" pitchFamily="18" charset="0"/>
              </a:rPr>
              <a:t> </a:t>
            </a:r>
            <a:r>
              <a:rPr lang="en-US" sz="4400" b="0" i="1" dirty="0" err="1">
                <a:solidFill>
                  <a:srgbClr val="000000"/>
                </a:solidFill>
                <a:effectLst/>
                <a:latin typeface="Times New Roman" panose="02020603050405020304" pitchFamily="18" charset="0"/>
                <a:cs typeface="Times New Roman" panose="02020603050405020304" pitchFamily="18" charset="0"/>
              </a:rPr>
              <a:t>trao</a:t>
            </a:r>
            <a:r>
              <a:rPr lang="en-US" sz="4400" b="0" i="1" dirty="0">
                <a:solidFill>
                  <a:srgbClr val="000000"/>
                </a:solidFill>
                <a:effectLst/>
                <a:latin typeface="Times New Roman" panose="02020603050405020304" pitchFamily="18" charset="0"/>
                <a:cs typeface="Times New Roman" panose="02020603050405020304" pitchFamily="18" charset="0"/>
              </a:rPr>
              <a:t> </a:t>
            </a:r>
            <a:r>
              <a:rPr lang="en-US" sz="4400" b="0" i="1" dirty="0" err="1">
                <a:solidFill>
                  <a:srgbClr val="000000"/>
                </a:solidFill>
                <a:effectLst/>
                <a:latin typeface="Times New Roman" panose="02020603050405020304" pitchFamily="18" charset="0"/>
                <a:cs typeface="Times New Roman" panose="02020603050405020304" pitchFamily="18" charset="0"/>
              </a:rPr>
              <a:t>đổi</a:t>
            </a:r>
            <a:r>
              <a:rPr lang="en-US" sz="4400" b="0" dirty="0">
                <a:solidFill>
                  <a:srgbClr val="000000"/>
                </a:solidFill>
                <a:effectLst/>
                <a:latin typeface="Times New Roman" panose="02020603050405020304" pitchFamily="18" charset="0"/>
                <a:cs typeface="Times New Roman" panose="02020603050405020304" pitchFamily="18" charset="0"/>
              </a:rPr>
              <a:t>, </a:t>
            </a:r>
            <a:r>
              <a:rPr lang="en-US" sz="4400" b="0" dirty="0" err="1">
                <a:solidFill>
                  <a:srgbClr val="000000"/>
                </a:solidFill>
                <a:effectLst/>
                <a:latin typeface="Times New Roman" panose="02020603050405020304" pitchFamily="18" charset="0"/>
                <a:cs typeface="Times New Roman" panose="02020603050405020304" pitchFamily="18" charset="0"/>
              </a:rPr>
              <a:t>tập</a:t>
            </a:r>
            <a:r>
              <a:rPr lang="en-US" sz="4400" b="0" dirty="0">
                <a:solidFill>
                  <a:srgbClr val="000000"/>
                </a:solidFill>
                <a:effectLst/>
                <a:latin typeface="Times New Roman" panose="02020603050405020304" pitchFamily="18" charset="0"/>
                <a:cs typeface="Times New Roman" panose="02020603050405020304" pitchFamily="18" charset="0"/>
              </a:rPr>
              <a:t> 2, NXB </a:t>
            </a:r>
            <a:r>
              <a:rPr lang="en-US" sz="4400" b="0" dirty="0" err="1">
                <a:solidFill>
                  <a:srgbClr val="000000"/>
                </a:solidFill>
                <a:effectLst/>
                <a:latin typeface="Times New Roman" panose="02020603050405020304" pitchFamily="18" charset="0"/>
                <a:cs typeface="Times New Roman" panose="02020603050405020304" pitchFamily="18" charset="0"/>
              </a:rPr>
              <a:t>Giáo</a:t>
            </a:r>
            <a:r>
              <a:rPr lang="en-US" sz="4400" b="0" dirty="0">
                <a:solidFill>
                  <a:srgbClr val="000000"/>
                </a:solidFill>
                <a:effectLst/>
                <a:latin typeface="Times New Roman" panose="02020603050405020304" pitchFamily="18" charset="0"/>
                <a:cs typeface="Times New Roman" panose="02020603050405020304" pitchFamily="18" charset="0"/>
              </a:rPr>
              <a:t> </a:t>
            </a:r>
            <a:r>
              <a:rPr lang="en-US" sz="4400" b="0" dirty="0" err="1">
                <a:solidFill>
                  <a:srgbClr val="000000"/>
                </a:solidFill>
                <a:effectLst/>
                <a:latin typeface="Times New Roman" panose="02020603050405020304" pitchFamily="18" charset="0"/>
                <a:cs typeface="Times New Roman" panose="02020603050405020304" pitchFamily="18" charset="0"/>
              </a:rPr>
              <a:t>dục</a:t>
            </a:r>
            <a:r>
              <a:rPr lang="en-US" sz="4400" b="0" dirty="0">
                <a:solidFill>
                  <a:srgbClr val="000000"/>
                </a:solidFill>
                <a:effectLst/>
                <a:latin typeface="Times New Roman" panose="02020603050405020304" pitchFamily="18" charset="0"/>
                <a:cs typeface="Times New Roman" panose="02020603050405020304" pitchFamily="18" charset="0"/>
              </a:rPr>
              <a:t> </a:t>
            </a:r>
            <a:r>
              <a:rPr lang="en-US" sz="4400" b="0" dirty="0" err="1">
                <a:solidFill>
                  <a:srgbClr val="000000"/>
                </a:solidFill>
                <a:effectLst/>
                <a:latin typeface="Times New Roman" panose="02020603050405020304" pitchFamily="18" charset="0"/>
                <a:cs typeface="Times New Roman" panose="02020603050405020304" pitchFamily="18" charset="0"/>
              </a:rPr>
              <a:t>Việt</a:t>
            </a:r>
            <a:r>
              <a:rPr lang="en-US" sz="4400" b="0" dirty="0">
                <a:solidFill>
                  <a:srgbClr val="000000"/>
                </a:solidFill>
                <a:effectLst/>
                <a:latin typeface="Times New Roman" panose="02020603050405020304" pitchFamily="18" charset="0"/>
                <a:cs typeface="Times New Roman" panose="02020603050405020304" pitchFamily="18" charset="0"/>
              </a:rPr>
              <a:t> Nam, 2012)</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3299B57-EBDE-C9B1-F286-CFF4FB1EF5E0}"/>
              </a:ext>
            </a:extLst>
          </p:cNvPr>
          <p:cNvSpPr/>
          <p:nvPr/>
        </p:nvSpPr>
        <p:spPr>
          <a:xfrm>
            <a:off x="4819545" y="5301621"/>
            <a:ext cx="3124200" cy="769441"/>
          </a:xfrm>
          <a:prstGeom prst="rect">
            <a:avLst/>
          </a:prstGeom>
        </p:spPr>
        <p:txBody>
          <a:bodyPr wrap="square">
            <a:spAutoFit/>
          </a:bodyPr>
          <a:lstStyle/>
          <a:p>
            <a:pPr algn="just"/>
            <a:r>
              <a:rPr lang="en-US" sz="4400" b="1" dirty="0">
                <a:solidFill>
                  <a:srgbClr val="000000"/>
                </a:solidFill>
                <a:effectLst/>
                <a:latin typeface="Times New Roman" panose="02020603050405020304" pitchFamily="18" charset="0"/>
                <a:cs typeface="Times New Roman" panose="02020603050405020304" pitchFamily="18" charset="0"/>
              </a:rPr>
              <a:t>- </a:t>
            </a:r>
            <a:r>
              <a:rPr lang="en-US" sz="4400" b="1" dirty="0" err="1">
                <a:solidFill>
                  <a:srgbClr val="FF0000"/>
                </a:solidFill>
                <a:effectLst/>
                <a:latin typeface="Times New Roman" panose="02020603050405020304" pitchFamily="18" charset="0"/>
                <a:cs typeface="Times New Roman" panose="02020603050405020304" pitchFamily="18" charset="0"/>
              </a:rPr>
              <a:t>Thể</a:t>
            </a:r>
            <a:r>
              <a:rPr lang="en-US" sz="4400" b="1" dirty="0">
                <a:solidFill>
                  <a:srgbClr val="FF0000"/>
                </a:solidFill>
                <a:effectLst/>
                <a:latin typeface="Times New Roman" panose="02020603050405020304" pitchFamily="18" charset="0"/>
                <a:cs typeface="Times New Roman" panose="02020603050405020304" pitchFamily="18" charset="0"/>
              </a:rPr>
              <a:t> </a:t>
            </a:r>
            <a:r>
              <a:rPr lang="en-US" sz="4400" b="1" dirty="0" err="1">
                <a:solidFill>
                  <a:srgbClr val="FF0000"/>
                </a:solidFill>
                <a:effectLst/>
                <a:latin typeface="Times New Roman" panose="02020603050405020304" pitchFamily="18" charset="0"/>
                <a:cs typeface="Times New Roman" panose="02020603050405020304" pitchFamily="18" charset="0"/>
              </a:rPr>
              <a:t>loại</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71226E7-568B-40E2-EE27-13E4D3C1B4D0}"/>
              </a:ext>
            </a:extLst>
          </p:cNvPr>
          <p:cNvSpPr/>
          <p:nvPr/>
        </p:nvSpPr>
        <p:spPr>
          <a:xfrm>
            <a:off x="4819545" y="6187236"/>
            <a:ext cx="15925800" cy="769441"/>
          </a:xfrm>
          <a:prstGeom prst="rect">
            <a:avLst/>
          </a:prstGeom>
        </p:spPr>
        <p:txBody>
          <a:bodyPr wrap="square">
            <a:spAutoFit/>
          </a:bodyPr>
          <a:lstStyle/>
          <a:p>
            <a:pPr defTabSz="1828710"/>
            <a:r>
              <a:rPr lang="en-US" sz="4400" dirty="0" err="1">
                <a:solidFill>
                  <a:prstClr val="black"/>
                </a:solidFill>
                <a:latin typeface="Times New Roman" panose="02020603050405020304" pitchFamily="18" charset="0"/>
                <a:cs typeface="Times New Roman" panose="02020603050405020304" pitchFamily="18" charset="0"/>
              </a:rPr>
              <a:t>Nghị</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văn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học</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2C0B4AF9-1AE8-C304-14A3-1094A58F6394}"/>
              </a:ext>
            </a:extLst>
          </p:cNvPr>
          <p:cNvSpPr/>
          <p:nvPr/>
        </p:nvSpPr>
        <p:spPr>
          <a:xfrm>
            <a:off x="4825790" y="8185223"/>
            <a:ext cx="15925800" cy="769441"/>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endParaRPr lang="en-US" sz="4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001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733842"/>
            <a:ext cx="107238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SUY NGẪM</a:t>
            </a:r>
            <a:r>
              <a:rPr kumimoji="0" lang="en-US" sz="6600" b="1" i="0" u="none" strike="noStrike" kern="1200" cap="none" spc="0" normalizeH="0" noProof="0" dirty="0">
                <a:ln>
                  <a:noFill/>
                </a:ln>
                <a:solidFill>
                  <a:srgbClr val="FF0000"/>
                </a:solidFill>
                <a:effectLst/>
                <a:uLnTx/>
                <a:uFillTx/>
                <a:latin typeface="#9Slide04 Rokkitt ExtraBold" panose="00000900000000000000" pitchFamily="2" charset="0"/>
                <a:cs typeface="Times New Roman" panose="02020603050405020304" pitchFamily="18" charset="0"/>
              </a:rPr>
              <a:t> VÀ PHẢN HỒI</a:t>
            </a:r>
            <a:endParaRPr kumimoji="0" lang="en-US" sz="6600" b="0"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endParaRPr>
          </a:p>
        </p:txBody>
      </p:sp>
      <p:sp>
        <p:nvSpPr>
          <p:cNvPr id="3" name="Freeform 6">
            <a:extLst>
              <a:ext uri="{FF2B5EF4-FFF2-40B4-BE49-F238E27FC236}">
                <a16:creationId xmlns:a16="http://schemas.microsoft.com/office/drawing/2014/main" id="{30CC7908-1C83-E00B-CC1A-D0ED61C5073E}"/>
              </a:ext>
            </a:extLst>
          </p:cNvPr>
          <p:cNvSpPr/>
          <p:nvPr/>
        </p:nvSpPr>
        <p:spPr>
          <a:xfrm>
            <a:off x="1981200" y="2857500"/>
            <a:ext cx="13411200" cy="7899748"/>
          </a:xfrm>
          <a:custGeom>
            <a:avLst/>
            <a:gdLst/>
            <a:ahLst/>
            <a:cxnLst/>
            <a:rect l="l" t="t" r="r" b="b"/>
            <a:pathLst>
              <a:path w="9480442" h="5584370">
                <a:moveTo>
                  <a:pt x="0" y="0"/>
                </a:moveTo>
                <a:lnTo>
                  <a:pt x="9480442" y="0"/>
                </a:lnTo>
                <a:lnTo>
                  <a:pt x="9480442" y="5584370"/>
                </a:lnTo>
                <a:lnTo>
                  <a:pt x="0" y="5584370"/>
                </a:lnTo>
                <a:lnTo>
                  <a:pt x="0" y="0"/>
                </a:lnTo>
                <a:close/>
              </a:path>
            </a:pathLst>
          </a:custGeom>
          <a:blipFill>
            <a:blip r:embed="rId3"/>
            <a:stretch>
              <a:fillRect/>
            </a:stretch>
          </a:blipFill>
        </p:spPr>
      </p:sp>
    </p:spTree>
    <p:extLst>
      <p:ext uri="{BB962C8B-B14F-4D97-AF65-F5344CB8AC3E}">
        <p14:creationId xmlns:p14="http://schemas.microsoft.com/office/powerpoint/2010/main" val="89142141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00" y="4762500"/>
            <a:ext cx="15697200" cy="341632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1.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Cách</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trình</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bày</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vấn</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đề</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trong</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văn</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bản</a:t>
            </a:r>
            <a:endParaRPr kumimoji="0" lang="vi-VN"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79D1AF11-8B88-AF42-CDA5-1254D0D63C4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33" b="89067" l="20299" r="97612">
                        <a14:foregroundMark x1="25821" y1="24800" x2="36866" y2="16800"/>
                        <a14:foregroundMark x1="26866" y1="51200" x2="53582" y2="47467"/>
                        <a14:foregroundMark x1="53582" y1="47467" x2="56269" y2="43200"/>
                        <a14:foregroundMark x1="22985" y1="45867" x2="33881" y2="18400"/>
                        <a14:foregroundMark x1="37761" y1="25867" x2="47313" y2="32000"/>
                        <a14:foregroundMark x1="56119" y1="32533" x2="48209" y2="23733"/>
                        <a14:foregroundMark x1="58955" y1="41600" x2="60299" y2="30933"/>
                        <a14:foregroundMark x1="60299" y1="30933" x2="56119" y2="25067"/>
                        <a14:foregroundMark x1="56119" y1="25067" x2="53881" y2="25067"/>
                        <a14:foregroundMark x1="60448" y1="44533" x2="63433" y2="43200"/>
                        <a14:foregroundMark x1="54776" y1="80800" x2="77463" y2="89067"/>
                        <a14:foregroundMark x1="77463" y1="89067" x2="94925" y2="86133"/>
                        <a14:foregroundMark x1="97761" y1="85867" x2="93881" y2="40000"/>
                        <a14:foregroundMark x1="93881" y1="40000" x2="84478" y2="13333"/>
                        <a14:foregroundMark x1="84478" y1="13333" x2="79403" y2="12800"/>
                        <a14:foregroundMark x1="79403" y1="12800" x2="74627" y2="16533"/>
                        <a14:foregroundMark x1="74627" y1="16533" x2="74328" y2="17067"/>
                        <a14:foregroundMark x1="71343" y1="54400" x2="64776" y2="30133"/>
                        <a14:foregroundMark x1="64776" y1="30133" x2="55224" y2="36533"/>
                        <a14:foregroundMark x1="55224" y1="36533" x2="52836" y2="44000"/>
                        <a14:foregroundMark x1="58507" y1="60000" x2="50299" y2="60800"/>
                        <a14:foregroundMark x1="50299" y1="60800" x2="45373" y2="58133"/>
                        <a14:foregroundMark x1="45373" y1="58133" x2="44179" y2="53067"/>
                        <a14:foregroundMark x1="52239" y1="77600" x2="47612" y2="63200"/>
                        <a14:foregroundMark x1="47612" y1="63200" x2="42836" y2="56533"/>
                        <a14:foregroundMark x1="42836" y1="56533" x2="34478" y2="57600"/>
                        <a14:foregroundMark x1="71343" y1="22400" x2="53582" y2="11733"/>
                        <a14:foregroundMark x1="53582" y1="11733" x2="52090" y2="12267"/>
                        <a14:foregroundMark x1="82687" y1="9600" x2="49104" y2="4000"/>
                        <a14:foregroundMark x1="49104" y1="4000" x2="34776" y2="8000"/>
                        <a14:foregroundMark x1="27164" y1="14933" x2="28060" y2="34667"/>
                        <a14:foregroundMark x1="25224" y1="42133" x2="20299" y2="29867"/>
                        <a14:foregroundMark x1="20299" y1="29867" x2="21940" y2="23733"/>
                        <a14:foregroundMark x1="24925" y1="17333" x2="21940" y2="9867"/>
                        <a14:foregroundMark x1="21940" y1="9867" x2="21940" y2="8800"/>
                        <a14:foregroundMark x1="76418" y1="2933" x2="71493" y2="2933"/>
                      </a14:backgroundRemoval>
                    </a14:imgEffect>
                  </a14:imgLayer>
                </a14:imgProps>
              </a:ext>
            </a:extLst>
          </a:blip>
          <a:srcRect l="19220" t="-5723" r="800" b="7000"/>
          <a:stretch/>
        </p:blipFill>
        <p:spPr>
          <a:xfrm>
            <a:off x="8064500" y="-342900"/>
            <a:ext cx="10210800" cy="7054270"/>
          </a:xfrm>
          <a:prstGeom prst="rect">
            <a:avLst/>
          </a:prstGeom>
        </p:spPr>
      </p:pic>
    </p:spTree>
    <p:extLst>
      <p:ext uri="{BB962C8B-B14F-4D97-AF65-F5344CB8AC3E}">
        <p14:creationId xmlns:p14="http://schemas.microsoft.com/office/powerpoint/2010/main" val="330548363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67448194"/>
              </p:ext>
            </p:extLst>
          </p:nvPr>
        </p:nvGraphicFramePr>
        <p:xfrm>
          <a:off x="190500" y="248147"/>
          <a:ext cx="17907000" cy="9790706"/>
        </p:xfrm>
        <a:graphic>
          <a:graphicData uri="http://schemas.openxmlformats.org/drawingml/2006/table">
            <a:tbl>
              <a:tblPr firstRow="1" bandRow="1">
                <a:tableStyleId>{5940675A-B579-460E-94D1-54222C63F5DA}</a:tableStyleId>
              </a:tblPr>
              <a:tblGrid>
                <a:gridCol w="6400800">
                  <a:extLst>
                    <a:ext uri="{9D8B030D-6E8A-4147-A177-3AD203B41FA5}">
                      <a16:colId xmlns:a16="http://schemas.microsoft.com/office/drawing/2014/main" val="139306218"/>
                    </a:ext>
                  </a:extLst>
                </a:gridCol>
                <a:gridCol w="11506200">
                  <a:extLst>
                    <a:ext uri="{9D8B030D-6E8A-4147-A177-3AD203B41FA5}">
                      <a16:colId xmlns:a16="http://schemas.microsoft.com/office/drawing/2014/main" val="3514687178"/>
                    </a:ext>
                  </a:extLst>
                </a:gridCol>
              </a:tblGrid>
              <a:tr h="1378226">
                <a:tc>
                  <a:txBody>
                    <a:bodyPr/>
                    <a:lstStyle/>
                    <a:p>
                      <a:pPr algn="ctr"/>
                      <a:r>
                        <a:rPr lang="vi-VN" sz="3900" b="1" kern="1200" dirty="0">
                          <a:solidFill>
                            <a:srgbClr val="FF0000"/>
                          </a:solidFill>
                          <a:effectLst/>
                          <a:latin typeface="Times New Roman" panose="02020603050405020304" pitchFamily="18" charset="0"/>
                          <a:cs typeface="Times New Roman" panose="02020603050405020304" pitchFamily="18" charset="0"/>
                        </a:rPr>
                        <a:t>Cách trình bày vấn đề khách quan</a:t>
                      </a:r>
                      <a:endParaRPr lang="en-US" sz="3900" b="1" dirty="0">
                        <a:solidFill>
                          <a:srgbClr val="FF0000"/>
                        </a:solidFill>
                        <a:latin typeface="Times New Roman" panose="02020603050405020304" pitchFamily="18" charset="0"/>
                        <a:cs typeface="Times New Roman" panose="02020603050405020304" pitchFamily="18" charset="0"/>
                      </a:endParaRPr>
                    </a:p>
                  </a:txBody>
                  <a:tcPr>
                    <a:solidFill>
                      <a:schemeClr val="bg2"/>
                    </a:solidFill>
                  </a:tcPr>
                </a:tc>
                <a:tc>
                  <a:txBody>
                    <a:bodyPr/>
                    <a:lstStyle/>
                    <a:p>
                      <a:pPr algn="ctr"/>
                      <a:r>
                        <a:rPr lang="vi-VN" sz="3900" b="1" kern="1200" dirty="0">
                          <a:solidFill>
                            <a:schemeClr val="accent1"/>
                          </a:solidFill>
                          <a:effectLst/>
                          <a:latin typeface="Times New Roman" panose="02020603050405020304" pitchFamily="18" charset="0"/>
                          <a:cs typeface="Times New Roman" panose="02020603050405020304" pitchFamily="18" charset="0"/>
                        </a:rPr>
                        <a:t>Cách trình bày vấn đề chủ quan</a:t>
                      </a:r>
                      <a:endParaRPr lang="en-US" sz="3900" b="1" dirty="0">
                        <a:solidFill>
                          <a:schemeClr val="accent1"/>
                        </a:solidFill>
                        <a:latin typeface="Times New Roman" panose="02020603050405020304" pitchFamily="18" charset="0"/>
                        <a:cs typeface="Times New Roman" panose="02020603050405020304" pitchFamily="18" charset="0"/>
                      </a:endParaRPr>
                    </a:p>
                  </a:txBody>
                  <a:tcPr>
                    <a:solidFill>
                      <a:schemeClr val="bg2"/>
                    </a:solidFill>
                  </a:tcPr>
                </a:tc>
                <a:extLst>
                  <a:ext uri="{0D108BD9-81ED-4DB2-BD59-A6C34878D82A}">
                    <a16:rowId xmlns:a16="http://schemas.microsoft.com/office/drawing/2014/main" val="3753639074"/>
                  </a:ext>
                </a:extLst>
              </a:tr>
              <a:tr h="8375374">
                <a:tc>
                  <a:txBody>
                    <a:bodyPr/>
                    <a:lstStyle/>
                    <a:p>
                      <a:pPr algn="just"/>
                      <a:r>
                        <a:rPr lang="en-US" sz="3900" b="1" kern="1200" dirty="0">
                          <a:effectLst/>
                          <a:latin typeface="Times New Roman" panose="02020603050405020304" pitchFamily="18" charset="0"/>
                          <a:cs typeface="Times New Roman" panose="02020603050405020304" pitchFamily="18" charset="0"/>
                        </a:rPr>
                        <a:t>Đ</a:t>
                      </a:r>
                      <a:r>
                        <a:rPr lang="vi-VN" sz="3900" b="1" kern="1200" dirty="0">
                          <a:solidFill>
                            <a:srgbClr val="FF0000"/>
                          </a:solidFill>
                          <a:effectLst/>
                          <a:latin typeface="Times New Roman" panose="02020603050405020304" pitchFamily="18" charset="0"/>
                          <a:cs typeface="Times New Roman" panose="02020603050405020304" pitchFamily="18" charset="0"/>
                        </a:rPr>
                        <a:t>ược thể hiện qua các thông tin, bằng chứng khách quan:</a:t>
                      </a:r>
                    </a:p>
                    <a:p>
                      <a:pPr algn="just"/>
                      <a:r>
                        <a:rPr lang="en-US" sz="3900" kern="1200" dirty="0">
                          <a:solidFill>
                            <a:srgbClr val="FF0000"/>
                          </a:solidFill>
                          <a:effectLst/>
                          <a:latin typeface="Times New Roman" panose="02020603050405020304" pitchFamily="18" charset="0"/>
                          <a:cs typeface="Times New Roman" panose="02020603050405020304" pitchFamily="18" charset="0"/>
                        </a:rPr>
                        <a:t>- </a:t>
                      </a:r>
                      <a:r>
                        <a:rPr lang="vi-VN" sz="3900" b="1" kern="1200" dirty="0">
                          <a:solidFill>
                            <a:srgbClr val="FF0000"/>
                          </a:solidFill>
                          <a:effectLst/>
                          <a:latin typeface="Times New Roman" panose="02020603050405020304" pitchFamily="18" charset="0"/>
                          <a:cs typeface="Times New Roman" panose="02020603050405020304" pitchFamily="18" charset="0"/>
                        </a:rPr>
                        <a:t>Đặc điểm gia đình </a:t>
                      </a:r>
                      <a:r>
                        <a:rPr lang="en-US" sz="3900" b="1" kern="1200" dirty="0" err="1">
                          <a:solidFill>
                            <a:srgbClr val="FF0000"/>
                          </a:solidFill>
                          <a:effectLst/>
                          <a:latin typeface="Times New Roman" panose="02020603050405020304" pitchFamily="18" charset="0"/>
                          <a:cs typeface="Times New Roman" panose="02020603050405020304" pitchFamily="18" charset="0"/>
                        </a:rPr>
                        <a:t>nhà</a:t>
                      </a:r>
                      <a:r>
                        <a:rPr lang="en-US" sz="3900" b="1" kern="1200" baseline="0" dirty="0">
                          <a:solidFill>
                            <a:srgbClr val="FF0000"/>
                          </a:solidFill>
                          <a:effectLst/>
                          <a:latin typeface="Times New Roman" panose="02020603050405020304" pitchFamily="18" charset="0"/>
                          <a:cs typeface="Times New Roman" panose="02020603050405020304" pitchFamily="18" charset="0"/>
                        </a:rPr>
                        <a:t> </a:t>
                      </a:r>
                      <a:r>
                        <a:rPr lang="en-US" sz="3900" b="1" kern="1200" baseline="0" dirty="0" err="1">
                          <a:solidFill>
                            <a:srgbClr val="FF0000"/>
                          </a:solidFill>
                          <a:effectLst/>
                          <a:latin typeface="Times New Roman" panose="02020603050405020304" pitchFamily="18" charset="0"/>
                          <a:cs typeface="Times New Roman" panose="02020603050405020304" pitchFamily="18" charset="0"/>
                        </a:rPr>
                        <a:t>nho</a:t>
                      </a:r>
                      <a:r>
                        <a:rPr lang="en-US" sz="3900" b="1" kern="1200" baseline="0" dirty="0">
                          <a:solidFill>
                            <a:srgbClr val="FF0000"/>
                          </a:solidFill>
                          <a:effectLst/>
                          <a:latin typeface="Times New Roman" panose="02020603050405020304" pitchFamily="18" charset="0"/>
                          <a:cs typeface="Times New Roman" panose="02020603050405020304" pitchFamily="18" charset="0"/>
                        </a:rPr>
                        <a:t> </a:t>
                      </a:r>
                      <a:r>
                        <a:rPr lang="en-US" sz="3900" b="1" kern="1200" baseline="0" dirty="0" err="1">
                          <a:solidFill>
                            <a:srgbClr val="FF0000"/>
                          </a:solidFill>
                          <a:effectLst/>
                          <a:latin typeface="Times New Roman" panose="02020603050405020304" pitchFamily="18" charset="0"/>
                          <a:cs typeface="Times New Roman" panose="02020603050405020304" pitchFamily="18" charset="0"/>
                        </a:rPr>
                        <a:t>theo</a:t>
                      </a:r>
                      <a:r>
                        <a:rPr lang="en-US" sz="3900" b="1" kern="1200" baseline="0" dirty="0">
                          <a:solidFill>
                            <a:srgbClr val="FF0000"/>
                          </a:solidFill>
                          <a:effectLst/>
                          <a:latin typeface="Times New Roman" panose="02020603050405020304" pitchFamily="18" charset="0"/>
                          <a:cs typeface="Times New Roman" panose="02020603050405020304" pitchFamily="18" charset="0"/>
                        </a:rPr>
                        <a:t> </a:t>
                      </a:r>
                      <a:r>
                        <a:rPr lang="en-US" sz="3900" b="1" kern="1200" baseline="0" dirty="0" err="1">
                          <a:solidFill>
                            <a:srgbClr val="FF0000"/>
                          </a:solidFill>
                          <a:effectLst/>
                          <a:latin typeface="Times New Roman" panose="02020603050405020304" pitchFamily="18" charset="0"/>
                          <a:cs typeface="Times New Roman" panose="02020603050405020304" pitchFamily="18" charset="0"/>
                        </a:rPr>
                        <a:t>ảnh</a:t>
                      </a:r>
                      <a:r>
                        <a:rPr lang="en-US" sz="3900" b="1" kern="1200" baseline="0" dirty="0">
                          <a:solidFill>
                            <a:srgbClr val="FF0000"/>
                          </a:solidFill>
                          <a:effectLst/>
                          <a:latin typeface="Times New Roman" panose="02020603050405020304" pitchFamily="18" charset="0"/>
                          <a:cs typeface="Times New Roman" panose="02020603050405020304" pitchFamily="18" charset="0"/>
                        </a:rPr>
                        <a:t> </a:t>
                      </a:r>
                      <a:r>
                        <a:rPr lang="en-US" sz="3900" b="1" kern="1200" baseline="0" dirty="0" err="1">
                          <a:solidFill>
                            <a:srgbClr val="FF0000"/>
                          </a:solidFill>
                          <a:effectLst/>
                          <a:latin typeface="Times New Roman" panose="02020603050405020304" pitchFamily="18" charset="0"/>
                          <a:cs typeface="Times New Roman" panose="02020603050405020304" pitchFamily="18" charset="0"/>
                        </a:rPr>
                        <a:t>hưởng</a:t>
                      </a:r>
                      <a:r>
                        <a:rPr lang="en-US" sz="3900" b="1" kern="1200" baseline="0" dirty="0">
                          <a:solidFill>
                            <a:srgbClr val="FF0000"/>
                          </a:solidFill>
                          <a:effectLst/>
                          <a:latin typeface="Times New Roman" panose="02020603050405020304" pitchFamily="18" charset="0"/>
                          <a:cs typeface="Times New Roman" panose="02020603050405020304" pitchFamily="18" charset="0"/>
                        </a:rPr>
                        <a:t> </a:t>
                      </a:r>
                      <a:r>
                        <a:rPr lang="en-US" sz="3900" b="1" kern="1200" baseline="0" dirty="0" err="1">
                          <a:solidFill>
                            <a:srgbClr val="FF0000"/>
                          </a:solidFill>
                          <a:effectLst/>
                          <a:latin typeface="Times New Roman" panose="02020603050405020304" pitchFamily="18" charset="0"/>
                          <a:cs typeface="Times New Roman" panose="02020603050405020304" pitchFamily="18" charset="0"/>
                        </a:rPr>
                        <a:t>Nho</a:t>
                      </a:r>
                      <a:r>
                        <a:rPr lang="en-US" sz="3900" b="1" kern="1200" baseline="0" dirty="0">
                          <a:solidFill>
                            <a:srgbClr val="FF0000"/>
                          </a:solidFill>
                          <a:effectLst/>
                          <a:latin typeface="Times New Roman" panose="02020603050405020304" pitchFamily="18" charset="0"/>
                          <a:cs typeface="Times New Roman" panose="02020603050405020304" pitchFamily="18" charset="0"/>
                        </a:rPr>
                        <a:t> </a:t>
                      </a:r>
                      <a:r>
                        <a:rPr lang="en-US" sz="3900" b="1" kern="1200" baseline="0" dirty="0" err="1">
                          <a:solidFill>
                            <a:srgbClr val="FF0000"/>
                          </a:solidFill>
                          <a:effectLst/>
                          <a:latin typeface="Times New Roman" panose="02020603050405020304" pitchFamily="18" charset="0"/>
                          <a:cs typeface="Times New Roman" panose="02020603050405020304" pitchFamily="18" charset="0"/>
                        </a:rPr>
                        <a:t>giá</a:t>
                      </a:r>
                      <a:r>
                        <a:rPr lang="en-US" sz="3900" b="1" kern="1200" baseline="0" dirty="0" err="1">
                          <a:effectLst/>
                          <a:latin typeface="Times New Roman" panose="02020603050405020304" pitchFamily="18" charset="0"/>
                          <a:cs typeface="Times New Roman" panose="02020603050405020304" pitchFamily="18" charset="0"/>
                        </a:rPr>
                        <a:t>o</a:t>
                      </a:r>
                      <a:r>
                        <a:rPr lang="en-US" sz="3900" b="1" kern="1200" baseline="0" dirty="0">
                          <a:effectLst/>
                          <a:latin typeface="Times New Roman" panose="02020603050405020304" pitchFamily="18" charset="0"/>
                          <a:cs typeface="Times New Roman" panose="02020603050405020304" pitchFamily="18" charset="0"/>
                        </a:rPr>
                        <a:t> </a:t>
                      </a:r>
                      <a:r>
                        <a:rPr lang="en-US" sz="3900" kern="1200" baseline="0" dirty="0">
                          <a:effectLst/>
                          <a:latin typeface="Times New Roman" panose="02020603050405020304" pitchFamily="18" charset="0"/>
                          <a:cs typeface="Times New Roman" panose="02020603050405020304" pitchFamily="18" charset="0"/>
                        </a:rPr>
                        <a:t>(</a:t>
                      </a:r>
                      <a:r>
                        <a:rPr lang="en-US" sz="3900" kern="1200" baseline="0" dirty="0" err="1">
                          <a:effectLst/>
                          <a:latin typeface="Times New Roman" panose="02020603050405020304" pitchFamily="18" charset="0"/>
                          <a:cs typeface="Times New Roman" panose="02020603050405020304" pitchFamily="18" charset="0"/>
                        </a:rPr>
                        <a:t>hình</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tượng</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bà</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Tú</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thuộc</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về</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kiểu</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gia</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đình</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nhà</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nho</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theo</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ảnh</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hưởng</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Nho</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giáo</a:t>
                      </a:r>
                      <a:r>
                        <a:rPr lang="en-US" sz="3900" kern="1200" baseline="0" dirty="0">
                          <a:effectLst/>
                          <a:latin typeface="Times New Roman" panose="02020603050405020304" pitchFamily="18" charset="0"/>
                          <a:cs typeface="Times New Roman" panose="02020603050405020304" pitchFamily="18" charset="0"/>
                        </a:rPr>
                        <a:t>..)</a:t>
                      </a:r>
                      <a:endParaRPr lang="vi-VN" sz="3900" kern="1200" dirty="0">
                        <a:effectLst/>
                        <a:latin typeface="Times New Roman" panose="02020603050405020304" pitchFamily="18" charset="0"/>
                        <a:cs typeface="Times New Roman" panose="02020603050405020304" pitchFamily="18" charset="0"/>
                      </a:endParaRPr>
                    </a:p>
                    <a:p>
                      <a:pPr algn="just"/>
                      <a:r>
                        <a:rPr lang="vi-VN" sz="3900" b="1" kern="1200" dirty="0">
                          <a:solidFill>
                            <a:srgbClr val="FF0000"/>
                          </a:solidFill>
                          <a:effectLst/>
                          <a:latin typeface="Times New Roman" panose="02020603050405020304" pitchFamily="18" charset="0"/>
                          <a:cs typeface="Times New Roman" panose="02020603050405020304" pitchFamily="18" charset="0"/>
                        </a:rPr>
                        <a:t>Đặc điểm bối cảnh xã hội</a:t>
                      </a:r>
                      <a:r>
                        <a:rPr lang="vi-VN" sz="3900" b="1" kern="1200" dirty="0">
                          <a:effectLst/>
                          <a:latin typeface="Times New Roman" panose="02020603050405020304" pitchFamily="18" charset="0"/>
                          <a:cs typeface="Times New Roman" panose="02020603050405020304" pitchFamily="18" charset="0"/>
                        </a:rPr>
                        <a:t>: </a:t>
                      </a:r>
                      <a:r>
                        <a:rPr lang="vi-VN" sz="3900" kern="1200" dirty="0">
                          <a:effectLst/>
                          <a:latin typeface="Times New Roman" panose="02020603050405020304" pitchFamily="18" charset="0"/>
                          <a:cs typeface="Times New Roman" panose="02020603050405020304" pitchFamily="18" charset="0"/>
                        </a:rPr>
                        <a:t>Tây Tàu nhộn nhạo </a:t>
                      </a:r>
                      <a:r>
                        <a:rPr lang="en-US" sz="3900" kern="1200" dirty="0" err="1">
                          <a:effectLst/>
                          <a:latin typeface="Times New Roman" panose="02020603050405020304" pitchFamily="18" charset="0"/>
                          <a:cs typeface="Times New Roman" panose="02020603050405020304" pitchFamily="18" charset="0"/>
                        </a:rPr>
                        <a:t>và</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ảnh</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hưởng</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của</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bối</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cảnh</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xã</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hội</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ấy</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đến</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gia</a:t>
                      </a:r>
                      <a:r>
                        <a:rPr lang="en-US" sz="3900" kern="1200" baseline="0" dirty="0">
                          <a:effectLst/>
                          <a:latin typeface="Times New Roman" panose="02020603050405020304" pitchFamily="18" charset="0"/>
                          <a:cs typeface="Times New Roman" panose="02020603050405020304" pitchFamily="18" charset="0"/>
                        </a:rPr>
                        <a:t> </a:t>
                      </a:r>
                      <a:r>
                        <a:rPr lang="en-US" sz="3900" kern="1200" baseline="0" dirty="0" err="1">
                          <a:effectLst/>
                          <a:latin typeface="Times New Roman" panose="02020603050405020304" pitchFamily="18" charset="0"/>
                          <a:cs typeface="Times New Roman" panose="02020603050405020304" pitchFamily="18" charset="0"/>
                        </a:rPr>
                        <a:t>đình</a:t>
                      </a:r>
                      <a:endParaRPr lang="vi-VN" sz="3900" kern="1200" dirty="0">
                        <a:effectLst/>
                        <a:latin typeface="Times New Roman" panose="02020603050405020304" pitchFamily="18" charset="0"/>
                        <a:cs typeface="Times New Roman" panose="02020603050405020304" pitchFamily="18" charset="0"/>
                      </a:endParaRPr>
                    </a:p>
                    <a:p>
                      <a:pPr algn="just"/>
                      <a:r>
                        <a:rPr lang="vi-VN" sz="3900" b="1" kern="1200" dirty="0">
                          <a:solidFill>
                            <a:srgbClr val="FF0000"/>
                          </a:solidFill>
                          <a:effectLst/>
                          <a:latin typeface="Times New Roman" panose="02020603050405020304" pitchFamily="18" charset="0"/>
                          <a:cs typeface="Times New Roman" panose="02020603050405020304" pitchFamily="18" charset="0"/>
                        </a:rPr>
                        <a:t>Đặc điểm cuộc đời bà Tú</a:t>
                      </a:r>
                      <a:r>
                        <a:rPr lang="vi-VN" sz="3900" b="1" kern="1200" dirty="0">
                          <a:effectLst/>
                          <a:latin typeface="Times New Roman" panose="02020603050405020304" pitchFamily="18" charset="0"/>
                          <a:cs typeface="Times New Roman" panose="02020603050405020304" pitchFamily="18" charset="0"/>
                        </a:rPr>
                        <a:t>: </a:t>
                      </a:r>
                      <a:r>
                        <a:rPr lang="vi-VN" sz="3900" kern="1200" dirty="0">
                          <a:effectLst/>
                          <a:latin typeface="Times New Roman" panose="02020603050405020304" pitchFamily="18" charset="0"/>
                          <a:cs typeface="Times New Roman" panose="02020603050405020304" pitchFamily="18" charset="0"/>
                        </a:rPr>
                        <a:t>phải bươn chải để chờ chồng thành đạt</a:t>
                      </a:r>
                      <a:endParaRPr lang="vi-VN" sz="3900" b="0"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just"/>
                      <a:r>
                        <a:rPr lang="en-US" sz="3900" b="1" kern="1200" dirty="0">
                          <a:solidFill>
                            <a:srgbClr val="FF0000"/>
                          </a:solidFill>
                          <a:effectLst/>
                          <a:latin typeface="Times New Roman" panose="02020603050405020304" pitchFamily="18" charset="0"/>
                          <a:cs typeface="Times New Roman" panose="02020603050405020304" pitchFamily="18" charset="0"/>
                        </a:rPr>
                        <a:t>Đ</a:t>
                      </a:r>
                      <a:r>
                        <a:rPr lang="vi-VN" sz="3900" b="1" kern="1200" dirty="0">
                          <a:solidFill>
                            <a:srgbClr val="FF0000"/>
                          </a:solidFill>
                          <a:effectLst/>
                          <a:latin typeface="Times New Roman" panose="02020603050405020304" pitchFamily="18" charset="0"/>
                          <a:cs typeface="Times New Roman" panose="02020603050405020304" pitchFamily="18" charset="0"/>
                        </a:rPr>
                        <a:t>ược thể hiện qua các từ ngữ, câu văn, hình ảnh cho thấy tình cảm, đánh giá chủ quan của người viết:</a:t>
                      </a:r>
                    </a:p>
                    <a:p>
                      <a:pPr algn="just"/>
                      <a:r>
                        <a:rPr lang="vi-VN" sz="3900" b="1" kern="1200" dirty="0">
                          <a:solidFill>
                            <a:srgbClr val="FF0000"/>
                          </a:solidFill>
                          <a:effectLst/>
                          <a:latin typeface="Times New Roman" panose="02020603050405020304" pitchFamily="18" charset="0"/>
                          <a:cs typeface="Times New Roman" panose="02020603050405020304" pitchFamily="18" charset="0"/>
                        </a:rPr>
                        <a:t>Về bối cảnh xã hội và ảnh hưởng của nó đến gia đình bà Tú</a:t>
                      </a:r>
                      <a:r>
                        <a:rPr lang="vi-VN" sz="3900" kern="1200" dirty="0">
                          <a:solidFill>
                            <a:srgbClr val="FF0000"/>
                          </a:solidFill>
                          <a:effectLst/>
                          <a:latin typeface="Times New Roman" panose="02020603050405020304" pitchFamily="18" charset="0"/>
                          <a:cs typeface="Times New Roman" panose="02020603050405020304" pitchFamily="18" charset="0"/>
                        </a:rPr>
                        <a:t>: </a:t>
                      </a:r>
                      <a:r>
                        <a:rPr lang="vi-VN" sz="3900" kern="1200" dirty="0">
                          <a:effectLst/>
                          <a:latin typeface="Times New Roman" panose="02020603050405020304" pitchFamily="18" charset="0"/>
                          <a:cs typeface="Times New Roman" panose="02020603050405020304" pitchFamily="18" charset="0"/>
                        </a:rPr>
                        <a:t>"thời buổi Tây Tàu nhộn nhạo", "không còn đâu cảnh thơ mộng", "không còn được ở yên trong một mái nhà", "dẫu vất vả mà êm đềm thanh thản"</a:t>
                      </a:r>
                    </a:p>
                    <a:p>
                      <a:pPr algn="just"/>
                      <a:r>
                        <a:rPr lang="vi-VN" sz="3900" kern="1200" dirty="0">
                          <a:effectLst/>
                          <a:latin typeface="Times New Roman" panose="02020603050405020304" pitchFamily="18" charset="0"/>
                          <a:cs typeface="Times New Roman" panose="02020603050405020304" pitchFamily="18" charset="0"/>
                        </a:rPr>
                        <a:t>→ Thể hiện thái độ không đồng tình, chán ghét của tác giả với xã hội mà các giá trị bị đảo lộn đương thời</a:t>
                      </a:r>
                    </a:p>
                    <a:p>
                      <a:pPr algn="just"/>
                      <a:r>
                        <a:rPr lang="vi-VN" sz="3900" b="1" kern="1200" dirty="0">
                          <a:solidFill>
                            <a:srgbClr val="FF0000"/>
                          </a:solidFill>
                          <a:effectLst/>
                          <a:latin typeface="Times New Roman" panose="02020603050405020304" pitchFamily="18" charset="0"/>
                          <a:cs typeface="Times New Roman" panose="02020603050405020304" pitchFamily="18" charset="0"/>
                        </a:rPr>
                        <a:t>Về hình tượng bà Tú</a:t>
                      </a:r>
                      <a:r>
                        <a:rPr lang="vi-VN" sz="3900" b="1" kern="1200" dirty="0">
                          <a:effectLst/>
                          <a:latin typeface="Times New Roman" panose="02020603050405020304" pitchFamily="18" charset="0"/>
                          <a:cs typeface="Times New Roman" panose="02020603050405020304" pitchFamily="18" charset="0"/>
                        </a:rPr>
                        <a:t>:</a:t>
                      </a:r>
                      <a:r>
                        <a:rPr lang="vi-VN" sz="3900" kern="1200" dirty="0">
                          <a:effectLst/>
                          <a:latin typeface="Times New Roman" panose="02020603050405020304" pitchFamily="18" charset="0"/>
                          <a:cs typeface="Times New Roman" panose="02020603050405020304" pitchFamily="18" charset="0"/>
                        </a:rPr>
                        <a:t> "bà Tú đã bị cái thời buổi ấy ném ra ngoài cuộc đời phiền tạp", "bà Tú cũng bị dạt theo cuộc sống bươn chải nhất thời để đợi chồng thành đạt", "bươn chải đã thành số phận của bà"</a:t>
                      </a:r>
                    </a:p>
                    <a:p>
                      <a:pPr algn="just"/>
                      <a:r>
                        <a:rPr lang="vi-VN" sz="3900" kern="1200" dirty="0">
                          <a:effectLst/>
                          <a:latin typeface="Times New Roman" panose="02020603050405020304" pitchFamily="18" charset="0"/>
                          <a:cs typeface="Times New Roman" panose="02020603050405020304" pitchFamily="18" charset="0"/>
                        </a:rPr>
                        <a:t>→ Thể hiện tình cảm thương xót, trân trọng đối với bà Tú</a:t>
                      </a:r>
                      <a:endParaRPr lang="vi-VN" sz="3900" b="0"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extLst>
                  <a:ext uri="{0D108BD9-81ED-4DB2-BD59-A6C34878D82A}">
                    <a16:rowId xmlns:a16="http://schemas.microsoft.com/office/drawing/2014/main" val="2562316003"/>
                  </a:ext>
                </a:extLst>
              </a:tr>
            </a:tbl>
          </a:graphicData>
        </a:graphic>
      </p:graphicFrame>
    </p:spTree>
    <p:extLst>
      <p:ext uri="{BB962C8B-B14F-4D97-AF65-F5344CB8AC3E}">
        <p14:creationId xmlns:p14="http://schemas.microsoft.com/office/powerpoint/2010/main" val="5141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000" y="4762500"/>
            <a:ext cx="15697200" cy="3416320"/>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2.</a:t>
            </a:r>
            <a:r>
              <a:rPr kumimoji="0" lang="en-US" sz="7200" b="1" i="0" u="none" strike="noStrike" kern="1200" cap="none" spc="0" normalizeH="0" baseline="0" noProof="0" dirty="0">
                <a:ln>
                  <a:noFill/>
                </a:ln>
                <a:solidFill>
                  <a:srgbClr val="000000"/>
                </a:solidFill>
                <a:effectLst/>
                <a:uLnTx/>
                <a:uFillTx/>
                <a:latin typeface="#9Slide04 Rokkitt ExtraBold" panose="00000900000000000000" pitchFamily="2" charset="0"/>
                <a:cs typeface="Times New Roman" panose="02020603050405020304" pitchFamily="18" charset="0"/>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Luận</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đề</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luận</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điểm</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lí</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lẽ</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bằng</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chứng</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trong</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văn</a:t>
            </a:r>
            <a:r>
              <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uLnTx/>
                <a:uFillTx/>
                <a:latin typeface="#9Slide04 Rokkitt ExtraBold" panose="00000900000000000000" pitchFamily="2" charset="0"/>
                <a:cs typeface="Times New Roman" panose="02020603050405020304" pitchFamily="18" charset="0"/>
              </a:rPr>
              <a:t>bản</a:t>
            </a:r>
            <a:endParaRPr kumimoji="0" lang="en-US" sz="7200" b="1" i="0" u="none" strike="noStrike" kern="1200" cap="none" spc="0" normalizeH="0" baseline="0" noProof="0" dirty="0">
              <a:ln>
                <a:noFill/>
              </a:ln>
              <a:solidFill>
                <a:srgbClr val="FF0000"/>
              </a:solidFill>
              <a:effectLst/>
              <a:uLnTx/>
              <a:uFillTx/>
              <a:latin typeface="#9Slide04 Rokkitt ExtraBold" panose="00000900000000000000"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79D1AF11-8B88-AF42-CDA5-1254D0D63C4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33" b="89067" l="20299" r="97612">
                        <a14:foregroundMark x1="25821" y1="24800" x2="36866" y2="16800"/>
                        <a14:foregroundMark x1="26866" y1="51200" x2="53582" y2="47467"/>
                        <a14:foregroundMark x1="53582" y1="47467" x2="56269" y2="43200"/>
                        <a14:foregroundMark x1="22985" y1="45867" x2="33881" y2="18400"/>
                        <a14:foregroundMark x1="37761" y1="25867" x2="47313" y2="32000"/>
                        <a14:foregroundMark x1="56119" y1="32533" x2="48209" y2="23733"/>
                        <a14:foregroundMark x1="58955" y1="41600" x2="60299" y2="30933"/>
                        <a14:foregroundMark x1="60299" y1="30933" x2="56119" y2="25067"/>
                        <a14:foregroundMark x1="56119" y1="25067" x2="53881" y2="25067"/>
                        <a14:foregroundMark x1="60448" y1="44533" x2="63433" y2="43200"/>
                        <a14:foregroundMark x1="54776" y1="80800" x2="77463" y2="89067"/>
                        <a14:foregroundMark x1="77463" y1="89067" x2="94925" y2="86133"/>
                        <a14:foregroundMark x1="97761" y1="85867" x2="93881" y2="40000"/>
                        <a14:foregroundMark x1="93881" y1="40000" x2="84478" y2="13333"/>
                        <a14:foregroundMark x1="84478" y1="13333" x2="79403" y2="12800"/>
                        <a14:foregroundMark x1="79403" y1="12800" x2="74627" y2="16533"/>
                        <a14:foregroundMark x1="74627" y1="16533" x2="74328" y2="17067"/>
                        <a14:foregroundMark x1="71343" y1="54400" x2="64776" y2="30133"/>
                        <a14:foregroundMark x1="64776" y1="30133" x2="55224" y2="36533"/>
                        <a14:foregroundMark x1="55224" y1="36533" x2="52836" y2="44000"/>
                        <a14:foregroundMark x1="58507" y1="60000" x2="50299" y2="60800"/>
                        <a14:foregroundMark x1="50299" y1="60800" x2="45373" y2="58133"/>
                        <a14:foregroundMark x1="45373" y1="58133" x2="44179" y2="53067"/>
                        <a14:foregroundMark x1="52239" y1="77600" x2="47612" y2="63200"/>
                        <a14:foregroundMark x1="47612" y1="63200" x2="42836" y2="56533"/>
                        <a14:foregroundMark x1="42836" y1="56533" x2="34478" y2="57600"/>
                        <a14:foregroundMark x1="71343" y1="22400" x2="53582" y2="11733"/>
                        <a14:foregroundMark x1="53582" y1="11733" x2="52090" y2="12267"/>
                        <a14:foregroundMark x1="82687" y1="9600" x2="49104" y2="4000"/>
                        <a14:foregroundMark x1="49104" y1="4000" x2="34776" y2="8000"/>
                        <a14:foregroundMark x1="27164" y1="14933" x2="28060" y2="34667"/>
                        <a14:foregroundMark x1="25224" y1="42133" x2="20299" y2="29867"/>
                        <a14:foregroundMark x1="20299" y1="29867" x2="21940" y2="23733"/>
                        <a14:foregroundMark x1="24925" y1="17333" x2="21940" y2="9867"/>
                        <a14:foregroundMark x1="21940" y1="9867" x2="21940" y2="8800"/>
                        <a14:foregroundMark x1="76418" y1="2933" x2="71493" y2="2933"/>
                      </a14:backgroundRemoval>
                    </a14:imgEffect>
                  </a14:imgLayer>
                </a14:imgProps>
              </a:ext>
            </a:extLst>
          </a:blip>
          <a:srcRect l="19220" t="-5723" r="800" b="7000"/>
          <a:stretch/>
        </p:blipFill>
        <p:spPr>
          <a:xfrm>
            <a:off x="8064500" y="-342900"/>
            <a:ext cx="10210800" cy="7054270"/>
          </a:xfrm>
          <a:prstGeom prst="rect">
            <a:avLst/>
          </a:prstGeom>
        </p:spPr>
      </p:pic>
    </p:spTree>
    <p:extLst>
      <p:ext uri="{BB962C8B-B14F-4D97-AF65-F5344CB8AC3E}">
        <p14:creationId xmlns:p14="http://schemas.microsoft.com/office/powerpoint/2010/main" val="23386357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app - [M.G.P] The Book Thief (2013) - Trailer (Vietsub)">
            <a:hlinkClick r:id="" action="ppaction://media"/>
            <a:extLst>
              <a:ext uri="{FF2B5EF4-FFF2-40B4-BE49-F238E27FC236}">
                <a16:creationId xmlns:a16="http://schemas.microsoft.com/office/drawing/2014/main" id="{7D9947CA-127A-0797-757D-4E897C938C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266700"/>
            <a:ext cx="17929412" cy="9829800"/>
          </a:xfrm>
          <a:prstGeom prst="rect">
            <a:avLst/>
          </a:prstGeom>
        </p:spPr>
      </p:pic>
    </p:spTree>
    <p:extLst>
      <p:ext uri="{BB962C8B-B14F-4D97-AF65-F5344CB8AC3E}">
        <p14:creationId xmlns:p14="http://schemas.microsoft.com/office/powerpoint/2010/main" val="389349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581400" y="495300"/>
            <a:ext cx="11125200" cy="1676400"/>
          </a:xfrm>
          <a:prstGeom prst="round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latin typeface="Times New Roman" panose="02020603050405020304" pitchFamily="18" charset="0"/>
                <a:cs typeface="Times New Roman" panose="02020603050405020304" pitchFamily="18" charset="0"/>
              </a:rPr>
              <a:t>Luận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đề</a:t>
            </a:r>
            <a:r>
              <a:rPr lang="en-US" sz="4800" b="1"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Hình</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tượng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bà</a:t>
            </a:r>
            <a:r>
              <a:rPr lang="en-US" sz="4800" dirty="0">
                <a:solidFill>
                  <a:srgbClr val="FF0000"/>
                </a:solidFill>
                <a:latin typeface="Times New Roman" panose="02020603050405020304" pitchFamily="18" charset="0"/>
                <a:cs typeface="Times New Roman" panose="02020603050405020304" pitchFamily="18" charset="0"/>
              </a:rPr>
              <a:t> Tú </a:t>
            </a:r>
            <a:r>
              <a:rPr lang="en-US" sz="4800" dirty="0" err="1">
                <a:solidFill>
                  <a:srgbClr val="FF0000"/>
                </a:solidFill>
                <a:latin typeface="Times New Roman" panose="02020603050405020304" pitchFamily="18" charset="0"/>
                <a:cs typeface="Times New Roman" panose="02020603050405020304" pitchFamily="18" charset="0"/>
              </a:rPr>
              <a:t>trong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bài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thơ</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Thương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vợ</a:t>
            </a:r>
            <a:r>
              <a:rPr lang="en-US" sz="4800" dirty="0">
                <a:solidFill>
                  <a:srgbClr val="FF0000"/>
                </a:solidFill>
                <a:latin typeface="Times New Roman" panose="02020603050405020304" pitchFamily="18" charset="0"/>
                <a:cs typeface="Times New Roman" panose="02020603050405020304" pitchFamily="18" charset="0"/>
              </a:rPr>
              <a:t>”</a:t>
            </a:r>
          </a:p>
        </p:txBody>
      </p:sp>
      <p:sp>
        <p:nvSpPr>
          <p:cNvPr id="3" name="Rounded Rectangle 2"/>
          <p:cNvSpPr/>
          <p:nvPr/>
        </p:nvSpPr>
        <p:spPr>
          <a:xfrm>
            <a:off x="533400" y="3009900"/>
            <a:ext cx="3962400" cy="70104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3600" b="1" dirty="0">
                <a:solidFill>
                  <a:schemeClr val="tx1"/>
                </a:solidFill>
                <a:latin typeface="Times New Roman" panose="02020603050405020304" pitchFamily="18" charset="0"/>
                <a:cs typeface="Times New Roman" panose="02020603050405020304" pitchFamily="18" charset="0"/>
              </a:rPr>
              <a:t>Luận điểm 1</a:t>
            </a:r>
          </a:p>
          <a:p>
            <a:pPr algn="just"/>
            <a:r>
              <a:rPr lang="vi-VN" sz="4000" dirty="0">
                <a:solidFill>
                  <a:srgbClr val="FF0000"/>
                </a:solidFill>
                <a:latin typeface="Times New Roman" panose="02020603050405020304" pitchFamily="18" charset="0"/>
                <a:cs typeface="Times New Roman" panose="02020603050405020304" pitchFamily="18" charset="0"/>
              </a:rPr>
              <a:t>Hình tượng bà Tú thuộc về kiểu gia đình nhà Nho theo ảnh hưởng Nho giáo</a:t>
            </a:r>
          </a:p>
        </p:txBody>
      </p:sp>
      <p:sp>
        <p:nvSpPr>
          <p:cNvPr id="4" name="Rounded Rectangle 3"/>
          <p:cNvSpPr/>
          <p:nvPr/>
        </p:nvSpPr>
        <p:spPr>
          <a:xfrm>
            <a:off x="4953000" y="3009900"/>
            <a:ext cx="3962400" cy="70104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3600" b="1" dirty="0">
                <a:solidFill>
                  <a:schemeClr val="tx1"/>
                </a:solidFill>
                <a:latin typeface="Times New Roman" panose="02020603050405020304" pitchFamily="18" charset="0"/>
                <a:cs typeface="Times New Roman" panose="02020603050405020304" pitchFamily="18" charset="0"/>
              </a:rPr>
              <a:t>Luận điểm 2</a:t>
            </a:r>
          </a:p>
          <a:p>
            <a:pPr algn="just"/>
            <a:r>
              <a:rPr lang="vi-VN" sz="4000" dirty="0">
                <a:solidFill>
                  <a:srgbClr val="FF0000"/>
                </a:solidFill>
                <a:latin typeface="Times New Roman" panose="02020603050405020304" pitchFamily="18" charset="0"/>
                <a:cs typeface="Times New Roman" panose="02020603050405020304" pitchFamily="18" charset="0"/>
              </a:rPr>
              <a:t>Hình tượng bà Tú trong 2 câu đề của bài thơ</a:t>
            </a:r>
            <a:endParaRPr lang="en-US" sz="4000" dirty="0">
              <a:solidFill>
                <a:srgbClr val="FF0000"/>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a:t>
            </a:r>
            <a:r>
              <a:rPr lang="en-US" sz="3600" dirty="0" err="1">
                <a:solidFill>
                  <a:schemeClr val="tx1"/>
                </a:solidFill>
                <a:latin typeface="Times New Roman" panose="02020603050405020304" pitchFamily="18" charset="0"/>
                <a:cs typeface="Times New Roman" panose="02020603050405020304" pitchFamily="18" charset="0"/>
              </a:rPr>
              <a:t>hình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ảnh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Tú</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hiện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như</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chân</a:t>
            </a:r>
            <a:r>
              <a:rPr lang="en-US" sz="3600" dirty="0">
                <a:solidFill>
                  <a:schemeClr val="tx1"/>
                </a:solidFill>
                <a:latin typeface="Times New Roman" panose="02020603050405020304" pitchFamily="18" charset="0"/>
                <a:cs typeface="Times New Roman" panose="02020603050405020304" pitchFamily="18" charset="0"/>
              </a:rPr>
              <a:t> dung </a:t>
            </a:r>
            <a:r>
              <a:rPr lang="en-US" sz="3600" dirty="0" err="1">
                <a:solidFill>
                  <a:schemeClr val="tx1"/>
                </a:solidFill>
                <a:latin typeface="Times New Roman" panose="02020603050405020304" pitchFamily="18" charset="0"/>
                <a:cs typeface="Times New Roman" panose="02020603050405020304" pitchFamily="18" charset="0"/>
              </a:rPr>
              <a:t>một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cuộc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một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phận</a:t>
            </a:r>
            <a:r>
              <a:rPr lang="en-US" sz="3600" dirty="0">
                <a:solidFill>
                  <a:schemeClr val="tx1"/>
                </a:solidFill>
                <a:latin typeface="Times New Roman" panose="02020603050405020304" pitchFamily="18" charset="0"/>
                <a:cs typeface="Times New Roman" panose="02020603050405020304" pitchFamily="18" charset="0"/>
              </a:rPr>
              <a:t>)</a:t>
            </a: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344891" y="3009900"/>
            <a:ext cx="3962400" cy="7010400"/>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3600" b="1" dirty="0">
                <a:solidFill>
                  <a:schemeClr val="tx1"/>
                </a:solidFill>
                <a:latin typeface="Times New Roman" panose="02020603050405020304" pitchFamily="18" charset="0"/>
                <a:cs typeface="Times New Roman" panose="02020603050405020304" pitchFamily="18" charset="0"/>
              </a:rPr>
              <a:t>Luận điểm 3</a:t>
            </a:r>
          </a:p>
          <a:p>
            <a:pPr algn="just"/>
            <a:r>
              <a:rPr lang="vi-VN" sz="3600" dirty="0">
                <a:solidFill>
                  <a:srgbClr val="FF0000"/>
                </a:solidFill>
                <a:latin typeface="Times New Roman" panose="02020603050405020304" pitchFamily="18" charset="0"/>
                <a:cs typeface="Times New Roman" panose="02020603050405020304" pitchFamily="18" charset="0"/>
              </a:rPr>
              <a:t>Hình tượng bà Tú trong hai câu thực của bài thơ</a:t>
            </a:r>
            <a:endParaRPr lang="en-US" sz="3600" dirty="0">
              <a:solidFill>
                <a:srgbClr val="FF0000"/>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a:t>
            </a:r>
            <a:r>
              <a:rPr lang="en-US" sz="3600" dirty="0" err="1">
                <a:solidFill>
                  <a:schemeClr val="tx1"/>
                </a:solidFill>
                <a:latin typeface="Times New Roman" panose="02020603050405020304" pitchFamily="18" charset="0"/>
                <a:cs typeface="Times New Roman" panose="02020603050405020304" pitchFamily="18" charset="0"/>
              </a:rPr>
              <a:t>bà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Tú</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gian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hội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giữa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cảnh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là</a:t>
            </a:r>
            <a:r>
              <a:rPr lang="en-US" sz="3600" dirty="0">
                <a:solidFill>
                  <a:schemeClr val="tx1"/>
                </a:solidFill>
                <a:latin typeface="Times New Roman" panose="02020603050405020304" pitchFamily="18" charset="0"/>
                <a:cs typeface="Times New Roman" panose="02020603050405020304" pitchFamily="18" charset="0"/>
              </a:rPr>
              <a:t> con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việc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đảm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đang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thương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tảo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tần</a:t>
            </a: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764491" y="3009900"/>
            <a:ext cx="3962400" cy="7010400"/>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3600" b="1" dirty="0">
                <a:solidFill>
                  <a:schemeClr val="tx1"/>
                </a:solidFill>
                <a:latin typeface="Times New Roman" panose="02020603050405020304" pitchFamily="18" charset="0"/>
                <a:cs typeface="Times New Roman" panose="02020603050405020304" pitchFamily="18" charset="0"/>
              </a:rPr>
              <a:t>Luận điểm 4</a:t>
            </a:r>
          </a:p>
          <a:p>
            <a:pPr algn="just"/>
            <a:r>
              <a:rPr lang="vi-VN" sz="4000" dirty="0">
                <a:solidFill>
                  <a:srgbClr val="FF0000"/>
                </a:solidFill>
                <a:latin typeface="Times New Roman" panose="02020603050405020304" pitchFamily="18" charset="0"/>
                <a:cs typeface="Times New Roman" panose="02020603050405020304" pitchFamily="18" charset="0"/>
              </a:rPr>
              <a:t>Hình tượng bà Tú trong 2 câu luận của bài thơ</a:t>
            </a:r>
            <a:endParaRPr lang="en-US" sz="4000" dirty="0">
              <a:solidFill>
                <a:srgbClr val="FF0000"/>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a:t>
            </a:r>
            <a:r>
              <a:rPr lang="en-US" sz="3600" dirty="0" err="1">
                <a:solidFill>
                  <a:schemeClr val="tx1"/>
                </a:solidFill>
                <a:latin typeface="Times New Roman" panose="02020603050405020304" pitchFamily="18" charset="0"/>
                <a:cs typeface="Times New Roman" panose="02020603050405020304" pitchFamily="18" charset="0"/>
              </a:rPr>
              <a:t>bà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Tú</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mối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quan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hệ</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với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thảo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hiền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thuận</a:t>
            </a:r>
            <a:r>
              <a:rPr lang="en-US" sz="3600" dirty="0">
                <a:solidFill>
                  <a:schemeClr val="tx1"/>
                </a:solidFill>
                <a:latin typeface="Times New Roman" panose="02020603050405020304" pitchFamily="18" charset="0"/>
                <a:cs typeface="Times New Roman" panose="02020603050405020304" pitchFamily="18" charset="0"/>
              </a:rPr>
              <a:t>”</a:t>
            </a:r>
            <a:endParaRPr lang="vi-VN" sz="3600" dirty="0">
              <a:solidFill>
                <a:schemeClr val="tx1"/>
              </a:solidFill>
              <a:latin typeface="Times New Roman" panose="02020603050405020304" pitchFamily="18" charset="0"/>
              <a:cs typeface="Times New Roman" panose="02020603050405020304" pitchFamily="18" charset="0"/>
            </a:endParaRPr>
          </a:p>
        </p:txBody>
      </p:sp>
      <p:cxnSp>
        <p:nvCxnSpPr>
          <p:cNvPr id="8" name="Elbow Connector 7"/>
          <p:cNvCxnSpPr>
            <a:stCxn id="2" idx="2"/>
            <a:endCxn id="3" idx="0"/>
          </p:cNvCxnSpPr>
          <p:nvPr/>
        </p:nvCxnSpPr>
        <p:spPr>
          <a:xfrm rot="5400000">
            <a:off x="5410200" y="-723900"/>
            <a:ext cx="838200" cy="6629400"/>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Elbow Connector 9"/>
          <p:cNvCxnSpPr>
            <a:stCxn id="2" idx="2"/>
            <a:endCxn id="4" idx="0"/>
          </p:cNvCxnSpPr>
          <p:nvPr/>
        </p:nvCxnSpPr>
        <p:spPr>
          <a:xfrm rot="5400000">
            <a:off x="7620000" y="1485900"/>
            <a:ext cx="838200" cy="2209800"/>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a:cxnSpLocks/>
          </p:cNvCxnSpPr>
          <p:nvPr/>
        </p:nvCxnSpPr>
        <p:spPr>
          <a:xfrm rot="16200000" flipH="1">
            <a:off x="9815946" y="1499755"/>
            <a:ext cx="838200" cy="2182091"/>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cxnSpLocks/>
          </p:cNvCxnSpPr>
          <p:nvPr/>
        </p:nvCxnSpPr>
        <p:spPr>
          <a:xfrm rot="16200000" flipH="1">
            <a:off x="12025745" y="-710045"/>
            <a:ext cx="838200" cy="6601691"/>
          </a:xfrm>
          <a:prstGeom prst="bentConnector3">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03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id="{5D2DB565-37E1-67EF-DB05-388161E1F293}"/>
              </a:ext>
            </a:extLst>
          </p:cNvPr>
          <p:cNvSpPr/>
          <p:nvPr/>
        </p:nvSpPr>
        <p:spPr>
          <a:xfrm>
            <a:off x="0" y="688578"/>
            <a:ext cx="11595100" cy="9560322"/>
          </a:xfrm>
          <a:custGeom>
            <a:avLst/>
            <a:gdLst/>
            <a:ahLst/>
            <a:cxnLst/>
            <a:rect l="l" t="t" r="r" b="b"/>
            <a:pathLst>
              <a:path w="4161618" h="4114800">
                <a:moveTo>
                  <a:pt x="0" y="0"/>
                </a:moveTo>
                <a:lnTo>
                  <a:pt x="4161618" y="0"/>
                </a:lnTo>
                <a:lnTo>
                  <a:pt x="416161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0982CA80-DD05-0829-6CC0-4406F28DBBC3}"/>
              </a:ext>
            </a:extLst>
          </p:cNvPr>
          <p:cNvSpPr txBox="1"/>
          <p:nvPr/>
        </p:nvSpPr>
        <p:spPr>
          <a:xfrm>
            <a:off x="11658600" y="571500"/>
            <a:ext cx="6553200" cy="2123658"/>
          </a:xfrm>
          <a:prstGeom prst="rect">
            <a:avLst/>
          </a:prstGeom>
          <a:solidFill>
            <a:srgbClr val="2D2C4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rPr>
              <a:t>DẠY</a:t>
            </a: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noProof="0" dirty="0">
                <a:ln>
                  <a:noFill/>
                </a:ln>
                <a:solidFill>
                  <a:schemeClr val="bg1"/>
                </a:solidFill>
                <a:effectLst/>
                <a:uLnTx/>
                <a:uFillTx/>
                <a:latin typeface="#9Slide07 IcielTALUHLA" pitchFamily="2" charset="0"/>
                <a:ea typeface="+mn-ea"/>
                <a:cs typeface="Times New Roman" panose="02020603050405020304" pitchFamily="18" charset="0"/>
              </a:rPr>
              <a:t>THEO TRẠM</a:t>
            </a:r>
            <a:endParaRPr kumimoji="0" lang="en-US" sz="6600" b="0" i="0" u="none" strike="noStrike" kern="1200" cap="none" spc="0" normalizeH="0" baseline="0" noProof="0" dirty="0">
              <a:ln>
                <a:noFill/>
              </a:ln>
              <a:solidFill>
                <a:schemeClr val="bg1"/>
              </a:solidFill>
              <a:effectLst/>
              <a:uLnTx/>
              <a:uFillTx/>
              <a:latin typeface="#9Slide07 IcielTALUHLA" pitchFamily="2"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E8D7EF2D-76EB-DC7B-4EB3-9AEFDEA92200}"/>
              </a:ext>
            </a:extLst>
          </p:cNvPr>
          <p:cNvSpPr txBox="1"/>
          <p:nvPr/>
        </p:nvSpPr>
        <p:spPr>
          <a:xfrm>
            <a:off x="1524000" y="894933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1</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5" name="TextBox 4">
            <a:extLst>
              <a:ext uri="{FF2B5EF4-FFF2-40B4-BE49-F238E27FC236}">
                <a16:creationId xmlns:a16="http://schemas.microsoft.com/office/drawing/2014/main" id="{2AB8AD95-13C2-81B2-A417-1A36F319A554}"/>
              </a:ext>
            </a:extLst>
          </p:cNvPr>
          <p:cNvSpPr txBox="1"/>
          <p:nvPr/>
        </p:nvSpPr>
        <p:spPr>
          <a:xfrm>
            <a:off x="-88900" y="5686243"/>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2</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61134558-2B8F-A279-4977-4BB26F96453C}"/>
              </a:ext>
            </a:extLst>
          </p:cNvPr>
          <p:cNvSpPr txBox="1"/>
          <p:nvPr/>
        </p:nvSpPr>
        <p:spPr>
          <a:xfrm>
            <a:off x="8458200" y="4762500"/>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3</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47FA3EAD-7253-6678-E8A7-B45DD74A45C2}"/>
              </a:ext>
            </a:extLst>
          </p:cNvPr>
          <p:cNvSpPr txBox="1"/>
          <p:nvPr/>
        </p:nvSpPr>
        <p:spPr>
          <a:xfrm>
            <a:off x="7162800" y="473127"/>
            <a:ext cx="3962400" cy="11495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rPr>
              <a:t>TRẠM</a:t>
            </a:r>
            <a:r>
              <a:rPr kumimoji="0" lang="en-US" sz="6600" b="1" i="0" u="none" strike="noStrike" kern="1200" cap="none" spc="0" normalizeH="0" noProof="0" dirty="0">
                <a:ln>
                  <a:noFill/>
                </a:ln>
                <a:solidFill>
                  <a:prstClr val="black"/>
                </a:solidFill>
                <a:effectLst/>
                <a:uLnTx/>
                <a:uFillTx/>
                <a:latin typeface="#9Slide07 IcielTALUHLA" pitchFamily="2" charset="0"/>
                <a:ea typeface="+mn-ea"/>
                <a:cs typeface="Times New Roman" panose="02020603050405020304" pitchFamily="18" charset="0"/>
              </a:rPr>
              <a:t> 4</a:t>
            </a:r>
            <a:endParaRPr kumimoji="0" lang="en-US" sz="6600" b="0" i="0" u="none" strike="noStrike" kern="1200" cap="none" spc="0" normalizeH="0" baseline="0" noProof="0" dirty="0">
              <a:ln>
                <a:noFill/>
              </a:ln>
              <a:solidFill>
                <a:prstClr val="black"/>
              </a:solidFill>
              <a:effectLst/>
              <a:uLnTx/>
              <a:uFillTx/>
              <a:latin typeface="#9Slide07 IcielTALUHLA" pitchFamily="2" charset="0"/>
              <a:ea typeface="+mn-ea"/>
              <a:cs typeface="Times New Roman" panose="02020603050405020304" pitchFamily="18" charset="0"/>
            </a:endParaRPr>
          </a:p>
        </p:txBody>
      </p:sp>
      <p:sp>
        <p:nvSpPr>
          <p:cNvPr id="9" name="Rounded Rectangle 2">
            <a:extLst>
              <a:ext uri="{FF2B5EF4-FFF2-40B4-BE49-F238E27FC236}">
                <a16:creationId xmlns:a16="http://schemas.microsoft.com/office/drawing/2014/main" id="{2EF0863A-EDF2-5462-A276-B1D93CA07CC3}"/>
              </a:ext>
            </a:extLst>
          </p:cNvPr>
          <p:cNvSpPr/>
          <p:nvPr/>
        </p:nvSpPr>
        <p:spPr>
          <a:xfrm>
            <a:off x="5029200" y="8117731"/>
            <a:ext cx="8229600" cy="1943100"/>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3600" b="1" dirty="0">
                <a:solidFill>
                  <a:schemeClr val="tx1"/>
                </a:solidFill>
                <a:latin typeface="Times New Roman" panose="02020603050405020304" pitchFamily="18" charset="0"/>
                <a:cs typeface="Times New Roman" panose="02020603050405020304" pitchFamily="18" charset="0"/>
              </a:rPr>
              <a:t>Luận điểm 1</a:t>
            </a:r>
          </a:p>
          <a:p>
            <a:pPr algn="just"/>
            <a:r>
              <a:rPr lang="vi-VN" sz="3600" dirty="0">
                <a:solidFill>
                  <a:schemeClr val="tx1"/>
                </a:solidFill>
                <a:latin typeface="Times New Roman" panose="02020603050405020304" pitchFamily="18" charset="0"/>
                <a:cs typeface="Times New Roman" panose="02020603050405020304" pitchFamily="18" charset="0"/>
              </a:rPr>
              <a:t>Hình tượng bà Tú thuộc về kiểu gia đình nhà Nho theo ảnh hưởng Nho giáo</a:t>
            </a:r>
          </a:p>
        </p:txBody>
      </p:sp>
      <p:sp>
        <p:nvSpPr>
          <p:cNvPr id="10" name="Rounded Rectangle 3">
            <a:extLst>
              <a:ext uri="{FF2B5EF4-FFF2-40B4-BE49-F238E27FC236}">
                <a16:creationId xmlns:a16="http://schemas.microsoft.com/office/drawing/2014/main" id="{616F686F-1C8F-A1CE-DE62-F4C01C834E50}"/>
              </a:ext>
            </a:extLst>
          </p:cNvPr>
          <p:cNvSpPr/>
          <p:nvPr/>
        </p:nvSpPr>
        <p:spPr>
          <a:xfrm>
            <a:off x="333375" y="3055861"/>
            <a:ext cx="6781800" cy="2468639"/>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3600" b="1" dirty="0">
                <a:solidFill>
                  <a:schemeClr val="tx1"/>
                </a:solidFill>
                <a:latin typeface="Times New Roman" panose="02020603050405020304" pitchFamily="18" charset="0"/>
                <a:cs typeface="Times New Roman" panose="02020603050405020304" pitchFamily="18" charset="0"/>
              </a:rPr>
              <a:t>Luận điểm 2</a:t>
            </a:r>
            <a:r>
              <a:rPr lang="en-US" sz="3600" b="1" dirty="0">
                <a:solidFill>
                  <a:schemeClr val="tx1"/>
                </a:solidFill>
                <a:latin typeface="Times New Roman" panose="02020603050405020304" pitchFamily="18" charset="0"/>
                <a:cs typeface="Times New Roman" panose="02020603050405020304" pitchFamily="18" charset="0"/>
              </a:rPr>
              <a:t>: </a:t>
            </a:r>
            <a:r>
              <a:rPr lang="vi-VN" sz="3600" dirty="0">
                <a:solidFill>
                  <a:schemeClr val="tx1"/>
                </a:solidFill>
                <a:latin typeface="Times New Roman" panose="02020603050405020304" pitchFamily="18" charset="0"/>
                <a:cs typeface="Times New Roman" panose="02020603050405020304" pitchFamily="18" charset="0"/>
              </a:rPr>
              <a:t>Hình tượng bà Tú trong 2 câu đề của bài thơ</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ảnh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bà</a:t>
            </a:r>
            <a:r>
              <a:rPr lang="en-US" sz="3600" dirty="0">
                <a:solidFill>
                  <a:schemeClr val="tx1"/>
                </a:solidFill>
                <a:latin typeface="Times New Roman" panose="02020603050405020304" pitchFamily="18" charset="0"/>
                <a:cs typeface="Times New Roman" panose="02020603050405020304" pitchFamily="18" charset="0"/>
              </a:rPr>
              <a:t> Tú </a:t>
            </a:r>
            <a:r>
              <a:rPr lang="en-US" sz="3600" dirty="0" err="1">
                <a:solidFill>
                  <a:schemeClr val="tx1"/>
                </a:solidFill>
                <a:latin typeface="Times New Roman" panose="02020603050405020304" pitchFamily="18" charset="0"/>
                <a:cs typeface="Times New Roman" panose="02020603050405020304" pitchFamily="18" charset="0"/>
              </a:rPr>
              <a:t>hiện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như</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chân</a:t>
            </a:r>
            <a:r>
              <a:rPr lang="en-US" sz="3600" dirty="0">
                <a:solidFill>
                  <a:schemeClr val="tx1"/>
                </a:solidFill>
                <a:latin typeface="Times New Roman" panose="02020603050405020304" pitchFamily="18" charset="0"/>
                <a:cs typeface="Times New Roman" panose="02020603050405020304" pitchFamily="18" charset="0"/>
              </a:rPr>
              <a:t> dung </a:t>
            </a:r>
            <a:r>
              <a:rPr lang="en-US" sz="3600" dirty="0" err="1">
                <a:solidFill>
                  <a:schemeClr val="tx1"/>
                </a:solidFill>
                <a:latin typeface="Times New Roman" panose="02020603050405020304" pitchFamily="18" charset="0"/>
                <a:cs typeface="Times New Roman" panose="02020603050405020304" pitchFamily="18" charset="0"/>
              </a:rPr>
              <a:t>một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cuộc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một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duyên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phận</a:t>
            </a:r>
            <a:r>
              <a:rPr lang="en-US" sz="3600" dirty="0">
                <a:solidFill>
                  <a:schemeClr val="tx1"/>
                </a:solidFill>
                <a:latin typeface="Times New Roman" panose="02020603050405020304" pitchFamily="18" charset="0"/>
                <a:cs typeface="Times New Roman" panose="02020603050405020304" pitchFamily="18" charset="0"/>
              </a:rPr>
              <a:t>)</a:t>
            </a: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4">
            <a:extLst>
              <a:ext uri="{FF2B5EF4-FFF2-40B4-BE49-F238E27FC236}">
                <a16:creationId xmlns:a16="http://schemas.microsoft.com/office/drawing/2014/main" id="{D9A39551-656F-4C88-1C09-8BD0485DA2B0}"/>
              </a:ext>
            </a:extLst>
          </p:cNvPr>
          <p:cNvSpPr/>
          <p:nvPr/>
        </p:nvSpPr>
        <p:spPr>
          <a:xfrm>
            <a:off x="11849100" y="2933700"/>
            <a:ext cx="6172200" cy="5105400"/>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vi-VN" sz="3600" b="1" dirty="0">
                <a:solidFill>
                  <a:schemeClr val="tx1"/>
                </a:solidFill>
                <a:latin typeface="Times New Roman" panose="02020603050405020304" pitchFamily="18" charset="0"/>
                <a:cs typeface="Times New Roman" panose="02020603050405020304" pitchFamily="18" charset="0"/>
              </a:rPr>
              <a:t>Luận điểm 3</a:t>
            </a:r>
          </a:p>
          <a:p>
            <a:pPr algn="just"/>
            <a:r>
              <a:rPr lang="vi-VN" sz="3600" dirty="0">
                <a:solidFill>
                  <a:schemeClr val="tx1"/>
                </a:solidFill>
                <a:latin typeface="Times New Roman" panose="02020603050405020304" pitchFamily="18" charset="0"/>
                <a:cs typeface="Times New Roman" panose="02020603050405020304" pitchFamily="18" charset="0"/>
              </a:rPr>
              <a:t>Hình tượng bà Tú trong hai câu thực của bài thơ</a:t>
            </a:r>
            <a:endParaRPr lang="en-US" sz="3600" dirty="0">
              <a:solidFill>
                <a:schemeClr val="tx1"/>
              </a:solidFill>
              <a:latin typeface="Times New Roman" panose="02020603050405020304" pitchFamily="18" charset="0"/>
              <a:cs typeface="Times New Roman" panose="02020603050405020304" pitchFamily="18" charset="0"/>
            </a:endParaRPr>
          </a:p>
          <a:p>
            <a:pPr algn="just"/>
            <a:r>
              <a:rPr lang="en-US" sz="3600" dirty="0">
                <a:solidFill>
                  <a:schemeClr val="tx1"/>
                </a:solidFill>
                <a:latin typeface="Times New Roman" panose="02020603050405020304" pitchFamily="18" charset="0"/>
                <a:cs typeface="Times New Roman" panose="02020603050405020304" pitchFamily="18" charset="0"/>
              </a:rPr>
              <a:t>(</a:t>
            </a:r>
            <a:r>
              <a:rPr lang="en-US" sz="3600" dirty="0" err="1">
                <a:solidFill>
                  <a:schemeClr val="tx1"/>
                </a:solidFill>
                <a:latin typeface="Times New Roman" panose="02020603050405020304" pitchFamily="18" charset="0"/>
                <a:cs typeface="Times New Roman" panose="02020603050405020304" pitchFamily="18" charset="0"/>
              </a:rPr>
              <a:t>bà</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Tú</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gian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xã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hội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giữa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cảnh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chợ</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là</a:t>
            </a:r>
            <a:r>
              <a:rPr lang="en-US" sz="3600" dirty="0">
                <a:solidFill>
                  <a:schemeClr val="tx1"/>
                </a:solidFill>
                <a:latin typeface="Times New Roman" panose="02020603050405020304" pitchFamily="18" charset="0"/>
                <a:cs typeface="Times New Roman" panose="02020603050405020304" pitchFamily="18" charset="0"/>
              </a:rPr>
              <a:t> con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của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việc</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đảm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đang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tháo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vát</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thương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khó</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tảo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tần</a:t>
            </a: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12" name="Rounded Rectangle 5">
            <a:extLst>
              <a:ext uri="{FF2B5EF4-FFF2-40B4-BE49-F238E27FC236}">
                <a16:creationId xmlns:a16="http://schemas.microsoft.com/office/drawing/2014/main" id="{E4F1014E-44D4-253E-F6A3-4CC5E4AD29E4}"/>
              </a:ext>
            </a:extLst>
          </p:cNvPr>
          <p:cNvSpPr/>
          <p:nvPr/>
        </p:nvSpPr>
        <p:spPr>
          <a:xfrm>
            <a:off x="777875" y="188069"/>
            <a:ext cx="7054850" cy="2468639"/>
          </a:xfrm>
          <a:prstGeom prst="roundRect">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3600" b="1" dirty="0">
                <a:solidFill>
                  <a:schemeClr val="tx1"/>
                </a:solidFill>
                <a:latin typeface="Times New Roman" panose="02020603050405020304" pitchFamily="18" charset="0"/>
                <a:cs typeface="Times New Roman" panose="02020603050405020304" pitchFamily="18" charset="0"/>
              </a:rPr>
              <a:t>Luận điểm 4</a:t>
            </a:r>
            <a:r>
              <a:rPr lang="en-US" sz="3600" b="1" dirty="0">
                <a:solidFill>
                  <a:schemeClr val="tx1"/>
                </a:solidFill>
                <a:latin typeface="Times New Roman" panose="02020603050405020304" pitchFamily="18" charset="0"/>
                <a:cs typeface="Times New Roman" panose="02020603050405020304" pitchFamily="18" charset="0"/>
              </a:rPr>
              <a:t>: </a:t>
            </a:r>
            <a:r>
              <a:rPr lang="vi-VN" sz="3600" dirty="0">
                <a:solidFill>
                  <a:schemeClr val="tx1"/>
                </a:solidFill>
                <a:latin typeface="Times New Roman" panose="02020603050405020304" pitchFamily="18" charset="0"/>
                <a:cs typeface="Times New Roman" panose="02020603050405020304" pitchFamily="18" charset="0"/>
              </a:rPr>
              <a:t>Hình tượng bà Tú trong 2 câu luận của bài thơ</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bà</a:t>
            </a:r>
            <a:r>
              <a:rPr lang="en-US" sz="3600" dirty="0">
                <a:solidFill>
                  <a:schemeClr val="tx1"/>
                </a:solidFill>
                <a:latin typeface="Times New Roman" panose="02020603050405020304" pitchFamily="18" charset="0"/>
                <a:cs typeface="Times New Roman" panose="02020603050405020304" pitchFamily="18" charset="0"/>
              </a:rPr>
              <a:t> Tú </a:t>
            </a:r>
            <a:r>
              <a:rPr lang="en-US" sz="3600" dirty="0" err="1">
                <a:solidFill>
                  <a:schemeClr val="tx1"/>
                </a:solidFill>
                <a:latin typeface="Times New Roman" panose="02020603050405020304" pitchFamily="18" charset="0"/>
                <a:cs typeface="Times New Roman" panose="02020603050405020304" pitchFamily="18" charset="0"/>
              </a:rPr>
              <a:t>trong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mối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quan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hệ</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với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gia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đình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thảo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hiền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nhu</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thuận</a:t>
            </a:r>
            <a:r>
              <a:rPr lang="en-US" sz="3600" dirty="0">
                <a:solidFill>
                  <a:schemeClr val="tx1"/>
                </a:solidFill>
                <a:latin typeface="Times New Roman" panose="02020603050405020304" pitchFamily="18" charset="0"/>
                <a:cs typeface="Times New Roman" panose="02020603050405020304" pitchFamily="18" charset="0"/>
              </a:rPr>
              <a:t>”</a:t>
            </a:r>
            <a:endParaRPr lang="vi-VN" sz="3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117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9" grpId="0" animBg="1"/>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36910514"/>
              </p:ext>
            </p:extLst>
          </p:nvPr>
        </p:nvGraphicFramePr>
        <p:xfrm>
          <a:off x="381000" y="266700"/>
          <a:ext cx="17373600" cy="9476312"/>
        </p:xfrm>
        <a:graphic>
          <a:graphicData uri="http://schemas.openxmlformats.org/drawingml/2006/table">
            <a:tbl>
              <a:tblPr>
                <a:tableStyleId>{5940675A-B579-460E-94D1-54222C63F5DA}</a:tableStyleId>
              </a:tblPr>
              <a:tblGrid>
                <a:gridCol w="3124200">
                  <a:extLst>
                    <a:ext uri="{9D8B030D-6E8A-4147-A177-3AD203B41FA5}">
                      <a16:colId xmlns:a16="http://schemas.microsoft.com/office/drawing/2014/main" val="1811236176"/>
                    </a:ext>
                  </a:extLst>
                </a:gridCol>
                <a:gridCol w="10591800">
                  <a:extLst>
                    <a:ext uri="{9D8B030D-6E8A-4147-A177-3AD203B41FA5}">
                      <a16:colId xmlns:a16="http://schemas.microsoft.com/office/drawing/2014/main" val="3109285503"/>
                    </a:ext>
                  </a:extLst>
                </a:gridCol>
                <a:gridCol w="3657600">
                  <a:extLst>
                    <a:ext uri="{9D8B030D-6E8A-4147-A177-3AD203B41FA5}">
                      <a16:colId xmlns:a16="http://schemas.microsoft.com/office/drawing/2014/main" val="3645091102"/>
                    </a:ext>
                  </a:extLst>
                </a:gridCol>
              </a:tblGrid>
              <a:tr h="63281">
                <a:tc>
                  <a:txBody>
                    <a:bodyPr/>
                    <a:lstStyle/>
                    <a:p>
                      <a:pPr algn="ctr"/>
                      <a:r>
                        <a:rPr lang="en-US" sz="4400" b="1" dirty="0" err="1">
                          <a:effectLst/>
                          <a:latin typeface="Times New Roman" panose="02020603050405020304" pitchFamily="18" charset="0"/>
                          <a:cs typeface="Times New Roman" panose="02020603050405020304" pitchFamily="18" charset="0"/>
                        </a:rPr>
                        <a:t>Luận</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điểm</a:t>
                      </a:r>
                      <a:endParaRPr lang="en-US" sz="4400" b="1" dirty="0">
                        <a:effectLst/>
                        <a:latin typeface="Times New Roman" panose="02020603050405020304" pitchFamily="18" charset="0"/>
                        <a:cs typeface="Times New Roman" panose="02020603050405020304" pitchFamily="18" charset="0"/>
                      </a:endParaRPr>
                    </a:p>
                  </a:txBody>
                  <a:tcPr marL="6878" marR="6878" marT="6878" marB="6878" anchor="ctr">
                    <a:solidFill>
                      <a:schemeClr val="accent4">
                        <a:lumMod val="20000"/>
                        <a:lumOff val="80000"/>
                      </a:schemeClr>
                    </a:solidFill>
                  </a:tcPr>
                </a:tc>
                <a:tc>
                  <a:txBody>
                    <a:bodyPr/>
                    <a:lstStyle/>
                    <a:p>
                      <a:pPr algn="ctr"/>
                      <a:r>
                        <a:rPr lang="en-US" sz="4400" b="1">
                          <a:effectLst/>
                          <a:latin typeface="Times New Roman" panose="02020603050405020304" pitchFamily="18" charset="0"/>
                          <a:cs typeface="Times New Roman" panose="02020603050405020304" pitchFamily="18" charset="0"/>
                        </a:rPr>
                        <a:t>Bằng chứng</a:t>
                      </a:r>
                    </a:p>
                  </a:txBody>
                  <a:tcPr marL="6878" marR="6878" marT="6878" marB="6878" anchor="ctr">
                    <a:solidFill>
                      <a:schemeClr val="accent4">
                        <a:lumMod val="20000"/>
                        <a:lumOff val="80000"/>
                      </a:schemeClr>
                    </a:solidFill>
                  </a:tcPr>
                </a:tc>
                <a:tc>
                  <a:txBody>
                    <a:bodyPr/>
                    <a:lstStyle/>
                    <a:p>
                      <a:pPr algn="ctr"/>
                      <a:r>
                        <a:rPr lang="en-US" sz="4400" b="1" dirty="0" err="1">
                          <a:effectLst/>
                          <a:latin typeface="Times New Roman" panose="02020603050405020304" pitchFamily="18" charset="0"/>
                          <a:cs typeface="Times New Roman" panose="02020603050405020304" pitchFamily="18" charset="0"/>
                        </a:rPr>
                        <a:t>Lí</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lẽ</a:t>
                      </a:r>
                      <a:endParaRPr lang="en-US" sz="4400" b="1" dirty="0">
                        <a:effectLst/>
                        <a:latin typeface="Times New Roman" panose="02020603050405020304" pitchFamily="18" charset="0"/>
                        <a:cs typeface="Times New Roman" panose="02020603050405020304" pitchFamily="18" charset="0"/>
                      </a:endParaRPr>
                    </a:p>
                  </a:txBody>
                  <a:tcPr marL="6878" marR="6878" marT="6878" marB="6878" anchor="ctr">
                    <a:solidFill>
                      <a:schemeClr val="accent4">
                        <a:lumMod val="20000"/>
                        <a:lumOff val="80000"/>
                      </a:schemeClr>
                    </a:solidFill>
                  </a:tcPr>
                </a:tc>
                <a:extLst>
                  <a:ext uri="{0D108BD9-81ED-4DB2-BD59-A6C34878D82A}">
                    <a16:rowId xmlns:a16="http://schemas.microsoft.com/office/drawing/2014/main" val="1506770582"/>
                  </a:ext>
                </a:extLst>
              </a:tr>
              <a:tr h="2044250">
                <a:tc>
                  <a:txBody>
                    <a:bodyPr/>
                    <a:lstStyle/>
                    <a:p>
                      <a:pPr algn="ctr"/>
                      <a:r>
                        <a:rPr lang="vi-VN" sz="4000" b="1" dirty="0">
                          <a:solidFill>
                            <a:srgbClr val="FF0000"/>
                          </a:solidFill>
                          <a:effectLst/>
                          <a:latin typeface="Times New Roman" panose="02020603050405020304" pitchFamily="18" charset="0"/>
                          <a:cs typeface="Times New Roman" panose="02020603050405020304" pitchFamily="18" charset="0"/>
                        </a:rPr>
                        <a:t>Luận điểm 1</a:t>
                      </a:r>
                    </a:p>
                    <a:p>
                      <a:pPr algn="ctr"/>
                      <a:r>
                        <a:rPr lang="vi-VN" sz="4000" dirty="0">
                          <a:solidFill>
                            <a:srgbClr val="FF0000"/>
                          </a:solidFill>
                          <a:effectLst/>
                          <a:latin typeface="Times New Roman" panose="02020603050405020304" pitchFamily="18" charset="0"/>
                          <a:cs typeface="Times New Roman" panose="02020603050405020304" pitchFamily="18" charset="0"/>
                        </a:rPr>
                        <a:t>Hình tượng bà Tú thuộc về kiểu gia đình nhà Nho theo ảnh hưởng Nho giáo</a:t>
                      </a:r>
                    </a:p>
                  </a:txBody>
                  <a:tcPr marL="6878" marR="6878" marT="6878" marB="6878" anchor="ctr">
                    <a:solidFill>
                      <a:schemeClr val="accent1">
                        <a:lumMod val="20000"/>
                        <a:lumOff val="80000"/>
                      </a:schemeClr>
                    </a:solidFill>
                  </a:tcPr>
                </a:tc>
                <a:tc>
                  <a:txBody>
                    <a:bodyPr/>
                    <a:lstStyle/>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en-US" sz="3600" dirty="0">
                        <a:effectLst/>
                        <a:latin typeface="Times New Roman" panose="02020603050405020304" pitchFamily="18" charset="0"/>
                        <a:cs typeface="Times New Roman" panose="02020603050405020304" pitchFamily="18" charset="0"/>
                      </a:endParaRPr>
                    </a:p>
                    <a:p>
                      <a:pPr algn="just"/>
                      <a:endParaRPr lang="vi-VN" sz="3600" dirty="0">
                        <a:effectLst/>
                        <a:latin typeface="Times New Roman" panose="02020603050405020304" pitchFamily="18" charset="0"/>
                        <a:cs typeface="Times New Roman" panose="02020603050405020304" pitchFamily="18" charset="0"/>
                      </a:endParaRPr>
                    </a:p>
                  </a:txBody>
                  <a:tcPr marL="6878" marR="6878" marT="6878" marB="6878" anchor="ctr">
                    <a:solidFill>
                      <a:schemeClr val="bg1"/>
                    </a:solidFill>
                  </a:tcPr>
                </a:tc>
                <a:tc>
                  <a:txBody>
                    <a:bodyPr/>
                    <a:lstStyle/>
                    <a:p>
                      <a:pPr algn="just"/>
                      <a:endParaRPr lang="vi-VN" sz="3600" dirty="0">
                        <a:effectLst/>
                        <a:latin typeface="Times New Roman" panose="02020603050405020304" pitchFamily="18" charset="0"/>
                        <a:cs typeface="Times New Roman" panose="02020603050405020304" pitchFamily="18" charset="0"/>
                      </a:endParaRPr>
                    </a:p>
                  </a:txBody>
                  <a:tcPr marL="6878" marR="6878" marT="6878" marB="6878" anchor="ctr">
                    <a:solidFill>
                      <a:schemeClr val="bg1"/>
                    </a:solidFill>
                  </a:tcPr>
                </a:tc>
                <a:extLst>
                  <a:ext uri="{0D108BD9-81ED-4DB2-BD59-A6C34878D82A}">
                    <a16:rowId xmlns:a16="http://schemas.microsoft.com/office/drawing/2014/main" val="4054698952"/>
                  </a:ext>
                </a:extLst>
              </a:tr>
            </a:tbl>
          </a:graphicData>
        </a:graphic>
      </p:graphicFrame>
      <p:sp>
        <p:nvSpPr>
          <p:cNvPr id="3" name="Rectangle 2"/>
          <p:cNvSpPr/>
          <p:nvPr/>
        </p:nvSpPr>
        <p:spPr>
          <a:xfrm>
            <a:off x="3810000" y="1104900"/>
            <a:ext cx="9982200" cy="8494633"/>
          </a:xfrm>
          <a:prstGeom prst="rect">
            <a:avLst/>
          </a:prstGeom>
        </p:spPr>
        <p:txBody>
          <a:bodyPr wrap="square">
            <a:spAutoFit/>
          </a:bodyPr>
          <a:lstStyle/>
          <a:p>
            <a:pPr algn="just"/>
            <a:r>
              <a:rPr lang="vi-VN" sz="3900" dirty="0">
                <a:solidFill>
                  <a:srgbClr val="FF0000"/>
                </a:solidFill>
                <a:latin typeface="Times New Roman" panose="02020603050405020304" pitchFamily="18" charset="0"/>
                <a:cs typeface="Times New Roman" panose="02020603050405020304" pitchFamily="18" charset="0"/>
              </a:rPr>
              <a:t>- </a:t>
            </a:r>
            <a:r>
              <a:rPr lang="en-US" sz="3900" b="1" dirty="0">
                <a:solidFill>
                  <a:srgbClr val="FF0000"/>
                </a:solidFill>
                <a:latin typeface="Times New Roman" panose="02020603050405020304" pitchFamily="18" charset="0"/>
                <a:cs typeface="Times New Roman" panose="02020603050405020304" pitchFamily="18" charset="0"/>
              </a:rPr>
              <a:t>Đ</a:t>
            </a:r>
            <a:r>
              <a:rPr lang="vi-VN" sz="3900" b="1" dirty="0">
                <a:solidFill>
                  <a:srgbClr val="FF0000"/>
                </a:solidFill>
                <a:latin typeface="Times New Roman" panose="02020603050405020304" pitchFamily="18" charset="0"/>
                <a:cs typeface="Times New Roman" panose="02020603050405020304" pitchFamily="18" charset="0"/>
              </a:rPr>
              <a:t>ặc điểm gia đình bà Tú là gia đình Nho giáo</a:t>
            </a:r>
            <a:r>
              <a:rPr lang="vi-VN" sz="3900" dirty="0">
                <a:solidFill>
                  <a:srgbClr val="FF0000"/>
                </a:solidFill>
                <a:latin typeface="Times New Roman" panose="02020603050405020304" pitchFamily="18" charset="0"/>
                <a:cs typeface="Times New Roman" panose="02020603050405020304" pitchFamily="18" charset="0"/>
              </a:rPr>
              <a:t>: </a:t>
            </a:r>
            <a:r>
              <a:rPr lang="vi-VN" sz="3900" dirty="0">
                <a:latin typeface="Times New Roman" panose="02020603050405020304" pitchFamily="18" charset="0"/>
                <a:cs typeface="Times New Roman" panose="02020603050405020304" pitchFamily="18" charset="0"/>
              </a:rPr>
              <a:t>Không coi trọng sản nghiệp, chỉ chú trọng danh vị, những gia đình như thế người chồng miệt mài đèn sách, còn người vợ nuôi sống gia đình với hi vọng một ngày kia chồng đỗ đạt làm quan, cả họ được nhờ, đổi thay phận vị</a:t>
            </a:r>
          </a:p>
          <a:p>
            <a:pPr algn="just"/>
            <a:r>
              <a:rPr lang="vi-VN" sz="3900" dirty="0">
                <a:latin typeface="Times New Roman" panose="02020603050405020304" pitchFamily="18" charset="0"/>
                <a:cs typeface="Times New Roman" panose="02020603050405020304" pitchFamily="18" charset="0"/>
              </a:rPr>
              <a:t>-</a:t>
            </a:r>
            <a:r>
              <a:rPr lang="vi-VN" sz="3900" dirty="0">
                <a:solidFill>
                  <a:srgbClr val="FF0000"/>
                </a:solidFill>
                <a:latin typeface="Times New Roman" panose="02020603050405020304" pitchFamily="18" charset="0"/>
                <a:cs typeface="Times New Roman" panose="02020603050405020304" pitchFamily="18" charset="0"/>
              </a:rPr>
              <a:t> </a:t>
            </a:r>
            <a:r>
              <a:rPr lang="en-US" sz="3900" b="1" dirty="0">
                <a:solidFill>
                  <a:srgbClr val="FF0000"/>
                </a:solidFill>
                <a:latin typeface="Times New Roman" panose="02020603050405020304" pitchFamily="18" charset="0"/>
                <a:cs typeface="Times New Roman" panose="02020603050405020304" pitchFamily="18" charset="0"/>
              </a:rPr>
              <a:t>Ả</a:t>
            </a:r>
            <a:r>
              <a:rPr lang="vi-VN" sz="3900" b="1" dirty="0">
                <a:solidFill>
                  <a:srgbClr val="FF0000"/>
                </a:solidFill>
                <a:latin typeface="Times New Roman" panose="02020603050405020304" pitchFamily="18" charset="0"/>
                <a:cs typeface="Times New Roman" panose="02020603050405020304" pitchFamily="18" charset="0"/>
              </a:rPr>
              <a:t>nh hưởng của bối cảnh xã hội đến gia đình bà Tú</a:t>
            </a:r>
            <a:r>
              <a:rPr lang="vi-VN" sz="3900" dirty="0">
                <a:solidFill>
                  <a:srgbClr val="FF0000"/>
                </a:solidFill>
                <a:latin typeface="Times New Roman" panose="02020603050405020304" pitchFamily="18" charset="0"/>
                <a:cs typeface="Times New Roman" panose="02020603050405020304" pitchFamily="18" charset="0"/>
              </a:rPr>
              <a:t>: </a:t>
            </a:r>
            <a:r>
              <a:rPr lang="vi-VN" sz="3900" dirty="0">
                <a:latin typeface="Times New Roman" panose="02020603050405020304" pitchFamily="18" charset="0"/>
                <a:cs typeface="Times New Roman" panose="02020603050405020304" pitchFamily="18" charset="0"/>
              </a:rPr>
              <a:t>nền tảng kiểu gia đình ấy đến hồi lung lay khi bước vào thời buổi Tây Tàu nhộn nhạo này</a:t>
            </a:r>
          </a:p>
          <a:p>
            <a:pPr algn="just"/>
            <a:r>
              <a:rPr lang="vi-VN" sz="3900" dirty="0">
                <a:latin typeface="Times New Roman" panose="02020603050405020304" pitchFamily="18" charset="0"/>
                <a:cs typeface="Times New Roman" panose="02020603050405020304" pitchFamily="18" charset="0"/>
              </a:rPr>
              <a:t>- </a:t>
            </a:r>
            <a:r>
              <a:rPr lang="en-US" sz="3900" b="1" dirty="0">
                <a:solidFill>
                  <a:srgbClr val="FF0000"/>
                </a:solidFill>
                <a:latin typeface="Times New Roman" panose="02020603050405020304" pitchFamily="18" charset="0"/>
                <a:cs typeface="Times New Roman" panose="02020603050405020304" pitchFamily="18" charset="0"/>
              </a:rPr>
              <a:t>S</a:t>
            </a:r>
            <a:r>
              <a:rPr lang="vi-VN" sz="3900" b="1" dirty="0">
                <a:solidFill>
                  <a:srgbClr val="FF0000"/>
                </a:solidFill>
                <a:latin typeface="Times New Roman" panose="02020603050405020304" pitchFamily="18" charset="0"/>
                <a:cs typeface="Times New Roman" panose="02020603050405020304" pitchFamily="18" charset="0"/>
              </a:rPr>
              <a:t>ố phận của bà Tú trong gia đình</a:t>
            </a:r>
            <a:r>
              <a:rPr lang="vi-VN" sz="3900" dirty="0">
                <a:solidFill>
                  <a:srgbClr val="FF0000"/>
                </a:solidFill>
                <a:latin typeface="Times New Roman" panose="02020603050405020304" pitchFamily="18" charset="0"/>
                <a:cs typeface="Times New Roman" panose="02020603050405020304" pitchFamily="18" charset="0"/>
              </a:rPr>
              <a:t>: </a:t>
            </a:r>
            <a:r>
              <a:rPr lang="vi-VN" sz="3900" dirty="0">
                <a:latin typeface="Times New Roman" panose="02020603050405020304" pitchFamily="18" charset="0"/>
                <a:cs typeface="Times New Roman" panose="02020603050405020304" pitchFamily="18" charset="0"/>
              </a:rPr>
              <a:t>khi mà đô thị hóa đã làm ra cái cảnh phố nửa làng ở đất Vị Xuyên này, thì bà Tú cũng bị dạt theo cuộc sống bươn chải nhất thời để đợi chồng thành đạt</a:t>
            </a:r>
          </a:p>
        </p:txBody>
      </p:sp>
      <p:sp>
        <p:nvSpPr>
          <p:cNvPr id="4" name="Rectangle 3"/>
          <p:cNvSpPr/>
          <p:nvPr/>
        </p:nvSpPr>
        <p:spPr>
          <a:xfrm>
            <a:off x="14197445" y="1104900"/>
            <a:ext cx="3404755" cy="7201972"/>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a:t>
            </a:r>
            <a:r>
              <a:rPr lang="vi-VN" sz="4200" dirty="0">
                <a:solidFill>
                  <a:schemeClr val="accent6">
                    <a:lumMod val="75000"/>
                  </a:schemeClr>
                </a:solidFill>
                <a:latin typeface="Times New Roman" panose="02020603050405020304" pitchFamily="18" charset="0"/>
                <a:cs typeface="Times New Roman" panose="02020603050405020304" pitchFamily="18" charset="0"/>
              </a:rPr>
              <a:t>Lí giải, đánh giá, nhận xét của tác giả về cuộc đời bà Tú trong bối cảnh thời đại: Đó là cuộc bươn chải không có kết thúc, bươn chải đã thành số phận của bà</a:t>
            </a:r>
          </a:p>
        </p:txBody>
      </p:sp>
    </p:spTree>
    <p:extLst>
      <p:ext uri="{BB962C8B-B14F-4D97-AF65-F5344CB8AC3E}">
        <p14:creationId xmlns:p14="http://schemas.microsoft.com/office/powerpoint/2010/main" val="59143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67012151"/>
              </p:ext>
            </p:extLst>
          </p:nvPr>
        </p:nvGraphicFramePr>
        <p:xfrm>
          <a:off x="457200" y="1028700"/>
          <a:ext cx="17373600" cy="7952312"/>
        </p:xfrm>
        <a:graphic>
          <a:graphicData uri="http://schemas.openxmlformats.org/drawingml/2006/table">
            <a:tbl>
              <a:tblPr>
                <a:tableStyleId>{5940675A-B579-460E-94D1-54222C63F5DA}</a:tableStyleId>
              </a:tblPr>
              <a:tblGrid>
                <a:gridCol w="4095250">
                  <a:extLst>
                    <a:ext uri="{9D8B030D-6E8A-4147-A177-3AD203B41FA5}">
                      <a16:colId xmlns:a16="http://schemas.microsoft.com/office/drawing/2014/main" val="1811236176"/>
                    </a:ext>
                  </a:extLst>
                </a:gridCol>
                <a:gridCol w="6250735">
                  <a:extLst>
                    <a:ext uri="{9D8B030D-6E8A-4147-A177-3AD203B41FA5}">
                      <a16:colId xmlns:a16="http://schemas.microsoft.com/office/drawing/2014/main" val="3109285503"/>
                    </a:ext>
                  </a:extLst>
                </a:gridCol>
                <a:gridCol w="7027615">
                  <a:extLst>
                    <a:ext uri="{9D8B030D-6E8A-4147-A177-3AD203B41FA5}">
                      <a16:colId xmlns:a16="http://schemas.microsoft.com/office/drawing/2014/main" val="3645091102"/>
                    </a:ext>
                  </a:extLst>
                </a:gridCol>
              </a:tblGrid>
              <a:tr h="63281">
                <a:tc>
                  <a:txBody>
                    <a:bodyPr/>
                    <a:lstStyle/>
                    <a:p>
                      <a:pPr algn="ctr"/>
                      <a:r>
                        <a:rPr lang="en-US" sz="4000" b="1" dirty="0" err="1">
                          <a:effectLst/>
                          <a:latin typeface="Times New Roman" panose="02020603050405020304" pitchFamily="18" charset="0"/>
                          <a:cs typeface="Times New Roman" panose="02020603050405020304" pitchFamily="18" charset="0"/>
                        </a:rPr>
                        <a:t>Luận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điểm</a:t>
                      </a:r>
                      <a:endParaRPr lang="en-US" sz="4000" b="1" dirty="0">
                        <a:effectLst/>
                        <a:latin typeface="Times New Roman" panose="02020603050405020304" pitchFamily="18" charset="0"/>
                        <a:cs typeface="Times New Roman" panose="02020603050405020304" pitchFamily="18" charset="0"/>
                      </a:endParaRPr>
                    </a:p>
                  </a:txBody>
                  <a:tcPr marL="6878" marR="6878" marT="6878" marB="6878" anchor="ctr">
                    <a:solidFill>
                      <a:schemeClr val="accent4">
                        <a:lumMod val="20000"/>
                        <a:lumOff val="80000"/>
                      </a:schemeClr>
                    </a:solidFill>
                  </a:tcPr>
                </a:tc>
                <a:tc>
                  <a:txBody>
                    <a:bodyPr/>
                    <a:lstStyle/>
                    <a:p>
                      <a:pPr algn="ctr"/>
                      <a:r>
                        <a:rPr lang="en-US" sz="4000" b="1">
                          <a:effectLst/>
                          <a:latin typeface="Times New Roman" panose="02020603050405020304" pitchFamily="18" charset="0"/>
                          <a:cs typeface="Times New Roman" panose="02020603050405020304" pitchFamily="18" charset="0"/>
                        </a:rPr>
                        <a:t>Bằng chứng</a:t>
                      </a:r>
                    </a:p>
                  </a:txBody>
                  <a:tcPr marL="6878" marR="6878" marT="6878" marB="6878" anchor="ctr">
                    <a:solidFill>
                      <a:schemeClr val="accent4">
                        <a:lumMod val="20000"/>
                        <a:lumOff val="80000"/>
                      </a:schemeClr>
                    </a:solidFill>
                  </a:tcPr>
                </a:tc>
                <a:tc>
                  <a:txBody>
                    <a:bodyPr/>
                    <a:lstStyle/>
                    <a:p>
                      <a:pPr algn="ctr"/>
                      <a:r>
                        <a:rPr lang="en-US" sz="4000" b="1" dirty="0" err="1">
                          <a:effectLst/>
                          <a:latin typeface="Times New Roman" panose="02020603050405020304" pitchFamily="18" charset="0"/>
                          <a:cs typeface="Times New Roman" panose="02020603050405020304" pitchFamily="18" charset="0"/>
                        </a:rPr>
                        <a:t>Lí</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lẽ</a:t>
                      </a:r>
                      <a:endParaRPr lang="en-US" sz="4000" b="1" dirty="0">
                        <a:effectLst/>
                        <a:latin typeface="Times New Roman" panose="02020603050405020304" pitchFamily="18" charset="0"/>
                        <a:cs typeface="Times New Roman" panose="02020603050405020304" pitchFamily="18" charset="0"/>
                      </a:endParaRPr>
                    </a:p>
                  </a:txBody>
                  <a:tcPr marL="6878" marR="6878" marT="6878" marB="6878" anchor="ctr">
                    <a:solidFill>
                      <a:schemeClr val="accent4">
                        <a:lumMod val="20000"/>
                        <a:lumOff val="80000"/>
                      </a:schemeClr>
                    </a:solidFill>
                  </a:tcPr>
                </a:tc>
                <a:extLst>
                  <a:ext uri="{0D108BD9-81ED-4DB2-BD59-A6C34878D82A}">
                    <a16:rowId xmlns:a16="http://schemas.microsoft.com/office/drawing/2014/main" val="1506770582"/>
                  </a:ext>
                </a:extLst>
              </a:tr>
              <a:tr h="855668">
                <a:tc>
                  <a:txBody>
                    <a:bodyPr/>
                    <a:lstStyle/>
                    <a:p>
                      <a:pPr algn="ctr"/>
                      <a:r>
                        <a:rPr lang="vi-VN" sz="4000" b="1" dirty="0">
                          <a:effectLst/>
                          <a:latin typeface="Times New Roman" panose="02020603050405020304" pitchFamily="18" charset="0"/>
                          <a:cs typeface="Times New Roman" panose="02020603050405020304" pitchFamily="18" charset="0"/>
                        </a:rPr>
                        <a:t>Luận điểm 2</a:t>
                      </a:r>
                    </a:p>
                    <a:p>
                      <a:pPr algn="ctr"/>
                      <a:r>
                        <a:rPr lang="vi-VN" sz="4000" dirty="0">
                          <a:solidFill>
                            <a:srgbClr val="FF0000"/>
                          </a:solidFill>
                          <a:effectLst/>
                          <a:latin typeface="Times New Roman" panose="02020603050405020304" pitchFamily="18" charset="0"/>
                          <a:cs typeface="Times New Roman" panose="02020603050405020304" pitchFamily="18" charset="0"/>
                        </a:rPr>
                        <a:t>Hình tượng bà Tú trong 2 câu đề của bài thơ</a:t>
                      </a:r>
                      <a:endParaRPr lang="en-US" sz="4000" dirty="0">
                        <a:solidFill>
                          <a:srgbClr val="FF0000"/>
                        </a:solidFill>
                        <a:effectLst/>
                        <a:latin typeface="Times New Roman" panose="02020603050405020304" pitchFamily="18" charset="0"/>
                        <a:cs typeface="Times New Roman" panose="02020603050405020304" pitchFamily="18" charset="0"/>
                      </a:endParaRPr>
                    </a:p>
                    <a:p>
                      <a:pPr algn="ctr"/>
                      <a:r>
                        <a:rPr lang="en-US" sz="4000" dirty="0">
                          <a:effectLst/>
                          <a:latin typeface="Times New Roman" panose="02020603050405020304" pitchFamily="18" charset="0"/>
                          <a:cs typeface="Times New Roman" panose="02020603050405020304" pitchFamily="18" charset="0"/>
                        </a:rPr>
                        <a:t>(</a:t>
                      </a:r>
                      <a:r>
                        <a:rPr lang="en-US" sz="4000" dirty="0" err="1">
                          <a:effectLst/>
                          <a:latin typeface="Times New Roman" panose="02020603050405020304" pitchFamily="18" charset="0"/>
                          <a:cs typeface="Times New Roman" panose="02020603050405020304" pitchFamily="18" charset="0"/>
                        </a:rPr>
                        <a:t>hình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ảnh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bà</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Tú</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hiện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lên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như</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chân</a:t>
                      </a:r>
                      <a:r>
                        <a:rPr lang="en-US" sz="4000" baseline="0" dirty="0">
                          <a:effectLst/>
                          <a:latin typeface="Times New Roman" panose="02020603050405020304" pitchFamily="18" charset="0"/>
                          <a:cs typeface="Times New Roman" panose="02020603050405020304" pitchFamily="18" charset="0"/>
                        </a:rPr>
                        <a:t> dung </a:t>
                      </a:r>
                      <a:r>
                        <a:rPr lang="en-US" sz="4000" baseline="0" dirty="0" err="1">
                          <a:effectLst/>
                          <a:latin typeface="Times New Roman" panose="02020603050405020304" pitchFamily="18" charset="0"/>
                          <a:cs typeface="Times New Roman" panose="02020603050405020304" pitchFamily="18" charset="0"/>
                        </a:rPr>
                        <a:t>một</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cuộc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đời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một</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duyên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phận</a:t>
                      </a:r>
                      <a:r>
                        <a:rPr lang="en-US" sz="4000" baseline="0" dirty="0">
                          <a:effectLst/>
                          <a:latin typeface="Times New Roman" panose="02020603050405020304" pitchFamily="18" charset="0"/>
                          <a:cs typeface="Times New Roman" panose="02020603050405020304" pitchFamily="18" charset="0"/>
                        </a:rPr>
                        <a:t>)</a:t>
                      </a:r>
                    </a:p>
                  </a:txBody>
                  <a:tcPr marL="6878" marR="6878" marT="6878" marB="6878" anchor="ctr">
                    <a:solidFill>
                      <a:schemeClr val="accent6">
                        <a:lumMod val="20000"/>
                        <a:lumOff val="80000"/>
                      </a:schemeClr>
                    </a:solidFill>
                  </a:tcPr>
                </a:tc>
                <a:tc>
                  <a:txBody>
                    <a:bodyPr/>
                    <a:lstStyle/>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vi-VN" sz="4000" dirty="0">
                        <a:effectLst/>
                        <a:latin typeface="Times New Roman" panose="02020603050405020304" pitchFamily="18" charset="0"/>
                        <a:cs typeface="Times New Roman" panose="02020603050405020304" pitchFamily="18" charset="0"/>
                      </a:endParaRPr>
                    </a:p>
                  </a:txBody>
                  <a:tcPr marL="6878" marR="6878" marT="6878" marB="6878" anchor="ctr">
                    <a:solidFill>
                      <a:schemeClr val="bg1"/>
                    </a:solidFill>
                  </a:tcPr>
                </a:tc>
                <a:tc>
                  <a:txBody>
                    <a:bodyPr/>
                    <a:lstStyle/>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p>
                      <a:pPr algn="just"/>
                      <a:endParaRPr lang="en-US" sz="4000" dirty="0">
                        <a:effectLst/>
                        <a:latin typeface="Times New Roman" panose="02020603050405020304" pitchFamily="18" charset="0"/>
                        <a:cs typeface="Times New Roman" panose="02020603050405020304" pitchFamily="18" charset="0"/>
                      </a:endParaRPr>
                    </a:p>
                  </a:txBody>
                  <a:tcPr marL="6878" marR="6878" marT="6878" marB="6878" anchor="ctr">
                    <a:solidFill>
                      <a:schemeClr val="bg1"/>
                    </a:solidFill>
                  </a:tcPr>
                </a:tc>
                <a:extLst>
                  <a:ext uri="{0D108BD9-81ED-4DB2-BD59-A6C34878D82A}">
                    <a16:rowId xmlns:a16="http://schemas.microsoft.com/office/drawing/2014/main" val="3971804742"/>
                  </a:ext>
                </a:extLst>
              </a:tr>
            </a:tbl>
          </a:graphicData>
        </a:graphic>
      </p:graphicFrame>
      <p:sp>
        <p:nvSpPr>
          <p:cNvPr id="3" name="Rectangle 2"/>
          <p:cNvSpPr/>
          <p:nvPr/>
        </p:nvSpPr>
        <p:spPr>
          <a:xfrm>
            <a:off x="4724400" y="1943100"/>
            <a:ext cx="5715000" cy="4401205"/>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Phần trích dẫn hai câu đề bài thơ để đưa vào bài viết</a:t>
            </a:r>
          </a:p>
          <a:p>
            <a:pPr algn="just"/>
            <a:r>
              <a:rPr lang="vi-VN" sz="4000" dirty="0">
                <a:latin typeface="Times New Roman" panose="02020603050405020304" pitchFamily="18" charset="0"/>
                <a:cs typeface="Times New Roman" panose="02020603050405020304" pitchFamily="18" charset="0"/>
              </a:rPr>
              <a:t>- Các bằng chứng trích dẫn từ 2 câu đề để làm sáng tỏ luận điểm (quanh năm, mom sông, nuôi đủ năm con với một chồng)</a:t>
            </a:r>
          </a:p>
        </p:txBody>
      </p:sp>
      <p:sp>
        <p:nvSpPr>
          <p:cNvPr id="4" name="Rectangle 3"/>
          <p:cNvSpPr/>
          <p:nvPr/>
        </p:nvSpPr>
        <p:spPr>
          <a:xfrm>
            <a:off x="11010900" y="1943100"/>
            <a:ext cx="6438900" cy="6863417"/>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Nhận xét về ý nghĩa hình ảnh thời gian (quanh năm) và không gian (mom sông)</a:t>
            </a:r>
          </a:p>
          <a:p>
            <a:pPr algn="just"/>
            <a:r>
              <a:rPr lang="vi-VN" sz="4000" dirty="0">
                <a:latin typeface="Times New Roman" panose="02020603050405020304" pitchFamily="18" charset="0"/>
                <a:cs typeface="Times New Roman" panose="02020603050405020304" pitchFamily="18" charset="0"/>
              </a:rPr>
              <a:t>- Phân tích bằng chứng để cho thấy gia cảnh "nuôi đủ năm con với một chồng" của bà Tú, từ đó thấy được thái độ tự mỉa mai mình của ông Tú</a:t>
            </a:r>
          </a:p>
          <a:p>
            <a:pPr algn="just"/>
            <a:r>
              <a:rPr lang="vi-VN" sz="4000" dirty="0">
                <a:latin typeface="Times New Roman" panose="02020603050405020304" pitchFamily="18" charset="0"/>
                <a:cs typeface="Times New Roman" panose="02020603050405020304" pitchFamily="18" charset="0"/>
              </a:rPr>
              <a:t>- Đánh giá chung về 2 câu đề "thật xứng đáng là cặp câu hay nhất bài thơ"</a:t>
            </a:r>
          </a:p>
        </p:txBody>
      </p:sp>
    </p:spTree>
    <p:extLst>
      <p:ext uri="{BB962C8B-B14F-4D97-AF65-F5344CB8AC3E}">
        <p14:creationId xmlns:p14="http://schemas.microsoft.com/office/powerpoint/2010/main" val="212879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01964126"/>
              </p:ext>
            </p:extLst>
          </p:nvPr>
        </p:nvGraphicFramePr>
        <p:xfrm>
          <a:off x="457200" y="862544"/>
          <a:ext cx="17373600" cy="8561912"/>
        </p:xfrm>
        <a:graphic>
          <a:graphicData uri="http://schemas.openxmlformats.org/drawingml/2006/table">
            <a:tbl>
              <a:tblPr>
                <a:tableStyleId>{5940675A-B579-460E-94D1-54222C63F5DA}</a:tableStyleId>
              </a:tblPr>
              <a:tblGrid>
                <a:gridCol w="4095250">
                  <a:extLst>
                    <a:ext uri="{9D8B030D-6E8A-4147-A177-3AD203B41FA5}">
                      <a16:colId xmlns:a16="http://schemas.microsoft.com/office/drawing/2014/main" val="1811236176"/>
                    </a:ext>
                  </a:extLst>
                </a:gridCol>
                <a:gridCol w="6250735">
                  <a:extLst>
                    <a:ext uri="{9D8B030D-6E8A-4147-A177-3AD203B41FA5}">
                      <a16:colId xmlns:a16="http://schemas.microsoft.com/office/drawing/2014/main" val="3109285503"/>
                    </a:ext>
                  </a:extLst>
                </a:gridCol>
                <a:gridCol w="7027615">
                  <a:extLst>
                    <a:ext uri="{9D8B030D-6E8A-4147-A177-3AD203B41FA5}">
                      <a16:colId xmlns:a16="http://schemas.microsoft.com/office/drawing/2014/main" val="3645091102"/>
                    </a:ext>
                  </a:extLst>
                </a:gridCol>
              </a:tblGrid>
              <a:tr h="63281">
                <a:tc>
                  <a:txBody>
                    <a:bodyPr/>
                    <a:lstStyle/>
                    <a:p>
                      <a:pPr algn="ctr"/>
                      <a:r>
                        <a:rPr lang="en-US" sz="4000" b="1" dirty="0" err="1">
                          <a:effectLst/>
                          <a:latin typeface="Times New Roman" panose="02020603050405020304" pitchFamily="18" charset="0"/>
                          <a:cs typeface="Times New Roman" panose="02020603050405020304" pitchFamily="18" charset="0"/>
                        </a:rPr>
                        <a:t>Luận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điểm</a:t>
                      </a:r>
                      <a:endParaRPr lang="en-US" sz="4000" b="1" dirty="0">
                        <a:effectLst/>
                        <a:latin typeface="Times New Roman" panose="02020603050405020304" pitchFamily="18" charset="0"/>
                        <a:cs typeface="Times New Roman" panose="02020603050405020304" pitchFamily="18" charset="0"/>
                      </a:endParaRPr>
                    </a:p>
                  </a:txBody>
                  <a:tcPr marL="6878" marR="6878" marT="6878" marB="6878" anchor="ctr">
                    <a:solidFill>
                      <a:schemeClr val="accent4">
                        <a:lumMod val="20000"/>
                        <a:lumOff val="80000"/>
                      </a:schemeClr>
                    </a:solidFill>
                  </a:tcPr>
                </a:tc>
                <a:tc>
                  <a:txBody>
                    <a:bodyPr/>
                    <a:lstStyle/>
                    <a:p>
                      <a:pPr algn="ctr"/>
                      <a:r>
                        <a:rPr lang="en-US" sz="4000" b="1">
                          <a:effectLst/>
                          <a:latin typeface="Times New Roman" panose="02020603050405020304" pitchFamily="18" charset="0"/>
                          <a:cs typeface="Times New Roman" panose="02020603050405020304" pitchFamily="18" charset="0"/>
                        </a:rPr>
                        <a:t>Bằng chứng</a:t>
                      </a:r>
                    </a:p>
                  </a:txBody>
                  <a:tcPr marL="6878" marR="6878" marT="6878" marB="6878" anchor="ctr">
                    <a:solidFill>
                      <a:schemeClr val="accent4">
                        <a:lumMod val="20000"/>
                        <a:lumOff val="80000"/>
                      </a:schemeClr>
                    </a:solidFill>
                  </a:tcPr>
                </a:tc>
                <a:tc>
                  <a:txBody>
                    <a:bodyPr/>
                    <a:lstStyle/>
                    <a:p>
                      <a:pPr algn="ctr"/>
                      <a:r>
                        <a:rPr lang="en-US" sz="4000" b="1" dirty="0" err="1">
                          <a:effectLst/>
                          <a:latin typeface="Times New Roman" panose="02020603050405020304" pitchFamily="18" charset="0"/>
                          <a:cs typeface="Times New Roman" panose="02020603050405020304" pitchFamily="18" charset="0"/>
                        </a:rPr>
                        <a:t>Lí</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lẽ</a:t>
                      </a:r>
                      <a:endParaRPr lang="en-US" sz="4000" b="1" dirty="0">
                        <a:effectLst/>
                        <a:latin typeface="Times New Roman" panose="02020603050405020304" pitchFamily="18" charset="0"/>
                        <a:cs typeface="Times New Roman" panose="02020603050405020304" pitchFamily="18" charset="0"/>
                      </a:endParaRPr>
                    </a:p>
                  </a:txBody>
                  <a:tcPr marL="6878" marR="6878" marT="6878" marB="6878" anchor="ctr">
                    <a:solidFill>
                      <a:schemeClr val="accent4">
                        <a:lumMod val="20000"/>
                        <a:lumOff val="80000"/>
                      </a:schemeClr>
                    </a:solidFill>
                  </a:tcPr>
                </a:tc>
                <a:extLst>
                  <a:ext uri="{0D108BD9-81ED-4DB2-BD59-A6C34878D82A}">
                    <a16:rowId xmlns:a16="http://schemas.microsoft.com/office/drawing/2014/main" val="1506770582"/>
                  </a:ext>
                </a:extLst>
              </a:tr>
              <a:tr h="806144">
                <a:tc>
                  <a:txBody>
                    <a:bodyPr/>
                    <a:lstStyle/>
                    <a:p>
                      <a:pPr algn="ctr"/>
                      <a:endParaRPr lang="en-US" sz="4000" b="1" dirty="0">
                        <a:effectLst/>
                        <a:latin typeface="Times New Roman" panose="02020603050405020304" pitchFamily="18" charset="0"/>
                        <a:cs typeface="Times New Roman" panose="02020603050405020304" pitchFamily="18" charset="0"/>
                      </a:endParaRPr>
                    </a:p>
                    <a:p>
                      <a:pPr algn="ctr"/>
                      <a:r>
                        <a:rPr lang="vi-VN" sz="4000" b="1" dirty="0">
                          <a:effectLst/>
                          <a:latin typeface="Times New Roman" panose="02020603050405020304" pitchFamily="18" charset="0"/>
                          <a:cs typeface="Times New Roman" panose="02020603050405020304" pitchFamily="18" charset="0"/>
                        </a:rPr>
                        <a:t>Luận điểm 3</a:t>
                      </a:r>
                    </a:p>
                    <a:p>
                      <a:pPr algn="ctr"/>
                      <a:r>
                        <a:rPr lang="vi-VN" sz="4000" dirty="0">
                          <a:effectLst/>
                          <a:latin typeface="Times New Roman" panose="02020603050405020304" pitchFamily="18" charset="0"/>
                          <a:cs typeface="Times New Roman" panose="02020603050405020304" pitchFamily="18" charset="0"/>
                        </a:rPr>
                        <a:t>Hình tượng bà Tú trong hai câu thực của bài thơ</a:t>
                      </a:r>
                      <a:endParaRPr lang="en-US" sz="4000" dirty="0">
                        <a:effectLst/>
                        <a:latin typeface="Times New Roman" panose="02020603050405020304" pitchFamily="18" charset="0"/>
                        <a:cs typeface="Times New Roman" panose="02020603050405020304" pitchFamily="18" charset="0"/>
                      </a:endParaRPr>
                    </a:p>
                    <a:p>
                      <a:pPr algn="ctr"/>
                      <a:r>
                        <a:rPr lang="en-US" sz="4000" dirty="0">
                          <a:effectLst/>
                          <a:latin typeface="Times New Roman" panose="02020603050405020304" pitchFamily="18" charset="0"/>
                          <a:cs typeface="Times New Roman" panose="02020603050405020304" pitchFamily="18" charset="0"/>
                        </a:rPr>
                        <a:t>(</a:t>
                      </a:r>
                      <a:r>
                        <a:rPr lang="en-US" sz="4000" dirty="0" err="1">
                          <a:effectLst/>
                          <a:latin typeface="Times New Roman" panose="02020603050405020304" pitchFamily="18" charset="0"/>
                          <a:cs typeface="Times New Roman" panose="02020603050405020304" pitchFamily="18" charset="0"/>
                        </a:rPr>
                        <a:t>bà</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Tú</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trong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không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gian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xã</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hội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giữa</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cảnh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chợ</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đời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là</a:t>
                      </a:r>
                      <a:r>
                        <a:rPr lang="en-US" sz="4000" baseline="0" dirty="0">
                          <a:effectLst/>
                          <a:latin typeface="Times New Roman" panose="02020603050405020304" pitchFamily="18" charset="0"/>
                          <a:cs typeface="Times New Roman" panose="02020603050405020304" pitchFamily="18" charset="0"/>
                        </a:rPr>
                        <a:t> con </a:t>
                      </a:r>
                      <a:r>
                        <a:rPr lang="en-US" sz="4000" baseline="0" dirty="0" err="1">
                          <a:effectLst/>
                          <a:latin typeface="Times New Roman" panose="02020603050405020304" pitchFamily="18" charset="0"/>
                          <a:cs typeface="Times New Roman" panose="02020603050405020304" pitchFamily="18" charset="0"/>
                        </a:rPr>
                        <a:t>người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của</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công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việc</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đảm</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đang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tháo</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vát</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thương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khó</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tảo</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tần</a:t>
                      </a:r>
                      <a:endParaRPr lang="en-US" sz="4000" baseline="0" dirty="0">
                        <a:effectLst/>
                        <a:latin typeface="Times New Roman" panose="02020603050405020304" pitchFamily="18" charset="0"/>
                        <a:cs typeface="Times New Roman" panose="02020603050405020304" pitchFamily="18" charset="0"/>
                      </a:endParaRPr>
                    </a:p>
                    <a:p>
                      <a:pPr algn="ctr"/>
                      <a:endParaRPr lang="vi-VN" sz="4000" dirty="0">
                        <a:effectLst/>
                        <a:latin typeface="Times New Roman" panose="02020603050405020304" pitchFamily="18" charset="0"/>
                        <a:cs typeface="Times New Roman" panose="02020603050405020304" pitchFamily="18" charset="0"/>
                      </a:endParaRPr>
                    </a:p>
                  </a:txBody>
                  <a:tcPr marL="6878" marR="6878" marT="6878" marB="6878" anchor="ctr">
                    <a:solidFill>
                      <a:schemeClr val="accent1">
                        <a:lumMod val="20000"/>
                        <a:lumOff val="80000"/>
                      </a:schemeClr>
                    </a:solidFill>
                  </a:tcPr>
                </a:tc>
                <a:tc>
                  <a:txBody>
                    <a:bodyPr/>
                    <a:lstStyle/>
                    <a:p>
                      <a:pPr algn="just"/>
                      <a:endParaRPr lang="vi-VN" sz="4000" dirty="0">
                        <a:effectLst/>
                        <a:latin typeface="Times New Roman" panose="02020603050405020304" pitchFamily="18" charset="0"/>
                        <a:cs typeface="Times New Roman" panose="02020603050405020304" pitchFamily="18" charset="0"/>
                      </a:endParaRPr>
                    </a:p>
                  </a:txBody>
                  <a:tcPr marL="6878" marR="6878" marT="6878" marB="6878" anchor="ctr">
                    <a:solidFill>
                      <a:schemeClr val="bg1"/>
                    </a:solidFill>
                  </a:tcPr>
                </a:tc>
                <a:tc>
                  <a:txBody>
                    <a:bodyPr/>
                    <a:lstStyle/>
                    <a:p>
                      <a:pPr algn="just"/>
                      <a:endParaRPr lang="vi-VN" sz="4000" dirty="0">
                        <a:effectLst/>
                        <a:latin typeface="Times New Roman" panose="02020603050405020304" pitchFamily="18" charset="0"/>
                        <a:cs typeface="Times New Roman" panose="02020603050405020304" pitchFamily="18" charset="0"/>
                      </a:endParaRPr>
                    </a:p>
                  </a:txBody>
                  <a:tcPr marL="6878" marR="6878" marT="6878" marB="6878" anchor="ctr">
                    <a:solidFill>
                      <a:schemeClr val="bg1"/>
                    </a:solidFill>
                  </a:tcPr>
                </a:tc>
                <a:extLst>
                  <a:ext uri="{0D108BD9-81ED-4DB2-BD59-A6C34878D82A}">
                    <a16:rowId xmlns:a16="http://schemas.microsoft.com/office/drawing/2014/main" val="330497662"/>
                  </a:ext>
                </a:extLst>
              </a:tr>
            </a:tbl>
          </a:graphicData>
        </a:graphic>
      </p:graphicFrame>
      <p:sp>
        <p:nvSpPr>
          <p:cNvPr id="4" name="Rectangle 3"/>
          <p:cNvSpPr/>
          <p:nvPr/>
        </p:nvSpPr>
        <p:spPr>
          <a:xfrm>
            <a:off x="4648200" y="2081744"/>
            <a:ext cx="5943600" cy="6863417"/>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a:t>
            </a:r>
            <a:r>
              <a:rPr lang="vi-VN" sz="4000" dirty="0">
                <a:solidFill>
                  <a:srgbClr val="FF0000"/>
                </a:solidFill>
                <a:latin typeface="Times New Roman" panose="02020603050405020304" pitchFamily="18" charset="0"/>
                <a:cs typeface="Times New Roman" panose="02020603050405020304" pitchFamily="18" charset="0"/>
              </a:rPr>
              <a:t>Phần trích dẫn hai câu thực, câu luận bài thơ để đưa vào bài viết</a:t>
            </a:r>
          </a:p>
          <a:p>
            <a:pPr algn="just"/>
            <a:r>
              <a:rPr lang="vi-VN" sz="4000" dirty="0">
                <a:latin typeface="Times New Roman" panose="02020603050405020304" pitchFamily="18" charset="0"/>
                <a:cs typeface="Times New Roman" panose="02020603050405020304" pitchFamily="18" charset="0"/>
              </a:rPr>
              <a:t>- Các bằng chứng dẫn ra từ hai câu thực (lặn lội thân cò, quẵng vắng, eo sèo)</a:t>
            </a:r>
          </a:p>
          <a:p>
            <a:pPr algn="just"/>
            <a:r>
              <a:rPr lang="vi-VN" sz="4000" dirty="0">
                <a:latin typeface="Times New Roman" panose="02020603050405020304" pitchFamily="18" charset="0"/>
                <a:cs typeface="Times New Roman" panose="02020603050405020304" pitchFamily="18" charset="0"/>
              </a:rPr>
              <a:t>- Các bằng chứng dẫn ra từ câu ca dao để so sánh (Cái cò lặn lội bờ sông, Gánh gạo đưa chồng tiếng khóc nỉ non)</a:t>
            </a:r>
          </a:p>
        </p:txBody>
      </p:sp>
      <p:sp>
        <p:nvSpPr>
          <p:cNvPr id="5" name="Rectangle 4"/>
          <p:cNvSpPr/>
          <p:nvPr/>
        </p:nvSpPr>
        <p:spPr>
          <a:xfrm>
            <a:off x="11087100" y="2081744"/>
            <a:ext cx="6438900" cy="5632311"/>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Cách so sánh hình ảnh bà Tú với "cái cò" trong ca dao xưa để nhấn mạnh sự nhẫn nại, cam chịu của bà Tú</a:t>
            </a:r>
          </a:p>
          <a:p>
            <a:pPr algn="just"/>
            <a:r>
              <a:rPr lang="vi-VN" sz="4000" dirty="0">
                <a:latin typeface="Times New Roman" panose="02020603050405020304" pitchFamily="18" charset="0"/>
                <a:cs typeface="Times New Roman" panose="02020603050405020304" pitchFamily="18" charset="0"/>
              </a:rPr>
              <a:t>- Phân tích hoàn cảnh lao động (quãng vắng, eo sèo) để làm nổi bật lên những vất vả, cực khổ mà bà Tú phải gánh chịu để nuôi gia đình</a:t>
            </a:r>
          </a:p>
        </p:txBody>
      </p:sp>
    </p:spTree>
    <p:extLst>
      <p:ext uri="{BB962C8B-B14F-4D97-AF65-F5344CB8AC3E}">
        <p14:creationId xmlns:p14="http://schemas.microsoft.com/office/powerpoint/2010/main" val="186070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barn(inVertical)">
                                      <p:cBhvr>
                                        <p:cTn id="1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82198293"/>
              </p:ext>
            </p:extLst>
          </p:nvPr>
        </p:nvGraphicFramePr>
        <p:xfrm>
          <a:off x="381000" y="1028700"/>
          <a:ext cx="17373600" cy="7952312"/>
        </p:xfrm>
        <a:graphic>
          <a:graphicData uri="http://schemas.openxmlformats.org/drawingml/2006/table">
            <a:tbl>
              <a:tblPr>
                <a:tableStyleId>{5940675A-B579-460E-94D1-54222C63F5DA}</a:tableStyleId>
              </a:tblPr>
              <a:tblGrid>
                <a:gridCol w="4095250">
                  <a:extLst>
                    <a:ext uri="{9D8B030D-6E8A-4147-A177-3AD203B41FA5}">
                      <a16:colId xmlns:a16="http://schemas.microsoft.com/office/drawing/2014/main" val="1811236176"/>
                    </a:ext>
                  </a:extLst>
                </a:gridCol>
                <a:gridCol w="6250735">
                  <a:extLst>
                    <a:ext uri="{9D8B030D-6E8A-4147-A177-3AD203B41FA5}">
                      <a16:colId xmlns:a16="http://schemas.microsoft.com/office/drawing/2014/main" val="3109285503"/>
                    </a:ext>
                  </a:extLst>
                </a:gridCol>
                <a:gridCol w="7027615">
                  <a:extLst>
                    <a:ext uri="{9D8B030D-6E8A-4147-A177-3AD203B41FA5}">
                      <a16:colId xmlns:a16="http://schemas.microsoft.com/office/drawing/2014/main" val="3645091102"/>
                    </a:ext>
                  </a:extLst>
                </a:gridCol>
              </a:tblGrid>
              <a:tr h="63281">
                <a:tc>
                  <a:txBody>
                    <a:bodyPr/>
                    <a:lstStyle/>
                    <a:p>
                      <a:pPr algn="ctr"/>
                      <a:r>
                        <a:rPr lang="en-US" sz="4000" b="1">
                          <a:effectLst/>
                          <a:latin typeface="Times New Roman" panose="02020603050405020304" pitchFamily="18" charset="0"/>
                          <a:cs typeface="Times New Roman" panose="02020603050405020304" pitchFamily="18" charset="0"/>
                        </a:rPr>
                        <a:t>Luận điểm</a:t>
                      </a:r>
                    </a:p>
                  </a:txBody>
                  <a:tcPr marL="6878" marR="6878" marT="6878" marB="6878" anchor="ctr">
                    <a:solidFill>
                      <a:schemeClr val="accent4">
                        <a:lumMod val="20000"/>
                        <a:lumOff val="80000"/>
                      </a:schemeClr>
                    </a:solidFill>
                  </a:tcPr>
                </a:tc>
                <a:tc>
                  <a:txBody>
                    <a:bodyPr/>
                    <a:lstStyle/>
                    <a:p>
                      <a:pPr algn="ctr"/>
                      <a:r>
                        <a:rPr lang="en-US" sz="4000" b="1">
                          <a:effectLst/>
                          <a:latin typeface="Times New Roman" panose="02020603050405020304" pitchFamily="18" charset="0"/>
                          <a:cs typeface="Times New Roman" panose="02020603050405020304" pitchFamily="18" charset="0"/>
                        </a:rPr>
                        <a:t>Bằng chứng</a:t>
                      </a:r>
                    </a:p>
                  </a:txBody>
                  <a:tcPr marL="6878" marR="6878" marT="6878" marB="6878" anchor="ctr">
                    <a:solidFill>
                      <a:schemeClr val="accent4">
                        <a:lumMod val="20000"/>
                        <a:lumOff val="80000"/>
                      </a:schemeClr>
                    </a:solidFill>
                  </a:tcPr>
                </a:tc>
                <a:tc>
                  <a:txBody>
                    <a:bodyPr/>
                    <a:lstStyle/>
                    <a:p>
                      <a:pPr algn="ctr"/>
                      <a:r>
                        <a:rPr lang="en-US" sz="4000" b="1" dirty="0" err="1">
                          <a:effectLst/>
                          <a:latin typeface="Times New Roman" panose="02020603050405020304" pitchFamily="18" charset="0"/>
                          <a:cs typeface="Times New Roman" panose="02020603050405020304" pitchFamily="18" charset="0"/>
                        </a:rPr>
                        <a:t>Lí</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lẽ</a:t>
                      </a:r>
                      <a:endParaRPr lang="en-US" sz="4000" b="1" dirty="0">
                        <a:effectLst/>
                        <a:latin typeface="Times New Roman" panose="02020603050405020304" pitchFamily="18" charset="0"/>
                        <a:cs typeface="Times New Roman" panose="02020603050405020304" pitchFamily="18" charset="0"/>
                      </a:endParaRPr>
                    </a:p>
                  </a:txBody>
                  <a:tcPr marL="6878" marR="6878" marT="6878" marB="6878" anchor="ctr">
                    <a:solidFill>
                      <a:schemeClr val="accent4">
                        <a:lumMod val="20000"/>
                        <a:lumOff val="80000"/>
                      </a:schemeClr>
                    </a:solidFill>
                  </a:tcPr>
                </a:tc>
                <a:extLst>
                  <a:ext uri="{0D108BD9-81ED-4DB2-BD59-A6C34878D82A}">
                    <a16:rowId xmlns:a16="http://schemas.microsoft.com/office/drawing/2014/main" val="1506770582"/>
                  </a:ext>
                </a:extLst>
              </a:tr>
              <a:tr h="756620">
                <a:tc>
                  <a:txBody>
                    <a:bodyPr/>
                    <a:lstStyle/>
                    <a:p>
                      <a:pPr algn="ctr"/>
                      <a:endParaRPr lang="en-US" sz="4000" b="1" dirty="0">
                        <a:effectLst/>
                        <a:latin typeface="Times New Roman" panose="02020603050405020304" pitchFamily="18" charset="0"/>
                        <a:cs typeface="Times New Roman" panose="02020603050405020304" pitchFamily="18" charset="0"/>
                      </a:endParaRPr>
                    </a:p>
                    <a:p>
                      <a:pPr algn="ctr"/>
                      <a:endParaRPr lang="en-US" sz="4000" b="1" dirty="0">
                        <a:effectLst/>
                        <a:latin typeface="Times New Roman" panose="02020603050405020304" pitchFamily="18" charset="0"/>
                        <a:cs typeface="Times New Roman" panose="02020603050405020304" pitchFamily="18" charset="0"/>
                      </a:endParaRPr>
                    </a:p>
                    <a:p>
                      <a:pPr algn="ctr"/>
                      <a:r>
                        <a:rPr lang="vi-VN" sz="4000" b="1" dirty="0">
                          <a:effectLst/>
                          <a:latin typeface="Times New Roman" panose="02020603050405020304" pitchFamily="18" charset="0"/>
                          <a:cs typeface="Times New Roman" panose="02020603050405020304" pitchFamily="18" charset="0"/>
                        </a:rPr>
                        <a:t>Luận điểm 4</a:t>
                      </a:r>
                    </a:p>
                    <a:p>
                      <a:pPr algn="ctr"/>
                      <a:r>
                        <a:rPr lang="vi-VN" sz="4000" dirty="0">
                          <a:effectLst/>
                          <a:latin typeface="Times New Roman" panose="02020603050405020304" pitchFamily="18" charset="0"/>
                          <a:cs typeface="Times New Roman" panose="02020603050405020304" pitchFamily="18" charset="0"/>
                        </a:rPr>
                        <a:t>Hình tượng bà Tú trong 2 câu luận của bài thơ</a:t>
                      </a:r>
                      <a:endParaRPr lang="en-US" sz="4000" dirty="0">
                        <a:effectLst/>
                        <a:latin typeface="Times New Roman" panose="02020603050405020304" pitchFamily="18" charset="0"/>
                        <a:cs typeface="Times New Roman" panose="02020603050405020304" pitchFamily="18" charset="0"/>
                      </a:endParaRPr>
                    </a:p>
                    <a:p>
                      <a:pPr algn="ctr"/>
                      <a:r>
                        <a:rPr lang="en-US" sz="4000" dirty="0">
                          <a:effectLst/>
                          <a:latin typeface="Times New Roman" panose="02020603050405020304" pitchFamily="18" charset="0"/>
                          <a:cs typeface="Times New Roman" panose="02020603050405020304" pitchFamily="18" charset="0"/>
                        </a:rPr>
                        <a:t>(</a:t>
                      </a:r>
                      <a:r>
                        <a:rPr lang="en-US" sz="4000" dirty="0" err="1">
                          <a:effectLst/>
                          <a:latin typeface="Times New Roman" panose="02020603050405020304" pitchFamily="18" charset="0"/>
                          <a:cs typeface="Times New Roman" panose="02020603050405020304" pitchFamily="18" charset="0"/>
                        </a:rPr>
                        <a:t>bà</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Tú</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trong</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mối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quan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hệ</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với</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gia</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đình</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thảo</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hiền</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nhu</a:t>
                      </a:r>
                      <a:r>
                        <a:rPr lang="en-US" sz="4000" baseline="0" dirty="0">
                          <a:effectLst/>
                          <a:latin typeface="Times New Roman" panose="02020603050405020304" pitchFamily="18" charset="0"/>
                          <a:cs typeface="Times New Roman" panose="02020603050405020304" pitchFamily="18" charset="0"/>
                        </a:rPr>
                        <a:t> </a:t>
                      </a:r>
                      <a:r>
                        <a:rPr lang="en-US" sz="4000" baseline="0" dirty="0" err="1">
                          <a:effectLst/>
                          <a:latin typeface="Times New Roman" panose="02020603050405020304" pitchFamily="18" charset="0"/>
                          <a:cs typeface="Times New Roman" panose="02020603050405020304" pitchFamily="18" charset="0"/>
                        </a:rPr>
                        <a:t>thuận</a:t>
                      </a:r>
                      <a:r>
                        <a:rPr lang="en-US" sz="4000" baseline="0" dirty="0">
                          <a:effectLst/>
                          <a:latin typeface="Times New Roman" panose="02020603050405020304" pitchFamily="18" charset="0"/>
                          <a:cs typeface="Times New Roman" panose="02020603050405020304" pitchFamily="18" charset="0"/>
                        </a:rPr>
                        <a:t>”</a:t>
                      </a:r>
                    </a:p>
                    <a:p>
                      <a:pPr algn="ctr"/>
                      <a:endParaRPr lang="en-US" sz="4000" dirty="0">
                        <a:effectLst/>
                        <a:latin typeface="Times New Roman" panose="02020603050405020304" pitchFamily="18" charset="0"/>
                        <a:cs typeface="Times New Roman" panose="02020603050405020304" pitchFamily="18" charset="0"/>
                      </a:endParaRPr>
                    </a:p>
                    <a:p>
                      <a:pPr algn="ctr"/>
                      <a:endParaRPr lang="vi-VN" sz="4000" dirty="0">
                        <a:effectLst/>
                        <a:latin typeface="Times New Roman" panose="02020603050405020304" pitchFamily="18" charset="0"/>
                        <a:cs typeface="Times New Roman" panose="02020603050405020304" pitchFamily="18" charset="0"/>
                      </a:endParaRPr>
                    </a:p>
                  </a:txBody>
                  <a:tcPr marL="6878" marR="6878" marT="6878" marB="6878" anchor="ctr">
                    <a:solidFill>
                      <a:schemeClr val="accent2">
                        <a:lumMod val="20000"/>
                        <a:lumOff val="80000"/>
                      </a:schemeClr>
                    </a:solidFill>
                  </a:tcPr>
                </a:tc>
                <a:tc>
                  <a:txBody>
                    <a:bodyPr/>
                    <a:lstStyle/>
                    <a:p>
                      <a:pPr algn="just"/>
                      <a:endParaRPr lang="vi-VN" sz="4000" dirty="0">
                        <a:effectLst/>
                        <a:latin typeface="Times New Roman" panose="02020603050405020304" pitchFamily="18" charset="0"/>
                        <a:cs typeface="Times New Roman" panose="02020603050405020304" pitchFamily="18" charset="0"/>
                      </a:endParaRPr>
                    </a:p>
                  </a:txBody>
                  <a:tcPr marL="6878" marR="6878" marT="6878" marB="6878" anchor="ctr">
                    <a:solidFill>
                      <a:schemeClr val="bg1"/>
                    </a:solidFill>
                  </a:tcPr>
                </a:tc>
                <a:tc>
                  <a:txBody>
                    <a:bodyPr/>
                    <a:lstStyle/>
                    <a:p>
                      <a:pPr algn="just"/>
                      <a:endParaRPr lang="vi-VN" sz="4000" dirty="0">
                        <a:effectLst/>
                        <a:latin typeface="Times New Roman" panose="02020603050405020304" pitchFamily="18" charset="0"/>
                        <a:cs typeface="Times New Roman" panose="02020603050405020304" pitchFamily="18" charset="0"/>
                      </a:endParaRPr>
                    </a:p>
                  </a:txBody>
                  <a:tcPr marL="6878" marR="6878" marT="6878" marB="6878" anchor="ctr">
                    <a:solidFill>
                      <a:schemeClr val="bg1"/>
                    </a:solidFill>
                  </a:tcPr>
                </a:tc>
                <a:extLst>
                  <a:ext uri="{0D108BD9-81ED-4DB2-BD59-A6C34878D82A}">
                    <a16:rowId xmlns:a16="http://schemas.microsoft.com/office/drawing/2014/main" val="215409121"/>
                  </a:ext>
                </a:extLst>
              </a:tr>
            </a:tbl>
          </a:graphicData>
        </a:graphic>
      </p:graphicFrame>
      <p:sp>
        <p:nvSpPr>
          <p:cNvPr id="3" name="Rectangle 2"/>
          <p:cNvSpPr/>
          <p:nvPr/>
        </p:nvSpPr>
        <p:spPr>
          <a:xfrm>
            <a:off x="4572000" y="2247900"/>
            <a:ext cx="5867400" cy="3170099"/>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Phần trích dẫn hai câu kết bài thơ để đưa vào bài viết</a:t>
            </a:r>
          </a:p>
          <a:p>
            <a:pPr algn="just"/>
            <a:r>
              <a:rPr lang="vi-VN" sz="4000" dirty="0">
                <a:latin typeface="Times New Roman" panose="02020603050405020304" pitchFamily="18" charset="0"/>
                <a:cs typeface="Times New Roman" panose="02020603050405020304" pitchFamily="18" charset="0"/>
              </a:rPr>
              <a:t>- Các bằng chứng dẫn ra từ 2 câu luận (âu đành phận, dám quản công)</a:t>
            </a:r>
          </a:p>
        </p:txBody>
      </p:sp>
      <p:sp>
        <p:nvSpPr>
          <p:cNvPr id="4" name="Rectangle 3"/>
          <p:cNvSpPr/>
          <p:nvPr/>
        </p:nvSpPr>
        <p:spPr>
          <a:xfrm>
            <a:off x="10820400" y="2248436"/>
            <a:ext cx="6629400" cy="6247864"/>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Phân tích bằng chứng để thể hiện thái độ chín chắn, độ lượng, bao dung, cam chịu của bà Tú trước duyên phận với chồng và hoàn cảnh gia đình hiện tại</a:t>
            </a:r>
          </a:p>
          <a:p>
            <a:pPr algn="just"/>
            <a:r>
              <a:rPr lang="vi-VN" sz="4000" dirty="0">
                <a:latin typeface="Times New Roman" panose="02020603050405020304" pitchFamily="18" charset="0"/>
                <a:cs typeface="Times New Roman" panose="02020603050405020304" pitchFamily="18" charset="0"/>
              </a:rPr>
              <a:t>- Từ đó khái quát hình tượng bà Tú giàu đức hi sinh cao cả, sống theo bổn phận của mình trong gia đình</a:t>
            </a:r>
          </a:p>
        </p:txBody>
      </p:sp>
    </p:spTree>
    <p:extLst>
      <p:ext uri="{BB962C8B-B14F-4D97-AF65-F5344CB8AC3E}">
        <p14:creationId xmlns:p14="http://schemas.microsoft.com/office/powerpoint/2010/main" val="348454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75A8221-1864-0AB1-1D8E-C402028FD6EB}"/>
              </a:ext>
            </a:extLst>
          </p:cNvPr>
          <p:cNvSpPr/>
          <p:nvPr/>
        </p:nvSpPr>
        <p:spPr>
          <a:xfrm>
            <a:off x="-1028700" y="2960817"/>
            <a:ext cx="20345400" cy="5791200"/>
          </a:xfrm>
          <a:prstGeom prst="round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9">
            <a:extLst>
              <a:ext uri="{FF2B5EF4-FFF2-40B4-BE49-F238E27FC236}">
                <a16:creationId xmlns:a16="http://schemas.microsoft.com/office/drawing/2014/main" id="{21E72E59-ED33-4F70-FC93-F72FB62B57B0}"/>
              </a:ext>
            </a:extLst>
          </p:cNvPr>
          <p:cNvSpPr txBox="1"/>
          <p:nvPr/>
        </p:nvSpPr>
        <p:spPr>
          <a:xfrm>
            <a:off x="5168279" y="1714500"/>
            <a:ext cx="4536504" cy="872034"/>
          </a:xfrm>
          <a:prstGeom prst="rect">
            <a:avLst/>
          </a:prstGeom>
        </p:spPr>
        <p:txBody>
          <a:bodyPr wrap="square" lIns="0" tIns="0" rIns="0" bIns="0" rtlCol="0" anchor="t">
            <a:spAutoFit/>
          </a:bodyPr>
          <a:lstStyle/>
          <a:p>
            <a:pPr algn="ctr" defTabSz="1371600" fontAlgn="base">
              <a:lnSpc>
                <a:spcPts val="6750"/>
              </a:lnSpc>
              <a:spcBef>
                <a:spcPct val="0"/>
              </a:spcBef>
              <a:spcAft>
                <a:spcPct val="0"/>
              </a:spcAft>
              <a:defRPr/>
            </a:pPr>
            <a:r>
              <a:rPr lang="en-US" sz="6251"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Nhận</a:t>
            </a:r>
            <a:r>
              <a:rPr lang="en-US" sz="6251"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6251"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xét</a:t>
            </a:r>
            <a:endParaRPr lang="en-US" sz="6251"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Text Box 4">
            <a:extLst>
              <a:ext uri="{FF2B5EF4-FFF2-40B4-BE49-F238E27FC236}">
                <a16:creationId xmlns:a16="http://schemas.microsoft.com/office/drawing/2014/main" id="{7B6DFF7B-EC08-851B-8D1F-4C556A127008}"/>
              </a:ext>
            </a:extLst>
          </p:cNvPr>
          <p:cNvSpPr txBox="1"/>
          <p:nvPr/>
        </p:nvSpPr>
        <p:spPr>
          <a:xfrm>
            <a:off x="1295399" y="3778925"/>
            <a:ext cx="12282263" cy="415498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defTabSz="1371600" fontAlgn="base">
              <a:spcBef>
                <a:spcPct val="0"/>
              </a:spcBef>
              <a:spcAft>
                <a:spcPct val="0"/>
              </a:spcAft>
              <a:defRPr/>
            </a:pPr>
            <a:r>
              <a:rPr lang="en-US" sz="4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mn-ea"/>
              </a:rPr>
              <a:t>Luận</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đề</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luận</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điểm</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và</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lí</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lẽ</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bằng</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chứng</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trong</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bài</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có</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mối</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quan</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hệ</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chẽ</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với</a:t>
            </a:r>
            <a:r>
              <a:rPr lang="en-US" sz="4400" b="1" dirty="0">
                <a:solidFill>
                  <a:prstClr val="black"/>
                </a:solidFill>
                <a:latin typeface="Times New Roman" panose="02020603050405020304" pitchFamily="18" charset="0"/>
                <a:cs typeface="Times New Roman" panose="02020603050405020304" pitchFamily="18" charset="0"/>
                <a:sym typeface="+mn-ea"/>
              </a:rPr>
              <a:t> </a:t>
            </a:r>
            <a:r>
              <a:rPr lang="en-US" sz="4400" b="1" dirty="0" err="1">
                <a:solidFill>
                  <a:prstClr val="black"/>
                </a:solidFill>
                <a:latin typeface="Times New Roman" panose="02020603050405020304" pitchFamily="18" charset="0"/>
                <a:cs typeface="Times New Roman" panose="02020603050405020304" pitchFamily="18" charset="0"/>
                <a:sym typeface="+mn-ea"/>
              </a:rPr>
              <a:t>nhau</a:t>
            </a:r>
            <a:endParaRPr lang="en-US" sz="4400" b="1" dirty="0">
              <a:solidFill>
                <a:prstClr val="black"/>
              </a:solidFill>
              <a:latin typeface="Times New Roman" panose="02020603050405020304" pitchFamily="18" charset="0"/>
              <a:cs typeface="Times New Roman" panose="02020603050405020304" pitchFamily="18" charset="0"/>
              <a:sym typeface="+mn-ea"/>
            </a:endParaRPr>
          </a:p>
          <a:p>
            <a:pPr algn="just" defTabSz="1371600" fontAlgn="base">
              <a:spcBef>
                <a:spcPct val="0"/>
              </a:spcBef>
              <a:spcAft>
                <a:spcPct val="0"/>
              </a:spcAft>
              <a:defRPr/>
            </a:pPr>
            <a:r>
              <a:rPr lang="en-US" sz="4400" dirty="0">
                <a:solidFill>
                  <a:prstClr val="black"/>
                </a:solidFill>
                <a:latin typeface="Times New Roman" panose="02020603050405020304" pitchFamily="18" charset="0"/>
                <a:cs typeface="Times New Roman" panose="02020603050405020304" pitchFamily="18" charset="0"/>
              </a:rPr>
              <a:t>+ </a:t>
            </a:r>
            <a:r>
              <a:rPr lang="vi-VN" sz="4400" dirty="0">
                <a:solidFill>
                  <a:prstClr val="black"/>
                </a:solidFill>
                <a:latin typeface="Times New Roman" panose="02020603050405020304" pitchFamily="18" charset="0"/>
                <a:cs typeface="Times New Roman" panose="02020603050405020304" pitchFamily="18" charset="0"/>
              </a:rPr>
              <a:t> Luận đề thể hiện ngay trong nhan đề văn bản là vấn đề chính được nêu ra để bàn luận.</a:t>
            </a:r>
            <a:endParaRPr lang="en-US" sz="4400" dirty="0">
              <a:solidFill>
                <a:prstClr val="black"/>
              </a:solidFill>
              <a:latin typeface="Times New Roman" panose="02020603050405020304" pitchFamily="18" charset="0"/>
              <a:cs typeface="Times New Roman" panose="02020603050405020304" pitchFamily="18" charset="0"/>
              <a:sym typeface="+mn-ea"/>
            </a:endParaRPr>
          </a:p>
          <a:p>
            <a:pPr algn="just" defTabSz="1371600" fontAlgn="base">
              <a:spcBef>
                <a:spcPct val="0"/>
              </a:spcBef>
              <a:spcAft>
                <a:spcPct val="0"/>
              </a:spcAft>
              <a:defRPr/>
            </a:pPr>
            <a:r>
              <a:rPr lang="en-US" sz="4400" dirty="0">
                <a:solidFill>
                  <a:prstClr val="black"/>
                </a:solidFill>
                <a:latin typeface="Times New Roman" panose="02020603050405020304" pitchFamily="18" charset="0"/>
                <a:cs typeface="Times New Roman" panose="02020603050405020304" pitchFamily="18" charset="0"/>
                <a:sym typeface="+mn-ea"/>
              </a:rPr>
              <a:t>+ Ý </a:t>
            </a:r>
            <a:r>
              <a:rPr lang="en-US" sz="4400" dirty="0" err="1">
                <a:solidFill>
                  <a:prstClr val="black"/>
                </a:solidFill>
                <a:latin typeface="Times New Roman" panose="02020603050405020304" pitchFamily="18" charset="0"/>
                <a:cs typeface="Times New Roman" panose="02020603050405020304" pitchFamily="18" charset="0"/>
                <a:sym typeface="+mn-ea"/>
              </a:rPr>
              <a:t>kiến</a:t>
            </a:r>
            <a:r>
              <a:rPr lang="en-US" sz="4400" dirty="0">
                <a:solidFill>
                  <a:prstClr val="black"/>
                </a:solidFill>
                <a:latin typeface="Times New Roman" panose="02020603050405020304" pitchFamily="18" charset="0"/>
                <a:cs typeface="Times New Roman" panose="02020603050405020304" pitchFamily="18" charset="0"/>
                <a:sym typeface="+mn-ea"/>
              </a:rPr>
              <a:t> </a:t>
            </a:r>
            <a:r>
              <a:rPr lang="en-US" sz="4400" dirty="0" err="1">
                <a:solidFill>
                  <a:prstClr val="black"/>
                </a:solidFill>
                <a:latin typeface="Times New Roman" panose="02020603050405020304" pitchFamily="18" charset="0"/>
                <a:cs typeface="Times New Roman" panose="02020603050405020304" pitchFamily="18" charset="0"/>
                <a:sym typeface="+mn-ea"/>
              </a:rPr>
              <a:t>và</a:t>
            </a:r>
            <a:r>
              <a:rPr lang="en-US" sz="4400" dirty="0">
                <a:solidFill>
                  <a:prstClr val="black"/>
                </a:solidFill>
                <a:latin typeface="Times New Roman" panose="02020603050405020304" pitchFamily="18" charset="0"/>
                <a:cs typeface="Times New Roman" panose="02020603050405020304" pitchFamily="18" charset="0"/>
                <a:sym typeface="+mn-ea"/>
              </a:rPr>
              <a:t> </a:t>
            </a:r>
            <a:r>
              <a:rPr lang="en-US" sz="4400" dirty="0" err="1">
                <a:solidFill>
                  <a:prstClr val="black"/>
                </a:solidFill>
                <a:latin typeface="Times New Roman" panose="02020603050405020304" pitchFamily="18" charset="0"/>
                <a:cs typeface="Times New Roman" panose="02020603050405020304" pitchFamily="18" charset="0"/>
                <a:sym typeface="+mn-ea"/>
              </a:rPr>
              <a:t>bằng</a:t>
            </a:r>
            <a:r>
              <a:rPr lang="en-US" sz="4400" dirty="0">
                <a:solidFill>
                  <a:prstClr val="black"/>
                </a:solidFill>
                <a:latin typeface="Times New Roman" panose="02020603050405020304" pitchFamily="18" charset="0"/>
                <a:cs typeface="Times New Roman" panose="02020603050405020304" pitchFamily="18" charset="0"/>
                <a:sym typeface="+mn-ea"/>
              </a:rPr>
              <a:t> </a:t>
            </a:r>
            <a:r>
              <a:rPr lang="en-US" sz="4400" dirty="0" err="1">
                <a:solidFill>
                  <a:prstClr val="black"/>
                </a:solidFill>
                <a:latin typeface="Times New Roman" panose="02020603050405020304" pitchFamily="18" charset="0"/>
                <a:cs typeface="Times New Roman" panose="02020603050405020304" pitchFamily="18" charset="0"/>
                <a:sym typeface="+mn-ea"/>
              </a:rPr>
              <a:t>chứng</a:t>
            </a:r>
            <a:r>
              <a:rPr lang="en-US" sz="4400" dirty="0">
                <a:solidFill>
                  <a:prstClr val="black"/>
                </a:solidFill>
                <a:latin typeface="Times New Roman" panose="02020603050405020304" pitchFamily="18" charset="0"/>
                <a:cs typeface="Times New Roman" panose="02020603050405020304" pitchFamily="18" charset="0"/>
                <a:sym typeface="+mn-ea"/>
              </a:rPr>
              <a:t> </a:t>
            </a:r>
            <a:r>
              <a:rPr lang="en-US" sz="4400" dirty="0" err="1">
                <a:solidFill>
                  <a:prstClr val="black"/>
                </a:solidFill>
                <a:latin typeface="Times New Roman" panose="02020603050405020304" pitchFamily="18" charset="0"/>
                <a:cs typeface="Times New Roman" panose="02020603050405020304" pitchFamily="18" charset="0"/>
                <a:sym typeface="+mn-ea"/>
              </a:rPr>
              <a:t>chứng</a:t>
            </a:r>
            <a:r>
              <a:rPr lang="en-US" sz="4400" dirty="0">
                <a:solidFill>
                  <a:prstClr val="black"/>
                </a:solidFill>
                <a:latin typeface="Times New Roman" panose="02020603050405020304" pitchFamily="18" charset="0"/>
                <a:cs typeface="Times New Roman" panose="02020603050405020304" pitchFamily="18" charset="0"/>
                <a:sym typeface="+mn-ea"/>
              </a:rPr>
              <a:t> minh </a:t>
            </a:r>
            <a:r>
              <a:rPr lang="en-US" sz="4400" dirty="0" err="1">
                <a:solidFill>
                  <a:prstClr val="black"/>
                </a:solidFill>
                <a:latin typeface="Times New Roman" panose="02020603050405020304" pitchFamily="18" charset="0"/>
                <a:cs typeface="Times New Roman" panose="02020603050405020304" pitchFamily="18" charset="0"/>
                <a:sym typeface="+mn-ea"/>
              </a:rPr>
              <a:t>cho</a:t>
            </a:r>
            <a:r>
              <a:rPr lang="en-US" sz="4400" dirty="0">
                <a:solidFill>
                  <a:prstClr val="black"/>
                </a:solidFill>
                <a:latin typeface="Times New Roman" panose="02020603050405020304" pitchFamily="18" charset="0"/>
                <a:cs typeface="Times New Roman" panose="02020603050405020304" pitchFamily="18" charset="0"/>
                <a:sym typeface="+mn-ea"/>
              </a:rPr>
              <a:t> </a:t>
            </a:r>
            <a:r>
              <a:rPr lang="en-US" sz="4400" dirty="0" err="1">
                <a:solidFill>
                  <a:prstClr val="black"/>
                </a:solidFill>
                <a:latin typeface="Times New Roman" panose="02020603050405020304" pitchFamily="18" charset="0"/>
                <a:cs typeface="Times New Roman" panose="02020603050405020304" pitchFamily="18" charset="0"/>
                <a:sym typeface="+mn-ea"/>
              </a:rPr>
              <a:t>luận</a:t>
            </a:r>
            <a:r>
              <a:rPr lang="en-US" sz="4400" dirty="0">
                <a:solidFill>
                  <a:prstClr val="black"/>
                </a:solidFill>
                <a:latin typeface="Times New Roman" panose="02020603050405020304" pitchFamily="18" charset="0"/>
                <a:cs typeface="Times New Roman" panose="02020603050405020304" pitchFamily="18" charset="0"/>
                <a:sym typeface="+mn-ea"/>
              </a:rPr>
              <a:t> </a:t>
            </a:r>
            <a:r>
              <a:rPr lang="en-US" sz="4400" dirty="0" err="1">
                <a:solidFill>
                  <a:prstClr val="black"/>
                </a:solidFill>
                <a:latin typeface="Times New Roman" panose="02020603050405020304" pitchFamily="18" charset="0"/>
                <a:cs typeface="Times New Roman" panose="02020603050405020304" pitchFamily="18" charset="0"/>
                <a:sym typeface="+mn-ea"/>
              </a:rPr>
              <a:t>điểm</a:t>
            </a:r>
            <a:r>
              <a:rPr lang="en-US" sz="4400" dirty="0">
                <a:solidFill>
                  <a:prstClr val="black"/>
                </a:solidFill>
                <a:latin typeface="Times New Roman" panose="02020603050405020304" pitchFamily="18" charset="0"/>
                <a:cs typeface="Times New Roman" panose="02020603050405020304" pitchFamily="18" charset="0"/>
                <a:sym typeface="+mn-ea"/>
              </a:rPr>
              <a:t>, </a:t>
            </a:r>
            <a:r>
              <a:rPr lang="en-US" sz="4400" dirty="0" err="1">
                <a:solidFill>
                  <a:prstClr val="black"/>
                </a:solidFill>
                <a:latin typeface="Times New Roman" panose="02020603050405020304" pitchFamily="18" charset="0"/>
                <a:cs typeface="Times New Roman" panose="02020603050405020304" pitchFamily="18" charset="0"/>
                <a:sym typeface="+mn-ea"/>
              </a:rPr>
              <a:t>luận</a:t>
            </a:r>
            <a:r>
              <a:rPr lang="en-US" sz="4400" dirty="0">
                <a:solidFill>
                  <a:prstClr val="black"/>
                </a:solidFill>
                <a:latin typeface="Times New Roman" panose="02020603050405020304" pitchFamily="18" charset="0"/>
                <a:cs typeface="Times New Roman" panose="02020603050405020304" pitchFamily="18" charset="0"/>
                <a:sym typeface="+mn-ea"/>
              </a:rPr>
              <a:t> </a:t>
            </a:r>
            <a:r>
              <a:rPr lang="en-US" sz="4400" dirty="0" err="1">
                <a:solidFill>
                  <a:prstClr val="black"/>
                </a:solidFill>
                <a:latin typeface="Times New Roman" panose="02020603050405020304" pitchFamily="18" charset="0"/>
                <a:cs typeface="Times New Roman" panose="02020603050405020304" pitchFamily="18" charset="0"/>
                <a:sym typeface="+mn-ea"/>
              </a:rPr>
              <a:t>điểm</a:t>
            </a:r>
            <a:r>
              <a:rPr lang="en-US" sz="4400" dirty="0">
                <a:solidFill>
                  <a:prstClr val="black"/>
                </a:solidFill>
                <a:latin typeface="Times New Roman" panose="02020603050405020304" pitchFamily="18" charset="0"/>
                <a:cs typeface="Times New Roman" panose="02020603050405020304" pitchFamily="18" charset="0"/>
                <a:sym typeface="+mn-ea"/>
              </a:rPr>
              <a:t> </a:t>
            </a:r>
            <a:r>
              <a:rPr lang="en-US" sz="4400" dirty="0" err="1">
                <a:solidFill>
                  <a:prstClr val="black"/>
                </a:solidFill>
                <a:latin typeface="Times New Roman" panose="02020603050405020304" pitchFamily="18" charset="0"/>
                <a:cs typeface="Times New Roman" panose="02020603050405020304" pitchFamily="18" charset="0"/>
                <a:sym typeface="+mn-ea"/>
              </a:rPr>
              <a:t>chứng</a:t>
            </a:r>
            <a:r>
              <a:rPr lang="en-US" sz="4400" dirty="0">
                <a:solidFill>
                  <a:prstClr val="black"/>
                </a:solidFill>
                <a:latin typeface="Times New Roman" panose="02020603050405020304" pitchFamily="18" charset="0"/>
                <a:cs typeface="Times New Roman" panose="02020603050405020304" pitchFamily="18" charset="0"/>
                <a:sym typeface="+mn-ea"/>
              </a:rPr>
              <a:t> minh </a:t>
            </a:r>
            <a:r>
              <a:rPr lang="en-US" sz="4400" dirty="0" err="1">
                <a:solidFill>
                  <a:prstClr val="black"/>
                </a:solidFill>
                <a:latin typeface="Times New Roman" panose="02020603050405020304" pitchFamily="18" charset="0"/>
                <a:cs typeface="Times New Roman" panose="02020603050405020304" pitchFamily="18" charset="0"/>
                <a:sym typeface="+mn-ea"/>
              </a:rPr>
              <a:t>cho</a:t>
            </a:r>
            <a:r>
              <a:rPr lang="en-US" sz="4400" dirty="0">
                <a:solidFill>
                  <a:prstClr val="black"/>
                </a:solidFill>
                <a:latin typeface="Times New Roman" panose="02020603050405020304" pitchFamily="18" charset="0"/>
                <a:cs typeface="Times New Roman" panose="02020603050405020304" pitchFamily="18" charset="0"/>
                <a:sym typeface="+mn-ea"/>
              </a:rPr>
              <a:t> </a:t>
            </a:r>
            <a:r>
              <a:rPr lang="en-US" sz="4400" dirty="0" err="1">
                <a:solidFill>
                  <a:prstClr val="black"/>
                </a:solidFill>
                <a:latin typeface="Times New Roman" panose="02020603050405020304" pitchFamily="18" charset="0"/>
                <a:cs typeface="Times New Roman" panose="02020603050405020304" pitchFamily="18" charset="0"/>
                <a:sym typeface="+mn-ea"/>
              </a:rPr>
              <a:t>luận</a:t>
            </a:r>
            <a:r>
              <a:rPr lang="en-US" sz="4400" dirty="0">
                <a:solidFill>
                  <a:prstClr val="black"/>
                </a:solidFill>
                <a:latin typeface="Times New Roman" panose="02020603050405020304" pitchFamily="18" charset="0"/>
                <a:cs typeface="Times New Roman" panose="02020603050405020304" pitchFamily="18" charset="0"/>
                <a:sym typeface="+mn-ea"/>
              </a:rPr>
              <a:t> </a:t>
            </a:r>
            <a:r>
              <a:rPr lang="en-US" sz="4400" dirty="0" err="1">
                <a:solidFill>
                  <a:prstClr val="black"/>
                </a:solidFill>
                <a:latin typeface="Times New Roman" panose="02020603050405020304" pitchFamily="18" charset="0"/>
                <a:cs typeface="Times New Roman" panose="02020603050405020304" pitchFamily="18" charset="0"/>
                <a:sym typeface="+mn-ea"/>
              </a:rPr>
              <a:t>đề</a:t>
            </a:r>
            <a:r>
              <a:rPr lang="en-US" sz="4400" dirty="0">
                <a:solidFill>
                  <a:prstClr val="black"/>
                </a:solidFill>
                <a:latin typeface="Times New Roman" panose="02020603050405020304" pitchFamily="18" charset="0"/>
                <a:cs typeface="Times New Roman" panose="02020603050405020304" pitchFamily="18" charset="0"/>
                <a:sym typeface="+mn-ea"/>
              </a:rPr>
              <a:t>.</a:t>
            </a:r>
          </a:p>
        </p:txBody>
      </p:sp>
      <p:sp>
        <p:nvSpPr>
          <p:cNvPr id="4" name="Freeform 7">
            <a:extLst>
              <a:ext uri="{FF2B5EF4-FFF2-40B4-BE49-F238E27FC236}">
                <a16:creationId xmlns:a16="http://schemas.microsoft.com/office/drawing/2014/main" id="{08DADE3C-42E4-1E8B-C52A-FDDBDDDD93CC}"/>
              </a:ext>
            </a:extLst>
          </p:cNvPr>
          <p:cNvSpPr/>
          <p:nvPr/>
        </p:nvSpPr>
        <p:spPr>
          <a:xfrm>
            <a:off x="14343248" y="5856417"/>
            <a:ext cx="7315200" cy="4069911"/>
          </a:xfrm>
          <a:custGeom>
            <a:avLst/>
            <a:gdLst/>
            <a:ahLst/>
            <a:cxnLst/>
            <a:rect l="l" t="t" r="r" b="b"/>
            <a:pathLst>
              <a:path w="7315200" h="4069911">
                <a:moveTo>
                  <a:pt x="0" y="0"/>
                </a:moveTo>
                <a:lnTo>
                  <a:pt x="7315200" y="0"/>
                </a:lnTo>
                <a:lnTo>
                  <a:pt x="7315200" y="4069912"/>
                </a:lnTo>
                <a:lnTo>
                  <a:pt x="0" y="40699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Tree>
    <p:extLst>
      <p:ext uri="{BB962C8B-B14F-4D97-AF65-F5344CB8AC3E}">
        <p14:creationId xmlns:p14="http://schemas.microsoft.com/office/powerpoint/2010/main" val="419711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p:bldP spid="3"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4813FA-A594-EC80-24FC-F72D724AA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90501"/>
            <a:ext cx="17221200" cy="9753600"/>
          </a:xfrm>
          <a:prstGeom prst="rect">
            <a:avLst/>
          </a:prstGeom>
        </p:spPr>
      </p:pic>
    </p:spTree>
    <p:extLst>
      <p:ext uri="{BB962C8B-B14F-4D97-AF65-F5344CB8AC3E}">
        <p14:creationId xmlns:p14="http://schemas.microsoft.com/office/powerpoint/2010/main" val="18121941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53200" y="2857500"/>
            <a:ext cx="1072388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9Slide04 Rokkitt ExtraBold" panose="00000900000000000000" pitchFamily="2" charset="0"/>
                <a:cs typeface="Times New Roman" panose="02020603050405020304" pitchFamily="18" charset="0"/>
              </a:rPr>
              <a:t>III.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9Slide04 Rokkitt ExtraBold" panose="00000900000000000000" pitchFamily="2" charset="0"/>
                <a:cs typeface="Times New Roman" panose="02020603050405020304" pitchFamily="18" charset="0"/>
              </a:rPr>
              <a:t>TỔNG</a:t>
            </a:r>
            <a:r>
              <a:rPr kumimoji="0" lang="en-US" sz="8000" b="1" i="0" u="none" strike="noStrike" kern="1200" cap="none" spc="0" normalizeH="0" noProof="0" dirty="0">
                <a:ln>
                  <a:noFill/>
                </a:ln>
                <a:solidFill>
                  <a:prstClr val="black"/>
                </a:solidFill>
                <a:effectLst/>
                <a:uLnTx/>
                <a:uFillTx/>
                <a:latin typeface="#9Slide04 Rokkitt ExtraBold" panose="00000900000000000000" pitchFamily="2" charset="0"/>
                <a:cs typeface="Times New Roman" panose="02020603050405020304" pitchFamily="18" charset="0"/>
              </a:rPr>
              <a:t> KẾT</a:t>
            </a:r>
            <a:endParaRPr kumimoji="0" lang="en-US" sz="8000" b="0" i="0" u="none" strike="noStrike" kern="1200" cap="none" spc="0" normalizeH="0" baseline="0" noProof="0" dirty="0">
              <a:ln>
                <a:noFill/>
              </a:ln>
              <a:solidFill>
                <a:prstClr val="black"/>
              </a:solidFill>
              <a:effectLst/>
              <a:uLnTx/>
              <a:uFillTx/>
              <a:latin typeface="#9Slide04 Rokkitt ExtraBold" panose="00000900000000000000" pitchFamily="2" charset="0"/>
              <a:cs typeface="Times New Roman" panose="02020603050405020304" pitchFamily="18" charset="0"/>
            </a:endParaRPr>
          </a:p>
        </p:txBody>
      </p:sp>
      <p:sp>
        <p:nvSpPr>
          <p:cNvPr id="3" name="Freeform 5">
            <a:extLst>
              <a:ext uri="{FF2B5EF4-FFF2-40B4-BE49-F238E27FC236}">
                <a16:creationId xmlns:a16="http://schemas.microsoft.com/office/drawing/2014/main" id="{85ADD48D-CC22-1007-42C9-C7CCA92E1AB1}"/>
              </a:ext>
            </a:extLst>
          </p:cNvPr>
          <p:cNvSpPr/>
          <p:nvPr/>
        </p:nvSpPr>
        <p:spPr>
          <a:xfrm>
            <a:off x="-152400" y="3771900"/>
            <a:ext cx="8828809" cy="6676786"/>
          </a:xfrm>
          <a:custGeom>
            <a:avLst/>
            <a:gdLst/>
            <a:ahLst/>
            <a:cxnLst/>
            <a:rect l="l" t="t" r="r" b="b"/>
            <a:pathLst>
              <a:path w="2451252" h="1853759">
                <a:moveTo>
                  <a:pt x="0" y="0"/>
                </a:moveTo>
                <a:lnTo>
                  <a:pt x="2451252" y="0"/>
                </a:lnTo>
                <a:lnTo>
                  <a:pt x="2451252" y="1853760"/>
                </a:lnTo>
                <a:lnTo>
                  <a:pt x="0" y="1853760"/>
                </a:lnTo>
                <a:lnTo>
                  <a:pt x="0" y="0"/>
                </a:lnTo>
                <a:close/>
              </a:path>
            </a:pathLst>
          </a:custGeom>
          <a:blipFill>
            <a:blip r:embed="rId3"/>
            <a:stretch>
              <a:fillRect/>
            </a:stretch>
          </a:blipFill>
        </p:spPr>
      </p:sp>
    </p:spTree>
    <p:extLst>
      <p:ext uri="{BB962C8B-B14F-4D97-AF65-F5344CB8AC3E}">
        <p14:creationId xmlns:p14="http://schemas.microsoft.com/office/powerpoint/2010/main" val="84597626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97157" y="3370934"/>
            <a:ext cx="7045115" cy="4808775"/>
          </a:xfrm>
          <a:prstGeom prst="rect">
            <a:avLst/>
          </a:prstGeom>
        </p:spPr>
        <p:txBody>
          <a:bodyPr wrap="square" lIns="68336" tIns="34174" rIns="68336" bIns="34174">
            <a:spAutoFit/>
          </a:bodyPr>
          <a:lstStyle/>
          <a:p>
            <a:pPr algn="just"/>
            <a:r>
              <a:rPr lang="en-US" sz="4400" dirty="0">
                <a:latin typeface="Times New Roman" panose="02020603050405020304" pitchFamily="18" charset="0"/>
                <a:cs typeface="Times New Roman" panose="02020603050405020304" pitchFamily="18" charset="0"/>
              </a:rPr>
              <a:t>- K</a:t>
            </a:r>
            <a:r>
              <a:rPr lang="vi-VN" sz="4400" dirty="0">
                <a:latin typeface="Times New Roman" panose="02020603050405020304" pitchFamily="18" charset="0"/>
                <a:cs typeface="Times New Roman" panose="02020603050405020304" pitchFamily="18" charset="0"/>
              </a:rPr>
              <a:t>hắc họa hình 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vi-VN" sz="4400" dirty="0">
                <a:latin typeface="Times New Roman" panose="02020603050405020304" pitchFamily="18" charset="0"/>
                <a:cs typeface="Times New Roman" panose="02020603050405020304" pitchFamily="18" charset="0"/>
              </a:rPr>
              <a:t> bà Tú là một người phụ nữ tảo tần, tháo vát, chịu thương chịu khó, yêu chồng thương con và hết lòng hi sinh vì gia đình dù cuộc đời mình vất vả, lênh đênh. </a:t>
            </a:r>
          </a:p>
        </p:txBody>
      </p:sp>
      <p:sp>
        <p:nvSpPr>
          <p:cNvPr id="3" name="Rectangle 2"/>
          <p:cNvSpPr/>
          <p:nvPr/>
        </p:nvSpPr>
        <p:spPr>
          <a:xfrm>
            <a:off x="1978285" y="3450073"/>
            <a:ext cx="184731" cy="1446550"/>
          </a:xfrm>
          <a:prstGeom prst="rect">
            <a:avLst/>
          </a:prstGeom>
        </p:spPr>
        <p:txBody>
          <a:bodyPr wrap="none">
            <a:spAutoFit/>
          </a:bodyPr>
          <a:lstStyle/>
          <a:p>
            <a:br>
              <a:rPr lang="en-US" sz="4400" dirty="0"/>
            </a:br>
            <a:endParaRPr lang="vi-VN" sz="4400" dirty="0">
              <a:solidFill>
                <a:prstClr val="black"/>
              </a:solidFill>
              <a:latin typeface="Times New Roman" panose="02020603050405020304" pitchFamily="18" charset="0"/>
              <a:cs typeface="Times New Roman" pitchFamily="18" charset="0"/>
            </a:endParaRPr>
          </a:p>
        </p:txBody>
      </p:sp>
      <p:sp>
        <p:nvSpPr>
          <p:cNvPr id="4" name="Rectangle 3"/>
          <p:cNvSpPr/>
          <p:nvPr/>
        </p:nvSpPr>
        <p:spPr>
          <a:xfrm>
            <a:off x="1524372" y="2284910"/>
            <a:ext cx="5612411" cy="769441"/>
          </a:xfrm>
          <a:prstGeom prst="rect">
            <a:avLst/>
          </a:prstGeom>
        </p:spPr>
        <p:txBody>
          <a:bodyPr wrap="square">
            <a:spAutoFit/>
          </a:bodyPr>
          <a:lstStyle/>
          <a:p>
            <a:pPr algn="ctr" defTabSz="1828404"/>
            <a:r>
              <a:rPr lang="en-US" sz="4400" b="1" dirty="0">
                <a:solidFill>
                  <a:prstClr val="black"/>
                </a:solidFill>
                <a:latin typeface="Times New Roman" panose="02020603050405020304" pitchFamily="18" charset="0"/>
                <a:cs typeface="Times New Roman" panose="02020603050405020304" pitchFamily="18" charset="0"/>
              </a:rPr>
              <a:t>1. </a:t>
            </a:r>
            <a:r>
              <a:rPr lang="en-US" sz="4400" b="1" dirty="0" err="1">
                <a:solidFill>
                  <a:prstClr val="black"/>
                </a:solidFill>
                <a:latin typeface="Times New Roman" panose="02020603050405020304" pitchFamily="18" charset="0"/>
                <a:cs typeface="Times New Roman" panose="02020603050405020304" pitchFamily="18" charset="0"/>
              </a:rPr>
              <a:t>Nghệ</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thuật</a:t>
            </a:r>
            <a:endParaRPr lang="vi-VN" sz="4400" b="1" dirty="0">
              <a:solidFill>
                <a:prstClr val="black"/>
              </a:solidFill>
              <a:latin typeface="Times New Roman" panose="02020603050405020304" pitchFamily="18" charset="0"/>
              <a:cs typeface="Times New Roman" pitchFamily="18" charset="0"/>
            </a:endParaRPr>
          </a:p>
        </p:txBody>
      </p:sp>
      <p:sp>
        <p:nvSpPr>
          <p:cNvPr id="5" name="Rectangle 4"/>
          <p:cNvSpPr/>
          <p:nvPr/>
        </p:nvSpPr>
        <p:spPr>
          <a:xfrm>
            <a:off x="10350872" y="2284910"/>
            <a:ext cx="5612411" cy="769441"/>
          </a:xfrm>
          <a:prstGeom prst="rect">
            <a:avLst/>
          </a:prstGeom>
        </p:spPr>
        <p:txBody>
          <a:bodyPr wrap="square">
            <a:spAutoFit/>
          </a:bodyPr>
          <a:lstStyle/>
          <a:p>
            <a:pPr algn="ctr" defTabSz="1828404"/>
            <a:r>
              <a:rPr lang="en-US" sz="4400" b="1" dirty="0">
                <a:solidFill>
                  <a:prstClr val="black"/>
                </a:solidFill>
                <a:latin typeface="Times New Roman" panose="02020603050405020304" pitchFamily="18" charset="0"/>
                <a:cs typeface="Times New Roman" panose="02020603050405020304" pitchFamily="18" charset="0"/>
              </a:rPr>
              <a:t>2. </a:t>
            </a:r>
            <a:r>
              <a:rPr lang="en-US" sz="4400" b="1" dirty="0" err="1">
                <a:solidFill>
                  <a:prstClr val="black"/>
                </a:solidFill>
                <a:latin typeface="Times New Roman" panose="02020603050405020304" pitchFamily="18" charset="0"/>
                <a:cs typeface="Times New Roman" panose="02020603050405020304" pitchFamily="18" charset="0"/>
              </a:rPr>
              <a:t>Nội</a:t>
            </a:r>
            <a:r>
              <a:rPr lang="en-US" sz="4400" b="1" dirty="0">
                <a:solidFill>
                  <a:prstClr val="black"/>
                </a:solidFill>
                <a:latin typeface="Times New Roman" panose="02020603050405020304" pitchFamily="18" charset="0"/>
                <a:cs typeface="Times New Roman" panose="02020603050405020304" pitchFamily="18" charset="0"/>
              </a:rPr>
              <a:t> dung</a:t>
            </a:r>
            <a:endParaRPr lang="vi-VN" sz="4400" b="1" dirty="0">
              <a:solidFill>
                <a:prstClr val="black"/>
              </a:solidFill>
              <a:latin typeface="Times New Roman" panose="02020603050405020304" pitchFamily="18" charset="0"/>
              <a:cs typeface="Times New Roman" pitchFamily="18" charset="0"/>
            </a:endParaRPr>
          </a:p>
        </p:txBody>
      </p:sp>
      <p:sp>
        <p:nvSpPr>
          <p:cNvPr id="6" name="Rectangle 5"/>
          <p:cNvSpPr/>
          <p:nvPr/>
        </p:nvSpPr>
        <p:spPr>
          <a:xfrm>
            <a:off x="597272" y="3370934"/>
            <a:ext cx="6934200" cy="4616648"/>
          </a:xfrm>
          <a:prstGeom prst="rect">
            <a:avLst/>
          </a:prstGeom>
        </p:spPr>
        <p:txBody>
          <a:bodyPr wrap="square">
            <a:spAutoFit/>
          </a:bodyPr>
          <a:lstStyle/>
          <a:p>
            <a:pPr algn="just" defTabSz="1371600" fontAlgn="base">
              <a:spcBef>
                <a:spcPct val="0"/>
              </a:spcBef>
              <a:spcAft>
                <a:spcPct val="0"/>
              </a:spcAft>
            </a:pPr>
            <a:r>
              <a:rPr lang="vi-VN" sz="4200" dirty="0">
                <a:solidFill>
                  <a:srgbClr val="000000"/>
                </a:solidFill>
                <a:latin typeface="Times New Roman" panose="02020603050405020304" pitchFamily="18" charset="0"/>
                <a:ea typeface="SimSun" panose="02010600030101010101" pitchFamily="2" charset="-122"/>
              </a:rPr>
              <a:t>- Các luận điểm có sự gắn bó mật thiết với luận đề và được sắp xếp theo hệ thống hợp lí</a:t>
            </a:r>
          </a:p>
          <a:p>
            <a:pPr algn="just" defTabSz="1371600" fontAlgn="base">
              <a:spcBef>
                <a:spcPct val="0"/>
              </a:spcBef>
              <a:spcAft>
                <a:spcPct val="0"/>
              </a:spcAft>
            </a:pPr>
            <a:r>
              <a:rPr lang="vi-VN" sz="4200" dirty="0">
                <a:solidFill>
                  <a:srgbClr val="000000"/>
                </a:solidFill>
                <a:latin typeface="Times New Roman" panose="02020603050405020304" pitchFamily="18" charset="0"/>
                <a:ea typeface="SimSun" panose="02010600030101010101" pitchFamily="2" charset="-122"/>
              </a:rPr>
              <a:t>- Lập luận chặt chẽ, sắc bén; thuyết phục, xác thực và được trình bày theo một trình tự hợp lí.</a:t>
            </a:r>
          </a:p>
        </p:txBody>
      </p:sp>
      <p:sp>
        <p:nvSpPr>
          <p:cNvPr id="7" name="Freeform 4">
            <a:extLst>
              <a:ext uri="{FF2B5EF4-FFF2-40B4-BE49-F238E27FC236}">
                <a16:creationId xmlns:a16="http://schemas.microsoft.com/office/drawing/2014/main" id="{14414BAC-03CE-3F99-6050-344CD9325871}"/>
              </a:ext>
            </a:extLst>
          </p:cNvPr>
          <p:cNvSpPr/>
          <p:nvPr/>
        </p:nvSpPr>
        <p:spPr>
          <a:xfrm>
            <a:off x="7848600" y="4914900"/>
            <a:ext cx="2287728" cy="2133349"/>
          </a:xfrm>
          <a:custGeom>
            <a:avLst/>
            <a:gdLst/>
            <a:ahLst/>
            <a:cxnLst/>
            <a:rect l="l" t="t" r="r" b="b"/>
            <a:pathLst>
              <a:path w="2287728" h="2133349">
                <a:moveTo>
                  <a:pt x="0" y="0"/>
                </a:moveTo>
                <a:lnTo>
                  <a:pt x="2287728" y="0"/>
                </a:lnTo>
                <a:lnTo>
                  <a:pt x="2287728" y="2133350"/>
                </a:lnTo>
                <a:lnTo>
                  <a:pt x="0" y="21333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30381452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3767198" y="462585"/>
            <a:ext cx="4990426" cy="1326061"/>
            <a:chOff x="0" y="0"/>
            <a:chExt cx="1314351" cy="349251"/>
          </a:xfrm>
        </p:grpSpPr>
        <p:sp>
          <p:nvSpPr>
            <p:cNvPr id="4" name="Freeform 4"/>
            <p:cNvSpPr/>
            <p:nvPr/>
          </p:nvSpPr>
          <p:spPr>
            <a:xfrm>
              <a:off x="203200" y="-50769"/>
              <a:ext cx="907951" cy="450788"/>
            </a:xfrm>
            <a:custGeom>
              <a:avLst/>
              <a:gdLst/>
              <a:ahLst/>
              <a:cxnLst/>
              <a:rect l="l" t="t" r="r" b="b"/>
              <a:pathLst>
                <a:path w="907951" h="450788">
                  <a:moveTo>
                    <a:pt x="907951" y="50769"/>
                  </a:moveTo>
                  <a:lnTo>
                    <a:pt x="907951" y="50769"/>
                  </a:lnTo>
                  <a:cubicBezTo>
                    <a:pt x="822628" y="0"/>
                    <a:pt x="713111" y="18323"/>
                    <a:pt x="648960" y="94099"/>
                  </a:cubicBezTo>
                  <a:cubicBezTo>
                    <a:pt x="584808" y="169875"/>
                    <a:pt x="584808" y="280914"/>
                    <a:pt x="648960" y="356690"/>
                  </a:cubicBezTo>
                  <a:cubicBezTo>
                    <a:pt x="713111" y="432466"/>
                    <a:pt x="822628" y="450788"/>
                    <a:pt x="907951"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EACD6B"/>
            </a:solidFill>
          </p:spPr>
        </p:sp>
        <p:sp>
          <p:nvSpPr>
            <p:cNvPr id="5" name="TextBox 5"/>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6" name="Group 6"/>
          <p:cNvGrpSpPr/>
          <p:nvPr/>
        </p:nvGrpSpPr>
        <p:grpSpPr>
          <a:xfrm>
            <a:off x="15245610" y="2281420"/>
            <a:ext cx="5570429" cy="1326061"/>
            <a:chOff x="0" y="0"/>
            <a:chExt cx="1467109" cy="349251"/>
          </a:xfrm>
        </p:grpSpPr>
        <p:sp>
          <p:nvSpPr>
            <p:cNvPr id="7" name="Freeform 7"/>
            <p:cNvSpPr/>
            <p:nvPr/>
          </p:nvSpPr>
          <p:spPr>
            <a:xfrm>
              <a:off x="203200" y="-50769"/>
              <a:ext cx="1060709" cy="450788"/>
            </a:xfrm>
            <a:custGeom>
              <a:avLst/>
              <a:gdLst/>
              <a:ahLst/>
              <a:cxnLst/>
              <a:rect l="l" t="t" r="r" b="b"/>
              <a:pathLst>
                <a:path w="1060709" h="450788">
                  <a:moveTo>
                    <a:pt x="1060709" y="50769"/>
                  </a:moveTo>
                  <a:lnTo>
                    <a:pt x="1060709" y="50769"/>
                  </a:lnTo>
                  <a:cubicBezTo>
                    <a:pt x="975386" y="0"/>
                    <a:pt x="865869" y="18323"/>
                    <a:pt x="801718" y="94099"/>
                  </a:cubicBezTo>
                  <a:cubicBezTo>
                    <a:pt x="737566" y="169875"/>
                    <a:pt x="737566" y="280914"/>
                    <a:pt x="801718" y="356690"/>
                  </a:cubicBezTo>
                  <a:cubicBezTo>
                    <a:pt x="865869" y="432466"/>
                    <a:pt x="975386" y="450788"/>
                    <a:pt x="1060709"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C3CBFC"/>
            </a:solidFill>
          </p:spPr>
        </p:sp>
        <p:sp>
          <p:nvSpPr>
            <p:cNvPr id="8" name="TextBox 8"/>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9" name="Group 9"/>
          <p:cNvGrpSpPr/>
          <p:nvPr/>
        </p:nvGrpSpPr>
        <p:grpSpPr>
          <a:xfrm>
            <a:off x="17259300" y="5419052"/>
            <a:ext cx="5965596" cy="1326061"/>
            <a:chOff x="0" y="0"/>
            <a:chExt cx="1571186" cy="349251"/>
          </a:xfrm>
        </p:grpSpPr>
        <p:sp>
          <p:nvSpPr>
            <p:cNvPr id="10" name="Freeform 10"/>
            <p:cNvSpPr/>
            <p:nvPr/>
          </p:nvSpPr>
          <p:spPr>
            <a:xfrm>
              <a:off x="203200" y="-50769"/>
              <a:ext cx="1164786" cy="450788"/>
            </a:xfrm>
            <a:custGeom>
              <a:avLst/>
              <a:gdLst/>
              <a:ahLst/>
              <a:cxnLst/>
              <a:rect l="l" t="t" r="r" b="b"/>
              <a:pathLst>
                <a:path w="1164786" h="450788">
                  <a:moveTo>
                    <a:pt x="1164786" y="50769"/>
                  </a:moveTo>
                  <a:lnTo>
                    <a:pt x="1164786" y="50769"/>
                  </a:lnTo>
                  <a:cubicBezTo>
                    <a:pt x="1079463" y="0"/>
                    <a:pt x="969946" y="18323"/>
                    <a:pt x="905795" y="94099"/>
                  </a:cubicBezTo>
                  <a:cubicBezTo>
                    <a:pt x="841643" y="169875"/>
                    <a:pt x="841643" y="280914"/>
                    <a:pt x="905795" y="356690"/>
                  </a:cubicBezTo>
                  <a:cubicBezTo>
                    <a:pt x="969946" y="432466"/>
                    <a:pt x="1079463" y="450788"/>
                    <a:pt x="1164786"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FFC7D4"/>
            </a:solidFill>
          </p:spPr>
        </p:sp>
        <p:sp>
          <p:nvSpPr>
            <p:cNvPr id="11" name="TextBox 11"/>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grpSp>
        <p:nvGrpSpPr>
          <p:cNvPr id="12" name="Group 12"/>
          <p:cNvGrpSpPr/>
          <p:nvPr/>
        </p:nvGrpSpPr>
        <p:grpSpPr>
          <a:xfrm>
            <a:off x="16262412" y="3882313"/>
            <a:ext cx="5965596" cy="1326061"/>
            <a:chOff x="0" y="0"/>
            <a:chExt cx="1571186" cy="349251"/>
          </a:xfrm>
        </p:grpSpPr>
        <p:sp>
          <p:nvSpPr>
            <p:cNvPr id="13" name="Freeform 13"/>
            <p:cNvSpPr/>
            <p:nvPr/>
          </p:nvSpPr>
          <p:spPr>
            <a:xfrm>
              <a:off x="203200" y="-50769"/>
              <a:ext cx="1164786" cy="450788"/>
            </a:xfrm>
            <a:custGeom>
              <a:avLst/>
              <a:gdLst/>
              <a:ahLst/>
              <a:cxnLst/>
              <a:rect l="l" t="t" r="r" b="b"/>
              <a:pathLst>
                <a:path w="1164786" h="450788">
                  <a:moveTo>
                    <a:pt x="1164786" y="50769"/>
                  </a:moveTo>
                  <a:lnTo>
                    <a:pt x="1164786" y="50769"/>
                  </a:lnTo>
                  <a:cubicBezTo>
                    <a:pt x="1079463" y="0"/>
                    <a:pt x="969946" y="18323"/>
                    <a:pt x="905795" y="94099"/>
                  </a:cubicBezTo>
                  <a:cubicBezTo>
                    <a:pt x="841643" y="169875"/>
                    <a:pt x="841643" y="280914"/>
                    <a:pt x="905795" y="356690"/>
                  </a:cubicBezTo>
                  <a:cubicBezTo>
                    <a:pt x="969946" y="432466"/>
                    <a:pt x="1079463" y="450788"/>
                    <a:pt x="1164786" y="400020"/>
                  </a:cubicBezTo>
                  <a:lnTo>
                    <a:pt x="0" y="400020"/>
                  </a:lnTo>
                  <a:cubicBezTo>
                    <a:pt x="85323" y="450788"/>
                    <a:pt x="194840" y="432466"/>
                    <a:pt x="258991" y="356690"/>
                  </a:cubicBezTo>
                  <a:cubicBezTo>
                    <a:pt x="323143" y="280914"/>
                    <a:pt x="323143" y="169875"/>
                    <a:pt x="258991" y="94099"/>
                  </a:cubicBezTo>
                  <a:cubicBezTo>
                    <a:pt x="194840" y="18323"/>
                    <a:pt x="85323" y="0"/>
                    <a:pt x="0" y="50769"/>
                  </a:cubicBezTo>
                  <a:close/>
                </a:path>
              </a:pathLst>
            </a:custGeom>
            <a:solidFill>
              <a:srgbClr val="FBC391"/>
            </a:solidFill>
          </p:spPr>
        </p:sp>
        <p:sp>
          <p:nvSpPr>
            <p:cNvPr id="14" name="TextBox 14"/>
            <p:cNvSpPr txBox="1"/>
            <p:nvPr/>
          </p:nvSpPr>
          <p:spPr>
            <a:xfrm>
              <a:off x="0" y="-95250"/>
              <a:ext cx="812800" cy="501650"/>
            </a:xfrm>
            <a:prstGeom prst="rect">
              <a:avLst/>
            </a:prstGeom>
          </p:spPr>
          <p:txBody>
            <a:bodyPr lIns="50800" tIns="50800" rIns="50800" bIns="50800" rtlCol="0" anchor="ctr"/>
            <a:lstStyle/>
            <a:p>
              <a:pPr algn="ctr">
                <a:lnSpc>
                  <a:spcPts val="3220"/>
                </a:lnSpc>
              </a:pPr>
              <a:endParaRPr/>
            </a:p>
          </p:txBody>
        </p:sp>
      </p:grpSp>
      <p:pic>
        <p:nvPicPr>
          <p:cNvPr id="16" name="Picture 16"/>
          <p:cNvPicPr>
            <a:picLocks noChangeAspect="1"/>
          </p:cNvPicPr>
          <p:nvPr/>
        </p:nvPicPr>
        <p:blipFill>
          <a:blip r:embed="rId3"/>
          <a:srcRect/>
          <a:stretch>
            <a:fillRect/>
          </a:stretch>
        </p:blipFill>
        <p:spPr>
          <a:xfrm rot="-249340" flipH="1">
            <a:off x="-810493" y="374508"/>
            <a:ext cx="3159749" cy="7456634"/>
          </a:xfrm>
          <a:prstGeom prst="rect">
            <a:avLst/>
          </a:prstGeom>
        </p:spPr>
      </p:pic>
      <p:pic>
        <p:nvPicPr>
          <p:cNvPr id="18" name="Picture 18"/>
          <p:cNvPicPr>
            <a:picLocks noChangeAspect="1"/>
          </p:cNvPicPr>
          <p:nvPr/>
        </p:nvPicPr>
        <p:blipFill>
          <a:blip r:embed="rId4"/>
          <a:srcRect/>
          <a:stretch>
            <a:fillRect/>
          </a:stretch>
        </p:blipFill>
        <p:spPr>
          <a:xfrm rot="836147">
            <a:off x="-420889" y="7014166"/>
            <a:ext cx="8426592" cy="5614217"/>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00859">
            <a:off x="9177958" y="6818188"/>
            <a:ext cx="1618121" cy="3632517"/>
          </a:xfrm>
          <a:prstGeom prst="rect">
            <a:avLst/>
          </a:prstGeom>
        </p:spPr>
      </p:pic>
      <p:sp>
        <p:nvSpPr>
          <p:cNvPr id="23" name="TextBox 22"/>
          <p:cNvSpPr txBox="1"/>
          <p:nvPr/>
        </p:nvSpPr>
        <p:spPr>
          <a:xfrm>
            <a:off x="5518610" y="2582736"/>
            <a:ext cx="10723888" cy="2554545"/>
          </a:xfrm>
          <a:prstGeom prst="rect">
            <a:avLst/>
          </a:prstGeom>
          <a:noFill/>
        </p:spPr>
        <p:txBody>
          <a:bodyPr wrap="square" rtlCol="0">
            <a:spAutoFit/>
          </a:bodyPr>
          <a:lstStyle/>
          <a:p>
            <a:pPr algn="ctr"/>
            <a:r>
              <a:rPr lang="en-US" sz="8000" b="1" dirty="0" err="1">
                <a:solidFill>
                  <a:srgbClr val="002060"/>
                </a:solidFill>
                <a:latin typeface="#9Slide05 SVNVanilla Daisy Pro" panose="00000500000000000000" pitchFamily="2" charset="0"/>
                <a:cs typeface="Times New Roman" panose="02020603050405020304" pitchFamily="18" charset="0"/>
              </a:rPr>
              <a:t>Bài</a:t>
            </a:r>
            <a:r>
              <a:rPr lang="en-US" sz="8000" b="1" dirty="0">
                <a:solidFill>
                  <a:srgbClr val="002060"/>
                </a:solidFill>
                <a:latin typeface="#9Slide05 SVNVanilla Daisy Pro" panose="00000500000000000000" pitchFamily="2" charset="0"/>
                <a:cs typeface="Times New Roman" panose="02020603050405020304" pitchFamily="18" charset="0"/>
              </a:rPr>
              <a:t> 2.</a:t>
            </a:r>
          </a:p>
          <a:p>
            <a:pPr algn="ctr"/>
            <a:r>
              <a:rPr lang="en-US" sz="8000" b="1" dirty="0">
                <a:solidFill>
                  <a:srgbClr val="002060"/>
                </a:solidFill>
                <a:latin typeface="#9Slide05 SVNVanilla Daisy Pro" panose="00000500000000000000" pitchFamily="2" charset="0"/>
                <a:cs typeface="Times New Roman" panose="02020603050405020304" pitchFamily="18" charset="0"/>
              </a:rPr>
              <a:t> </a:t>
            </a:r>
            <a:r>
              <a:rPr lang="en-US" sz="8000" b="1" dirty="0" err="1">
                <a:solidFill>
                  <a:srgbClr val="002060"/>
                </a:solidFill>
                <a:latin typeface="#9Slide05 SVNVanilla Daisy Pro" panose="00000500000000000000" pitchFamily="2" charset="0"/>
                <a:cs typeface="Times New Roman" panose="02020603050405020304" pitchFamily="18" charset="0"/>
              </a:rPr>
              <a:t>Giá</a:t>
            </a:r>
            <a:r>
              <a:rPr lang="en-US" sz="8000" b="1" dirty="0">
                <a:solidFill>
                  <a:srgbClr val="002060"/>
                </a:solidFill>
                <a:latin typeface="#9Slide05 SVNVanilla Daisy Pro" panose="00000500000000000000" pitchFamily="2" charset="0"/>
                <a:cs typeface="Times New Roman" panose="02020603050405020304" pitchFamily="18" charset="0"/>
              </a:rPr>
              <a:t> </a:t>
            </a:r>
            <a:r>
              <a:rPr lang="en-US" sz="8000" b="1" dirty="0" err="1">
                <a:solidFill>
                  <a:srgbClr val="002060"/>
                </a:solidFill>
                <a:latin typeface="#9Slide05 SVNVanilla Daisy Pro" panose="00000500000000000000" pitchFamily="2" charset="0"/>
                <a:cs typeface="Times New Roman" panose="02020603050405020304" pitchFamily="18" charset="0"/>
              </a:rPr>
              <a:t>trị</a:t>
            </a:r>
            <a:r>
              <a:rPr lang="en-US" sz="8000" b="1" dirty="0">
                <a:solidFill>
                  <a:srgbClr val="002060"/>
                </a:solidFill>
                <a:latin typeface="#9Slide05 SVNVanilla Daisy Pro" panose="00000500000000000000" pitchFamily="2" charset="0"/>
                <a:cs typeface="Times New Roman" panose="02020603050405020304" pitchFamily="18" charset="0"/>
              </a:rPr>
              <a:t> </a:t>
            </a:r>
            <a:r>
              <a:rPr lang="en-US" sz="8000" b="1" dirty="0" err="1">
                <a:solidFill>
                  <a:srgbClr val="002060"/>
                </a:solidFill>
                <a:latin typeface="#9Slide05 SVNVanilla Daisy Pro" panose="00000500000000000000" pitchFamily="2" charset="0"/>
                <a:cs typeface="Times New Roman" panose="02020603050405020304" pitchFamily="18" charset="0"/>
              </a:rPr>
              <a:t>của</a:t>
            </a:r>
            <a:r>
              <a:rPr lang="en-US" sz="8000" b="1" dirty="0">
                <a:solidFill>
                  <a:srgbClr val="002060"/>
                </a:solidFill>
                <a:latin typeface="#9Slide05 SVNVanilla Daisy Pro" panose="00000500000000000000" pitchFamily="2" charset="0"/>
                <a:cs typeface="Times New Roman" panose="02020603050405020304" pitchFamily="18" charset="0"/>
              </a:rPr>
              <a:t> </a:t>
            </a:r>
            <a:r>
              <a:rPr lang="en-US" sz="8000" b="1" dirty="0" err="1">
                <a:solidFill>
                  <a:srgbClr val="002060"/>
                </a:solidFill>
                <a:latin typeface="#9Slide05 SVNVanilla Daisy Pro" panose="00000500000000000000" pitchFamily="2" charset="0"/>
                <a:cs typeface="Times New Roman" panose="02020603050405020304" pitchFamily="18" charset="0"/>
              </a:rPr>
              <a:t>văn</a:t>
            </a:r>
            <a:r>
              <a:rPr lang="en-US" sz="8000" b="1" dirty="0">
                <a:solidFill>
                  <a:srgbClr val="002060"/>
                </a:solidFill>
                <a:latin typeface="#9Slide05 SVNVanilla Daisy Pro" panose="00000500000000000000" pitchFamily="2" charset="0"/>
                <a:cs typeface="Times New Roman" panose="02020603050405020304" pitchFamily="18" charset="0"/>
              </a:rPr>
              <a:t> </a:t>
            </a:r>
            <a:r>
              <a:rPr lang="en-US" sz="8000" b="1" dirty="0" err="1">
                <a:solidFill>
                  <a:srgbClr val="002060"/>
                </a:solidFill>
                <a:latin typeface="#9Slide05 SVNVanilla Daisy Pro" panose="00000500000000000000" pitchFamily="2" charset="0"/>
                <a:cs typeface="Times New Roman" panose="02020603050405020304" pitchFamily="18" charset="0"/>
              </a:rPr>
              <a:t>chương</a:t>
            </a:r>
            <a:endParaRPr lang="en-US" sz="8000" dirty="0">
              <a:solidFill>
                <a:srgbClr val="002060"/>
              </a:solidFill>
              <a:latin typeface="#9Slide05 SVNVanilla Daisy Pro" panose="00000500000000000000" pitchFamily="2" charset="0"/>
              <a:cs typeface="Times New Roman" panose="02020603050405020304" pitchFamily="18" charset="0"/>
            </a:endParaRPr>
          </a:p>
        </p:txBody>
      </p:sp>
      <p:sp>
        <p:nvSpPr>
          <p:cNvPr id="2" name="Freeform 2">
            <a:extLst>
              <a:ext uri="{FF2B5EF4-FFF2-40B4-BE49-F238E27FC236}">
                <a16:creationId xmlns:a16="http://schemas.microsoft.com/office/drawing/2014/main" id="{319D3FBB-31E7-08AE-69DC-10C330586459}"/>
              </a:ext>
            </a:extLst>
          </p:cNvPr>
          <p:cNvSpPr/>
          <p:nvPr/>
        </p:nvSpPr>
        <p:spPr>
          <a:xfrm>
            <a:off x="770323" y="4070537"/>
            <a:ext cx="6165503" cy="5492563"/>
          </a:xfrm>
          <a:custGeom>
            <a:avLst/>
            <a:gdLst/>
            <a:ahLst/>
            <a:cxnLst/>
            <a:rect l="l" t="t" r="r" b="b"/>
            <a:pathLst>
              <a:path w="5894267" h="5363783">
                <a:moveTo>
                  <a:pt x="0" y="0"/>
                </a:moveTo>
                <a:lnTo>
                  <a:pt x="5894266" y="0"/>
                </a:lnTo>
                <a:lnTo>
                  <a:pt x="5894266" y="5363782"/>
                </a:lnTo>
                <a:lnTo>
                  <a:pt x="0" y="5363782"/>
                </a:lnTo>
                <a:lnTo>
                  <a:pt x="0" y="0"/>
                </a:lnTo>
                <a:close/>
              </a:path>
            </a:pathLst>
          </a:custGeom>
          <a:blipFill>
            <a:blip r:embed="rId7"/>
            <a:stretch>
              <a:fillRect/>
            </a:stretch>
          </a:blipFill>
        </p:spPr>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708B989-9955-00AB-3062-76BAC33EFD79}"/>
              </a:ext>
            </a:extLst>
          </p:cNvPr>
          <p:cNvSpPr/>
          <p:nvPr/>
        </p:nvSpPr>
        <p:spPr>
          <a:xfrm>
            <a:off x="5638800" y="655499"/>
            <a:ext cx="6391922" cy="4114800"/>
          </a:xfrm>
          <a:custGeom>
            <a:avLst/>
            <a:gdLst/>
            <a:ahLst/>
            <a:cxnLst/>
            <a:rect l="l" t="t" r="r" b="b"/>
            <a:pathLst>
              <a:path w="6391922" h="4114800">
                <a:moveTo>
                  <a:pt x="0" y="0"/>
                </a:moveTo>
                <a:lnTo>
                  <a:pt x="6391922" y="0"/>
                </a:lnTo>
                <a:lnTo>
                  <a:pt x="63919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Rectangle 1"/>
          <p:cNvSpPr/>
          <p:nvPr/>
        </p:nvSpPr>
        <p:spPr>
          <a:xfrm>
            <a:off x="609600" y="4568273"/>
            <a:ext cx="4419600" cy="5016758"/>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VÒNG 1. </a:t>
            </a:r>
            <a:r>
              <a:rPr lang="vi-VN" sz="4000" dirty="0">
                <a:latin typeface="Times New Roman" panose="02020603050405020304" pitchFamily="18" charset="0"/>
                <a:cs typeface="Times New Roman" panose="02020603050405020304" pitchFamily="18" charset="0"/>
              </a:rPr>
              <a:t>Tác giả bài viết cho rằng hai câu đề bài thơ Thương vợ là cặp câu hay nhất bài thơ</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Em có đồng tình với ý kiến này không? Vì sao?</a:t>
            </a:r>
            <a:endParaRPr lang="en-US" sz="4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119628" y="374099"/>
            <a:ext cx="14048744"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i="0" u="none" strike="noStrike" kern="1200" cap="none" spc="0" normalizeH="0" baseline="0" noProof="0" dirty="0">
                <a:ln>
                  <a:noFill/>
                </a:ln>
                <a:solidFill>
                  <a:schemeClr val="tx2"/>
                </a:solidFill>
                <a:effectLst/>
                <a:uLnTx/>
                <a:uFillTx/>
                <a:latin typeface="#9Slide07 IcielCadena" panose="02000503000000020004" pitchFamily="2" charset="0"/>
                <a:cs typeface="Times New Roman" panose="02020603050405020304" pitchFamily="18" charset="0"/>
              </a:rPr>
              <a:t>TRANH</a:t>
            </a:r>
            <a:r>
              <a:rPr kumimoji="0" lang="en-US" sz="8800" i="0" u="none" strike="noStrike" kern="1200" cap="none" spc="0" normalizeH="0" noProof="0" dirty="0">
                <a:ln>
                  <a:noFill/>
                </a:ln>
                <a:solidFill>
                  <a:schemeClr val="tx2"/>
                </a:solidFill>
                <a:effectLst/>
                <a:uLnTx/>
                <a:uFillTx/>
                <a:latin typeface="#9Slide07 IcielCadena" panose="02000503000000020004" pitchFamily="2" charset="0"/>
                <a:cs typeface="Times New Roman" panose="02020603050405020304" pitchFamily="18" charset="0"/>
              </a:rPr>
              <a:t> BIỆN HỌC ĐƯỜNG</a:t>
            </a:r>
            <a:endParaRPr kumimoji="0" lang="en-US" sz="8800" i="0" u="none" strike="noStrike" kern="1200" cap="none" spc="0" normalizeH="0" baseline="0" noProof="0" dirty="0">
              <a:ln>
                <a:noFill/>
              </a:ln>
              <a:solidFill>
                <a:schemeClr val="tx2"/>
              </a:solidFill>
              <a:effectLst/>
              <a:uLnTx/>
              <a:uFillTx/>
              <a:latin typeface="#9Slide07 IcielCadena" panose="02000503000000020004" pitchFamily="2" charset="0"/>
              <a:cs typeface="Times New Roman" panose="02020603050405020304" pitchFamily="18" charset="0"/>
            </a:endParaRPr>
          </a:p>
        </p:txBody>
      </p:sp>
      <p:sp>
        <p:nvSpPr>
          <p:cNvPr id="6" name="Rectangle 5"/>
          <p:cNvSpPr/>
          <p:nvPr/>
        </p:nvSpPr>
        <p:spPr>
          <a:xfrm>
            <a:off x="4834261" y="3144648"/>
            <a:ext cx="80010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BÊNH</a:t>
            </a:r>
          </a:p>
        </p:txBody>
      </p:sp>
      <p:sp>
        <p:nvSpPr>
          <p:cNvPr id="7" name="Rectangle 6"/>
          <p:cNvSpPr/>
          <p:nvPr/>
        </p:nvSpPr>
        <p:spPr>
          <a:xfrm>
            <a:off x="9982200" y="3216948"/>
            <a:ext cx="8001000" cy="769441"/>
          </a:xfrm>
          <a:prstGeom prst="rect">
            <a:avLst/>
          </a:prstGeom>
        </p:spPr>
        <p:txBody>
          <a:bodyPr wrap="square">
            <a:spAutoFit/>
          </a:bodyPr>
          <a:lstStyle/>
          <a:p>
            <a:pPr algn="just"/>
            <a:r>
              <a:rPr lang="en-US" sz="4400" b="1" dirty="0">
                <a:latin typeface="Times New Roman" panose="02020603050405020304" pitchFamily="18" charset="0"/>
                <a:cs typeface="Times New Roman" panose="02020603050405020304" pitchFamily="18" charset="0"/>
              </a:rPr>
              <a:t>CHỐNG</a:t>
            </a:r>
          </a:p>
        </p:txBody>
      </p:sp>
      <p:sp>
        <p:nvSpPr>
          <p:cNvPr id="3" name="Freeform 5">
            <a:extLst>
              <a:ext uri="{FF2B5EF4-FFF2-40B4-BE49-F238E27FC236}">
                <a16:creationId xmlns:a16="http://schemas.microsoft.com/office/drawing/2014/main" id="{AB36FC5B-E2A5-4B12-7F3D-1B7137AC5270}"/>
              </a:ext>
            </a:extLst>
          </p:cNvPr>
          <p:cNvSpPr/>
          <p:nvPr/>
        </p:nvSpPr>
        <p:spPr>
          <a:xfrm>
            <a:off x="4953000" y="5486545"/>
            <a:ext cx="7524340" cy="4756010"/>
          </a:xfrm>
          <a:custGeom>
            <a:avLst/>
            <a:gdLst/>
            <a:ahLst/>
            <a:cxnLst/>
            <a:rect l="l" t="t" r="r" b="b"/>
            <a:pathLst>
              <a:path w="7524340" h="4756010">
                <a:moveTo>
                  <a:pt x="0" y="0"/>
                </a:moveTo>
                <a:lnTo>
                  <a:pt x="7524340" y="0"/>
                </a:lnTo>
                <a:lnTo>
                  <a:pt x="7524340" y="4756010"/>
                </a:lnTo>
                <a:lnTo>
                  <a:pt x="0" y="4756010"/>
                </a:lnTo>
                <a:lnTo>
                  <a:pt x="0" y="0"/>
                </a:lnTo>
                <a:close/>
              </a:path>
            </a:pathLst>
          </a:custGeom>
          <a:blipFill>
            <a:blip r:embed="rId5"/>
            <a:stretch>
              <a:fillRect/>
            </a:stretch>
          </a:blipFill>
        </p:spPr>
      </p:sp>
      <p:sp>
        <p:nvSpPr>
          <p:cNvPr id="8" name="Rectangle 7">
            <a:extLst>
              <a:ext uri="{FF2B5EF4-FFF2-40B4-BE49-F238E27FC236}">
                <a16:creationId xmlns:a16="http://schemas.microsoft.com/office/drawing/2014/main" id="{66C589F3-D278-E755-DB1F-2BF7056C7952}"/>
              </a:ext>
            </a:extLst>
          </p:cNvPr>
          <p:cNvSpPr/>
          <p:nvPr/>
        </p:nvSpPr>
        <p:spPr>
          <a:xfrm>
            <a:off x="13030200" y="4533900"/>
            <a:ext cx="4953000" cy="3170099"/>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VÒNG 2. </a:t>
            </a:r>
            <a:r>
              <a:rPr lang="vi-VN" sz="4000" dirty="0">
                <a:latin typeface="Times New Roman" panose="02020603050405020304" pitchFamily="18" charset="0"/>
                <a:cs typeface="Times New Roman" panose="02020603050405020304" pitchFamily="18" charset="0"/>
              </a:rPr>
              <a:t>Theo em “suốt đời hi sinh cho chồng cho con“ có phải là bổn phận của người phụ nữ?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528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animEffect transition="in" filter="barn(inVertical)">
                                      <p:cBhvr>
                                        <p:cTn id="3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0C9867-6CAC-F7C5-A19B-F47C79ABAC6E}"/>
              </a:ext>
            </a:extLst>
          </p:cNvPr>
          <p:cNvPicPr>
            <a:picLocks noChangeAspect="1"/>
          </p:cNvPicPr>
          <p:nvPr/>
        </p:nvPicPr>
        <p:blipFill>
          <a:blip r:embed="rId3"/>
          <a:stretch>
            <a:fillRect/>
          </a:stretch>
        </p:blipFill>
        <p:spPr>
          <a:xfrm>
            <a:off x="1873169" y="0"/>
            <a:ext cx="14541661" cy="10287000"/>
          </a:xfrm>
          <a:prstGeom prst="rect">
            <a:avLst/>
          </a:prstGeom>
        </p:spPr>
      </p:pic>
    </p:spTree>
    <p:extLst>
      <p:ext uri="{BB962C8B-B14F-4D97-AF65-F5344CB8AC3E}">
        <p14:creationId xmlns:p14="http://schemas.microsoft.com/office/powerpoint/2010/main" val="3052290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4F1B5A-B54D-6E2C-ADC4-C196997C05B9}"/>
              </a:ext>
            </a:extLst>
          </p:cNvPr>
          <p:cNvPicPr>
            <a:picLocks noChangeAspect="1"/>
          </p:cNvPicPr>
          <p:nvPr/>
        </p:nvPicPr>
        <p:blipFill>
          <a:blip r:embed="rId3"/>
          <a:stretch>
            <a:fillRect/>
          </a:stretch>
        </p:blipFill>
        <p:spPr>
          <a:xfrm>
            <a:off x="1866634" y="0"/>
            <a:ext cx="14554732" cy="10287000"/>
          </a:xfrm>
          <a:prstGeom prst="rect">
            <a:avLst/>
          </a:prstGeom>
        </p:spPr>
      </p:pic>
    </p:spTree>
    <p:extLst>
      <p:ext uri="{BB962C8B-B14F-4D97-AF65-F5344CB8AC3E}">
        <p14:creationId xmlns:p14="http://schemas.microsoft.com/office/powerpoint/2010/main" val="2399428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2400300"/>
            <a:ext cx="7391400" cy="50167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sóc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nội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riêng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phụ</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ngoài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XH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đàn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họ</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3" name="Picture 2">
            <a:extLst>
              <a:ext uri="{FF2B5EF4-FFF2-40B4-BE49-F238E27FC236}">
                <a16:creationId xmlns:a16="http://schemas.microsoft.com/office/drawing/2014/main" id="{CE91ACA4-178D-2917-90B7-7F1D55D2AF86}"/>
              </a:ext>
            </a:extLst>
          </p:cNvPr>
          <p:cNvPicPr>
            <a:picLocks noChangeAspect="1"/>
          </p:cNvPicPr>
          <p:nvPr/>
        </p:nvPicPr>
        <p:blipFill>
          <a:blip r:embed="rId3"/>
          <a:stretch>
            <a:fillRect/>
          </a:stretch>
        </p:blipFill>
        <p:spPr>
          <a:xfrm>
            <a:off x="10874696" y="-12700"/>
            <a:ext cx="7413304" cy="10287000"/>
          </a:xfrm>
          <a:prstGeom prst="rect">
            <a:avLst/>
          </a:prstGeom>
        </p:spPr>
      </p:pic>
    </p:spTree>
    <p:extLst>
      <p:ext uri="{BB962C8B-B14F-4D97-AF65-F5344CB8AC3E}">
        <p14:creationId xmlns:p14="http://schemas.microsoft.com/office/powerpoint/2010/main" val="399935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10"/>
            <a:ext cx="18288000" cy="10281980"/>
          </a:xfrm>
          <a:prstGeom prst="rect">
            <a:avLst/>
          </a:prstGeom>
        </p:spPr>
      </p:pic>
      <p:pic>
        <p:nvPicPr>
          <p:cNvPr id="18" name="Picture 1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5226184" y="4959453"/>
            <a:ext cx="2963636" cy="1885950"/>
          </a:xfrm>
          <a:prstGeom prst="rect">
            <a:avLst/>
          </a:prstGeom>
        </p:spPr>
      </p:pic>
      <p:pic>
        <p:nvPicPr>
          <p:cNvPr id="27" name="Picture 2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 y="5328071"/>
            <a:ext cx="2356559" cy="1499628"/>
          </a:xfrm>
          <a:prstGeom prst="rect">
            <a:avLst/>
          </a:prstGeom>
        </p:spPr>
      </p:pic>
      <p:pic>
        <p:nvPicPr>
          <p:cNvPr id="28" name="Picture 27"/>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010324" y="5454968"/>
            <a:ext cx="2840102" cy="955548"/>
          </a:xfrm>
          <a:prstGeom prst="rect">
            <a:avLst/>
          </a:prstGeom>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3359962" y="6244109"/>
            <a:ext cx="2963636" cy="1885950"/>
          </a:xfrm>
          <a:prstGeom prst="rect">
            <a:avLst/>
          </a:prstGeom>
        </p:spPr>
      </p:pic>
      <p:pic>
        <p:nvPicPr>
          <p:cNvPr id="31" name="Picture 30"/>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404835" y="8599256"/>
            <a:ext cx="2840102" cy="955548"/>
          </a:xfrm>
          <a:prstGeom prst="rect">
            <a:avLst/>
          </a:prstGeom>
        </p:spPr>
      </p:pic>
      <p:pic>
        <p:nvPicPr>
          <p:cNvPr id="32" name="Picture 3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43751" y="9273039"/>
            <a:ext cx="2840102" cy="955548"/>
          </a:xfrm>
          <a:prstGeom prst="rect">
            <a:avLst/>
          </a:prstGeom>
        </p:spPr>
      </p:pic>
      <p:pic>
        <p:nvPicPr>
          <p:cNvPr id="38" name="Picture 37"/>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5825073" y="1724298"/>
            <a:ext cx="2121968" cy="2128047"/>
          </a:xfrm>
          <a:prstGeom prst="rect">
            <a:avLst/>
          </a:prstGeom>
        </p:spPr>
      </p:pic>
      <p:pic>
        <p:nvPicPr>
          <p:cNvPr id="42" name="Picture 41"/>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3702972" y="2013606"/>
            <a:ext cx="2315720" cy="1876635"/>
          </a:xfrm>
          <a:prstGeom prst="rect">
            <a:avLst/>
          </a:prstGeom>
        </p:spPr>
      </p:pic>
      <p:pic>
        <p:nvPicPr>
          <p:cNvPr id="22" name="Picture 21"/>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4076084" y="7684134"/>
            <a:ext cx="2630231" cy="1911357"/>
          </a:xfrm>
          <a:prstGeom prst="rect">
            <a:avLst/>
          </a:prstGeom>
        </p:spPr>
      </p:pic>
      <p:pic>
        <p:nvPicPr>
          <p:cNvPr id="23" name="Picture 22"/>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3416536" y="4388964"/>
            <a:ext cx="1813940" cy="1955133"/>
          </a:xfrm>
          <a:prstGeom prst="rect">
            <a:avLst/>
          </a:prstGeom>
        </p:spPr>
      </p:pic>
      <p:pic>
        <p:nvPicPr>
          <p:cNvPr id="24" name="Picture 23"/>
          <p:cNvPicPr>
            <a:picLocks noChangeAspect="1"/>
          </p:cNvPicPr>
          <p:nvPr/>
        </p:nvPicPr>
        <p:blipFill>
          <a:blip r:embed="rId20" cstate="print">
            <a:extLst>
              <a:ext uri="{BEBA8EAE-BF5A-486C-A8C5-ECC9F3942E4B}">
                <a14:imgProps xmlns:a14="http://schemas.microsoft.com/office/drawing/2010/main">
                  <a14:imgLayer r:embed="rId21">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5596219" y="3944288"/>
            <a:ext cx="2220192" cy="2265441"/>
          </a:xfrm>
          <a:prstGeom prst="rect">
            <a:avLst/>
          </a:prstGeom>
        </p:spPr>
      </p:pic>
      <p:pic>
        <p:nvPicPr>
          <p:cNvPr id="34" name="Picture 33"/>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13889363" y="5508101"/>
            <a:ext cx="2073801" cy="1709735"/>
          </a:xfrm>
          <a:prstGeom prst="rect">
            <a:avLst/>
          </a:prstGeom>
        </p:spPr>
      </p:pic>
      <p:pic>
        <p:nvPicPr>
          <p:cNvPr id="3" name="Picture 2"/>
          <p:cNvPicPr>
            <a:picLocks noChangeAspect="1"/>
          </p:cNvPicPr>
          <p:nvPr/>
        </p:nvPicPr>
        <p:blipFill>
          <a:blip r:embed="rId24">
            <a:extLst>
              <a:ext uri="{BEBA8EAE-BF5A-486C-A8C5-ECC9F3942E4B}">
                <a14:imgProps xmlns:a14="http://schemas.microsoft.com/office/drawing/2010/main">
                  <a14:imgLayer r:embed="rId25">
                    <a14:imgEffect>
                      <a14:backgroundRemoval t="0" b="100000" l="0" r="100000">
                        <a14:foregroundMark x1="83090" y1="62437" x2="90379" y2="69543"/>
                        <a14:foregroundMark x1="97085" y1="90355" x2="94752" y2="94416"/>
                        <a14:backgroundMark x1="99708" y1="74619" x2="99708" y2="75127"/>
                        <a14:backgroundMark x1="99708" y1="83249" x2="99708" y2="80711"/>
                      </a14:backgroundRemoval>
                    </a14:imgEffect>
                  </a14:imgLayer>
                </a14:imgProps>
              </a:ext>
              <a:ext uri="{28A0092B-C50C-407E-A947-70E740481C1C}">
                <a14:useLocalDpi xmlns:a14="http://schemas.microsoft.com/office/drawing/2010/main" val="0"/>
              </a:ext>
            </a:extLst>
          </a:blip>
          <a:stretch>
            <a:fillRect/>
          </a:stretch>
        </p:blipFill>
        <p:spPr>
          <a:xfrm>
            <a:off x="-1095471" y="-730120"/>
            <a:ext cx="8044592" cy="4620362"/>
          </a:xfrm>
          <a:prstGeom prst="rect">
            <a:avLst/>
          </a:prstGeom>
        </p:spPr>
      </p:pic>
      <p:sp>
        <p:nvSpPr>
          <p:cNvPr id="2" name="TextBox 1"/>
          <p:cNvSpPr txBox="1"/>
          <p:nvPr/>
        </p:nvSpPr>
        <p:spPr>
          <a:xfrm>
            <a:off x="3452030" y="6410516"/>
            <a:ext cx="8401659" cy="1200329"/>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08000"/>
                </a:solidFill>
                <a:effectLst/>
                <a:uLnTx/>
                <a:uFillTx/>
                <a:latin typeface="Algerian" panose="04020705040A02060702" pitchFamily="82" charset="0"/>
                <a:ea typeface="+mn-ea"/>
                <a:cs typeface="+mn-cs"/>
              </a:rPr>
              <a:t>ẾCH XANH MƯU TRÍ</a:t>
            </a:r>
          </a:p>
        </p:txBody>
      </p:sp>
      <p:pic>
        <p:nvPicPr>
          <p:cNvPr id="4"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584083" y="9100653"/>
            <a:ext cx="914400" cy="914400"/>
          </a:xfrm>
          <a:prstGeom prst="rect">
            <a:avLst/>
          </a:prstGeom>
        </p:spPr>
      </p:pic>
    </p:spTree>
    <p:extLst>
      <p:ext uri="{BB962C8B-B14F-4D97-AF65-F5344CB8AC3E}">
        <p14:creationId xmlns:p14="http://schemas.microsoft.com/office/powerpoint/2010/main" val="209405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42"/>
                                        </p:tgtEl>
                                        <p:attrNameLst>
                                          <p:attrName>r</p:attrName>
                                        </p:attrNameLst>
                                      </p:cBhvr>
                                    </p:animRot>
                                    <p:animRot by="-240000">
                                      <p:cBhvr>
                                        <p:cTn id="9" dur="600" fill="hold">
                                          <p:stCondLst>
                                            <p:cond delay="600"/>
                                          </p:stCondLst>
                                        </p:cTn>
                                        <p:tgtEl>
                                          <p:spTgt spid="42"/>
                                        </p:tgtEl>
                                        <p:attrNameLst>
                                          <p:attrName>r</p:attrName>
                                        </p:attrNameLst>
                                      </p:cBhvr>
                                    </p:animRot>
                                    <p:animRot by="240000">
                                      <p:cBhvr>
                                        <p:cTn id="10" dur="600" fill="hold">
                                          <p:stCondLst>
                                            <p:cond delay="1200"/>
                                          </p:stCondLst>
                                        </p:cTn>
                                        <p:tgtEl>
                                          <p:spTgt spid="42"/>
                                        </p:tgtEl>
                                        <p:attrNameLst>
                                          <p:attrName>r</p:attrName>
                                        </p:attrNameLst>
                                      </p:cBhvr>
                                    </p:animRot>
                                    <p:animRot by="-240000">
                                      <p:cBhvr>
                                        <p:cTn id="11" dur="600" fill="hold">
                                          <p:stCondLst>
                                            <p:cond delay="1800"/>
                                          </p:stCondLst>
                                        </p:cTn>
                                        <p:tgtEl>
                                          <p:spTgt spid="42"/>
                                        </p:tgtEl>
                                        <p:attrNameLst>
                                          <p:attrName>r</p:attrName>
                                        </p:attrNameLst>
                                      </p:cBhvr>
                                    </p:animRot>
                                    <p:animRot by="120000">
                                      <p:cBhvr>
                                        <p:cTn id="12" dur="600" fill="hold">
                                          <p:stCondLst>
                                            <p:cond delay="2400"/>
                                          </p:stCondLst>
                                        </p:cTn>
                                        <p:tgtEl>
                                          <p:spTgt spid="42"/>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38"/>
                                        </p:tgtEl>
                                        <p:attrNameLst>
                                          <p:attrName>r</p:attrName>
                                        </p:attrNameLst>
                                      </p:cBhvr>
                                    </p:animRot>
                                    <p:animRot by="-240000">
                                      <p:cBhvr>
                                        <p:cTn id="15" dur="600" fill="hold">
                                          <p:stCondLst>
                                            <p:cond delay="600"/>
                                          </p:stCondLst>
                                        </p:cTn>
                                        <p:tgtEl>
                                          <p:spTgt spid="38"/>
                                        </p:tgtEl>
                                        <p:attrNameLst>
                                          <p:attrName>r</p:attrName>
                                        </p:attrNameLst>
                                      </p:cBhvr>
                                    </p:animRot>
                                    <p:animRot by="240000">
                                      <p:cBhvr>
                                        <p:cTn id="16" dur="600" fill="hold">
                                          <p:stCondLst>
                                            <p:cond delay="1200"/>
                                          </p:stCondLst>
                                        </p:cTn>
                                        <p:tgtEl>
                                          <p:spTgt spid="38"/>
                                        </p:tgtEl>
                                        <p:attrNameLst>
                                          <p:attrName>r</p:attrName>
                                        </p:attrNameLst>
                                      </p:cBhvr>
                                    </p:animRot>
                                    <p:animRot by="-240000">
                                      <p:cBhvr>
                                        <p:cTn id="17" dur="600" fill="hold">
                                          <p:stCondLst>
                                            <p:cond delay="1800"/>
                                          </p:stCondLst>
                                        </p:cTn>
                                        <p:tgtEl>
                                          <p:spTgt spid="38"/>
                                        </p:tgtEl>
                                        <p:attrNameLst>
                                          <p:attrName>r</p:attrName>
                                        </p:attrNameLst>
                                      </p:cBhvr>
                                    </p:animRot>
                                    <p:animRot by="120000">
                                      <p:cBhvr>
                                        <p:cTn id="18" dur="600" fill="hold">
                                          <p:stCondLst>
                                            <p:cond delay="2400"/>
                                          </p:stCondLst>
                                        </p:cTn>
                                        <p:tgtEl>
                                          <p:spTgt spid="3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22"/>
                                        </p:tgtEl>
                                        <p:attrNameLst>
                                          <p:attrName>r</p:attrName>
                                        </p:attrNameLst>
                                      </p:cBhvr>
                                    </p:animRot>
                                    <p:animRot by="-240000">
                                      <p:cBhvr>
                                        <p:cTn id="21" dur="600" fill="hold">
                                          <p:stCondLst>
                                            <p:cond delay="600"/>
                                          </p:stCondLst>
                                        </p:cTn>
                                        <p:tgtEl>
                                          <p:spTgt spid="22"/>
                                        </p:tgtEl>
                                        <p:attrNameLst>
                                          <p:attrName>r</p:attrName>
                                        </p:attrNameLst>
                                      </p:cBhvr>
                                    </p:animRot>
                                    <p:animRot by="240000">
                                      <p:cBhvr>
                                        <p:cTn id="22" dur="600" fill="hold">
                                          <p:stCondLst>
                                            <p:cond delay="1200"/>
                                          </p:stCondLst>
                                        </p:cTn>
                                        <p:tgtEl>
                                          <p:spTgt spid="22"/>
                                        </p:tgtEl>
                                        <p:attrNameLst>
                                          <p:attrName>r</p:attrName>
                                        </p:attrNameLst>
                                      </p:cBhvr>
                                    </p:animRot>
                                    <p:animRot by="-240000">
                                      <p:cBhvr>
                                        <p:cTn id="23" dur="600" fill="hold">
                                          <p:stCondLst>
                                            <p:cond delay="1800"/>
                                          </p:stCondLst>
                                        </p:cTn>
                                        <p:tgtEl>
                                          <p:spTgt spid="22"/>
                                        </p:tgtEl>
                                        <p:attrNameLst>
                                          <p:attrName>r</p:attrName>
                                        </p:attrNameLst>
                                      </p:cBhvr>
                                    </p:animRot>
                                    <p:animRot by="120000">
                                      <p:cBhvr>
                                        <p:cTn id="24" dur="600" fill="hold">
                                          <p:stCondLst>
                                            <p:cond delay="2400"/>
                                          </p:stCondLst>
                                        </p:cTn>
                                        <p:tgtEl>
                                          <p:spTgt spid="22"/>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23"/>
                                        </p:tgtEl>
                                        <p:attrNameLst>
                                          <p:attrName>r</p:attrName>
                                        </p:attrNameLst>
                                      </p:cBhvr>
                                    </p:animRot>
                                    <p:animRot by="-240000">
                                      <p:cBhvr>
                                        <p:cTn id="27" dur="600" fill="hold">
                                          <p:stCondLst>
                                            <p:cond delay="600"/>
                                          </p:stCondLst>
                                        </p:cTn>
                                        <p:tgtEl>
                                          <p:spTgt spid="23"/>
                                        </p:tgtEl>
                                        <p:attrNameLst>
                                          <p:attrName>r</p:attrName>
                                        </p:attrNameLst>
                                      </p:cBhvr>
                                    </p:animRot>
                                    <p:animRot by="240000">
                                      <p:cBhvr>
                                        <p:cTn id="28" dur="600" fill="hold">
                                          <p:stCondLst>
                                            <p:cond delay="1200"/>
                                          </p:stCondLst>
                                        </p:cTn>
                                        <p:tgtEl>
                                          <p:spTgt spid="23"/>
                                        </p:tgtEl>
                                        <p:attrNameLst>
                                          <p:attrName>r</p:attrName>
                                        </p:attrNameLst>
                                      </p:cBhvr>
                                    </p:animRot>
                                    <p:animRot by="-240000">
                                      <p:cBhvr>
                                        <p:cTn id="29" dur="600" fill="hold">
                                          <p:stCondLst>
                                            <p:cond delay="1800"/>
                                          </p:stCondLst>
                                        </p:cTn>
                                        <p:tgtEl>
                                          <p:spTgt spid="23"/>
                                        </p:tgtEl>
                                        <p:attrNameLst>
                                          <p:attrName>r</p:attrName>
                                        </p:attrNameLst>
                                      </p:cBhvr>
                                    </p:animRot>
                                    <p:animRot by="120000">
                                      <p:cBhvr>
                                        <p:cTn id="30" dur="600" fill="hold">
                                          <p:stCondLst>
                                            <p:cond delay="2400"/>
                                          </p:stCondLst>
                                        </p:cTn>
                                        <p:tgtEl>
                                          <p:spTgt spid="23"/>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24"/>
                                        </p:tgtEl>
                                        <p:attrNameLst>
                                          <p:attrName>r</p:attrName>
                                        </p:attrNameLst>
                                      </p:cBhvr>
                                    </p:animRot>
                                    <p:animRot by="-240000">
                                      <p:cBhvr>
                                        <p:cTn id="33" dur="600" fill="hold">
                                          <p:stCondLst>
                                            <p:cond delay="600"/>
                                          </p:stCondLst>
                                        </p:cTn>
                                        <p:tgtEl>
                                          <p:spTgt spid="24"/>
                                        </p:tgtEl>
                                        <p:attrNameLst>
                                          <p:attrName>r</p:attrName>
                                        </p:attrNameLst>
                                      </p:cBhvr>
                                    </p:animRot>
                                    <p:animRot by="240000">
                                      <p:cBhvr>
                                        <p:cTn id="34" dur="600" fill="hold">
                                          <p:stCondLst>
                                            <p:cond delay="1200"/>
                                          </p:stCondLst>
                                        </p:cTn>
                                        <p:tgtEl>
                                          <p:spTgt spid="24"/>
                                        </p:tgtEl>
                                        <p:attrNameLst>
                                          <p:attrName>r</p:attrName>
                                        </p:attrNameLst>
                                      </p:cBhvr>
                                    </p:animRot>
                                    <p:animRot by="-240000">
                                      <p:cBhvr>
                                        <p:cTn id="35" dur="600" fill="hold">
                                          <p:stCondLst>
                                            <p:cond delay="1800"/>
                                          </p:stCondLst>
                                        </p:cTn>
                                        <p:tgtEl>
                                          <p:spTgt spid="24"/>
                                        </p:tgtEl>
                                        <p:attrNameLst>
                                          <p:attrName>r</p:attrName>
                                        </p:attrNameLst>
                                      </p:cBhvr>
                                    </p:animRot>
                                    <p:animRot by="120000">
                                      <p:cBhvr>
                                        <p:cTn id="36" dur="600" fill="hold">
                                          <p:stCondLst>
                                            <p:cond delay="2400"/>
                                          </p:stCondLst>
                                        </p:cTn>
                                        <p:tgtEl>
                                          <p:spTgt spid="24"/>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34"/>
                                        </p:tgtEl>
                                        <p:attrNameLst>
                                          <p:attrName>r</p:attrName>
                                        </p:attrNameLst>
                                      </p:cBhvr>
                                    </p:animRot>
                                    <p:animRot by="-240000">
                                      <p:cBhvr>
                                        <p:cTn id="39" dur="600" fill="hold">
                                          <p:stCondLst>
                                            <p:cond delay="600"/>
                                          </p:stCondLst>
                                        </p:cTn>
                                        <p:tgtEl>
                                          <p:spTgt spid="34"/>
                                        </p:tgtEl>
                                        <p:attrNameLst>
                                          <p:attrName>r</p:attrName>
                                        </p:attrNameLst>
                                      </p:cBhvr>
                                    </p:animRot>
                                    <p:animRot by="240000">
                                      <p:cBhvr>
                                        <p:cTn id="40" dur="600" fill="hold">
                                          <p:stCondLst>
                                            <p:cond delay="1200"/>
                                          </p:stCondLst>
                                        </p:cTn>
                                        <p:tgtEl>
                                          <p:spTgt spid="34"/>
                                        </p:tgtEl>
                                        <p:attrNameLst>
                                          <p:attrName>r</p:attrName>
                                        </p:attrNameLst>
                                      </p:cBhvr>
                                    </p:animRot>
                                    <p:animRot by="-240000">
                                      <p:cBhvr>
                                        <p:cTn id="41" dur="600" fill="hold">
                                          <p:stCondLst>
                                            <p:cond delay="1800"/>
                                          </p:stCondLst>
                                        </p:cTn>
                                        <p:tgtEl>
                                          <p:spTgt spid="34"/>
                                        </p:tgtEl>
                                        <p:attrNameLst>
                                          <p:attrName>r</p:attrName>
                                        </p:attrNameLst>
                                      </p:cBhvr>
                                    </p:animRot>
                                    <p:animRot by="120000">
                                      <p:cBhvr>
                                        <p:cTn id="42" dur="600" fill="hold">
                                          <p:stCondLst>
                                            <p:cond delay="2400"/>
                                          </p:stCondLst>
                                        </p:cTn>
                                        <p:tgtEl>
                                          <p:spTgt spid="34"/>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900" fill="hold">
                                          <p:stCondLst>
                                            <p:cond delay="0"/>
                                          </p:stCondLst>
                                        </p:cTn>
                                        <p:tgtEl>
                                          <p:spTgt spid="3"/>
                                        </p:tgtEl>
                                        <p:attrNameLst>
                                          <p:attrName>r</p:attrName>
                                        </p:attrNameLst>
                                      </p:cBhvr>
                                    </p:animRot>
                                    <p:animRot by="-240000">
                                      <p:cBhvr>
                                        <p:cTn id="45" dur="1800" fill="hold">
                                          <p:stCondLst>
                                            <p:cond delay="1800"/>
                                          </p:stCondLst>
                                        </p:cTn>
                                        <p:tgtEl>
                                          <p:spTgt spid="3"/>
                                        </p:tgtEl>
                                        <p:attrNameLst>
                                          <p:attrName>r</p:attrName>
                                        </p:attrNameLst>
                                      </p:cBhvr>
                                    </p:animRot>
                                    <p:animRot by="240000">
                                      <p:cBhvr>
                                        <p:cTn id="46" dur="1800" fill="hold">
                                          <p:stCondLst>
                                            <p:cond delay="3600"/>
                                          </p:stCondLst>
                                        </p:cTn>
                                        <p:tgtEl>
                                          <p:spTgt spid="3"/>
                                        </p:tgtEl>
                                        <p:attrNameLst>
                                          <p:attrName>r</p:attrName>
                                        </p:attrNameLst>
                                      </p:cBhvr>
                                    </p:animRot>
                                    <p:animRot by="-240000">
                                      <p:cBhvr>
                                        <p:cTn id="47" dur="1800" fill="hold">
                                          <p:stCondLst>
                                            <p:cond delay="5400"/>
                                          </p:stCondLst>
                                        </p:cTn>
                                        <p:tgtEl>
                                          <p:spTgt spid="3"/>
                                        </p:tgtEl>
                                        <p:attrNameLst>
                                          <p:attrName>r</p:attrName>
                                        </p:attrNameLst>
                                      </p:cBhvr>
                                    </p:animRot>
                                    <p:animRot by="120000">
                                      <p:cBhvr>
                                        <p:cTn id="48" dur="1800" fill="hold">
                                          <p:stCondLst>
                                            <p:cond delay="7200"/>
                                          </p:stCondLst>
                                        </p:cTn>
                                        <p:tgtEl>
                                          <p:spTgt spid="3"/>
                                        </p:tgtEl>
                                        <p:attrNameLst>
                                          <p:attrName>r</p:attrName>
                                        </p:attrNameLst>
                                      </p:cBhvr>
                                    </p:animRot>
                                  </p:childTnLst>
                                </p:cTn>
                              </p:par>
                              <p:par>
                                <p:cTn id="49" presetID="42" presetClass="entr" presetSubtype="0"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34"/>
                    </p:tgtEl>
                  </p:cond>
                </p:stCondLst>
                <p:endSync evt="end" delay="0">
                  <p:rtn val="all"/>
                </p:endSync>
                <p:childTnLst>
                  <p:par>
                    <p:cTn id="55" fill="hold">
                      <p:stCondLst>
                        <p:cond delay="0"/>
                      </p:stCondLst>
                      <p:childTnLst>
                        <p:par>
                          <p:cTn id="56" fill="hold">
                            <p:stCondLst>
                              <p:cond delay="0"/>
                            </p:stCondLst>
                            <p:childTnLst>
                              <p:par>
                                <p:cTn id="57" presetID="37" presetClass="exit" presetSubtype="0" fill="hold" nodeType="clickEffect">
                                  <p:stCondLst>
                                    <p:cond delay="0"/>
                                  </p:stCondLst>
                                  <p:childTnLst>
                                    <p:animEffect transition="out" filter="fade">
                                      <p:cBhvr>
                                        <p:cTn id="58" dur="1000"/>
                                        <p:tgtEl>
                                          <p:spTgt spid="34"/>
                                        </p:tgtEl>
                                      </p:cBhvr>
                                    </p:animEffect>
                                    <p:anim calcmode="lin" valueType="num">
                                      <p:cBhvr>
                                        <p:cTn id="59" dur="1000"/>
                                        <p:tgtEl>
                                          <p:spTgt spid="34"/>
                                        </p:tgtEl>
                                        <p:attrNameLst>
                                          <p:attrName>ppt_x</p:attrName>
                                        </p:attrNameLst>
                                      </p:cBhvr>
                                      <p:tavLst>
                                        <p:tav tm="0">
                                          <p:val>
                                            <p:strVal val="ppt_x"/>
                                          </p:val>
                                        </p:tav>
                                        <p:tav tm="100000">
                                          <p:val>
                                            <p:strVal val="ppt_x"/>
                                          </p:val>
                                        </p:tav>
                                      </p:tavLst>
                                    </p:anim>
                                    <p:anim calcmode="lin" valueType="num">
                                      <p:cBhvr>
                                        <p:cTn id="60" dur="100" decel="100000"/>
                                        <p:tgtEl>
                                          <p:spTgt spid="34"/>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34"/>
                                        </p:tgtEl>
                                        <p:attrNameLst>
                                          <p:attrName>ppt_y</p:attrName>
                                        </p:attrNameLst>
                                      </p:cBhvr>
                                      <p:tavLst>
                                        <p:tav tm="0">
                                          <p:val>
                                            <p:strVal val="ppt_y"/>
                                          </p:val>
                                        </p:tav>
                                        <p:tav tm="100000">
                                          <p:val>
                                            <p:strVal val="ppt_y+1"/>
                                          </p:val>
                                        </p:tav>
                                      </p:tavLst>
                                    </p:anim>
                                    <p:set>
                                      <p:cBhvr>
                                        <p:cTn id="62"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37" presetClass="exit" presetSubtype="0" fill="hold" nodeType="clickEffect">
                                  <p:stCondLst>
                                    <p:cond delay="0"/>
                                  </p:stCondLst>
                                  <p:childTnLst>
                                    <p:animEffect transition="out" filter="fade">
                                      <p:cBhvr>
                                        <p:cTn id="67" dur="1000"/>
                                        <p:tgtEl>
                                          <p:spTgt spid="22"/>
                                        </p:tgtEl>
                                      </p:cBhvr>
                                    </p:animEffect>
                                    <p:anim calcmode="lin" valueType="num">
                                      <p:cBhvr>
                                        <p:cTn id="68" dur="1000"/>
                                        <p:tgtEl>
                                          <p:spTgt spid="22"/>
                                        </p:tgtEl>
                                        <p:attrNameLst>
                                          <p:attrName>ppt_x</p:attrName>
                                        </p:attrNameLst>
                                      </p:cBhvr>
                                      <p:tavLst>
                                        <p:tav tm="0">
                                          <p:val>
                                            <p:strVal val="ppt_x"/>
                                          </p:val>
                                        </p:tav>
                                        <p:tav tm="100000">
                                          <p:val>
                                            <p:strVal val="ppt_x"/>
                                          </p:val>
                                        </p:tav>
                                      </p:tavLst>
                                    </p:anim>
                                    <p:anim calcmode="lin" valueType="num">
                                      <p:cBhvr>
                                        <p:cTn id="69" dur="100" decel="100000"/>
                                        <p:tgtEl>
                                          <p:spTgt spid="22"/>
                                        </p:tgtEl>
                                        <p:attrNameLst>
                                          <p:attrName>ppt_y</p:attrName>
                                        </p:attrNameLst>
                                      </p:cBhvr>
                                      <p:tavLst>
                                        <p:tav tm="0">
                                          <p:val>
                                            <p:strVal val="ppt_y"/>
                                          </p:val>
                                        </p:tav>
                                        <p:tav tm="100000">
                                          <p:val>
                                            <p:strVal val="ppt_y-.03"/>
                                          </p:val>
                                        </p:tav>
                                      </p:tavLst>
                                    </p:anim>
                                    <p:anim calcmode="lin" valueType="num">
                                      <p:cBhvr>
                                        <p:cTn id="70" dur="900" accel="100000">
                                          <p:stCondLst>
                                            <p:cond delay="100"/>
                                          </p:stCondLst>
                                        </p:cTn>
                                        <p:tgtEl>
                                          <p:spTgt spid="22"/>
                                        </p:tgtEl>
                                        <p:attrNameLst>
                                          <p:attrName>ppt_y</p:attrName>
                                        </p:attrNameLst>
                                      </p:cBhvr>
                                      <p:tavLst>
                                        <p:tav tm="0">
                                          <p:val>
                                            <p:strVal val="ppt_y"/>
                                          </p:val>
                                        </p:tav>
                                        <p:tav tm="100000">
                                          <p:val>
                                            <p:strVal val="ppt_y+1"/>
                                          </p:val>
                                        </p:tav>
                                      </p:tavLst>
                                    </p:anim>
                                    <p:set>
                                      <p:cBhvr>
                                        <p:cTn id="71"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3"/>
                    </p:tgtEl>
                  </p:cond>
                </p:stCondLst>
                <p:endSync evt="end" delay="0">
                  <p:rtn val="all"/>
                </p:endSync>
                <p:childTnLst>
                  <p:par>
                    <p:cTn id="73" fill="hold">
                      <p:stCondLst>
                        <p:cond delay="0"/>
                      </p:stCondLst>
                      <p:childTnLst>
                        <p:par>
                          <p:cTn id="74" fill="hold">
                            <p:stCondLst>
                              <p:cond delay="0"/>
                            </p:stCondLst>
                            <p:childTnLst>
                              <p:par>
                                <p:cTn id="75" presetID="37" presetClass="exit" presetSubtype="0" fill="hold" nodeType="clickEffect">
                                  <p:stCondLst>
                                    <p:cond delay="0"/>
                                  </p:stCondLst>
                                  <p:childTnLst>
                                    <p:animEffect transition="out" filter="fade">
                                      <p:cBhvr>
                                        <p:cTn id="76" dur="1000"/>
                                        <p:tgtEl>
                                          <p:spTgt spid="23"/>
                                        </p:tgtEl>
                                      </p:cBhvr>
                                    </p:animEffect>
                                    <p:anim calcmode="lin" valueType="num">
                                      <p:cBhvr>
                                        <p:cTn id="77" dur="1000"/>
                                        <p:tgtEl>
                                          <p:spTgt spid="23"/>
                                        </p:tgtEl>
                                        <p:attrNameLst>
                                          <p:attrName>ppt_x</p:attrName>
                                        </p:attrNameLst>
                                      </p:cBhvr>
                                      <p:tavLst>
                                        <p:tav tm="0">
                                          <p:val>
                                            <p:strVal val="ppt_x"/>
                                          </p:val>
                                        </p:tav>
                                        <p:tav tm="100000">
                                          <p:val>
                                            <p:strVal val="ppt_x"/>
                                          </p:val>
                                        </p:tav>
                                      </p:tavLst>
                                    </p:anim>
                                    <p:anim calcmode="lin" valueType="num">
                                      <p:cBhvr>
                                        <p:cTn id="78" dur="100" decel="100000"/>
                                        <p:tgtEl>
                                          <p:spTgt spid="23"/>
                                        </p:tgtEl>
                                        <p:attrNameLst>
                                          <p:attrName>ppt_y</p:attrName>
                                        </p:attrNameLst>
                                      </p:cBhvr>
                                      <p:tavLst>
                                        <p:tav tm="0">
                                          <p:val>
                                            <p:strVal val="ppt_y"/>
                                          </p:val>
                                        </p:tav>
                                        <p:tav tm="100000">
                                          <p:val>
                                            <p:strVal val="ppt_y-.03"/>
                                          </p:val>
                                        </p:tav>
                                      </p:tavLst>
                                    </p:anim>
                                    <p:anim calcmode="lin" valueType="num">
                                      <p:cBhvr>
                                        <p:cTn id="79" dur="900" accel="100000">
                                          <p:stCondLst>
                                            <p:cond delay="100"/>
                                          </p:stCondLst>
                                        </p:cTn>
                                        <p:tgtEl>
                                          <p:spTgt spid="23"/>
                                        </p:tgtEl>
                                        <p:attrNameLst>
                                          <p:attrName>ppt_y</p:attrName>
                                        </p:attrNameLst>
                                      </p:cBhvr>
                                      <p:tavLst>
                                        <p:tav tm="0">
                                          <p:val>
                                            <p:strVal val="ppt_y"/>
                                          </p:val>
                                        </p:tav>
                                        <p:tav tm="100000">
                                          <p:val>
                                            <p:strVal val="ppt_y+1"/>
                                          </p:val>
                                        </p:tav>
                                      </p:tavLst>
                                    </p:anim>
                                    <p:set>
                                      <p:cBhvr>
                                        <p:cTn id="80"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1" restart="whenNotActive" fill="hold" evtFilter="cancelBubble" nodeType="interactiveSeq">
                <p:stCondLst>
                  <p:cond evt="onClick" delay="0">
                    <p:tgtEl>
                      <p:spTgt spid="24"/>
                    </p:tgtEl>
                  </p:cond>
                </p:stCondLst>
                <p:endSync evt="end" delay="0">
                  <p:rtn val="all"/>
                </p:endSync>
                <p:childTnLst>
                  <p:par>
                    <p:cTn id="82" fill="hold">
                      <p:stCondLst>
                        <p:cond delay="0"/>
                      </p:stCondLst>
                      <p:childTnLst>
                        <p:par>
                          <p:cTn id="83" fill="hold">
                            <p:stCondLst>
                              <p:cond delay="0"/>
                            </p:stCondLst>
                            <p:childTnLst>
                              <p:par>
                                <p:cTn id="84" presetID="37" presetClass="exit" presetSubtype="0" fill="hold" nodeType="clickEffect">
                                  <p:stCondLst>
                                    <p:cond delay="0"/>
                                  </p:stCondLst>
                                  <p:childTnLst>
                                    <p:animEffect transition="out" filter="fade">
                                      <p:cBhvr>
                                        <p:cTn id="85" dur="1000"/>
                                        <p:tgtEl>
                                          <p:spTgt spid="24"/>
                                        </p:tgtEl>
                                      </p:cBhvr>
                                    </p:animEffect>
                                    <p:anim calcmode="lin" valueType="num">
                                      <p:cBhvr>
                                        <p:cTn id="86" dur="1000"/>
                                        <p:tgtEl>
                                          <p:spTgt spid="24"/>
                                        </p:tgtEl>
                                        <p:attrNameLst>
                                          <p:attrName>ppt_x</p:attrName>
                                        </p:attrNameLst>
                                      </p:cBhvr>
                                      <p:tavLst>
                                        <p:tav tm="0">
                                          <p:val>
                                            <p:strVal val="ppt_x"/>
                                          </p:val>
                                        </p:tav>
                                        <p:tav tm="100000">
                                          <p:val>
                                            <p:strVal val="ppt_x"/>
                                          </p:val>
                                        </p:tav>
                                      </p:tavLst>
                                    </p:anim>
                                    <p:anim calcmode="lin" valueType="num">
                                      <p:cBhvr>
                                        <p:cTn id="87" dur="100" decel="100000"/>
                                        <p:tgtEl>
                                          <p:spTgt spid="24"/>
                                        </p:tgtEl>
                                        <p:attrNameLst>
                                          <p:attrName>ppt_y</p:attrName>
                                        </p:attrNameLst>
                                      </p:cBhvr>
                                      <p:tavLst>
                                        <p:tav tm="0">
                                          <p:val>
                                            <p:strVal val="ppt_y"/>
                                          </p:val>
                                        </p:tav>
                                        <p:tav tm="100000">
                                          <p:val>
                                            <p:strVal val="ppt_y-.03"/>
                                          </p:val>
                                        </p:tav>
                                      </p:tavLst>
                                    </p:anim>
                                    <p:anim calcmode="lin" valueType="num">
                                      <p:cBhvr>
                                        <p:cTn id="88" dur="900" accel="100000">
                                          <p:stCondLst>
                                            <p:cond delay="100"/>
                                          </p:stCondLst>
                                        </p:cTn>
                                        <p:tgtEl>
                                          <p:spTgt spid="24"/>
                                        </p:tgtEl>
                                        <p:attrNameLst>
                                          <p:attrName>ppt_y</p:attrName>
                                        </p:attrNameLst>
                                      </p:cBhvr>
                                      <p:tavLst>
                                        <p:tav tm="0">
                                          <p:val>
                                            <p:strVal val="ppt_y"/>
                                          </p:val>
                                        </p:tav>
                                        <p:tav tm="100000">
                                          <p:val>
                                            <p:strVal val="ppt_y+1"/>
                                          </p:val>
                                        </p:tav>
                                      </p:tavLst>
                                    </p:anim>
                                    <p:set>
                                      <p:cBhvr>
                                        <p:cTn id="89"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0" restart="whenNotActive" fill="hold" evtFilter="cancelBubble" nodeType="interactiveSeq">
                <p:stCondLst>
                  <p:cond evt="onClick" delay="0">
                    <p:tgtEl>
                      <p:spTgt spid="42"/>
                    </p:tgtEl>
                  </p:cond>
                </p:stCondLst>
                <p:endSync evt="end" delay="0">
                  <p:rtn val="all"/>
                </p:endSync>
                <p:childTnLst>
                  <p:par>
                    <p:cTn id="91" fill="hold">
                      <p:stCondLst>
                        <p:cond delay="0"/>
                      </p:stCondLst>
                      <p:childTnLst>
                        <p:par>
                          <p:cTn id="92" fill="hold">
                            <p:stCondLst>
                              <p:cond delay="0"/>
                            </p:stCondLst>
                            <p:childTnLst>
                              <p:par>
                                <p:cTn id="93" presetID="37" presetClass="exit" presetSubtype="0" fill="hold" nodeType="clickEffect">
                                  <p:stCondLst>
                                    <p:cond delay="0"/>
                                  </p:stCondLst>
                                  <p:childTnLst>
                                    <p:animEffect transition="out" filter="fade">
                                      <p:cBhvr>
                                        <p:cTn id="94" dur="1000"/>
                                        <p:tgtEl>
                                          <p:spTgt spid="42"/>
                                        </p:tgtEl>
                                      </p:cBhvr>
                                    </p:animEffect>
                                    <p:anim calcmode="lin" valueType="num">
                                      <p:cBhvr>
                                        <p:cTn id="95" dur="1000"/>
                                        <p:tgtEl>
                                          <p:spTgt spid="42"/>
                                        </p:tgtEl>
                                        <p:attrNameLst>
                                          <p:attrName>ppt_x</p:attrName>
                                        </p:attrNameLst>
                                      </p:cBhvr>
                                      <p:tavLst>
                                        <p:tav tm="0">
                                          <p:val>
                                            <p:strVal val="ppt_x"/>
                                          </p:val>
                                        </p:tav>
                                        <p:tav tm="100000">
                                          <p:val>
                                            <p:strVal val="ppt_x"/>
                                          </p:val>
                                        </p:tav>
                                      </p:tavLst>
                                    </p:anim>
                                    <p:anim calcmode="lin" valueType="num">
                                      <p:cBhvr>
                                        <p:cTn id="96" dur="100" decel="100000"/>
                                        <p:tgtEl>
                                          <p:spTgt spid="42"/>
                                        </p:tgtEl>
                                        <p:attrNameLst>
                                          <p:attrName>ppt_y</p:attrName>
                                        </p:attrNameLst>
                                      </p:cBhvr>
                                      <p:tavLst>
                                        <p:tav tm="0">
                                          <p:val>
                                            <p:strVal val="ppt_y"/>
                                          </p:val>
                                        </p:tav>
                                        <p:tav tm="100000">
                                          <p:val>
                                            <p:strVal val="ppt_y-.03"/>
                                          </p:val>
                                        </p:tav>
                                      </p:tavLst>
                                    </p:anim>
                                    <p:anim calcmode="lin" valueType="num">
                                      <p:cBhvr>
                                        <p:cTn id="97" dur="900" accel="100000">
                                          <p:stCondLst>
                                            <p:cond delay="100"/>
                                          </p:stCondLst>
                                        </p:cTn>
                                        <p:tgtEl>
                                          <p:spTgt spid="42"/>
                                        </p:tgtEl>
                                        <p:attrNameLst>
                                          <p:attrName>ppt_y</p:attrName>
                                        </p:attrNameLst>
                                      </p:cBhvr>
                                      <p:tavLst>
                                        <p:tav tm="0">
                                          <p:val>
                                            <p:strVal val="ppt_y"/>
                                          </p:val>
                                        </p:tav>
                                        <p:tav tm="100000">
                                          <p:val>
                                            <p:strVal val="ppt_y+1"/>
                                          </p:val>
                                        </p:tav>
                                      </p:tavLst>
                                    </p:anim>
                                    <p:set>
                                      <p:cBhvr>
                                        <p:cTn id="98"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9" restart="whenNotActive" fill="hold" evtFilter="cancelBubble" nodeType="interactiveSeq">
                <p:stCondLst>
                  <p:cond evt="onClick" delay="0">
                    <p:tgtEl>
                      <p:spTgt spid="38"/>
                    </p:tgtEl>
                  </p:cond>
                </p:stCondLst>
                <p:endSync evt="end" delay="0">
                  <p:rtn val="all"/>
                </p:endSync>
                <p:childTnLst>
                  <p:par>
                    <p:cTn id="100" fill="hold">
                      <p:stCondLst>
                        <p:cond delay="0"/>
                      </p:stCondLst>
                      <p:childTnLst>
                        <p:par>
                          <p:cTn id="101" fill="hold">
                            <p:stCondLst>
                              <p:cond delay="0"/>
                            </p:stCondLst>
                            <p:childTnLst>
                              <p:par>
                                <p:cTn id="102" presetID="37" presetClass="exit" presetSubtype="0" fill="hold" nodeType="clickEffect">
                                  <p:stCondLst>
                                    <p:cond delay="0"/>
                                  </p:stCondLst>
                                  <p:childTnLst>
                                    <p:animEffect transition="out" filter="fade">
                                      <p:cBhvr>
                                        <p:cTn id="103" dur="1000"/>
                                        <p:tgtEl>
                                          <p:spTgt spid="38"/>
                                        </p:tgtEl>
                                      </p:cBhvr>
                                    </p:animEffect>
                                    <p:anim calcmode="lin" valueType="num">
                                      <p:cBhvr>
                                        <p:cTn id="104" dur="1000"/>
                                        <p:tgtEl>
                                          <p:spTgt spid="38"/>
                                        </p:tgtEl>
                                        <p:attrNameLst>
                                          <p:attrName>ppt_x</p:attrName>
                                        </p:attrNameLst>
                                      </p:cBhvr>
                                      <p:tavLst>
                                        <p:tav tm="0">
                                          <p:val>
                                            <p:strVal val="ppt_x"/>
                                          </p:val>
                                        </p:tav>
                                        <p:tav tm="100000">
                                          <p:val>
                                            <p:strVal val="ppt_x"/>
                                          </p:val>
                                        </p:tav>
                                      </p:tavLst>
                                    </p:anim>
                                    <p:anim calcmode="lin" valueType="num">
                                      <p:cBhvr>
                                        <p:cTn id="105" dur="100" decel="100000"/>
                                        <p:tgtEl>
                                          <p:spTgt spid="38"/>
                                        </p:tgtEl>
                                        <p:attrNameLst>
                                          <p:attrName>ppt_y</p:attrName>
                                        </p:attrNameLst>
                                      </p:cBhvr>
                                      <p:tavLst>
                                        <p:tav tm="0">
                                          <p:val>
                                            <p:strVal val="ppt_y"/>
                                          </p:val>
                                        </p:tav>
                                        <p:tav tm="100000">
                                          <p:val>
                                            <p:strVal val="ppt_y-.03"/>
                                          </p:val>
                                        </p:tav>
                                      </p:tavLst>
                                    </p:anim>
                                    <p:anim calcmode="lin" valueType="num">
                                      <p:cBhvr>
                                        <p:cTn id="106" dur="900" accel="100000">
                                          <p:stCondLst>
                                            <p:cond delay="100"/>
                                          </p:stCondLst>
                                        </p:cTn>
                                        <p:tgtEl>
                                          <p:spTgt spid="38"/>
                                        </p:tgtEl>
                                        <p:attrNameLst>
                                          <p:attrName>ppt_y</p:attrName>
                                        </p:attrNameLst>
                                      </p:cBhvr>
                                      <p:tavLst>
                                        <p:tav tm="0">
                                          <p:val>
                                            <p:strVal val="ppt_y"/>
                                          </p:val>
                                        </p:tav>
                                        <p:tav tm="100000">
                                          <p:val>
                                            <p:strVal val="ppt_y+1"/>
                                          </p:val>
                                        </p:tav>
                                      </p:tavLst>
                                    </p:anim>
                                    <p:set>
                                      <p:cBhvr>
                                        <p:cTn id="10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numSld="13">
                <p:cTn id="108"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0"/>
            <a:ext cx="18288000" cy="10281980"/>
          </a:xfrm>
          <a:prstGeom prst="rect">
            <a:avLst/>
          </a:prstGeom>
        </p:spPr>
      </p:pic>
      <p:pic>
        <p:nvPicPr>
          <p:cNvPr id="18" name="Picture 17"/>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5023277" y="7513129"/>
            <a:ext cx="2963636" cy="1885950"/>
          </a:xfrm>
          <a:prstGeom prst="rect">
            <a:avLst/>
          </a:prstGeom>
        </p:spPr>
      </p:pic>
      <p:pic>
        <p:nvPicPr>
          <p:cNvPr id="27" name="Picture 26"/>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621033" y="5077008"/>
            <a:ext cx="2963636" cy="1885950"/>
          </a:xfrm>
          <a:prstGeom prst="rect">
            <a:avLst/>
          </a:prstGeom>
        </p:spPr>
      </p:pic>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723949" y="5454968"/>
            <a:ext cx="2840102" cy="955548"/>
          </a:xfrm>
          <a:prstGeom prst="rect">
            <a:avLst/>
          </a:prstGeom>
        </p:spPr>
      </p:pic>
      <p:pic>
        <p:nvPicPr>
          <p:cNvPr id="32" name="Picture 31"/>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7023" y="8385293"/>
            <a:ext cx="2840102" cy="955548"/>
          </a:xfrm>
          <a:prstGeom prst="rect">
            <a:avLst/>
          </a:prstGeom>
        </p:spPr>
      </p:pic>
      <p:pic>
        <p:nvPicPr>
          <p:cNvPr id="38" name="Picture 37"/>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1709602" y="5157954"/>
            <a:ext cx="2121968" cy="2128047"/>
          </a:xfrm>
          <a:prstGeom prst="rect">
            <a:avLst/>
          </a:prstGeom>
        </p:spPr>
      </p:pic>
      <p:pic>
        <p:nvPicPr>
          <p:cNvPr id="42" name="Picture 41"/>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5109142" y="6024640"/>
            <a:ext cx="2315720" cy="1876635"/>
          </a:xfrm>
          <a:prstGeom prst="rect">
            <a:avLst/>
          </a:prstGeom>
        </p:spPr>
      </p:pic>
      <p:pic>
        <p:nvPicPr>
          <p:cNvPr id="22" name="Picture 21"/>
          <p:cNvPicPr>
            <a:picLocks noChangeAspect="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689581" y="4481705"/>
            <a:ext cx="2630231" cy="1911357"/>
          </a:xfrm>
          <a:prstGeom prst="rect">
            <a:avLst/>
          </a:prstGeom>
        </p:spPr>
      </p:pic>
      <p:pic>
        <p:nvPicPr>
          <p:cNvPr id="23" name="Picture 22"/>
          <p:cNvPicPr>
            <a:picLocks noChangeAspect="1"/>
          </p:cNvPicPr>
          <p:nvPr/>
        </p:nvPicPr>
        <p:blipFill>
          <a:blip r:embed="rId14" cstate="print">
            <a:extLst>
              <a:ext uri="{BEBA8EAE-BF5A-486C-A8C5-ECC9F3942E4B}">
                <a14:imgProps xmlns:a14="http://schemas.microsoft.com/office/drawing/2010/main">
                  <a14:imgLayer r:embed="rId15">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130161" y="4388964"/>
            <a:ext cx="1813940" cy="1955133"/>
          </a:xfrm>
          <a:prstGeom prst="rect">
            <a:avLst/>
          </a:prstGeom>
        </p:spPr>
      </p:pic>
      <p:pic>
        <p:nvPicPr>
          <p:cNvPr id="24" name="Picture 23"/>
          <p:cNvPicPr>
            <a:picLocks noChangeAspect="1"/>
          </p:cNvPicPr>
          <p:nvPr/>
        </p:nvPicPr>
        <p:blipFill>
          <a:blip r:embed="rId16" cstate="print">
            <a:extLst>
              <a:ext uri="{BEBA8EAE-BF5A-486C-A8C5-ECC9F3942E4B}">
                <a14:imgProps xmlns:a14="http://schemas.microsoft.com/office/drawing/2010/main">
                  <a14:imgLayer r:embed="rId17">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5393312" y="6497964"/>
            <a:ext cx="2220192" cy="2265441"/>
          </a:xfrm>
          <a:prstGeom prst="rect">
            <a:avLst/>
          </a:prstGeom>
        </p:spPr>
      </p:pic>
      <p:pic>
        <p:nvPicPr>
          <p:cNvPr id="34" name="Picture 33"/>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539357" y="7366631"/>
            <a:ext cx="2073801" cy="1709735"/>
          </a:xfrm>
          <a:prstGeom prst="rect">
            <a:avLst/>
          </a:prstGeom>
        </p:spPr>
      </p:pic>
      <p:pic>
        <p:nvPicPr>
          <p:cNvPr id="3" name="Picture 2"/>
          <p:cNvPicPr>
            <a:picLocks noChangeAspect="1"/>
          </p:cNvPicPr>
          <p:nvPr/>
        </p:nvPicPr>
        <p:blipFill>
          <a:blip r:embed="rId20">
            <a:extLst>
              <a:ext uri="{BEBA8EAE-BF5A-486C-A8C5-ECC9F3942E4B}">
                <a14:imgProps xmlns:a14="http://schemas.microsoft.com/office/drawing/2010/main">
                  <a14:imgLayer r:embed="rId21">
                    <a14:imgEffect>
                      <a14:backgroundRemoval t="0" b="100000" l="0" r="100000">
                        <a14:foregroundMark x1="83090" y1="62437" x2="90379" y2="69543"/>
                        <a14:foregroundMark x1="97085" y1="90355" x2="94752" y2="94416"/>
                      </a14:backgroundRemoval>
                    </a14:imgEffect>
                  </a14:imgLayer>
                </a14:imgProps>
              </a:ext>
              <a:ext uri="{28A0092B-C50C-407E-A947-70E740481C1C}">
                <a14:useLocalDpi xmlns:a14="http://schemas.microsoft.com/office/drawing/2010/main" val="0"/>
              </a:ext>
            </a:extLst>
          </a:blip>
          <a:stretch>
            <a:fillRect/>
          </a:stretch>
        </p:blipFill>
        <p:spPr>
          <a:xfrm>
            <a:off x="-1621547" y="-832222"/>
            <a:ext cx="6714408" cy="3856379"/>
          </a:xfrm>
          <a:prstGeom prst="rect">
            <a:avLst/>
          </a:prstGeom>
        </p:spPr>
      </p:pic>
      <p:sp>
        <p:nvSpPr>
          <p:cNvPr id="2" name="Rounded Rectangle 1">
            <a:hlinkClick r:id="rId22" action="ppaction://hlinksldjump"/>
          </p:cNvPr>
          <p:cNvSpPr/>
          <p:nvPr/>
        </p:nvSpPr>
        <p:spPr>
          <a:xfrm>
            <a:off x="15109143" y="8197513"/>
            <a:ext cx="2011137"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1.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Chăm</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Chỉ</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35" name="Rounded Rectangle 34">
            <a:hlinkClick r:id="rId23" action="ppaction://hlinksldjump"/>
          </p:cNvPr>
          <p:cNvSpPr/>
          <p:nvPr/>
        </p:nvSpPr>
        <p:spPr>
          <a:xfrm>
            <a:off x="1799931" y="6763838"/>
            <a:ext cx="2195295"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3.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Thật</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Thà</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36" name="Rounded Rectangle 35">
            <a:hlinkClick r:id="rId24" action="ppaction://hlinksldjump"/>
          </p:cNvPr>
          <p:cNvSpPr/>
          <p:nvPr/>
        </p:nvSpPr>
        <p:spPr>
          <a:xfrm>
            <a:off x="7806653" y="6458367"/>
            <a:ext cx="2142885"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4.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Cẩn</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Thận</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37" name="Rounded Rectangle 36">
            <a:hlinkClick r:id="rId25" action="ppaction://hlinksldjump"/>
          </p:cNvPr>
          <p:cNvSpPr/>
          <p:nvPr/>
        </p:nvSpPr>
        <p:spPr>
          <a:xfrm>
            <a:off x="11904495" y="7405085"/>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2.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Giản</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Dị</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39" name="Rounded Rectangle 38">
            <a:hlinkClick r:id="rId26" action="ppaction://hlinksldjump"/>
          </p:cNvPr>
          <p:cNvSpPr/>
          <p:nvPr/>
        </p:nvSpPr>
        <p:spPr>
          <a:xfrm>
            <a:off x="5643227" y="8946738"/>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5.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Vui</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Vẻ</a:t>
            </a:r>
            <a:endPar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44" name="Rounded Rectangle 43">
            <a:hlinkClick r:id="rId27" action="ppaction://hlinksldjump"/>
          </p:cNvPr>
          <p:cNvSpPr/>
          <p:nvPr/>
        </p:nvSpPr>
        <p:spPr>
          <a:xfrm>
            <a:off x="656663" y="9161924"/>
            <a:ext cx="1765454" cy="641247"/>
          </a:xfrm>
          <a:prstGeom prst="roundRect">
            <a:avLst/>
          </a:prstGeom>
          <a:solidFill>
            <a:srgbClr val="66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6. </a:t>
            </a:r>
            <a:r>
              <a:rPr kumimoji="0" lang="en-US" sz="2700" b="0" i="0" u="none" strike="noStrike" kern="1200" cap="none" spc="0" normalizeH="0" baseline="0" noProof="0" dirty="0" err="1">
                <a:ln>
                  <a:noFill/>
                </a:ln>
                <a:solidFill>
                  <a:srgbClr val="0000FF"/>
                </a:solidFill>
                <a:effectLst/>
                <a:uLnTx/>
                <a:uFillTx/>
                <a:latin typeface="Calibri" panose="020F0502020204030204"/>
                <a:ea typeface="+mn-ea"/>
                <a:cs typeface="+mn-cs"/>
              </a:rPr>
              <a:t>Tự</a:t>
            </a:r>
            <a:r>
              <a:rPr kumimoji="0" lang="en-US" sz="2700" b="0" i="0" u="none" strike="noStrike" kern="1200" cap="none" spc="0" normalizeH="0" baseline="0" noProof="0" dirty="0">
                <a:ln>
                  <a:noFill/>
                </a:ln>
                <a:solidFill>
                  <a:srgbClr val="0000FF"/>
                </a:solidFill>
                <a:effectLst/>
                <a:uLnTx/>
                <a:uFillTx/>
                <a:latin typeface="Calibri" panose="020F0502020204030204"/>
                <a:ea typeface="+mn-ea"/>
                <a:cs typeface="+mn-cs"/>
              </a:rPr>
              <a:t> Tin</a:t>
            </a:r>
          </a:p>
        </p:txBody>
      </p:sp>
    </p:spTree>
    <p:extLst>
      <p:ext uri="{BB962C8B-B14F-4D97-AF65-F5344CB8AC3E}">
        <p14:creationId xmlns:p14="http://schemas.microsoft.com/office/powerpoint/2010/main" val="280815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2"/>
                                        </p:tgtEl>
                                        <p:attrNameLst>
                                          <p:attrName>r</p:attrName>
                                        </p:attrNameLst>
                                      </p:cBhvr>
                                    </p:animRot>
                                    <p:animRot by="-240000">
                                      <p:cBhvr>
                                        <p:cTn id="7" dur="600" fill="hold">
                                          <p:stCondLst>
                                            <p:cond delay="600"/>
                                          </p:stCondLst>
                                        </p:cTn>
                                        <p:tgtEl>
                                          <p:spTgt spid="42"/>
                                        </p:tgtEl>
                                        <p:attrNameLst>
                                          <p:attrName>r</p:attrName>
                                        </p:attrNameLst>
                                      </p:cBhvr>
                                    </p:animRot>
                                    <p:animRot by="240000">
                                      <p:cBhvr>
                                        <p:cTn id="8" dur="600" fill="hold">
                                          <p:stCondLst>
                                            <p:cond delay="1200"/>
                                          </p:stCondLst>
                                        </p:cTn>
                                        <p:tgtEl>
                                          <p:spTgt spid="42"/>
                                        </p:tgtEl>
                                        <p:attrNameLst>
                                          <p:attrName>r</p:attrName>
                                        </p:attrNameLst>
                                      </p:cBhvr>
                                    </p:animRot>
                                    <p:animRot by="-240000">
                                      <p:cBhvr>
                                        <p:cTn id="9" dur="600" fill="hold">
                                          <p:stCondLst>
                                            <p:cond delay="1800"/>
                                          </p:stCondLst>
                                        </p:cTn>
                                        <p:tgtEl>
                                          <p:spTgt spid="42"/>
                                        </p:tgtEl>
                                        <p:attrNameLst>
                                          <p:attrName>r</p:attrName>
                                        </p:attrNameLst>
                                      </p:cBhvr>
                                    </p:animRot>
                                    <p:animRot by="120000">
                                      <p:cBhvr>
                                        <p:cTn id="10" dur="600" fill="hold">
                                          <p:stCondLst>
                                            <p:cond delay="2400"/>
                                          </p:stCondLst>
                                        </p:cTn>
                                        <p:tgtEl>
                                          <p:spTgt spid="4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8"/>
                                        </p:tgtEl>
                                        <p:attrNameLst>
                                          <p:attrName>r</p:attrName>
                                        </p:attrNameLst>
                                      </p:cBhvr>
                                    </p:animRot>
                                    <p:animRot by="-240000">
                                      <p:cBhvr>
                                        <p:cTn id="13" dur="600" fill="hold">
                                          <p:stCondLst>
                                            <p:cond delay="600"/>
                                          </p:stCondLst>
                                        </p:cTn>
                                        <p:tgtEl>
                                          <p:spTgt spid="38"/>
                                        </p:tgtEl>
                                        <p:attrNameLst>
                                          <p:attrName>r</p:attrName>
                                        </p:attrNameLst>
                                      </p:cBhvr>
                                    </p:animRot>
                                    <p:animRot by="240000">
                                      <p:cBhvr>
                                        <p:cTn id="14" dur="600" fill="hold">
                                          <p:stCondLst>
                                            <p:cond delay="1200"/>
                                          </p:stCondLst>
                                        </p:cTn>
                                        <p:tgtEl>
                                          <p:spTgt spid="38"/>
                                        </p:tgtEl>
                                        <p:attrNameLst>
                                          <p:attrName>r</p:attrName>
                                        </p:attrNameLst>
                                      </p:cBhvr>
                                    </p:animRot>
                                    <p:animRot by="-240000">
                                      <p:cBhvr>
                                        <p:cTn id="15" dur="600" fill="hold">
                                          <p:stCondLst>
                                            <p:cond delay="1800"/>
                                          </p:stCondLst>
                                        </p:cTn>
                                        <p:tgtEl>
                                          <p:spTgt spid="38"/>
                                        </p:tgtEl>
                                        <p:attrNameLst>
                                          <p:attrName>r</p:attrName>
                                        </p:attrNameLst>
                                      </p:cBhvr>
                                    </p:animRot>
                                    <p:animRot by="120000">
                                      <p:cBhvr>
                                        <p:cTn id="16" dur="600" fill="hold">
                                          <p:stCondLst>
                                            <p:cond delay="2400"/>
                                          </p:stCondLst>
                                        </p:cTn>
                                        <p:tgtEl>
                                          <p:spTgt spid="3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22"/>
                                        </p:tgtEl>
                                        <p:attrNameLst>
                                          <p:attrName>r</p:attrName>
                                        </p:attrNameLst>
                                      </p:cBhvr>
                                    </p:animRot>
                                    <p:animRot by="-240000">
                                      <p:cBhvr>
                                        <p:cTn id="19" dur="600" fill="hold">
                                          <p:stCondLst>
                                            <p:cond delay="600"/>
                                          </p:stCondLst>
                                        </p:cTn>
                                        <p:tgtEl>
                                          <p:spTgt spid="22"/>
                                        </p:tgtEl>
                                        <p:attrNameLst>
                                          <p:attrName>r</p:attrName>
                                        </p:attrNameLst>
                                      </p:cBhvr>
                                    </p:animRot>
                                    <p:animRot by="240000">
                                      <p:cBhvr>
                                        <p:cTn id="20" dur="600" fill="hold">
                                          <p:stCondLst>
                                            <p:cond delay="1200"/>
                                          </p:stCondLst>
                                        </p:cTn>
                                        <p:tgtEl>
                                          <p:spTgt spid="22"/>
                                        </p:tgtEl>
                                        <p:attrNameLst>
                                          <p:attrName>r</p:attrName>
                                        </p:attrNameLst>
                                      </p:cBhvr>
                                    </p:animRot>
                                    <p:animRot by="-240000">
                                      <p:cBhvr>
                                        <p:cTn id="21" dur="600" fill="hold">
                                          <p:stCondLst>
                                            <p:cond delay="1800"/>
                                          </p:stCondLst>
                                        </p:cTn>
                                        <p:tgtEl>
                                          <p:spTgt spid="22"/>
                                        </p:tgtEl>
                                        <p:attrNameLst>
                                          <p:attrName>r</p:attrName>
                                        </p:attrNameLst>
                                      </p:cBhvr>
                                    </p:animRot>
                                    <p:animRot by="120000">
                                      <p:cBhvr>
                                        <p:cTn id="22" dur="600" fill="hold">
                                          <p:stCondLst>
                                            <p:cond delay="2400"/>
                                          </p:stCondLst>
                                        </p:cTn>
                                        <p:tgtEl>
                                          <p:spTgt spid="2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23"/>
                                        </p:tgtEl>
                                        <p:attrNameLst>
                                          <p:attrName>r</p:attrName>
                                        </p:attrNameLst>
                                      </p:cBhvr>
                                    </p:animRot>
                                    <p:animRot by="-240000">
                                      <p:cBhvr>
                                        <p:cTn id="25" dur="600" fill="hold">
                                          <p:stCondLst>
                                            <p:cond delay="600"/>
                                          </p:stCondLst>
                                        </p:cTn>
                                        <p:tgtEl>
                                          <p:spTgt spid="23"/>
                                        </p:tgtEl>
                                        <p:attrNameLst>
                                          <p:attrName>r</p:attrName>
                                        </p:attrNameLst>
                                      </p:cBhvr>
                                    </p:animRot>
                                    <p:animRot by="240000">
                                      <p:cBhvr>
                                        <p:cTn id="26" dur="600" fill="hold">
                                          <p:stCondLst>
                                            <p:cond delay="1200"/>
                                          </p:stCondLst>
                                        </p:cTn>
                                        <p:tgtEl>
                                          <p:spTgt spid="23"/>
                                        </p:tgtEl>
                                        <p:attrNameLst>
                                          <p:attrName>r</p:attrName>
                                        </p:attrNameLst>
                                      </p:cBhvr>
                                    </p:animRot>
                                    <p:animRot by="-240000">
                                      <p:cBhvr>
                                        <p:cTn id="27" dur="600" fill="hold">
                                          <p:stCondLst>
                                            <p:cond delay="1800"/>
                                          </p:stCondLst>
                                        </p:cTn>
                                        <p:tgtEl>
                                          <p:spTgt spid="23"/>
                                        </p:tgtEl>
                                        <p:attrNameLst>
                                          <p:attrName>r</p:attrName>
                                        </p:attrNameLst>
                                      </p:cBhvr>
                                    </p:animRot>
                                    <p:animRot by="120000">
                                      <p:cBhvr>
                                        <p:cTn id="28" dur="600" fill="hold">
                                          <p:stCondLst>
                                            <p:cond delay="2400"/>
                                          </p:stCondLst>
                                        </p:cTn>
                                        <p:tgtEl>
                                          <p:spTgt spid="2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24"/>
                                        </p:tgtEl>
                                        <p:attrNameLst>
                                          <p:attrName>r</p:attrName>
                                        </p:attrNameLst>
                                      </p:cBhvr>
                                    </p:animRot>
                                    <p:animRot by="-240000">
                                      <p:cBhvr>
                                        <p:cTn id="31" dur="600" fill="hold">
                                          <p:stCondLst>
                                            <p:cond delay="600"/>
                                          </p:stCondLst>
                                        </p:cTn>
                                        <p:tgtEl>
                                          <p:spTgt spid="24"/>
                                        </p:tgtEl>
                                        <p:attrNameLst>
                                          <p:attrName>r</p:attrName>
                                        </p:attrNameLst>
                                      </p:cBhvr>
                                    </p:animRot>
                                    <p:animRot by="240000">
                                      <p:cBhvr>
                                        <p:cTn id="32" dur="600" fill="hold">
                                          <p:stCondLst>
                                            <p:cond delay="1200"/>
                                          </p:stCondLst>
                                        </p:cTn>
                                        <p:tgtEl>
                                          <p:spTgt spid="24"/>
                                        </p:tgtEl>
                                        <p:attrNameLst>
                                          <p:attrName>r</p:attrName>
                                        </p:attrNameLst>
                                      </p:cBhvr>
                                    </p:animRot>
                                    <p:animRot by="-240000">
                                      <p:cBhvr>
                                        <p:cTn id="33" dur="600" fill="hold">
                                          <p:stCondLst>
                                            <p:cond delay="1800"/>
                                          </p:stCondLst>
                                        </p:cTn>
                                        <p:tgtEl>
                                          <p:spTgt spid="24"/>
                                        </p:tgtEl>
                                        <p:attrNameLst>
                                          <p:attrName>r</p:attrName>
                                        </p:attrNameLst>
                                      </p:cBhvr>
                                    </p:animRot>
                                    <p:animRot by="120000">
                                      <p:cBhvr>
                                        <p:cTn id="34" dur="600" fill="hold">
                                          <p:stCondLst>
                                            <p:cond delay="2400"/>
                                          </p:stCondLst>
                                        </p:cTn>
                                        <p:tgtEl>
                                          <p:spTgt spid="2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4"/>
                                        </p:tgtEl>
                                        <p:attrNameLst>
                                          <p:attrName>r</p:attrName>
                                        </p:attrNameLst>
                                      </p:cBhvr>
                                    </p:animRot>
                                    <p:animRot by="-240000">
                                      <p:cBhvr>
                                        <p:cTn id="37" dur="600" fill="hold">
                                          <p:stCondLst>
                                            <p:cond delay="600"/>
                                          </p:stCondLst>
                                        </p:cTn>
                                        <p:tgtEl>
                                          <p:spTgt spid="34"/>
                                        </p:tgtEl>
                                        <p:attrNameLst>
                                          <p:attrName>r</p:attrName>
                                        </p:attrNameLst>
                                      </p:cBhvr>
                                    </p:animRot>
                                    <p:animRot by="240000">
                                      <p:cBhvr>
                                        <p:cTn id="38" dur="600" fill="hold">
                                          <p:stCondLst>
                                            <p:cond delay="1200"/>
                                          </p:stCondLst>
                                        </p:cTn>
                                        <p:tgtEl>
                                          <p:spTgt spid="34"/>
                                        </p:tgtEl>
                                        <p:attrNameLst>
                                          <p:attrName>r</p:attrName>
                                        </p:attrNameLst>
                                      </p:cBhvr>
                                    </p:animRot>
                                    <p:animRot by="-240000">
                                      <p:cBhvr>
                                        <p:cTn id="39" dur="600" fill="hold">
                                          <p:stCondLst>
                                            <p:cond delay="1800"/>
                                          </p:stCondLst>
                                        </p:cTn>
                                        <p:tgtEl>
                                          <p:spTgt spid="34"/>
                                        </p:tgtEl>
                                        <p:attrNameLst>
                                          <p:attrName>r</p:attrName>
                                        </p:attrNameLst>
                                      </p:cBhvr>
                                    </p:animRot>
                                    <p:animRot by="120000">
                                      <p:cBhvr>
                                        <p:cTn id="40" dur="600" fill="hold">
                                          <p:stCondLst>
                                            <p:cond delay="2400"/>
                                          </p:stCondLst>
                                        </p:cTn>
                                        <p:tgtEl>
                                          <p:spTgt spid="34"/>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900" fill="hold">
                                          <p:stCondLst>
                                            <p:cond delay="0"/>
                                          </p:stCondLst>
                                        </p:cTn>
                                        <p:tgtEl>
                                          <p:spTgt spid="3"/>
                                        </p:tgtEl>
                                        <p:attrNameLst>
                                          <p:attrName>r</p:attrName>
                                        </p:attrNameLst>
                                      </p:cBhvr>
                                    </p:animRot>
                                    <p:animRot by="-240000">
                                      <p:cBhvr>
                                        <p:cTn id="43" dur="1800" fill="hold">
                                          <p:stCondLst>
                                            <p:cond delay="1800"/>
                                          </p:stCondLst>
                                        </p:cTn>
                                        <p:tgtEl>
                                          <p:spTgt spid="3"/>
                                        </p:tgtEl>
                                        <p:attrNameLst>
                                          <p:attrName>r</p:attrName>
                                        </p:attrNameLst>
                                      </p:cBhvr>
                                    </p:animRot>
                                    <p:animRot by="240000">
                                      <p:cBhvr>
                                        <p:cTn id="44" dur="1800" fill="hold">
                                          <p:stCondLst>
                                            <p:cond delay="3600"/>
                                          </p:stCondLst>
                                        </p:cTn>
                                        <p:tgtEl>
                                          <p:spTgt spid="3"/>
                                        </p:tgtEl>
                                        <p:attrNameLst>
                                          <p:attrName>r</p:attrName>
                                        </p:attrNameLst>
                                      </p:cBhvr>
                                    </p:animRot>
                                    <p:animRot by="-240000">
                                      <p:cBhvr>
                                        <p:cTn id="45" dur="1800" fill="hold">
                                          <p:stCondLst>
                                            <p:cond delay="5400"/>
                                          </p:stCondLst>
                                        </p:cTn>
                                        <p:tgtEl>
                                          <p:spTgt spid="3"/>
                                        </p:tgtEl>
                                        <p:attrNameLst>
                                          <p:attrName>r</p:attrName>
                                        </p:attrNameLst>
                                      </p:cBhvr>
                                    </p:animRot>
                                    <p:animRot by="120000">
                                      <p:cBhvr>
                                        <p:cTn id="46" dur="1800" fill="hold">
                                          <p:stCondLst>
                                            <p:cond delay="72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4"/>
                    </p:tgtEl>
                  </p:cond>
                </p:stCondLst>
                <p:endSync evt="end" delay="0">
                  <p:rtn val="all"/>
                </p:endSync>
                <p:childTnLst>
                  <p:par>
                    <p:cTn id="48" fill="hold">
                      <p:stCondLst>
                        <p:cond delay="0"/>
                      </p:stCondLst>
                      <p:childTnLst>
                        <p:par>
                          <p:cTn id="49" fill="hold">
                            <p:stCondLst>
                              <p:cond delay="0"/>
                            </p:stCondLst>
                            <p:childTnLst>
                              <p:par>
                                <p:cTn id="50" presetID="37" presetClass="exit" presetSubtype="0" fill="hold" nodeType="clickEffect">
                                  <p:stCondLst>
                                    <p:cond delay="0"/>
                                  </p:stCondLst>
                                  <p:childTnLst>
                                    <p:animEffect transition="out" filter="fade">
                                      <p:cBhvr>
                                        <p:cTn id="51" dur="1000"/>
                                        <p:tgtEl>
                                          <p:spTgt spid="34"/>
                                        </p:tgtEl>
                                      </p:cBhvr>
                                    </p:animEffect>
                                    <p:anim calcmode="lin" valueType="num">
                                      <p:cBhvr>
                                        <p:cTn id="52" dur="1000"/>
                                        <p:tgtEl>
                                          <p:spTgt spid="34"/>
                                        </p:tgtEl>
                                        <p:attrNameLst>
                                          <p:attrName>ppt_x</p:attrName>
                                        </p:attrNameLst>
                                      </p:cBhvr>
                                      <p:tavLst>
                                        <p:tav tm="0">
                                          <p:val>
                                            <p:strVal val="ppt_x"/>
                                          </p:val>
                                        </p:tav>
                                        <p:tav tm="100000">
                                          <p:val>
                                            <p:strVal val="ppt_x"/>
                                          </p:val>
                                        </p:tav>
                                      </p:tavLst>
                                    </p:anim>
                                    <p:anim calcmode="lin" valueType="num">
                                      <p:cBhvr>
                                        <p:cTn id="53" dur="100" decel="100000"/>
                                        <p:tgtEl>
                                          <p:spTgt spid="34"/>
                                        </p:tgtEl>
                                        <p:attrNameLst>
                                          <p:attrName>ppt_y</p:attrName>
                                        </p:attrNameLst>
                                      </p:cBhvr>
                                      <p:tavLst>
                                        <p:tav tm="0">
                                          <p:val>
                                            <p:strVal val="ppt_y"/>
                                          </p:val>
                                        </p:tav>
                                        <p:tav tm="100000">
                                          <p:val>
                                            <p:strVal val="ppt_y-.03"/>
                                          </p:val>
                                        </p:tav>
                                      </p:tavLst>
                                    </p:anim>
                                    <p:anim calcmode="lin" valueType="num">
                                      <p:cBhvr>
                                        <p:cTn id="54" dur="900" accel="100000">
                                          <p:stCondLst>
                                            <p:cond delay="100"/>
                                          </p:stCondLst>
                                        </p:cTn>
                                        <p:tgtEl>
                                          <p:spTgt spid="34"/>
                                        </p:tgtEl>
                                        <p:attrNameLst>
                                          <p:attrName>ppt_y</p:attrName>
                                        </p:attrNameLst>
                                      </p:cBhvr>
                                      <p:tavLst>
                                        <p:tav tm="0">
                                          <p:val>
                                            <p:strVal val="ppt_y"/>
                                          </p:val>
                                        </p:tav>
                                        <p:tav tm="100000">
                                          <p:val>
                                            <p:strVal val="ppt_y+1"/>
                                          </p:val>
                                        </p:tav>
                                      </p:tavLst>
                                    </p:anim>
                                    <p:set>
                                      <p:cBhvr>
                                        <p:cTn id="55"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56" restart="whenNotActive" fill="hold" evtFilter="cancelBubble" nodeType="interactiveSeq">
                <p:stCondLst>
                  <p:cond evt="onClick" delay="0">
                    <p:tgtEl>
                      <p:spTgt spid="22"/>
                    </p:tgtEl>
                  </p:cond>
                </p:stCondLst>
                <p:endSync evt="end" delay="0">
                  <p:rtn val="all"/>
                </p:endSync>
                <p:childTnLst>
                  <p:par>
                    <p:cTn id="57" fill="hold">
                      <p:stCondLst>
                        <p:cond delay="0"/>
                      </p:stCondLst>
                      <p:childTnLst>
                        <p:par>
                          <p:cTn id="58" fill="hold">
                            <p:stCondLst>
                              <p:cond delay="0"/>
                            </p:stCondLst>
                            <p:childTnLst>
                              <p:par>
                                <p:cTn id="59" presetID="37" presetClass="exit" presetSubtype="0" fill="hold" nodeType="clickEffect">
                                  <p:stCondLst>
                                    <p:cond delay="0"/>
                                  </p:stCondLst>
                                  <p:childTnLst>
                                    <p:animEffect transition="out" filter="fade">
                                      <p:cBhvr>
                                        <p:cTn id="60" dur="1000"/>
                                        <p:tgtEl>
                                          <p:spTgt spid="22"/>
                                        </p:tgtEl>
                                      </p:cBhvr>
                                    </p:animEffect>
                                    <p:anim calcmode="lin" valueType="num">
                                      <p:cBhvr>
                                        <p:cTn id="61" dur="1000"/>
                                        <p:tgtEl>
                                          <p:spTgt spid="22"/>
                                        </p:tgtEl>
                                        <p:attrNameLst>
                                          <p:attrName>ppt_x</p:attrName>
                                        </p:attrNameLst>
                                      </p:cBhvr>
                                      <p:tavLst>
                                        <p:tav tm="0">
                                          <p:val>
                                            <p:strVal val="ppt_x"/>
                                          </p:val>
                                        </p:tav>
                                        <p:tav tm="100000">
                                          <p:val>
                                            <p:strVal val="ppt_x"/>
                                          </p:val>
                                        </p:tav>
                                      </p:tavLst>
                                    </p:anim>
                                    <p:anim calcmode="lin" valueType="num">
                                      <p:cBhvr>
                                        <p:cTn id="62" dur="100" decel="100000"/>
                                        <p:tgtEl>
                                          <p:spTgt spid="22"/>
                                        </p:tgtEl>
                                        <p:attrNameLst>
                                          <p:attrName>ppt_y</p:attrName>
                                        </p:attrNameLst>
                                      </p:cBhvr>
                                      <p:tavLst>
                                        <p:tav tm="0">
                                          <p:val>
                                            <p:strVal val="ppt_y"/>
                                          </p:val>
                                        </p:tav>
                                        <p:tav tm="100000">
                                          <p:val>
                                            <p:strVal val="ppt_y-.03"/>
                                          </p:val>
                                        </p:tav>
                                      </p:tavLst>
                                    </p:anim>
                                    <p:anim calcmode="lin" valueType="num">
                                      <p:cBhvr>
                                        <p:cTn id="63" dur="900" accel="100000">
                                          <p:stCondLst>
                                            <p:cond delay="100"/>
                                          </p:stCondLst>
                                        </p:cTn>
                                        <p:tgtEl>
                                          <p:spTgt spid="22"/>
                                        </p:tgtEl>
                                        <p:attrNameLst>
                                          <p:attrName>ppt_y</p:attrName>
                                        </p:attrNameLst>
                                      </p:cBhvr>
                                      <p:tavLst>
                                        <p:tav tm="0">
                                          <p:val>
                                            <p:strVal val="ppt_y"/>
                                          </p:val>
                                        </p:tav>
                                        <p:tav tm="100000">
                                          <p:val>
                                            <p:strVal val="ppt_y+1"/>
                                          </p:val>
                                        </p:tav>
                                      </p:tavLst>
                                    </p:anim>
                                    <p:set>
                                      <p:cBhvr>
                                        <p:cTn id="64"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3"/>
                    </p:tgtEl>
                  </p:cond>
                </p:stCondLst>
                <p:endSync evt="end" delay="0">
                  <p:rtn val="all"/>
                </p:endSync>
                <p:childTnLst>
                  <p:par>
                    <p:cTn id="66" fill="hold">
                      <p:stCondLst>
                        <p:cond delay="0"/>
                      </p:stCondLst>
                      <p:childTnLst>
                        <p:par>
                          <p:cTn id="67" fill="hold">
                            <p:stCondLst>
                              <p:cond delay="0"/>
                            </p:stCondLst>
                            <p:childTnLst>
                              <p:par>
                                <p:cTn id="68" presetID="37" presetClass="exit" presetSubtype="0" fill="hold" nodeType="clickEffect">
                                  <p:stCondLst>
                                    <p:cond delay="0"/>
                                  </p:stCondLst>
                                  <p:childTnLst>
                                    <p:animEffect transition="out" filter="fade">
                                      <p:cBhvr>
                                        <p:cTn id="69" dur="1000"/>
                                        <p:tgtEl>
                                          <p:spTgt spid="23"/>
                                        </p:tgtEl>
                                      </p:cBhvr>
                                    </p:animEffect>
                                    <p:anim calcmode="lin" valueType="num">
                                      <p:cBhvr>
                                        <p:cTn id="70" dur="1000"/>
                                        <p:tgtEl>
                                          <p:spTgt spid="23"/>
                                        </p:tgtEl>
                                        <p:attrNameLst>
                                          <p:attrName>ppt_x</p:attrName>
                                        </p:attrNameLst>
                                      </p:cBhvr>
                                      <p:tavLst>
                                        <p:tav tm="0">
                                          <p:val>
                                            <p:strVal val="ppt_x"/>
                                          </p:val>
                                        </p:tav>
                                        <p:tav tm="100000">
                                          <p:val>
                                            <p:strVal val="ppt_x"/>
                                          </p:val>
                                        </p:tav>
                                      </p:tavLst>
                                    </p:anim>
                                    <p:anim calcmode="lin" valueType="num">
                                      <p:cBhvr>
                                        <p:cTn id="71" dur="100" decel="100000"/>
                                        <p:tgtEl>
                                          <p:spTgt spid="23"/>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3"/>
                                        </p:tgtEl>
                                        <p:attrNameLst>
                                          <p:attrName>ppt_y</p:attrName>
                                        </p:attrNameLst>
                                      </p:cBhvr>
                                      <p:tavLst>
                                        <p:tav tm="0">
                                          <p:val>
                                            <p:strVal val="ppt_y"/>
                                          </p:val>
                                        </p:tav>
                                        <p:tav tm="100000">
                                          <p:val>
                                            <p:strVal val="ppt_y+1"/>
                                          </p:val>
                                        </p:tav>
                                      </p:tavLst>
                                    </p:anim>
                                    <p:set>
                                      <p:cBhvr>
                                        <p:cTn id="7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37" presetClass="exit" presetSubtype="0" fill="hold" nodeType="clickEffect">
                                  <p:stCondLst>
                                    <p:cond delay="0"/>
                                  </p:stCondLst>
                                  <p:childTnLst>
                                    <p:animEffect transition="out" filter="fade">
                                      <p:cBhvr>
                                        <p:cTn id="78" dur="1000"/>
                                        <p:tgtEl>
                                          <p:spTgt spid="24"/>
                                        </p:tgtEl>
                                      </p:cBhvr>
                                    </p:animEffect>
                                    <p:anim calcmode="lin" valueType="num">
                                      <p:cBhvr>
                                        <p:cTn id="79" dur="1000"/>
                                        <p:tgtEl>
                                          <p:spTgt spid="24"/>
                                        </p:tgtEl>
                                        <p:attrNameLst>
                                          <p:attrName>ppt_x</p:attrName>
                                        </p:attrNameLst>
                                      </p:cBhvr>
                                      <p:tavLst>
                                        <p:tav tm="0">
                                          <p:val>
                                            <p:strVal val="ppt_x"/>
                                          </p:val>
                                        </p:tav>
                                        <p:tav tm="100000">
                                          <p:val>
                                            <p:strVal val="ppt_x"/>
                                          </p:val>
                                        </p:tav>
                                      </p:tavLst>
                                    </p:anim>
                                    <p:anim calcmode="lin" valueType="num">
                                      <p:cBhvr>
                                        <p:cTn id="80" dur="100" decel="100000"/>
                                        <p:tgtEl>
                                          <p:spTgt spid="24"/>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24"/>
                                        </p:tgtEl>
                                        <p:attrNameLst>
                                          <p:attrName>ppt_y</p:attrName>
                                        </p:attrNameLst>
                                      </p:cBhvr>
                                      <p:tavLst>
                                        <p:tav tm="0">
                                          <p:val>
                                            <p:strVal val="ppt_y"/>
                                          </p:val>
                                        </p:tav>
                                        <p:tav tm="100000">
                                          <p:val>
                                            <p:strVal val="ppt_y+1"/>
                                          </p:val>
                                        </p:tav>
                                      </p:tavLst>
                                    </p:anim>
                                    <p:set>
                                      <p:cBhvr>
                                        <p:cTn id="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3" restart="whenNotActive" fill="hold" evtFilter="cancelBubble" nodeType="interactiveSeq">
                <p:stCondLst>
                  <p:cond evt="onClick" delay="0">
                    <p:tgtEl>
                      <p:spTgt spid="42"/>
                    </p:tgtEl>
                  </p:cond>
                </p:stCondLst>
                <p:endSync evt="end" delay="0">
                  <p:rtn val="all"/>
                </p:endSync>
                <p:childTnLst>
                  <p:par>
                    <p:cTn id="84" fill="hold">
                      <p:stCondLst>
                        <p:cond delay="0"/>
                      </p:stCondLst>
                      <p:childTnLst>
                        <p:par>
                          <p:cTn id="85" fill="hold">
                            <p:stCondLst>
                              <p:cond delay="0"/>
                            </p:stCondLst>
                            <p:childTnLst>
                              <p:par>
                                <p:cTn id="86" presetID="37" presetClass="exit" presetSubtype="0" fill="hold" nodeType="clickEffect">
                                  <p:stCondLst>
                                    <p:cond delay="0"/>
                                  </p:stCondLst>
                                  <p:childTnLst>
                                    <p:animEffect transition="out" filter="fade">
                                      <p:cBhvr>
                                        <p:cTn id="87" dur="1000"/>
                                        <p:tgtEl>
                                          <p:spTgt spid="42"/>
                                        </p:tgtEl>
                                      </p:cBhvr>
                                    </p:animEffect>
                                    <p:anim calcmode="lin" valueType="num">
                                      <p:cBhvr>
                                        <p:cTn id="88" dur="1000"/>
                                        <p:tgtEl>
                                          <p:spTgt spid="42"/>
                                        </p:tgtEl>
                                        <p:attrNameLst>
                                          <p:attrName>ppt_x</p:attrName>
                                        </p:attrNameLst>
                                      </p:cBhvr>
                                      <p:tavLst>
                                        <p:tav tm="0">
                                          <p:val>
                                            <p:strVal val="ppt_x"/>
                                          </p:val>
                                        </p:tav>
                                        <p:tav tm="100000">
                                          <p:val>
                                            <p:strVal val="ppt_x"/>
                                          </p:val>
                                        </p:tav>
                                      </p:tavLst>
                                    </p:anim>
                                    <p:anim calcmode="lin" valueType="num">
                                      <p:cBhvr>
                                        <p:cTn id="89" dur="100" decel="100000"/>
                                        <p:tgtEl>
                                          <p:spTgt spid="42"/>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42"/>
                                        </p:tgtEl>
                                        <p:attrNameLst>
                                          <p:attrName>ppt_y</p:attrName>
                                        </p:attrNameLst>
                                      </p:cBhvr>
                                      <p:tavLst>
                                        <p:tav tm="0">
                                          <p:val>
                                            <p:strVal val="ppt_y"/>
                                          </p:val>
                                        </p:tav>
                                        <p:tav tm="100000">
                                          <p:val>
                                            <p:strVal val="ppt_y+1"/>
                                          </p:val>
                                        </p:tav>
                                      </p:tavLst>
                                    </p:anim>
                                    <p:set>
                                      <p:cBhvr>
                                        <p:cTn id="9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92" restart="whenNotActive" fill="hold" evtFilter="cancelBubble" nodeType="interactiveSeq">
                <p:stCondLst>
                  <p:cond evt="onClick" delay="0">
                    <p:tgtEl>
                      <p:spTgt spid="38"/>
                    </p:tgtEl>
                  </p:cond>
                </p:stCondLst>
                <p:endSync evt="end" delay="0">
                  <p:rtn val="all"/>
                </p:endSync>
                <p:childTnLst>
                  <p:par>
                    <p:cTn id="93" fill="hold">
                      <p:stCondLst>
                        <p:cond delay="0"/>
                      </p:stCondLst>
                      <p:childTnLst>
                        <p:par>
                          <p:cTn id="94" fill="hold">
                            <p:stCondLst>
                              <p:cond delay="0"/>
                            </p:stCondLst>
                            <p:childTnLst>
                              <p:par>
                                <p:cTn id="95" presetID="37" presetClass="exit" presetSubtype="0" fill="hold" nodeType="clickEffect">
                                  <p:stCondLst>
                                    <p:cond delay="0"/>
                                  </p:stCondLst>
                                  <p:childTnLst>
                                    <p:animEffect transition="out" filter="fade">
                                      <p:cBhvr>
                                        <p:cTn id="96" dur="1000"/>
                                        <p:tgtEl>
                                          <p:spTgt spid="38"/>
                                        </p:tgtEl>
                                      </p:cBhvr>
                                    </p:animEffect>
                                    <p:anim calcmode="lin" valueType="num">
                                      <p:cBhvr>
                                        <p:cTn id="97" dur="1000"/>
                                        <p:tgtEl>
                                          <p:spTgt spid="38"/>
                                        </p:tgtEl>
                                        <p:attrNameLst>
                                          <p:attrName>ppt_x</p:attrName>
                                        </p:attrNameLst>
                                      </p:cBhvr>
                                      <p:tavLst>
                                        <p:tav tm="0">
                                          <p:val>
                                            <p:strVal val="ppt_x"/>
                                          </p:val>
                                        </p:tav>
                                        <p:tav tm="100000">
                                          <p:val>
                                            <p:strVal val="ppt_x"/>
                                          </p:val>
                                        </p:tav>
                                      </p:tavLst>
                                    </p:anim>
                                    <p:anim calcmode="lin" valueType="num">
                                      <p:cBhvr>
                                        <p:cTn id="98" dur="100" decel="100000"/>
                                        <p:tgtEl>
                                          <p:spTgt spid="38"/>
                                        </p:tgtEl>
                                        <p:attrNameLst>
                                          <p:attrName>ppt_y</p:attrName>
                                        </p:attrNameLst>
                                      </p:cBhvr>
                                      <p:tavLst>
                                        <p:tav tm="0">
                                          <p:val>
                                            <p:strVal val="ppt_y"/>
                                          </p:val>
                                        </p:tav>
                                        <p:tav tm="100000">
                                          <p:val>
                                            <p:strVal val="ppt_y-.03"/>
                                          </p:val>
                                        </p:tav>
                                      </p:tavLst>
                                    </p:anim>
                                    <p:anim calcmode="lin" valueType="num">
                                      <p:cBhvr>
                                        <p:cTn id="99" dur="900" accel="100000">
                                          <p:stCondLst>
                                            <p:cond delay="100"/>
                                          </p:stCondLst>
                                        </p:cTn>
                                        <p:tgtEl>
                                          <p:spTgt spid="38"/>
                                        </p:tgtEl>
                                        <p:attrNameLst>
                                          <p:attrName>ppt_y</p:attrName>
                                        </p:attrNameLst>
                                      </p:cBhvr>
                                      <p:tavLst>
                                        <p:tav tm="0">
                                          <p:val>
                                            <p:strVal val="ppt_y"/>
                                          </p:val>
                                        </p:tav>
                                        <p:tav tm="100000">
                                          <p:val>
                                            <p:strVal val="ppt_y+1"/>
                                          </p:val>
                                        </p:tav>
                                      </p:tavLst>
                                    </p:anim>
                                    <p:set>
                                      <p:cBhvr>
                                        <p:cTn id="100"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01" restart="whenNotActive" fill="hold" evtFilter="cancelBubble" nodeType="interactiveSeq">
                <p:stCondLst>
                  <p:cond evt="onClick" delay="0">
                    <p:tgtEl>
                      <p:spTgt spid="2"/>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6" restart="whenNotActive" fill="hold" evtFilter="cancelBubble" nodeType="interactiveSeq">
                <p:stCondLst>
                  <p:cond evt="onClick" delay="0">
                    <p:tgtEl>
                      <p:spTgt spid="35"/>
                    </p:tgtEl>
                  </p:cond>
                </p:stCondLst>
                <p:endSync evt="end" delay="0">
                  <p:rtn val="all"/>
                </p:endSync>
                <p:childTnLst>
                  <p:par>
                    <p:cTn id="107" fill="hold">
                      <p:stCondLst>
                        <p:cond delay="0"/>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11" restart="whenNotActive" fill="hold" evtFilter="cancelBubble" nodeType="interactiveSeq">
                <p:stCondLst>
                  <p:cond evt="onClick" delay="0">
                    <p:tgtEl>
                      <p:spTgt spid="36"/>
                    </p:tgtEl>
                  </p:cond>
                </p:stCondLst>
                <p:endSync evt="end" delay="0">
                  <p:rtn val="all"/>
                </p:endSync>
                <p:childTnLst>
                  <p:par>
                    <p:cTn id="112" fill="hold">
                      <p:stCondLst>
                        <p:cond delay="0"/>
                      </p:stCondLst>
                      <p:childTnLst>
                        <p:par>
                          <p:cTn id="113" fill="hold">
                            <p:stCondLst>
                              <p:cond delay="0"/>
                            </p:stCondLst>
                            <p:childTnLst>
                              <p:par>
                                <p:cTn id="114" presetID="1" presetClass="exit" presetSubtype="0" fill="hold" grpId="0" nodeType="clickEffect">
                                  <p:stCondLst>
                                    <p:cond delay="0"/>
                                  </p:stCondLst>
                                  <p:childTnLst>
                                    <p:set>
                                      <p:cBhvr>
                                        <p:cTn id="11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16" restart="whenNotActive" fill="hold" evtFilter="cancelBubble" nodeType="interactiveSeq">
                <p:stCondLst>
                  <p:cond evt="onClick" delay="0">
                    <p:tgtEl>
                      <p:spTgt spid="37"/>
                    </p:tgtEl>
                  </p:cond>
                </p:stCondLst>
                <p:endSync evt="end" delay="0">
                  <p:rtn val="all"/>
                </p:endSync>
                <p:childTnLst>
                  <p:par>
                    <p:cTn id="117" fill="hold">
                      <p:stCondLst>
                        <p:cond delay="0"/>
                      </p:stCondLst>
                      <p:childTnLst>
                        <p:par>
                          <p:cTn id="118" fill="hold">
                            <p:stCondLst>
                              <p:cond delay="0"/>
                            </p:stCondLst>
                            <p:childTnLst>
                              <p:par>
                                <p:cTn id="119" presetID="1" presetClass="exit" presetSubtype="0" fill="hold" grpId="0" nodeType="clickEffect">
                                  <p:stCondLst>
                                    <p:cond delay="0"/>
                                  </p:stCondLst>
                                  <p:childTnLst>
                                    <p:set>
                                      <p:cBhvr>
                                        <p:cTn id="120"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1" restart="whenNotActive" fill="hold" evtFilter="cancelBubble" nodeType="interactiveSeq">
                <p:stCondLst>
                  <p:cond evt="onClick" delay="0">
                    <p:tgtEl>
                      <p:spTgt spid="39"/>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grpId="0" nodeType="clickEffect">
                                  <p:stCondLst>
                                    <p:cond delay="0"/>
                                  </p:stCondLst>
                                  <p:childTnLst>
                                    <p:set>
                                      <p:cBhvr>
                                        <p:cTn id="125"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26" restart="whenNotActive" fill="hold" evtFilter="cancelBubble" nodeType="interactiveSeq">
                <p:stCondLst>
                  <p:cond evt="onClick" delay="0">
                    <p:tgtEl>
                      <p:spTgt spid="44"/>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bldLst>
      <p:bldP spid="2" grpId="0" animBg="1"/>
      <p:bldP spid="35" grpId="0" animBg="1"/>
      <p:bldP spid="36" grpId="0" animBg="1"/>
      <p:bldP spid="37" grpId="0" animBg="1"/>
      <p:bldP spid="39" grpId="0" animBg="1"/>
      <p:bldP spid="4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42" y="450755"/>
            <a:ext cx="16785386" cy="8077878"/>
          </a:xfrm>
          <a:prstGeom prst="rect">
            <a:avLst/>
          </a:prstGeom>
        </p:spPr>
      </p:pic>
      <p:pic>
        <p:nvPicPr>
          <p:cNvPr id="11" name="Picture 10"/>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5067190" y="8429625"/>
            <a:ext cx="2963636" cy="1885950"/>
          </a:xfrm>
          <a:prstGeom prst="rect">
            <a:avLst/>
          </a:prstGeom>
        </p:spPr>
      </p:pic>
      <p:pic>
        <p:nvPicPr>
          <p:cNvPr id="12" name="Picture 11">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5322968" y="7515225"/>
            <a:ext cx="2616075" cy="2120040"/>
          </a:xfrm>
          <a:prstGeom prst="rect">
            <a:avLst/>
          </a:prstGeom>
        </p:spPr>
      </p:pic>
      <p:sp>
        <p:nvSpPr>
          <p:cNvPr id="13" name="TextBox 12"/>
          <p:cNvSpPr txBox="1"/>
          <p:nvPr/>
        </p:nvSpPr>
        <p:spPr>
          <a:xfrm>
            <a:off x="2142461" y="1531703"/>
            <a:ext cx="14003079" cy="2308324"/>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1. </a:t>
            </a:r>
            <a:r>
              <a:rPr lang="vi-VN" sz="4800" b="1" dirty="0">
                <a:latin typeface="Times New Roman" panose="02020603050405020304" pitchFamily="18" charset="0"/>
                <a:cs typeface="Times New Roman" panose="02020603050405020304" pitchFamily="18" charset="0"/>
              </a:rPr>
              <a:t>Em ấn tượng với lí lẽ, bằng chứng nào nhất? Lí lẽ và bằng chứng ấy đã làm sáng tỏ luận đề như thế nào?</a:t>
            </a:r>
            <a:endParaRPr lang="en-US" sz="4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757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726" y="736604"/>
            <a:ext cx="16363506" cy="8077878"/>
          </a:xfrm>
          <a:prstGeom prst="rect">
            <a:avLst/>
          </a:prstGeom>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674415" y="8738023"/>
            <a:ext cx="3506172" cy="1179647"/>
          </a:xfrm>
          <a:prstGeom prst="rect">
            <a:avLst/>
          </a:prstGeom>
        </p:spPr>
      </p:pic>
      <p:pic>
        <p:nvPicPr>
          <p:cNvPr id="8" name="Picture 7">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5166491" y="7147347"/>
            <a:ext cx="2435709" cy="2442687"/>
          </a:xfrm>
          <a:prstGeom prst="rect">
            <a:avLst/>
          </a:prstGeom>
        </p:spPr>
      </p:pic>
      <p:sp>
        <p:nvSpPr>
          <p:cNvPr id="9" name="TextBox 8">
            <a:extLst>
              <a:ext uri="{FF2B5EF4-FFF2-40B4-BE49-F238E27FC236}">
                <a16:creationId xmlns:a16="http://schemas.microsoft.com/office/drawing/2014/main" id="{2B4EED36-50C1-4CE8-A570-F6A6C014D96D}"/>
              </a:ext>
            </a:extLst>
          </p:cNvPr>
          <p:cNvSpPr txBox="1"/>
          <p:nvPr/>
        </p:nvSpPr>
        <p:spPr>
          <a:xfrm>
            <a:off x="2157700" y="1577829"/>
            <a:ext cx="14003079"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Hãy</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xác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định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đề</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văn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bản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hình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tượng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Thương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vợ</a:t>
            </a:r>
            <a:r>
              <a:rPr lang="en-US" sz="4400" b="1" dirty="0">
                <a:solidFill>
                  <a:prstClr val="black"/>
                </a:solidFill>
                <a:latin typeface="Times New Roman" panose="02020603050405020304" pitchFamily="18" charset="0"/>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80832337-57D0-4EFC-8324-A7E3C8E17EC9}"/>
              </a:ext>
            </a:extLst>
          </p:cNvPr>
          <p:cNvSpPr txBox="1"/>
          <p:nvPr/>
        </p:nvSpPr>
        <p:spPr>
          <a:xfrm>
            <a:off x="2998670" y="4615055"/>
            <a:ext cx="13162109" cy="769441"/>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Luận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vợ</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256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246" y="752549"/>
            <a:ext cx="16363508" cy="8077878"/>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893346" y="8401050"/>
            <a:ext cx="2963636" cy="1885950"/>
          </a:xfrm>
          <a:prstGeom prst="rect">
            <a:avLst/>
          </a:prstGeom>
        </p:spPr>
      </p:pic>
      <p:pic>
        <p:nvPicPr>
          <p:cNvPr id="5" name="Picture 4">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4961895" y="7515226"/>
            <a:ext cx="3030020" cy="2201879"/>
          </a:xfrm>
          <a:prstGeom prst="rect">
            <a:avLst/>
          </a:prstGeom>
        </p:spPr>
      </p:pic>
      <p:sp>
        <p:nvSpPr>
          <p:cNvPr id="11" name="TextBox 10"/>
          <p:cNvSpPr txBox="1"/>
          <p:nvPr/>
        </p:nvSpPr>
        <p:spPr>
          <a:xfrm>
            <a:off x="1973451" y="1997600"/>
            <a:ext cx="14503452"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3. </a:t>
            </a:r>
            <a:r>
              <a:rPr lang="en-US" sz="4400" b="1" dirty="0" err="1">
                <a:solidFill>
                  <a:prstClr val="black"/>
                </a:solidFill>
                <a:latin typeface="Times New Roman" panose="02020603050405020304" pitchFamily="18" charset="0"/>
                <a:cs typeface="Times New Roman" panose="02020603050405020304" pitchFamily="18" charset="0"/>
              </a:rPr>
              <a:t>Để</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làm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sáng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tỏ</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văn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bản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giả</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đã</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sử</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dụng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mấy</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luận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điểm</a:t>
            </a:r>
            <a:r>
              <a:rPr lang="en-US" sz="4400" b="1" dirty="0">
                <a:solidFill>
                  <a:prstClr val="black"/>
                </a:solidFill>
                <a:latin typeface="Times New Roman" panose="02020603050405020304" pitchFamily="18" charset="0"/>
                <a:cs typeface="Times New Roman" panose="02020603050405020304" pitchFamily="18" charset="0"/>
              </a:rPr>
              <a:t>?</a:t>
            </a:r>
          </a:p>
          <a:p>
            <a:pPr marR="0" lvl="0" algn="just" defTabSz="914400" rtl="0" eaLnBrk="1" fontAlgn="auto" latinLnBrk="0" hangingPunct="1">
              <a:lnSpc>
                <a:spcPct val="100000"/>
              </a:lnSpc>
              <a:spcBef>
                <a:spcPts val="0"/>
              </a:spcBef>
              <a:spcAft>
                <a:spcPts val="0"/>
              </a:spcAft>
              <a:buClrTx/>
              <a:buSzTx/>
              <a:tabLst/>
              <a:defRPr/>
            </a:pPr>
            <a:r>
              <a:rPr lang="en-US" sz="4400" dirty="0">
                <a:solidFill>
                  <a:prstClr val="black"/>
                </a:solidFill>
                <a:latin typeface="Times New Roman" panose="02020603050405020304" pitchFamily="18" charset="0"/>
                <a:cs typeface="Times New Roman" panose="02020603050405020304" pitchFamily="18" charset="0"/>
              </a:rPr>
              <a:t>A. 3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điểm</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4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lang="en-US" sz="4400" baseline="0" dirty="0">
                <a:solidFill>
                  <a:prstClr val="black"/>
                </a:solidFill>
                <a:latin typeface="Times New Roman" panose="02020603050405020304" pitchFamily="18" charset="0"/>
                <a:cs typeface="Times New Roman" panose="02020603050405020304" pitchFamily="18" charset="0"/>
              </a:rPr>
              <a:t>C. 5</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luận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điểm</a:t>
            </a:r>
            <a:endParaRPr lang="en-US" sz="4400" dirty="0">
              <a:solidFill>
                <a:prstClr val="black"/>
              </a:solidFill>
              <a:latin typeface="Times New Roman" panose="02020603050405020304" pitchFamily="18" charset="0"/>
              <a:cs typeface="Times New Roman" panose="02020603050405020304" pitchFamily="18" charset="0"/>
            </a:endParaRPr>
          </a:p>
          <a:p>
            <a:pPr marR="0" lvl="0" algn="just" defTabSz="914400" rtl="0" eaLnBrk="1" fontAlgn="auto" latinLnBrk="0" hangingPunct="1">
              <a:lnSpc>
                <a:spcPct val="100000"/>
              </a:lnSpc>
              <a:spcBef>
                <a:spcPts val="0"/>
              </a:spcBef>
              <a:spcAft>
                <a:spcPts val="0"/>
              </a:spcAft>
              <a:buClrTx/>
              <a:buSzTx/>
              <a:tabLst/>
              <a:defRPr/>
            </a:pPr>
            <a:r>
              <a:rPr kumimoji="0" lang="en-US"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6</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luận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điểm</a:t>
            </a:r>
            <a:endParaRPr kumimoji="0" lang="vi-VN" sz="44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2" name="TextBox 11"/>
          <p:cNvSpPr txBox="1"/>
          <p:nvPr/>
        </p:nvSpPr>
        <p:spPr>
          <a:xfrm>
            <a:off x="2301936" y="6697016"/>
            <a:ext cx="13684128"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B</a:t>
            </a:r>
          </a:p>
        </p:txBody>
      </p:sp>
    </p:spTree>
    <p:extLst>
      <p:ext uri="{BB962C8B-B14F-4D97-AF65-F5344CB8AC3E}">
        <p14:creationId xmlns:p14="http://schemas.microsoft.com/office/powerpoint/2010/main" val="77354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551" y="437333"/>
            <a:ext cx="16254185"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662497" y="8786189"/>
            <a:ext cx="3511203" cy="1181339"/>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5068710" y="7483988"/>
            <a:ext cx="2242565" cy="2417121"/>
          </a:xfrm>
          <a:prstGeom prst="rect">
            <a:avLst/>
          </a:prstGeom>
        </p:spPr>
      </p:pic>
      <p:sp>
        <p:nvSpPr>
          <p:cNvPr id="11" name="TextBox 10"/>
          <p:cNvSpPr txBox="1"/>
          <p:nvPr/>
        </p:nvSpPr>
        <p:spPr>
          <a:xfrm>
            <a:off x="2685574" y="1674258"/>
            <a:ext cx="12983877" cy="5262979"/>
          </a:xfrm>
          <a:prstGeom prst="rect">
            <a:avLst/>
          </a:prstGeom>
          <a:noFill/>
        </p:spPr>
        <p:txBody>
          <a:bodyPr wrap="square" rtlCol="0">
            <a:spAutoFit/>
          </a:bodyPr>
          <a:lstStyle/>
          <a:p>
            <a:pPr algn="just"/>
            <a:r>
              <a:rPr lang="en-US" sz="4800" b="1" dirty="0">
                <a:latin typeface="Times New Roman" panose="02020603050405020304" pitchFamily="18" charset="0"/>
                <a:cs typeface="Times New Roman" panose="02020603050405020304" pitchFamily="18" charset="0"/>
              </a:rPr>
              <a:t>4. </a:t>
            </a:r>
            <a:r>
              <a:rPr lang="en-US" sz="4800" b="1" dirty="0" err="1">
                <a:latin typeface="Times New Roman" panose="02020603050405020304" pitchFamily="18" charset="0"/>
                <a:cs typeface="Times New Roman" panose="02020603050405020304" pitchFamily="18" charset="0"/>
              </a:rPr>
              <a:t>Bà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trong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mối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quan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hệ</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với</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đình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thảo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hiền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thuận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nội</a:t>
            </a:r>
            <a:r>
              <a:rPr lang="en-US" sz="4800" b="1" dirty="0">
                <a:latin typeface="Times New Roman" panose="02020603050405020304" pitchFamily="18" charset="0"/>
                <a:cs typeface="Times New Roman" panose="02020603050405020304" pitchFamily="18" charset="0"/>
              </a:rPr>
              <a:t> dung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luận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thứ</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mấy</a:t>
            </a:r>
            <a:r>
              <a:rPr lang="en-US" sz="4800" b="1" dirty="0">
                <a:latin typeface="Times New Roman" panose="02020603050405020304" pitchFamily="18" charset="0"/>
                <a:cs typeface="Times New Roman" panose="02020603050405020304" pitchFamily="18" charset="0"/>
              </a:rPr>
              <a:t>?</a:t>
            </a:r>
          </a:p>
          <a:p>
            <a:pPr algn="just"/>
            <a:r>
              <a:rPr lang="en-US" sz="4800" dirty="0">
                <a:latin typeface="Times New Roman" panose="02020603050405020304" pitchFamily="18" charset="0"/>
                <a:cs typeface="Times New Roman" panose="02020603050405020304" pitchFamily="18" charset="0"/>
              </a:rPr>
              <a:t>A. </a:t>
            </a:r>
            <a:r>
              <a:rPr lang="en-US" sz="4800" dirty="0" err="1">
                <a:latin typeface="Times New Roman" panose="02020603050405020304" pitchFamily="18" charset="0"/>
                <a:cs typeface="Times New Roman" panose="02020603050405020304" pitchFamily="18" charset="0"/>
              </a:rPr>
              <a:t>Luận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điểm</a:t>
            </a:r>
            <a:r>
              <a:rPr lang="en-US" sz="4800" dirty="0">
                <a:latin typeface="Times New Roman" panose="02020603050405020304" pitchFamily="18" charset="0"/>
                <a:cs typeface="Times New Roman" panose="02020603050405020304" pitchFamily="18" charset="0"/>
              </a:rPr>
              <a:t> 4</a:t>
            </a:r>
          </a:p>
          <a:p>
            <a:pPr algn="just"/>
            <a:r>
              <a:rPr lang="en-US" sz="4800" dirty="0">
                <a:latin typeface="Times New Roman" panose="02020603050405020304" pitchFamily="18" charset="0"/>
                <a:cs typeface="Times New Roman" panose="02020603050405020304" pitchFamily="18" charset="0"/>
              </a:rPr>
              <a:t>B. </a:t>
            </a:r>
            <a:r>
              <a:rPr lang="en-US" sz="4800" dirty="0" err="1">
                <a:latin typeface="Times New Roman" panose="02020603050405020304" pitchFamily="18" charset="0"/>
                <a:cs typeface="Times New Roman" panose="02020603050405020304" pitchFamily="18" charset="0"/>
              </a:rPr>
              <a:t>Luận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điểm</a:t>
            </a:r>
            <a:r>
              <a:rPr lang="en-US" sz="4800" dirty="0">
                <a:latin typeface="Times New Roman" panose="02020603050405020304" pitchFamily="18" charset="0"/>
                <a:cs typeface="Times New Roman" panose="02020603050405020304" pitchFamily="18" charset="0"/>
              </a:rPr>
              <a:t> 3</a:t>
            </a:r>
          </a:p>
          <a:p>
            <a:pPr algn="just"/>
            <a:r>
              <a:rPr lang="en-US" sz="4800" dirty="0">
                <a:latin typeface="Times New Roman" panose="02020603050405020304" pitchFamily="18" charset="0"/>
                <a:cs typeface="Times New Roman" panose="02020603050405020304" pitchFamily="18" charset="0"/>
              </a:rPr>
              <a:t>C. </a:t>
            </a:r>
            <a:r>
              <a:rPr lang="en-US" sz="4800" dirty="0" err="1">
                <a:latin typeface="Times New Roman" panose="02020603050405020304" pitchFamily="18" charset="0"/>
                <a:cs typeface="Times New Roman" panose="02020603050405020304" pitchFamily="18" charset="0"/>
              </a:rPr>
              <a:t>Luận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điểm</a:t>
            </a:r>
            <a:r>
              <a:rPr lang="en-US" sz="4800" dirty="0">
                <a:latin typeface="Times New Roman" panose="02020603050405020304" pitchFamily="18" charset="0"/>
                <a:cs typeface="Times New Roman" panose="02020603050405020304" pitchFamily="18" charset="0"/>
              </a:rPr>
              <a:t> 2</a:t>
            </a:r>
            <a:endParaRPr lang="en-US" sz="4800" b="1" dirty="0">
              <a:latin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cs typeface="Times New Roman" panose="02020603050405020304" pitchFamily="18" charset="0"/>
              </a:rPr>
              <a:t>D. </a:t>
            </a:r>
            <a:r>
              <a:rPr lang="en-US" sz="4800" dirty="0" err="1">
                <a:latin typeface="Times New Roman" panose="02020603050405020304" pitchFamily="18" charset="0"/>
                <a:cs typeface="Times New Roman" panose="02020603050405020304" pitchFamily="18" charset="0"/>
              </a:rPr>
              <a:t>Luận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điểm</a:t>
            </a:r>
            <a:r>
              <a:rPr lang="en-US" sz="4800" dirty="0">
                <a:latin typeface="Times New Roman" panose="02020603050405020304" pitchFamily="18" charset="0"/>
                <a:cs typeface="Times New Roman" panose="02020603050405020304" pitchFamily="18" charset="0"/>
              </a:rPr>
              <a:t> 1</a:t>
            </a:r>
          </a:p>
        </p:txBody>
      </p:sp>
      <p:sp>
        <p:nvSpPr>
          <p:cNvPr id="12" name="TextBox 11"/>
          <p:cNvSpPr txBox="1"/>
          <p:nvPr/>
        </p:nvSpPr>
        <p:spPr>
          <a:xfrm>
            <a:off x="2685574" y="6745276"/>
            <a:ext cx="13732524"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299442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A03594-3794-3A0F-F637-843AFEE7BA01}"/>
              </a:ext>
            </a:extLst>
          </p:cNvPr>
          <p:cNvSpPr txBox="1"/>
          <p:nvPr/>
        </p:nvSpPr>
        <p:spPr>
          <a:xfrm>
            <a:off x="599880" y="2004197"/>
            <a:ext cx="10401560" cy="1323439"/>
          </a:xfrm>
          <a:prstGeom prst="rect">
            <a:avLst/>
          </a:prstGeom>
          <a:noFill/>
        </p:spPr>
        <p:txBody>
          <a:bodyPr wrap="square" rtlCol="0">
            <a:spAutoFit/>
          </a:bodyPr>
          <a:lstStyle/>
          <a:p>
            <a:pPr algn="ctr"/>
            <a:r>
              <a:rPr lang="en-US" sz="8000" dirty="0">
                <a:solidFill>
                  <a:srgbClr val="FF0000"/>
                </a:solidFill>
                <a:latin typeface="#9Slide07 Crocante" panose="02000000000000000000" pitchFamily="2" charset="0"/>
                <a:cs typeface="Times New Roman" panose="02020603050405020304" pitchFamily="18" charset="0"/>
              </a:rPr>
              <a:t>Tri </a:t>
            </a:r>
            <a:r>
              <a:rPr lang="en-US" sz="8000" dirty="0" err="1">
                <a:solidFill>
                  <a:srgbClr val="FF0000"/>
                </a:solidFill>
                <a:latin typeface="#9Slide07 Crocante" panose="02000000000000000000" pitchFamily="2" charset="0"/>
                <a:cs typeface="Times New Roman" panose="02020603050405020304" pitchFamily="18" charset="0"/>
              </a:rPr>
              <a:t>thức</a:t>
            </a:r>
            <a:r>
              <a:rPr lang="en-US" sz="8000" dirty="0">
                <a:solidFill>
                  <a:srgbClr val="FF0000"/>
                </a:solidFill>
                <a:latin typeface="#9Slide07 Crocante" panose="02000000000000000000" pitchFamily="2" charset="0"/>
                <a:cs typeface="Times New Roman" panose="02020603050405020304" pitchFamily="18" charset="0"/>
              </a:rPr>
              <a:t> </a:t>
            </a:r>
            <a:r>
              <a:rPr lang="en-US" sz="8000" dirty="0" err="1">
                <a:solidFill>
                  <a:srgbClr val="FF0000"/>
                </a:solidFill>
                <a:latin typeface="#9Slide07 Crocante" panose="02000000000000000000" pitchFamily="2" charset="0"/>
                <a:cs typeface="Times New Roman" panose="02020603050405020304" pitchFamily="18" charset="0"/>
              </a:rPr>
              <a:t>ngữ</a:t>
            </a:r>
            <a:r>
              <a:rPr lang="en-US" sz="8000" dirty="0">
                <a:solidFill>
                  <a:srgbClr val="FF0000"/>
                </a:solidFill>
                <a:latin typeface="#9Slide07 Crocante" panose="02000000000000000000" pitchFamily="2" charset="0"/>
                <a:cs typeface="Times New Roman" panose="02020603050405020304" pitchFamily="18" charset="0"/>
              </a:rPr>
              <a:t> </a:t>
            </a:r>
            <a:r>
              <a:rPr lang="en-US" sz="8000" dirty="0" err="1">
                <a:solidFill>
                  <a:srgbClr val="FF0000"/>
                </a:solidFill>
                <a:latin typeface="#9Slide07 Crocante" panose="02000000000000000000" pitchFamily="2" charset="0"/>
                <a:cs typeface="Times New Roman" panose="02020603050405020304" pitchFamily="18" charset="0"/>
              </a:rPr>
              <a:t>văn</a:t>
            </a:r>
            <a:endParaRPr lang="en-US" sz="8000" dirty="0">
              <a:solidFill>
                <a:srgbClr val="FF0000"/>
              </a:solidFill>
              <a:latin typeface="#9Slide07 Crocante" panose="02000000000000000000" pitchFamily="2" charset="0"/>
              <a:cs typeface="Times New Roman" panose="02020603050405020304" pitchFamily="18" charset="0"/>
            </a:endParaRPr>
          </a:p>
        </p:txBody>
      </p:sp>
      <p:sp>
        <p:nvSpPr>
          <p:cNvPr id="3" name="Freeform 3">
            <a:extLst>
              <a:ext uri="{FF2B5EF4-FFF2-40B4-BE49-F238E27FC236}">
                <a16:creationId xmlns:a16="http://schemas.microsoft.com/office/drawing/2014/main" id="{5F07DE90-9B5C-B365-DB6E-D093755DE4FE}"/>
              </a:ext>
            </a:extLst>
          </p:cNvPr>
          <p:cNvSpPr/>
          <p:nvPr/>
        </p:nvSpPr>
        <p:spPr>
          <a:xfrm>
            <a:off x="9829800" y="2933700"/>
            <a:ext cx="10107504" cy="6911006"/>
          </a:xfrm>
          <a:custGeom>
            <a:avLst/>
            <a:gdLst/>
            <a:ahLst/>
            <a:cxnLst/>
            <a:rect l="l" t="t" r="r" b="b"/>
            <a:pathLst>
              <a:path w="6017989" h="4114800">
                <a:moveTo>
                  <a:pt x="0" y="0"/>
                </a:moveTo>
                <a:lnTo>
                  <a:pt x="6017989" y="0"/>
                </a:lnTo>
                <a:lnTo>
                  <a:pt x="601798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3">
            <a:extLst>
              <a:ext uri="{FF2B5EF4-FFF2-40B4-BE49-F238E27FC236}">
                <a16:creationId xmlns:a16="http://schemas.microsoft.com/office/drawing/2014/main" id="{E4936169-CE07-16CD-BA70-E8F52F19825B}"/>
              </a:ext>
            </a:extLst>
          </p:cNvPr>
          <p:cNvSpPr txBox="1"/>
          <p:nvPr/>
        </p:nvSpPr>
        <p:spPr>
          <a:xfrm>
            <a:off x="304800" y="3924300"/>
            <a:ext cx="10991720" cy="3416320"/>
          </a:xfrm>
          <a:prstGeom prst="rect">
            <a:avLst/>
          </a:prstGeom>
          <a:noFill/>
        </p:spPr>
        <p:txBody>
          <a:bodyPr wrap="square" rtlCol="0">
            <a:spAutoFit/>
          </a:bodyPr>
          <a:lstStyle/>
          <a:p>
            <a:pPr algn="ctr"/>
            <a:r>
              <a:rPr lang="en-US" sz="5400" dirty="0" err="1">
                <a:latin typeface="#9Slide04 Maitree SemiBold" panose="00000700000000000000" pitchFamily="2" charset="-34"/>
                <a:cs typeface="#9Slide04 Maitree SemiBold" panose="00000700000000000000" pitchFamily="2" charset="-34"/>
              </a:rPr>
              <a:t>Cách</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trình</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bày</a:t>
            </a:r>
            <a:endParaRPr lang="en-US" sz="5400" dirty="0">
              <a:latin typeface="#9Slide04 Maitree SemiBold" panose="00000700000000000000" pitchFamily="2" charset="-34"/>
              <a:cs typeface="#9Slide04 Maitree SemiBold" panose="00000700000000000000" pitchFamily="2" charset="-34"/>
            </a:endParaRPr>
          </a:p>
          <a:p>
            <a:pPr algn="ctr"/>
            <a:r>
              <a:rPr lang="en-US" sz="5400" dirty="0" err="1">
                <a:latin typeface="#9Slide04 Maitree SemiBold" panose="00000700000000000000" pitchFamily="2" charset="-34"/>
                <a:cs typeface="#9Slide04 Maitree SemiBold" panose="00000700000000000000" pitchFamily="2" charset="-34"/>
              </a:rPr>
              <a:t>vấn</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đề</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khách</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quan</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và</a:t>
            </a:r>
            <a:r>
              <a:rPr lang="en-US" sz="5400" dirty="0">
                <a:latin typeface="#9Slide04 Maitree SemiBold" panose="00000700000000000000" pitchFamily="2" charset="-34"/>
                <a:cs typeface="#9Slide04 Maitree SemiBold" panose="00000700000000000000" pitchFamily="2" charset="-34"/>
              </a:rPr>
              <a:t> </a:t>
            </a:r>
          </a:p>
          <a:p>
            <a:pPr algn="ctr"/>
            <a:r>
              <a:rPr lang="en-US" sz="5400" dirty="0" err="1">
                <a:latin typeface="#9Slide04 Maitree SemiBold" panose="00000700000000000000" pitchFamily="2" charset="-34"/>
                <a:cs typeface="#9Slide04 Maitree SemiBold" panose="00000700000000000000" pitchFamily="2" charset="-34"/>
              </a:rPr>
              <a:t>cách</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trình</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bày</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vấn</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đề</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chủ</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quan</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trong</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văn</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bản</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nghị</a:t>
            </a:r>
            <a:r>
              <a:rPr lang="en-US" sz="5400" dirty="0">
                <a:latin typeface="#9Slide04 Maitree SemiBold" panose="00000700000000000000" pitchFamily="2" charset="-34"/>
                <a:cs typeface="#9Slide04 Maitree SemiBold" panose="00000700000000000000" pitchFamily="2" charset="-34"/>
              </a:rPr>
              <a:t> </a:t>
            </a:r>
            <a:r>
              <a:rPr lang="en-US" sz="5400" dirty="0" err="1">
                <a:latin typeface="#9Slide04 Maitree SemiBold" panose="00000700000000000000" pitchFamily="2" charset="-34"/>
                <a:cs typeface="#9Slide04 Maitree SemiBold" panose="00000700000000000000" pitchFamily="2" charset="-34"/>
              </a:rPr>
              <a:t>luận</a:t>
            </a:r>
            <a:endParaRPr lang="en-US" sz="5400" dirty="0">
              <a:latin typeface="#9Slide04 Maitree SemiBold" panose="00000700000000000000" pitchFamily="2" charset="-34"/>
              <a:cs typeface="#9Slide04 Maitree SemiBold" panose="00000700000000000000" pitchFamily="2" charset="-34"/>
            </a:endParaRPr>
          </a:p>
        </p:txBody>
      </p:sp>
    </p:spTree>
    <p:extLst>
      <p:ext uri="{BB962C8B-B14F-4D97-AF65-F5344CB8AC3E}">
        <p14:creationId xmlns:p14="http://schemas.microsoft.com/office/powerpoint/2010/main" val="2214758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929" y="497367"/>
            <a:ext cx="16299713"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733135" y="8097549"/>
            <a:ext cx="3440565" cy="2189451"/>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5103169" y="7021313"/>
            <a:ext cx="2577482" cy="2630013"/>
          </a:xfrm>
          <a:prstGeom prst="rect">
            <a:avLst/>
          </a:prstGeom>
        </p:spPr>
      </p:pic>
      <p:sp>
        <p:nvSpPr>
          <p:cNvPr id="11" name="TextBox 10"/>
          <p:cNvSpPr txBox="1"/>
          <p:nvPr/>
        </p:nvSpPr>
        <p:spPr>
          <a:xfrm>
            <a:off x="2283180" y="1336136"/>
            <a:ext cx="13647210" cy="5016758"/>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5. </a:t>
            </a:r>
            <a:r>
              <a:rPr lang="vi-VN" sz="4000" b="1" dirty="0">
                <a:latin typeface="Times New Roman" panose="02020603050405020304" pitchFamily="18" charset="0"/>
                <a:cs typeface="Times New Roman" panose="02020603050405020304" pitchFamily="18" charset="0"/>
              </a:rPr>
              <a:t>Về hình tượng bà Tú:</a:t>
            </a:r>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"bà Tú đã bị cái thời buổi ấy ném ra ngoài cuộc đời phiền tạp", "bà Tú cũng bị dạt theo cuộc sống bươn chải nhất thời để đợi chồng thành đạt", "bươn chải đã thành số phận của bà“</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 Thể hiện tình cảm thương xót, trân trọng đối với bà Tú</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theo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đúng</a:t>
            </a:r>
            <a:r>
              <a:rPr lang="en-US" sz="4000" dirty="0">
                <a:latin typeface="Times New Roman" panose="02020603050405020304" pitchFamily="18" charset="0"/>
                <a:cs typeface="Times New Roman" panose="02020603050405020304" pitchFamily="18" charset="0"/>
              </a:rPr>
              <a:t> hay </a:t>
            </a:r>
            <a:r>
              <a:rPr lang="en-US" sz="4000" dirty="0" err="1">
                <a:latin typeface="Times New Roman" panose="02020603050405020304" pitchFamily="18" charset="0"/>
                <a:cs typeface="Times New Roman" panose="02020603050405020304" pitchFamily="18" charset="0"/>
              </a:rPr>
              <a:t>sai</a:t>
            </a:r>
            <a:r>
              <a:rPr lang="en-US" sz="4000" dirty="0">
                <a:latin typeface="Times New Roman" panose="02020603050405020304" pitchFamily="18" charset="0"/>
                <a:cs typeface="Times New Roman" panose="02020603050405020304" pitchFamily="18" charset="0"/>
              </a:rPr>
              <a:t>? </a:t>
            </a:r>
          </a:p>
          <a:p>
            <a:pPr algn="just"/>
            <a:r>
              <a:rPr lang="en-US" sz="4000" dirty="0">
                <a:solidFill>
                  <a:schemeClr val="dk1"/>
                </a:solidFill>
                <a:latin typeface="Times New Roman" panose="02020603050405020304" pitchFamily="18" charset="0"/>
                <a:cs typeface="Times New Roman" panose="02020603050405020304" pitchFamily="18" charset="0"/>
              </a:rPr>
              <a:t>A. </a:t>
            </a:r>
            <a:r>
              <a:rPr lang="en-US" sz="4000" dirty="0" err="1">
                <a:solidFill>
                  <a:schemeClr val="dk1"/>
                </a:solidFill>
                <a:latin typeface="Times New Roman" panose="02020603050405020304" pitchFamily="18" charset="0"/>
                <a:cs typeface="Times New Roman" panose="02020603050405020304" pitchFamily="18" charset="0"/>
              </a:rPr>
              <a:t>Đúng</a:t>
            </a:r>
            <a:endParaRPr lang="en-US" sz="4000" dirty="0">
              <a:solidFill>
                <a:schemeClr val="dk1"/>
              </a:solidFill>
              <a:latin typeface="Times New Roman" panose="02020603050405020304" pitchFamily="18" charset="0"/>
              <a:cs typeface="Times New Roman" panose="02020603050405020304" pitchFamily="18" charset="0"/>
            </a:endParaRPr>
          </a:p>
          <a:p>
            <a:pPr algn="just"/>
            <a:r>
              <a:rPr lang="en-US" sz="4000" dirty="0">
                <a:solidFill>
                  <a:schemeClr val="dk1"/>
                </a:solidFill>
                <a:latin typeface="Times New Roman" panose="02020603050405020304" pitchFamily="18" charset="0"/>
                <a:cs typeface="Times New Roman" panose="02020603050405020304" pitchFamily="18" charset="0"/>
              </a:rPr>
              <a:t>B. Sai</a:t>
            </a:r>
            <a:endParaRPr lang="vi-VN" sz="4000" dirty="0">
              <a:solidFill>
                <a:schemeClr val="dk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616506" y="6340685"/>
            <a:ext cx="13054988"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4800" dirty="0">
                <a:solidFill>
                  <a:srgbClr val="FF0000"/>
                </a:solidFill>
                <a:latin typeface="Times New Roman" panose="02020603050405020304" pitchFamily="18" charset="0"/>
                <a:cs typeface="Times New Roman" panose="02020603050405020304" pitchFamily="18" charset="0"/>
              </a:rPr>
              <a:t>A</a:t>
            </a:r>
            <a:endParaRPr kumimoji="0" lang="en-US" sz="4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08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11" y="545325"/>
            <a:ext cx="16692833" cy="8077878"/>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353700" y="9027020"/>
            <a:ext cx="3399600" cy="1143791"/>
          </a:xfrm>
          <a:prstGeom prst="rect">
            <a:avLst/>
          </a:prstGeom>
        </p:spPr>
      </p:pic>
      <p:pic>
        <p:nvPicPr>
          <p:cNvPr id="5" name="Picture 4">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14608535" y="7459289"/>
            <a:ext cx="2823510" cy="2327829"/>
          </a:xfrm>
          <a:prstGeom prst="rect">
            <a:avLst/>
          </a:prstGeom>
        </p:spPr>
      </p:pic>
      <p:sp>
        <p:nvSpPr>
          <p:cNvPr id="6" name="TextBox 5"/>
          <p:cNvSpPr txBox="1"/>
          <p:nvPr/>
        </p:nvSpPr>
        <p:spPr>
          <a:xfrm>
            <a:off x="1751684" y="1758368"/>
            <a:ext cx="14624892"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6. </a:t>
            </a:r>
            <a:r>
              <a:rPr lang="en-US" sz="4400" b="1" dirty="0" err="1">
                <a:latin typeface="Times New Roman" panose="02020603050405020304" pitchFamily="18" charset="0"/>
                <a:cs typeface="Times New Roman" panose="02020603050405020304" pitchFamily="18" charset="0"/>
              </a:rPr>
              <a:t>Để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thuyết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chủ</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Đúng</a:t>
            </a:r>
            <a:r>
              <a:rPr lang="en-US" sz="4400" b="1" dirty="0">
                <a:latin typeface="Times New Roman" panose="02020603050405020304" pitchFamily="18" charset="0"/>
                <a:cs typeface="Times New Roman" panose="02020603050405020304" pitchFamily="18" charset="0"/>
              </a:rPr>
              <a:t> hay </a:t>
            </a:r>
            <a:r>
              <a:rPr lang="en-US" sz="4400" b="1" dirty="0" err="1">
                <a:latin typeface="Times New Roman" panose="02020603050405020304" pitchFamily="18" charset="0"/>
                <a:cs typeface="Times New Roman" panose="02020603050405020304" pitchFamily="18" charset="0"/>
              </a:rPr>
              <a:t>sai</a:t>
            </a:r>
            <a:r>
              <a:rPr lang="en-US" sz="4400" b="1"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Đúng</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B. Sai</a:t>
            </a:r>
          </a:p>
        </p:txBody>
      </p:sp>
      <p:sp>
        <p:nvSpPr>
          <p:cNvPr id="8" name="TextBox 7"/>
          <p:cNvSpPr txBox="1"/>
          <p:nvPr/>
        </p:nvSpPr>
        <p:spPr>
          <a:xfrm>
            <a:off x="2462819" y="6419769"/>
            <a:ext cx="13557471"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a:t>
            </a:r>
          </a:p>
        </p:txBody>
      </p:sp>
    </p:spTree>
    <p:extLst>
      <p:ext uri="{BB962C8B-B14F-4D97-AF65-F5344CB8AC3E}">
        <p14:creationId xmlns:p14="http://schemas.microsoft.com/office/powerpoint/2010/main" val="341189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4612116" y="4216400"/>
            <a:ext cx="12470722" cy="5509200"/>
          </a:xfrm>
          <a:prstGeom prst="rect">
            <a:avLst/>
          </a:prstGeom>
        </p:spPr>
        <p:txBody>
          <a:bodyPr wrap="square">
            <a:spAutoFit/>
          </a:bodyPr>
          <a:lstStyle/>
          <a:p>
            <a:pPr algn="just"/>
            <a:r>
              <a:rPr lang="en-US" sz="4400" b="1" dirty="0">
                <a:solidFill>
                  <a:schemeClr val="accent6">
                    <a:lumMod val="75000"/>
                  </a:schemeClr>
                </a:solidFill>
                <a:latin typeface="Times New Roman" panose="02020603050405020304" pitchFamily="18" charset="0"/>
                <a:cs typeface="Times New Roman" panose="02020603050405020304" pitchFamily="18" charset="0"/>
              </a:rPr>
              <a:t>(1)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Tôi</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đã</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chứng</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kiến</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cả</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ngàn</a:t>
            </a:r>
            <a:r>
              <a:rPr lang="en-US" sz="4400" dirty="0">
                <a:solidFill>
                  <a:schemeClr val="accent6">
                    <a:lumMod val="75000"/>
                  </a:schemeClr>
                </a:solidFill>
                <a:latin typeface="Times New Roman" panose="02020603050405020304" pitchFamily="18" charset="0"/>
                <a:cs typeface="Times New Roman" panose="02020603050405020304" pitchFamily="18" charset="0"/>
              </a:rPr>
              <a:t> con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trâu</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rừng</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bị</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chết</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dần</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chết</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mòn</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trên</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những</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cánh</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đồng</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trơ</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trọi</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vì</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bị</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4400" dirty="0">
                <a:solidFill>
                  <a:schemeClr val="accent6">
                    <a:lumMod val="75000"/>
                  </a:schemeClr>
                </a:solidFill>
                <a:latin typeface="Times New Roman" panose="02020603050405020304" pitchFamily="18" charset="0"/>
                <a:cs typeface="Times New Roman" panose="02020603050405020304" pitchFamily="18" charset="0"/>
              </a:rPr>
              <a:t> da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trắng</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bắn</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mỗi</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khi</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có</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đoàn</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tàu</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chạy</a:t>
            </a:r>
            <a:r>
              <a:rPr lang="en-US" sz="4400" dirty="0">
                <a:solidFill>
                  <a:schemeClr val="accent6">
                    <a:lumMod val="75000"/>
                  </a:schemeClr>
                </a:solidFill>
                <a:latin typeface="Times New Roman" panose="02020603050405020304" pitchFamily="18" charset="0"/>
                <a:cs typeface="Times New Roman" panose="02020603050405020304" pitchFamily="18" charset="0"/>
              </a:rPr>
              <a:t> qua. </a:t>
            </a:r>
            <a:r>
              <a:rPr lang="en-US" sz="4400" b="1" dirty="0">
                <a:solidFill>
                  <a:schemeClr val="accent3">
                    <a:lumMod val="50000"/>
                  </a:schemeClr>
                </a:solidFill>
                <a:latin typeface="Times New Roman" panose="02020603050405020304" pitchFamily="18" charset="0"/>
                <a:cs typeface="Times New Roman" panose="02020603050405020304" pitchFamily="18" charset="0"/>
              </a:rPr>
              <a:t>(2)</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Tôi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là</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kẻ</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hoang</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dã</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tôi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không</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hiểu</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nổi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tại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sao</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một</a:t>
            </a:r>
            <a:r>
              <a:rPr lang="en-US" sz="4400" dirty="0">
                <a:solidFill>
                  <a:schemeClr val="accent3">
                    <a:lumMod val="50000"/>
                  </a:schemeClr>
                </a:solidFill>
                <a:latin typeface="Times New Roman" panose="02020603050405020304" pitchFamily="18" charset="0"/>
                <a:cs typeface="Times New Roman" panose="02020603050405020304" pitchFamily="18" charset="0"/>
              </a:rPr>
              <a:t> con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ngựa</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sắt</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nhả</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khói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lại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quan</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trọng</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hơn</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nhiều</a:t>
            </a:r>
            <a:r>
              <a:rPr lang="en-US" sz="4400" dirty="0">
                <a:solidFill>
                  <a:schemeClr val="accent3">
                    <a:lumMod val="50000"/>
                  </a:schemeClr>
                </a:solidFill>
                <a:latin typeface="Times New Roman" panose="02020603050405020304" pitchFamily="18" charset="0"/>
                <a:cs typeface="Times New Roman" panose="02020603050405020304" pitchFamily="18" charset="0"/>
              </a:rPr>
              <a:t> con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trâu</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rừng</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mà</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chúng</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tôi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chỉ</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giết</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để</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duy</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trì</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cuộc</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sống</a:t>
            </a:r>
            <a:r>
              <a:rPr lang="en-US" sz="4400" b="1" dirty="0">
                <a:solidFill>
                  <a:schemeClr val="accent3">
                    <a:lumMod val="50000"/>
                  </a:schemeClr>
                </a:solidFill>
                <a:latin typeface="Times New Roman" panose="02020603050405020304" pitchFamily="18" charset="0"/>
                <a:cs typeface="Times New Roman" panose="02020603050405020304" pitchFamily="18" charset="0"/>
              </a:rPr>
              <a:t>.</a:t>
            </a:r>
            <a:r>
              <a:rPr lang="en-US" sz="4400" b="1" dirty="0">
                <a:solidFill>
                  <a:srgbClr val="000000"/>
                </a:solidFill>
                <a:latin typeface="Times New Roman" panose="02020603050405020304" pitchFamily="18" charset="0"/>
                <a:cs typeface="Times New Roman" panose="02020603050405020304" pitchFamily="18" charset="0"/>
              </a:rPr>
              <a:t> (3)</a:t>
            </a:r>
            <a:r>
              <a:rPr lang="en-US" sz="4400" dirty="0">
                <a:solidFill>
                  <a:srgbClr val="000000"/>
                </a:solidFill>
                <a:latin typeface="Times New Roman" panose="02020603050405020304" pitchFamily="18" charset="0"/>
                <a:cs typeface="Times New Roman" panose="02020603050405020304" pitchFamily="18" charset="0"/>
              </a:rPr>
              <a:t> Con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con </a:t>
            </a:r>
            <a:r>
              <a:rPr lang="en-US" sz="4400" dirty="0" err="1">
                <a:solidFill>
                  <a:srgbClr val="000000"/>
                </a:solidFill>
                <a:latin typeface="Times New Roman" panose="02020603050405020304" pitchFamily="18" charset="0"/>
                <a:cs typeface="Times New Roman" panose="02020603050405020304" pitchFamily="18" charset="0"/>
              </a:rPr>
              <a:t>thú</a:t>
            </a:r>
            <a:r>
              <a:rPr lang="en-US" sz="4400" dirty="0">
                <a:solidFill>
                  <a:srgbClr val="000000"/>
                </a:solidFill>
                <a:latin typeface="Times New Roman" panose="02020603050405020304" pitchFamily="18" charset="0"/>
                <a:cs typeface="Times New Roman" panose="02020603050405020304" pitchFamily="18" charset="0"/>
              </a:rPr>
              <a:t>?</a:t>
            </a:r>
          </a:p>
          <a:p>
            <a:pPr algn="r"/>
            <a:r>
              <a:rPr lang="en-US" sz="4400" dirty="0">
                <a:solidFill>
                  <a:srgbClr val="000000"/>
                </a:solidFill>
                <a:latin typeface="Times New Roman" panose="02020603050405020304" pitchFamily="18" charset="0"/>
                <a:cs typeface="Times New Roman" panose="02020603050405020304" pitchFamily="18" charset="0"/>
              </a:rPr>
              <a:t>(Xi-</a:t>
            </a:r>
            <a:r>
              <a:rPr lang="en-US" sz="4400" dirty="0" err="1">
                <a:solidFill>
                  <a:srgbClr val="000000"/>
                </a:solidFill>
                <a:latin typeface="Times New Roman" panose="02020603050405020304" pitchFamily="18" charset="0"/>
                <a:cs typeface="Times New Roman" panose="02020603050405020304" pitchFamily="18" charset="0"/>
              </a:rPr>
              <a:t>át</a:t>
            </a:r>
            <a:r>
              <a:rPr lang="en-US" sz="4400" dirty="0">
                <a:solidFill>
                  <a:srgbClr val="000000"/>
                </a:solidFill>
                <a:latin typeface="Times New Roman" panose="02020603050405020304" pitchFamily="18" charset="0"/>
                <a:cs typeface="Times New Roman" panose="02020603050405020304" pitchFamily="18" charset="0"/>
              </a:rPr>
              <a:t>-</a:t>
            </a:r>
            <a:r>
              <a:rPr lang="en-US" sz="4400" dirty="0" err="1">
                <a:solidFill>
                  <a:srgbClr val="000000"/>
                </a:solidFill>
                <a:latin typeface="Times New Roman" panose="02020603050405020304" pitchFamily="18" charset="0"/>
                <a:cs typeface="Times New Roman" panose="02020603050405020304" pitchFamily="18" charset="0"/>
              </a:rPr>
              <a:t>tô</a:t>
            </a:r>
            <a:r>
              <a:rPr lang="en-US" sz="4400"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Bức</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thư</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của</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thủ</a:t>
            </a:r>
            <a:r>
              <a:rPr lang="en-US" sz="4400" i="1" dirty="0">
                <a:solidFill>
                  <a:srgbClr val="000000"/>
                </a:solidFill>
                <a:latin typeface="Times New Roman" panose="02020603050405020304" pitchFamily="18" charset="0"/>
                <a:cs typeface="Times New Roman" panose="02020603050405020304" pitchFamily="18" charset="0"/>
              </a:rPr>
              <a:t> </a:t>
            </a:r>
            <a:r>
              <a:rPr lang="en-US" sz="4400" i="1" dirty="0" err="1">
                <a:solidFill>
                  <a:srgbClr val="000000"/>
                </a:solidFill>
                <a:latin typeface="Times New Roman" panose="02020603050405020304" pitchFamily="18" charset="0"/>
                <a:cs typeface="Times New Roman" panose="02020603050405020304" pitchFamily="18" charset="0"/>
              </a:rPr>
              <a:t>lĩnh</a:t>
            </a:r>
            <a:r>
              <a:rPr lang="en-US" sz="4400" i="1" dirty="0">
                <a:solidFill>
                  <a:srgbClr val="000000"/>
                </a:solidFill>
                <a:latin typeface="Times New Roman" panose="02020603050405020304" pitchFamily="18" charset="0"/>
                <a:cs typeface="Times New Roman" panose="02020603050405020304" pitchFamily="18" charset="0"/>
              </a:rPr>
              <a:t> da </a:t>
            </a:r>
            <a:r>
              <a:rPr lang="en-US" sz="4400" i="1" dirty="0" err="1">
                <a:solidFill>
                  <a:srgbClr val="000000"/>
                </a:solidFill>
                <a:latin typeface="Times New Roman" panose="02020603050405020304" pitchFamily="18" charset="0"/>
                <a:cs typeface="Times New Roman" panose="02020603050405020304" pitchFamily="18" charset="0"/>
              </a:rPr>
              <a:t>đỏ</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7EBC8D6-2B03-AF61-70BC-1B93873C566F}"/>
              </a:ext>
            </a:extLst>
          </p:cNvPr>
          <p:cNvPicPr>
            <a:picLocks noChangeAspect="1"/>
          </p:cNvPicPr>
          <p:nvPr/>
        </p:nvPicPr>
        <p:blipFill rotWithShape="1">
          <a:blip r:embed="rId3">
            <a:alphaModFix/>
          </a:blip>
          <a:srcRect t="5078" b="13417"/>
          <a:stretch/>
        </p:blipFill>
        <p:spPr>
          <a:xfrm>
            <a:off x="1" y="5372100"/>
            <a:ext cx="4612115" cy="4913874"/>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pic>
        <p:nvPicPr>
          <p:cNvPr id="6" name="Picture 5">
            <a:extLst>
              <a:ext uri="{FF2B5EF4-FFF2-40B4-BE49-F238E27FC236}">
                <a16:creationId xmlns:a16="http://schemas.microsoft.com/office/drawing/2014/main" id="{371FD255-3302-5AD3-79E8-3C9D3407CEE1}"/>
              </a:ext>
            </a:extLst>
          </p:cNvPr>
          <p:cNvPicPr>
            <a:picLocks noChangeAspect="1"/>
          </p:cNvPicPr>
          <p:nvPr/>
        </p:nvPicPr>
        <p:blipFill rotWithShape="1">
          <a:blip r:embed="rId4">
            <a:alphaModFix/>
          </a:blip>
          <a:srcRect t="3640" r="1" b="1"/>
          <a:stretch/>
        </p:blipFill>
        <p:spPr>
          <a:xfrm>
            <a:off x="381000" y="0"/>
            <a:ext cx="5271900" cy="4229100"/>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effectLst>
            <a:softEdge rad="0"/>
          </a:effectLst>
        </p:spPr>
      </p:pic>
      <p:pic>
        <p:nvPicPr>
          <p:cNvPr id="7" name="Picture 6">
            <a:extLst>
              <a:ext uri="{FF2B5EF4-FFF2-40B4-BE49-F238E27FC236}">
                <a16:creationId xmlns:a16="http://schemas.microsoft.com/office/drawing/2014/main" id="{E0D25246-E645-41E3-032F-E905BFDF8D43}"/>
              </a:ext>
            </a:extLst>
          </p:cNvPr>
          <p:cNvPicPr>
            <a:picLocks noChangeAspect="1"/>
          </p:cNvPicPr>
          <p:nvPr/>
        </p:nvPicPr>
        <p:blipFill rotWithShape="1">
          <a:blip r:embed="rId5">
            <a:alphaModFix/>
          </a:blip>
          <a:srcRect r="1" b="16261"/>
          <a:stretch/>
        </p:blipFill>
        <p:spPr>
          <a:xfrm>
            <a:off x="14321692" y="-25399"/>
            <a:ext cx="3966307" cy="4025900"/>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spTree>
    <p:extLst>
      <p:ext uri="{BB962C8B-B14F-4D97-AF65-F5344CB8AC3E}">
        <p14:creationId xmlns:p14="http://schemas.microsoft.com/office/powerpoint/2010/main" val="2711038068"/>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1000" y="2548219"/>
            <a:ext cx="12306298" cy="4832092"/>
          </a:xfrm>
          <a:prstGeom prst="rect">
            <a:avLst/>
          </a:prstGeom>
        </p:spPr>
        <p:txBody>
          <a:bodyPr wrap="square">
            <a:spAutoFit/>
          </a:bodyPr>
          <a:lstStyle/>
          <a:p>
            <a:pPr algn="just"/>
            <a:r>
              <a:rPr lang="en-US" sz="4400" b="1" dirty="0">
                <a:solidFill>
                  <a:schemeClr val="accent6">
                    <a:lumMod val="75000"/>
                  </a:schemeClr>
                </a:solidFill>
                <a:latin typeface="Times New Roman" panose="02020603050405020304" pitchFamily="18" charset="0"/>
                <a:cs typeface="Times New Roman" panose="02020603050405020304" pitchFamily="18" charset="0"/>
              </a:rPr>
              <a:t>(1)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Tôi</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đã</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chứng</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kiến</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cả</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ngàn</a:t>
            </a:r>
            <a:r>
              <a:rPr lang="en-US" sz="4400" dirty="0">
                <a:solidFill>
                  <a:schemeClr val="accent6">
                    <a:lumMod val="75000"/>
                  </a:schemeClr>
                </a:solidFill>
                <a:latin typeface="Times New Roman" panose="02020603050405020304" pitchFamily="18" charset="0"/>
                <a:cs typeface="Times New Roman" panose="02020603050405020304" pitchFamily="18" charset="0"/>
              </a:rPr>
              <a:t> con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trâu</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rừng</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bị</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chết</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dần</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chết</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mòn</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trên</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những</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cánh</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đồng</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trơ</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trọi</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vì</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bị</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4400" dirty="0">
                <a:solidFill>
                  <a:schemeClr val="accent6">
                    <a:lumMod val="75000"/>
                  </a:schemeClr>
                </a:solidFill>
                <a:latin typeface="Times New Roman" panose="02020603050405020304" pitchFamily="18" charset="0"/>
                <a:cs typeface="Times New Roman" panose="02020603050405020304" pitchFamily="18" charset="0"/>
              </a:rPr>
              <a:t> da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trắng</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bắn</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mỗi</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khi</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có</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đoàn</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tàu</a:t>
            </a:r>
            <a:r>
              <a:rPr lang="en-US" sz="4400" dirty="0">
                <a:solidFill>
                  <a:schemeClr val="accent6">
                    <a:lumMod val="75000"/>
                  </a:schemeClr>
                </a:solidFill>
                <a:latin typeface="Times New Roman" panose="02020603050405020304" pitchFamily="18" charset="0"/>
                <a:cs typeface="Times New Roman" panose="02020603050405020304" pitchFamily="18" charset="0"/>
              </a:rPr>
              <a:t> </a:t>
            </a:r>
            <a:r>
              <a:rPr lang="en-US" sz="4400" dirty="0" err="1">
                <a:solidFill>
                  <a:schemeClr val="accent6">
                    <a:lumMod val="75000"/>
                  </a:schemeClr>
                </a:solidFill>
                <a:latin typeface="Times New Roman" panose="02020603050405020304" pitchFamily="18" charset="0"/>
                <a:cs typeface="Times New Roman" panose="02020603050405020304" pitchFamily="18" charset="0"/>
              </a:rPr>
              <a:t>chạy</a:t>
            </a:r>
            <a:r>
              <a:rPr lang="en-US" sz="4400" dirty="0">
                <a:solidFill>
                  <a:schemeClr val="accent6">
                    <a:lumMod val="75000"/>
                  </a:schemeClr>
                </a:solidFill>
                <a:latin typeface="Times New Roman" panose="02020603050405020304" pitchFamily="18" charset="0"/>
                <a:cs typeface="Times New Roman" panose="02020603050405020304" pitchFamily="18" charset="0"/>
              </a:rPr>
              <a:t> qua. </a:t>
            </a:r>
            <a:r>
              <a:rPr lang="en-US" sz="4400" b="1" dirty="0">
                <a:solidFill>
                  <a:schemeClr val="accent3">
                    <a:lumMod val="50000"/>
                  </a:schemeClr>
                </a:solidFill>
                <a:latin typeface="Times New Roman" panose="02020603050405020304" pitchFamily="18" charset="0"/>
                <a:cs typeface="Times New Roman" panose="02020603050405020304" pitchFamily="18" charset="0"/>
              </a:rPr>
              <a:t>(2)</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Tôi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là</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kẻ</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hoang</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dã</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tôi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không</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hiểu</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nổi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tại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sao</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một</a:t>
            </a:r>
            <a:r>
              <a:rPr lang="en-US" sz="4400" dirty="0">
                <a:solidFill>
                  <a:schemeClr val="accent3">
                    <a:lumMod val="50000"/>
                  </a:schemeClr>
                </a:solidFill>
                <a:latin typeface="Times New Roman" panose="02020603050405020304" pitchFamily="18" charset="0"/>
                <a:cs typeface="Times New Roman" panose="02020603050405020304" pitchFamily="18" charset="0"/>
              </a:rPr>
              <a:t> con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ngựa</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sắt</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nhả</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khói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lại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quan</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trọng</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hơn</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nhiều</a:t>
            </a:r>
            <a:r>
              <a:rPr lang="en-US" sz="4400" dirty="0">
                <a:solidFill>
                  <a:schemeClr val="accent3">
                    <a:lumMod val="50000"/>
                  </a:schemeClr>
                </a:solidFill>
                <a:latin typeface="Times New Roman" panose="02020603050405020304" pitchFamily="18" charset="0"/>
                <a:cs typeface="Times New Roman" panose="02020603050405020304" pitchFamily="18" charset="0"/>
              </a:rPr>
              <a:t> con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trâu</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rừng</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mà</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chúng</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tôi</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chỉ</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giết</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để</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duy</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trì</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cuộc</a:t>
            </a:r>
            <a:r>
              <a:rPr lang="en-US" sz="4400" dirty="0">
                <a:solidFill>
                  <a:schemeClr val="accent3">
                    <a:lumMod val="50000"/>
                  </a:schemeClr>
                </a:solidFill>
                <a:latin typeface="Times New Roman" panose="02020603050405020304" pitchFamily="18" charset="0"/>
                <a:cs typeface="Times New Roman" panose="02020603050405020304" pitchFamily="18" charset="0"/>
              </a:rPr>
              <a:t> </a:t>
            </a:r>
            <a:r>
              <a:rPr lang="en-US" sz="4400" dirty="0" err="1">
                <a:solidFill>
                  <a:schemeClr val="accent3">
                    <a:lumMod val="50000"/>
                  </a:schemeClr>
                </a:solidFill>
                <a:latin typeface="Times New Roman" panose="02020603050405020304" pitchFamily="18" charset="0"/>
                <a:cs typeface="Times New Roman" panose="02020603050405020304" pitchFamily="18" charset="0"/>
              </a:rPr>
              <a:t>sống</a:t>
            </a:r>
            <a:r>
              <a:rPr lang="en-US" sz="4400" b="1" dirty="0">
                <a:solidFill>
                  <a:schemeClr val="accent3">
                    <a:lumMod val="50000"/>
                  </a:schemeClr>
                </a:solidFill>
                <a:latin typeface="Times New Roman" panose="02020603050405020304" pitchFamily="18" charset="0"/>
                <a:cs typeface="Times New Roman" panose="02020603050405020304" pitchFamily="18" charset="0"/>
              </a:rPr>
              <a:t>.</a:t>
            </a:r>
            <a:r>
              <a:rPr lang="en-US" sz="4400" b="1" dirty="0">
                <a:solidFill>
                  <a:srgbClr val="000000"/>
                </a:solidFill>
                <a:latin typeface="Times New Roman" panose="02020603050405020304" pitchFamily="18" charset="0"/>
                <a:cs typeface="Times New Roman" panose="02020603050405020304" pitchFamily="18" charset="0"/>
              </a:rPr>
              <a:t> (3)</a:t>
            </a:r>
            <a:r>
              <a:rPr lang="en-US" sz="4400" dirty="0">
                <a:solidFill>
                  <a:srgbClr val="000000"/>
                </a:solidFill>
                <a:latin typeface="Times New Roman" panose="02020603050405020304" pitchFamily="18" charset="0"/>
                <a:cs typeface="Times New Roman" panose="02020603050405020304" pitchFamily="18" charset="0"/>
              </a:rPr>
              <a:t> Con </a:t>
            </a:r>
            <a:r>
              <a:rPr lang="en-US" sz="4400" dirty="0" err="1">
                <a:solidFill>
                  <a:srgbClr val="000000"/>
                </a:solidFill>
                <a:latin typeface="Times New Roman" panose="02020603050405020304" pitchFamily="18" charset="0"/>
                <a:cs typeface="Times New Roman" panose="02020603050405020304" pitchFamily="18" charset="0"/>
              </a:rPr>
              <a:t>người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sống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con </a:t>
            </a:r>
            <a:r>
              <a:rPr lang="en-US" sz="4400" dirty="0" err="1">
                <a:solidFill>
                  <a:srgbClr val="000000"/>
                </a:solidFill>
                <a:latin typeface="Times New Roman" panose="02020603050405020304" pitchFamily="18" charset="0"/>
                <a:cs typeface="Times New Roman" panose="02020603050405020304" pitchFamily="18" charset="0"/>
              </a:rPr>
              <a:t>thú</a:t>
            </a:r>
            <a:r>
              <a:rPr lang="en-US" sz="4400" dirty="0">
                <a:solidFill>
                  <a:srgbClr val="000000"/>
                </a:solidFill>
                <a:latin typeface="Times New Roman" panose="02020603050405020304" pitchFamily="18" charset="0"/>
                <a:cs typeface="Times New Roman" panose="02020603050405020304" pitchFamily="18" charset="0"/>
              </a:rPr>
              <a:t>?</a:t>
            </a:r>
            <a:endParaRPr lang="vi-VN" sz="4400" dirty="0">
              <a:solidFill>
                <a:srgbClr val="000000"/>
              </a:solidFill>
              <a:latin typeface="Times New Roman" panose="02020603050405020304" pitchFamily="18" charset="0"/>
              <a:cs typeface="Times New Roman" panose="02020603050405020304" pitchFamily="18" charset="0"/>
            </a:endParaRPr>
          </a:p>
        </p:txBody>
      </p:sp>
      <p:pic>
        <p:nvPicPr>
          <p:cNvPr id="8" name="Picture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9650036">
            <a:off x="1663057" y="1656406"/>
            <a:ext cx="1372954" cy="586626"/>
          </a:xfrm>
          <a:prstGeom prst="rect">
            <a:avLst/>
          </a:prstGeom>
        </p:spPr>
      </p:pic>
      <p:sp>
        <p:nvSpPr>
          <p:cNvPr id="2" name="Rounded Rectangle 1"/>
          <p:cNvSpPr/>
          <p:nvPr/>
        </p:nvSpPr>
        <p:spPr>
          <a:xfrm>
            <a:off x="3048000" y="266700"/>
            <a:ext cx="14249400" cy="21336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thực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tế</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ngàn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giết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đồng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vì</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bị</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da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bắn</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khách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quan</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13487400" y="2684078"/>
            <a:ext cx="4267200" cy="7239000"/>
          </a:xfrm>
          <a:prstGeom prst="round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ý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kiến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đánh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giá</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thắc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mắc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trước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tượng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nhẫn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tâm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tàn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sát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thú</a:t>
            </a:r>
            <a:endParaRPr lang="en-US" sz="44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quan</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1" name="Picture 2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9650036">
            <a:off x="12400872" y="5466404"/>
            <a:ext cx="1372954" cy="586626"/>
          </a:xfrm>
          <a:prstGeom prst="rect">
            <a:avLst/>
          </a:prstGeom>
        </p:spPr>
      </p:pic>
      <p:sp>
        <p:nvSpPr>
          <p:cNvPr id="13" name="Rounded Rectangle 12"/>
          <p:cNvSpPr/>
          <p:nvPr/>
        </p:nvSpPr>
        <p:spPr>
          <a:xfrm>
            <a:off x="381000" y="7789478"/>
            <a:ext cx="12758057" cy="2133600"/>
          </a:xfrm>
          <a:prstGeom prst="round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đưa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ra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cảm</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xúc</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bất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bình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trước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hiện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tượng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nhẫn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tân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sát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thú</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Vấn</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quan</a:t>
            </a:r>
            <a:endParaRPr lang="en-US" sz="44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4" name="Picture 2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3233526">
            <a:off x="4522025" y="7344311"/>
            <a:ext cx="923108" cy="394419"/>
          </a:xfrm>
          <a:prstGeom prst="rect">
            <a:avLst/>
          </a:prstGeom>
        </p:spPr>
      </p:pic>
      <p:sp>
        <p:nvSpPr>
          <p:cNvPr id="3" name="Oval 2"/>
          <p:cNvSpPr/>
          <p:nvPr/>
        </p:nvSpPr>
        <p:spPr>
          <a:xfrm>
            <a:off x="6699219" y="279456"/>
            <a:ext cx="5797581" cy="749244"/>
          </a:xfrm>
          <a:prstGeom prst="ellipse">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3400314" y="3162300"/>
            <a:ext cx="4506686" cy="3810000"/>
          </a:xfrm>
          <a:prstGeom prst="ellipse">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648200" y="7715714"/>
            <a:ext cx="6324600" cy="1083127"/>
          </a:xfrm>
          <a:prstGeom prst="ellipse">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6707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3" grpId="0" animBg="1"/>
      <p:bldP spid="3"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41767310"/>
              </p:ext>
            </p:extLst>
          </p:nvPr>
        </p:nvGraphicFramePr>
        <p:xfrm>
          <a:off x="228600" y="190501"/>
          <a:ext cx="17830801" cy="9753600"/>
        </p:xfrm>
        <a:graphic>
          <a:graphicData uri="http://schemas.openxmlformats.org/drawingml/2006/table">
            <a:tbl>
              <a:tblPr firstRow="1" bandRow="1">
                <a:tableStyleId>{5940675A-B579-460E-94D1-54222C63F5DA}</a:tableStyleId>
              </a:tblPr>
              <a:tblGrid>
                <a:gridCol w="2451736">
                  <a:extLst>
                    <a:ext uri="{9D8B030D-6E8A-4147-A177-3AD203B41FA5}">
                      <a16:colId xmlns:a16="http://schemas.microsoft.com/office/drawing/2014/main" val="1474205131"/>
                    </a:ext>
                  </a:extLst>
                </a:gridCol>
                <a:gridCol w="7149465">
                  <a:extLst>
                    <a:ext uri="{9D8B030D-6E8A-4147-A177-3AD203B41FA5}">
                      <a16:colId xmlns:a16="http://schemas.microsoft.com/office/drawing/2014/main" val="1042545873"/>
                    </a:ext>
                  </a:extLst>
                </a:gridCol>
                <a:gridCol w="8229600">
                  <a:extLst>
                    <a:ext uri="{9D8B030D-6E8A-4147-A177-3AD203B41FA5}">
                      <a16:colId xmlns:a16="http://schemas.microsoft.com/office/drawing/2014/main" val="3679161880"/>
                    </a:ext>
                  </a:extLst>
                </a:gridCol>
              </a:tblGrid>
              <a:tr h="652068">
                <a:tc>
                  <a:txBody>
                    <a:bodyPr/>
                    <a:lstStyle/>
                    <a:p>
                      <a:pPr algn="ct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Vấn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đề</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khách</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quan</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a:txBody>
                    <a:bodyPr/>
                    <a:lstStyle/>
                    <a:p>
                      <a:pPr algn="ctr"/>
                      <a:r>
                        <a:rPr lang="en-US" sz="4400" b="1" dirty="0" err="1">
                          <a:solidFill>
                            <a:schemeClr val="tx1"/>
                          </a:solidFill>
                          <a:latin typeface="Times New Roman" panose="02020603050405020304" pitchFamily="18" charset="0"/>
                          <a:cs typeface="Times New Roman" panose="02020603050405020304" pitchFamily="18" charset="0"/>
                        </a:rPr>
                        <a:t>Vấn</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đề</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chủ</a:t>
                      </a:r>
                      <a:r>
                        <a:rPr lang="en-US" sz="4400" b="1" baseline="0" dirty="0">
                          <a:solidFill>
                            <a:schemeClr val="tx1"/>
                          </a:solidFill>
                          <a:latin typeface="Times New Roman" panose="02020603050405020304" pitchFamily="18" charset="0"/>
                          <a:cs typeface="Times New Roman" panose="02020603050405020304" pitchFamily="18" charset="0"/>
                        </a:rPr>
                        <a:t> </a:t>
                      </a:r>
                      <a:r>
                        <a:rPr lang="en-US" sz="4400" b="1" baseline="0" dirty="0" err="1">
                          <a:solidFill>
                            <a:schemeClr val="tx1"/>
                          </a:solidFill>
                          <a:latin typeface="Times New Roman" panose="02020603050405020304" pitchFamily="18" charset="0"/>
                          <a:cs typeface="Times New Roman" panose="02020603050405020304" pitchFamily="18" charset="0"/>
                        </a:rPr>
                        <a:t>quan</a:t>
                      </a:r>
                      <a:endParaRPr lang="en-US" sz="4400" b="1" dirty="0">
                        <a:solidFill>
                          <a:schemeClr val="tx1"/>
                        </a:solidFill>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extLst>
                  <a:ext uri="{0D108BD9-81ED-4DB2-BD59-A6C34878D82A}">
                    <a16:rowId xmlns:a16="http://schemas.microsoft.com/office/drawing/2014/main" val="3110583985"/>
                  </a:ext>
                </a:extLst>
              </a:tr>
              <a:tr h="3861498">
                <a:tc>
                  <a:txBody>
                    <a:bodyPr/>
                    <a:lstStyle/>
                    <a:p>
                      <a:pPr algn="ctr"/>
                      <a:r>
                        <a:rPr lang="en-US" sz="4400" b="1" dirty="0" err="1">
                          <a:latin typeface="Times New Roman" panose="02020603050405020304" pitchFamily="18" charset="0"/>
                          <a:cs typeface="Times New Roman" panose="02020603050405020304" pitchFamily="18" charset="0"/>
                        </a:rPr>
                        <a:t>Cách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bày</a:t>
                      </a:r>
                      <a:endParaRPr lang="en-US" sz="4400" b="1" baseline="0" dirty="0">
                        <a:latin typeface="Times New Roman" panose="02020603050405020304" pitchFamily="18" charset="0"/>
                        <a:cs typeface="Times New Roman" panose="02020603050405020304" pitchFamily="18" charset="0"/>
                      </a:endParaRPr>
                    </a:p>
                    <a:p>
                      <a:pPr algn="ctr"/>
                      <a:r>
                        <a:rPr lang="en-US" sz="4400" b="1" baseline="0" dirty="0">
                          <a:latin typeface="Times New Roman" panose="02020603050405020304" pitchFamily="18" charset="0"/>
                          <a:cs typeface="Times New Roman" panose="02020603050405020304" pitchFamily="18" charset="0"/>
                        </a:rPr>
                        <a:t>(</a:t>
                      </a:r>
                      <a:r>
                        <a:rPr lang="en-US" sz="4400" b="1" baseline="0" dirty="0" err="1">
                          <a:latin typeface="Times New Roman" panose="02020603050405020304" pitchFamily="18" charset="0"/>
                          <a:cs typeface="Times New Roman" panose="02020603050405020304" pitchFamily="18" charset="0"/>
                        </a:rPr>
                        <a:t>dấu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hiệu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nhận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biết</a:t>
                      </a:r>
                      <a:r>
                        <a:rPr lang="en-US" sz="4400" b="1" baseline="0" dirty="0">
                          <a:latin typeface="Times New Roman" panose="02020603050405020304" pitchFamily="18" charset="0"/>
                          <a:cs typeface="Times New Roman" panose="02020603050405020304" pitchFamily="18" charset="0"/>
                        </a:rPr>
                        <a:t>)</a:t>
                      </a:r>
                      <a:endParaRPr lang="en-US" sz="4400" b="1" dirty="0">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a:txBody>
                    <a:bodyPr/>
                    <a:lstStyle/>
                    <a:p>
                      <a:pPr algn="just"/>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thông</a:t>
                      </a:r>
                      <a:r>
                        <a:rPr lang="en-US" sz="4400" baseline="0" dirty="0">
                          <a:latin typeface="Times New Roman" panose="02020603050405020304" pitchFamily="18" charset="0"/>
                          <a:cs typeface="Times New Roman" panose="02020603050405020304" pitchFamily="18" charset="0"/>
                        </a:rPr>
                        <a:t> tin, </a:t>
                      </a:r>
                      <a:r>
                        <a:rPr lang="en-US" sz="4400" baseline="0" dirty="0" err="1">
                          <a:latin typeface="Times New Roman" panose="02020603050405020304" pitchFamily="18" charset="0"/>
                          <a:cs typeface="Times New Roman" panose="02020603050405020304" pitchFamily="18" charset="0"/>
                        </a:rPr>
                        <a:t>nêu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bằng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chứng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số</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liệu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nơi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chốn</a:t>
                      </a:r>
                      <a:r>
                        <a:rPr lang="en-US" sz="4400" baseline="0" dirty="0">
                          <a:latin typeface="Times New Roman" panose="02020603050405020304" pitchFamily="18" charset="0"/>
                          <a:cs typeface="Times New Roman" panose="02020603050405020304" pitchFamily="18" charset="0"/>
                        </a:rPr>
                        <a:t>, con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sự</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kiện</a:t>
                      </a:r>
                      <a:r>
                        <a:rPr lang="en-US" sz="4400" baseline="0" dirty="0">
                          <a:latin typeface="Times New Roman" panose="02020603050405020304" pitchFamily="18" charset="0"/>
                          <a:cs typeface="Times New Roman" panose="02020603050405020304" pitchFamily="18" charset="0"/>
                        </a:rPr>
                        <a:t>…)</a:t>
                      </a:r>
                    </a:p>
                    <a:p>
                      <a:pPr algn="just"/>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kiểm</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chứng</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qua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nghiên</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cứu</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khoa</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học</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tế</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err="1">
                          <a:latin typeface="Times New Roman" panose="02020603050405020304" pitchFamily="18" charset="0"/>
                          <a:cs typeface="Times New Roman" panose="02020603050405020304" pitchFamily="18" charset="0"/>
                        </a:rPr>
                        <a:t>Đưa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ra</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kiến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chủ</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rõ</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điểm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lẽ</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như</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hẳn</a:t>
                      </a:r>
                      <a:r>
                        <a:rPr lang="en-US" sz="4400" baseline="0" dirty="0">
                          <a:latin typeface="Times New Roman" panose="02020603050405020304" pitchFamily="18" charset="0"/>
                          <a:cs typeface="Times New Roman" panose="02020603050405020304" pitchFamily="18" charset="0"/>
                        </a:rPr>
                        <a:t>…), </a:t>
                      </a:r>
                    </a:p>
                    <a:p>
                      <a:pPr algn="just"/>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có</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cơ</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sở</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kiểm</a:t>
                      </a:r>
                      <a:r>
                        <a:rPr lang="en-US" sz="44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baseline="0" dirty="0" err="1">
                          <a:latin typeface="Times New Roman" panose="02020603050405020304" pitchFamily="18" charset="0"/>
                          <a:cs typeface="Times New Roman" panose="02020603050405020304" pitchFamily="18" charset="0"/>
                          <a:sym typeface="Wingdings" panose="05000000000000000000" pitchFamily="2" charset="2"/>
                        </a:rPr>
                        <a:t>chứng</a:t>
                      </a:r>
                      <a:endParaRPr lang="en-US" sz="4400" b="1"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696312147"/>
                  </a:ext>
                </a:extLst>
              </a:tr>
              <a:tr h="2947346">
                <a:tc>
                  <a:txBody>
                    <a:bodyPr/>
                    <a:lstStyle/>
                    <a:p>
                      <a:pPr algn="ctr"/>
                      <a:r>
                        <a:rPr lang="en-US" sz="4400" b="1" dirty="0" err="1">
                          <a:latin typeface="Times New Roman" panose="02020603050405020304" pitchFamily="18" charset="0"/>
                          <a:cs typeface="Times New Roman" panose="02020603050405020304" pitchFamily="18" charset="0"/>
                        </a:rPr>
                        <a:t>Tác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dụng</a:t>
                      </a:r>
                      <a:endParaRPr lang="en-US" sz="4400" b="1" dirty="0">
                        <a:latin typeface="Times New Roman" panose="02020603050405020304" pitchFamily="18" charset="0"/>
                        <a:cs typeface="Times New Roman" panose="02020603050405020304" pitchFamily="18" charset="0"/>
                      </a:endParaRPr>
                    </a:p>
                  </a:txBody>
                  <a:tcPr>
                    <a:solidFill>
                      <a:schemeClr val="tx2">
                        <a:lumMod val="20000"/>
                        <a:lumOff val="80000"/>
                      </a:schemeClr>
                    </a:solidFill>
                  </a:tcPr>
                </a:tc>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sở</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thực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tiễn</a:t>
                      </a:r>
                      <a:r>
                        <a:rPr lang="en-US" sz="4400" baseline="0" dirty="0">
                          <a:latin typeface="Times New Roman" panose="02020603050405020304" pitchFamily="18" charset="0"/>
                          <a:cs typeface="Times New Roman" panose="02020603050405020304" pitchFamily="18" charset="0"/>
                        </a:rPr>
                        <a:t>..)</a:t>
                      </a: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bảo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tính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chính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đúng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đắn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lập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luận</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động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mẽ</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xúc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đọc</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Khơi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gợi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sự</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đồng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mối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tâm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đến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vấn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được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luận</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34531253"/>
                  </a:ext>
                </a:extLst>
              </a:tr>
              <a:tr h="1225887">
                <a:tc>
                  <a:txBody>
                    <a:bodyPr/>
                    <a:lstStyle/>
                    <a:p>
                      <a:pPr algn="ctr"/>
                      <a:r>
                        <a:rPr lang="en-US" sz="4400" b="1" dirty="0" err="1">
                          <a:latin typeface="Times New Roman" panose="02020603050405020304" pitchFamily="18" charset="0"/>
                          <a:cs typeface="Times New Roman" panose="02020603050405020304" pitchFamily="18" charset="0"/>
                        </a:rPr>
                        <a:t>Lưu</a:t>
                      </a:r>
                      <a:r>
                        <a:rPr lang="en-US" sz="4400" b="1" baseline="0" dirty="0">
                          <a:latin typeface="Times New Roman" panose="02020603050405020304" pitchFamily="18" charset="0"/>
                          <a:cs typeface="Times New Roman" panose="02020603050405020304" pitchFamily="18" charset="0"/>
                        </a:rPr>
                        <a:t> ý</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gridSpan="2">
                  <a:txBody>
                    <a:bodyPr/>
                    <a:lstStyle/>
                    <a:p>
                      <a:pPr algn="just"/>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sức</a:t>
                      </a:r>
                      <a:r>
                        <a:rPr lang="en-US" sz="4400"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thuyết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phục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của</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văn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bản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nghị</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luận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cần</a:t>
                      </a:r>
                      <a:r>
                        <a:rPr lang="en-US" sz="4400"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kết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hợp</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cả</a:t>
                      </a:r>
                      <a:r>
                        <a:rPr lang="en-US" sz="4400" b="1" baseline="0" dirty="0">
                          <a:latin typeface="Times New Roman" panose="02020603050405020304" pitchFamily="18" charset="0"/>
                          <a:cs typeface="Times New Roman" panose="02020603050405020304" pitchFamily="18" charset="0"/>
                        </a:rPr>
                        <a:t> 2 </a:t>
                      </a:r>
                      <a:r>
                        <a:rPr lang="en-US" sz="4400" b="1" baseline="0" dirty="0" err="1">
                          <a:latin typeface="Times New Roman" panose="02020603050405020304" pitchFamily="18" charset="0"/>
                          <a:cs typeface="Times New Roman" panose="02020603050405020304" pitchFamily="18" charset="0"/>
                        </a:rPr>
                        <a:t>cách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trình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bày</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hMerge="1">
                  <a:txBody>
                    <a:bodyPr/>
                    <a:lstStyle/>
                    <a:p>
                      <a:endParaRPr lang="en-US" dirty="0"/>
                    </a:p>
                  </a:txBody>
                  <a:tcPr/>
                </a:tc>
                <a:extLst>
                  <a:ext uri="{0D108BD9-81ED-4DB2-BD59-A6C34878D82A}">
                    <a16:rowId xmlns:a16="http://schemas.microsoft.com/office/drawing/2014/main" val="958613886"/>
                  </a:ext>
                </a:extLst>
              </a:tr>
            </a:tbl>
          </a:graphicData>
        </a:graphic>
      </p:graphicFrame>
    </p:spTree>
    <p:extLst>
      <p:ext uri="{BB962C8B-B14F-4D97-AF65-F5344CB8AC3E}">
        <p14:creationId xmlns:p14="http://schemas.microsoft.com/office/powerpoint/2010/main" val="30277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www.thivien.net/image/icon_cert_bronze.svg"/>
          <p:cNvSpPr>
            <a:spLocks noChangeAspect="1" noChangeArrowheads="1"/>
          </p:cNvSpPr>
          <p:nvPr/>
        </p:nvSpPr>
        <p:spPr bwMode="auto">
          <a:xfrm>
            <a:off x="36513" y="29813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887979" y="3761995"/>
            <a:ext cx="9144000" cy="5509200"/>
          </a:xfrm>
          <a:prstGeom prst="rect">
            <a:avLst/>
          </a:prstGeom>
        </p:spPr>
        <p:txBody>
          <a:bodyPr>
            <a:spAutoFit/>
          </a:bodyPr>
          <a:lstStyle/>
          <a:p>
            <a:pPr lvl="0" eaLnBrk="0" fontAlgn="base" hangingPunct="0">
              <a:spcBef>
                <a:spcPct val="0"/>
              </a:spcBef>
              <a:spcAft>
                <a:spcPct val="0"/>
              </a:spcAft>
            </a:pPr>
            <a:r>
              <a:rPr lang="en-US" altLang="en-US" sz="4400" dirty="0" err="1">
                <a:latin typeface="Times New Roman" panose="02020603050405020304" pitchFamily="18" charset="0"/>
                <a:cs typeface="Times New Roman" panose="02020603050405020304" pitchFamily="18" charset="0"/>
              </a:rPr>
              <a:t>Quanh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năm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buôn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bán</a:t>
            </a:r>
            <a:r>
              <a:rPr lang="en-US" altLang="en-US" sz="4400" dirty="0">
                <a:latin typeface="Times New Roman" panose="02020603050405020304" pitchFamily="18" charset="0"/>
                <a:cs typeface="Times New Roman" panose="02020603050405020304" pitchFamily="18" charset="0"/>
              </a:rPr>
              <a:t> ở mom </a:t>
            </a:r>
            <a:r>
              <a:rPr lang="en-US" altLang="en-US" sz="4400" dirty="0" err="1">
                <a:latin typeface="Times New Roman" panose="02020603050405020304" pitchFamily="18" charset="0"/>
                <a:cs typeface="Times New Roman" panose="02020603050405020304" pitchFamily="18" charset="0"/>
              </a:rPr>
              <a:t>sông</a:t>
            </a:r>
            <a:r>
              <a:rPr lang="en-US" altLang="en-US" sz="4400" dirty="0">
                <a:latin typeface="Times New Roman" panose="02020603050405020304" pitchFamily="18" charset="0"/>
                <a:cs typeface="Times New Roman" panose="02020603050405020304" pitchFamily="18" charset="0"/>
              </a:rPr>
              <a:t>,</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Nuôi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đủ</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năm</a:t>
            </a:r>
            <a:r>
              <a:rPr lang="en-US" altLang="en-US" sz="4400" dirty="0">
                <a:latin typeface="Times New Roman" panose="02020603050405020304" pitchFamily="18" charset="0"/>
                <a:cs typeface="Times New Roman" panose="02020603050405020304" pitchFamily="18" charset="0"/>
              </a:rPr>
              <a:t> con </a:t>
            </a:r>
            <a:r>
              <a:rPr lang="en-US" altLang="en-US" sz="4400" dirty="0" err="1">
                <a:latin typeface="Times New Roman" panose="02020603050405020304" pitchFamily="18" charset="0"/>
                <a:cs typeface="Times New Roman" panose="02020603050405020304" pitchFamily="18" charset="0"/>
              </a:rPr>
              <a:t>với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một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chồng</a:t>
            </a:r>
            <a:r>
              <a:rPr lang="en-US" altLang="en-US" sz="4400" dirty="0">
                <a:latin typeface="Times New Roman" panose="02020603050405020304" pitchFamily="18" charset="0"/>
                <a:cs typeface="Times New Roman" panose="02020603050405020304" pitchFamily="18" charset="0"/>
              </a:rPr>
              <a:t>.</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Lặn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lội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thân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cò</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quãng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vắng</a:t>
            </a:r>
            <a:r>
              <a:rPr lang="en-US" altLang="en-US" sz="4400" dirty="0">
                <a:latin typeface="Times New Roman" panose="02020603050405020304" pitchFamily="18" charset="0"/>
                <a:cs typeface="Times New Roman" panose="02020603050405020304" pitchFamily="18" charset="0"/>
              </a:rPr>
              <a:t>,</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Eo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sèo</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mặt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nước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buổi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đò</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đông</a:t>
            </a:r>
            <a:r>
              <a:rPr lang="en-US" altLang="en-US" sz="4400" dirty="0">
                <a:latin typeface="Times New Roman" panose="02020603050405020304" pitchFamily="18" charset="0"/>
                <a:cs typeface="Times New Roman" panose="02020603050405020304" pitchFamily="18" charset="0"/>
              </a:rPr>
              <a:t>.</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Một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duyên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hai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nợ</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âu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đành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phận</a:t>
            </a:r>
            <a:r>
              <a:rPr lang="en-US" altLang="en-US" sz="4400" dirty="0">
                <a:latin typeface="Times New Roman" panose="02020603050405020304" pitchFamily="18" charset="0"/>
                <a:cs typeface="Times New Roman" panose="02020603050405020304" pitchFamily="18" charset="0"/>
              </a:rPr>
              <a:t>,</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Năm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nắng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mười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mưa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dám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quản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công</a:t>
            </a:r>
            <a:r>
              <a:rPr lang="en-US" altLang="en-US" sz="4400" dirty="0">
                <a:latin typeface="Times New Roman" panose="02020603050405020304" pitchFamily="18" charset="0"/>
                <a:cs typeface="Times New Roman" panose="02020603050405020304" pitchFamily="18" charset="0"/>
              </a:rPr>
              <a:t>.</a:t>
            </a:r>
            <a:br>
              <a:rPr lang="en-US" altLang="en-US" sz="4400" dirty="0">
                <a:latin typeface="Times New Roman" panose="02020603050405020304" pitchFamily="18" charset="0"/>
                <a:cs typeface="Times New Roman" panose="02020603050405020304" pitchFamily="18" charset="0"/>
              </a:rPr>
            </a:br>
            <a:r>
              <a:rPr lang="en-US" altLang="en-US" sz="4400" dirty="0">
                <a:latin typeface="Times New Roman" panose="02020603050405020304" pitchFamily="18" charset="0"/>
                <a:cs typeface="Times New Roman" panose="02020603050405020304" pitchFamily="18" charset="0"/>
              </a:rPr>
              <a:t>Cha </a:t>
            </a:r>
            <a:r>
              <a:rPr lang="en-US" altLang="en-US" sz="4400" dirty="0" err="1">
                <a:latin typeface="Times New Roman" panose="02020603050405020304" pitchFamily="18" charset="0"/>
                <a:cs typeface="Times New Roman" panose="02020603050405020304" pitchFamily="18" charset="0"/>
              </a:rPr>
              <a:t>mẹ</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thói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ăn</a:t>
            </a:r>
            <a:r>
              <a:rPr lang="en-US" altLang="en-US" sz="4400" dirty="0">
                <a:latin typeface="Times New Roman" panose="02020603050405020304" pitchFamily="18" charset="0"/>
                <a:cs typeface="Times New Roman" panose="02020603050405020304" pitchFamily="18" charset="0"/>
              </a:rPr>
              <a:t> ở </a:t>
            </a:r>
            <a:r>
              <a:rPr lang="en-US" altLang="en-US" sz="4400" dirty="0" err="1">
                <a:latin typeface="Times New Roman" panose="02020603050405020304" pitchFamily="18" charset="0"/>
                <a:cs typeface="Times New Roman" panose="02020603050405020304" pitchFamily="18" charset="0"/>
              </a:rPr>
              <a:t>bạc</a:t>
            </a:r>
            <a:r>
              <a:rPr lang="en-US" altLang="en-US" sz="4400" dirty="0">
                <a:latin typeface="Times New Roman" panose="02020603050405020304" pitchFamily="18" charset="0"/>
                <a:cs typeface="Times New Roman" panose="02020603050405020304" pitchFamily="18" charset="0"/>
              </a:rPr>
              <a:t>:</a:t>
            </a:r>
            <a:br>
              <a:rPr lang="en-US" altLang="en-US" sz="4400" dirty="0">
                <a:latin typeface="Times New Roman" panose="02020603050405020304" pitchFamily="18" charset="0"/>
                <a:cs typeface="Times New Roman" panose="02020603050405020304" pitchFamily="18" charset="0"/>
              </a:rPr>
            </a:br>
            <a:r>
              <a:rPr lang="en-US" altLang="en-US" sz="4400" dirty="0" err="1">
                <a:latin typeface="Times New Roman" panose="02020603050405020304" pitchFamily="18" charset="0"/>
                <a:cs typeface="Times New Roman" panose="02020603050405020304" pitchFamily="18" charset="0"/>
              </a:rPr>
              <a:t>Có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chồng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hờ</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hững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cũng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như</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không</a:t>
            </a:r>
            <a:endParaRPr lang="en-US" alt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91459" y="268657"/>
            <a:ext cx="9235459" cy="26468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noProof="0" dirty="0" err="1">
                <a:ln>
                  <a:noFill/>
                </a:ln>
                <a:solidFill>
                  <a:srgbClr val="585340"/>
                </a:solidFill>
                <a:effectLst/>
                <a:uLnTx/>
                <a:uFillTx/>
                <a:latin typeface="#9Slide05 SVNDarleston" panose="02000000000000000000" pitchFamily="2" charset="0"/>
                <a:cs typeface="Times New Roman" panose="02020603050405020304" pitchFamily="18" charset="0"/>
              </a:rPr>
              <a:t>Thươn</a:t>
            </a:r>
            <a:r>
              <a:rPr lang="en-US" sz="16600" b="1" dirty="0">
                <a:solidFill>
                  <a:srgbClr val="585340"/>
                </a:solidFill>
                <a:latin typeface="#9Slide05 SVNDarleston" panose="02000000000000000000" pitchFamily="2" charset="0"/>
                <a:cs typeface="Times New Roman" panose="02020603050405020304" pitchFamily="18" charset="0"/>
              </a:rPr>
              <a:t>g </a:t>
            </a:r>
            <a:r>
              <a:rPr lang="en-US" sz="16600" b="1" dirty="0" err="1">
                <a:solidFill>
                  <a:srgbClr val="585340"/>
                </a:solidFill>
                <a:latin typeface="#9Slide05 SVNDarleston" panose="02000000000000000000" pitchFamily="2" charset="0"/>
                <a:cs typeface="Times New Roman" panose="02020603050405020304" pitchFamily="18" charset="0"/>
              </a:rPr>
              <a:t>vợ</a:t>
            </a:r>
            <a:endParaRPr kumimoji="0" lang="en-US" sz="16600" b="0" i="0" u="none" strike="noStrike" kern="1200" cap="none" spc="0" normalizeH="0" baseline="0" noProof="0" dirty="0">
              <a:ln>
                <a:noFill/>
              </a:ln>
              <a:solidFill>
                <a:srgbClr val="585340"/>
              </a:solidFill>
              <a:effectLst/>
              <a:uLnTx/>
              <a:uFillTx/>
              <a:latin typeface="#9Slide05 SVNDarleston" panose="02000000000000000000" pitchFamily="2" charset="0"/>
              <a:cs typeface="Times New Roman" panose="02020603050405020304" pitchFamily="18" charset="0"/>
            </a:endParaRPr>
          </a:p>
        </p:txBody>
      </p:sp>
      <p:sp>
        <p:nvSpPr>
          <p:cNvPr id="6" name="TextBox 5"/>
          <p:cNvSpPr txBox="1"/>
          <p:nvPr/>
        </p:nvSpPr>
        <p:spPr>
          <a:xfrm>
            <a:off x="3048000" y="2315371"/>
            <a:ext cx="1040156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9Slide05 SVNDarleston" panose="02000000000000000000" pitchFamily="2" charset="0"/>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9Slide05 SVNDarleston" panose="02000000000000000000" pitchFamily="2" charset="0"/>
                <a:cs typeface="Times New Roman" panose="02020603050405020304" pitchFamily="18" charset="0"/>
              </a:rPr>
              <a:t>Trần</a:t>
            </a:r>
            <a:r>
              <a:rPr kumimoji="0" lang="en-US" sz="8000" b="1" i="0" u="none" strike="noStrike" kern="1200" cap="none" spc="0" normalizeH="0" noProof="0" dirty="0">
                <a:ln>
                  <a:noFill/>
                </a:ln>
                <a:solidFill>
                  <a:prstClr val="black"/>
                </a:solidFill>
                <a:effectLst/>
                <a:uLnTx/>
                <a:uFillTx/>
                <a:latin typeface="#9Slide05 SVNDarleston" panose="02000000000000000000" pitchFamily="2" charset="0"/>
                <a:cs typeface="Times New Roman" panose="02020603050405020304" pitchFamily="18" charset="0"/>
              </a:rPr>
              <a:t> </a:t>
            </a:r>
            <a:r>
              <a:rPr kumimoji="0" lang="en-US" sz="8000" b="1" i="0" u="none" strike="noStrike" kern="1200" cap="none" spc="0" normalizeH="0" noProof="0" dirty="0" err="1">
                <a:ln>
                  <a:noFill/>
                </a:ln>
                <a:solidFill>
                  <a:prstClr val="black"/>
                </a:solidFill>
                <a:effectLst/>
                <a:uLnTx/>
                <a:uFillTx/>
                <a:latin typeface="#9Slide05 SVNDarleston" panose="02000000000000000000" pitchFamily="2" charset="0"/>
                <a:cs typeface="Times New Roman" panose="02020603050405020304" pitchFamily="18" charset="0"/>
              </a:rPr>
              <a:t>Tế</a:t>
            </a:r>
            <a:r>
              <a:rPr kumimoji="0" lang="en-US" sz="8000" b="1" i="0" u="none" strike="noStrike" kern="1200" cap="none" spc="0" normalizeH="0" noProof="0" dirty="0">
                <a:ln>
                  <a:noFill/>
                </a:ln>
                <a:solidFill>
                  <a:prstClr val="black"/>
                </a:solidFill>
                <a:effectLst/>
                <a:uLnTx/>
                <a:uFillTx/>
                <a:latin typeface="#9Slide05 SVNDarleston" panose="02000000000000000000" pitchFamily="2" charset="0"/>
                <a:cs typeface="Times New Roman" panose="02020603050405020304" pitchFamily="18" charset="0"/>
              </a:rPr>
              <a:t> </a:t>
            </a:r>
            <a:r>
              <a:rPr kumimoji="0" lang="en-US" sz="8000" b="1" i="0" u="none" strike="noStrike" kern="1200" cap="none" spc="0" normalizeH="0" noProof="0" dirty="0" err="1">
                <a:ln>
                  <a:noFill/>
                </a:ln>
                <a:solidFill>
                  <a:prstClr val="black"/>
                </a:solidFill>
                <a:effectLst/>
                <a:uLnTx/>
                <a:uFillTx/>
                <a:latin typeface="#9Slide05 SVNDarleston" panose="02000000000000000000" pitchFamily="2" charset="0"/>
                <a:cs typeface="Times New Roman" panose="02020603050405020304" pitchFamily="18" charset="0"/>
              </a:rPr>
              <a:t>Xương</a:t>
            </a:r>
            <a:r>
              <a:rPr kumimoji="0" lang="en-US" sz="8000" b="1" i="0" u="none" strike="noStrike" kern="1200" cap="none" spc="0" normalizeH="0" noProof="0" dirty="0">
                <a:ln>
                  <a:noFill/>
                </a:ln>
                <a:solidFill>
                  <a:prstClr val="black"/>
                </a:solidFill>
                <a:effectLst/>
                <a:uLnTx/>
                <a:uFillTx/>
                <a:latin typeface="#9Slide05 SVNDarleston" panose="02000000000000000000" pitchFamily="2" charset="0"/>
                <a:cs typeface="Times New Roman" panose="02020603050405020304" pitchFamily="18" charset="0"/>
              </a:rPr>
              <a:t> -</a:t>
            </a:r>
            <a:endParaRPr kumimoji="0" lang="en-US" sz="8000" b="1" i="0" u="none" strike="noStrike" kern="1200" cap="none" spc="0" normalizeH="0" baseline="0" noProof="0" dirty="0">
              <a:ln>
                <a:noFill/>
              </a:ln>
              <a:solidFill>
                <a:prstClr val="black"/>
              </a:solidFill>
              <a:effectLst/>
              <a:uLnTx/>
              <a:uFillTx/>
              <a:latin typeface="#9Slide05 SVNDarleston" panose="02000000000000000000" pitchFamily="2" charset="0"/>
              <a:cs typeface="Times New Roman" panose="02020603050405020304" pitchFamily="18" charset="0"/>
            </a:endParaRPr>
          </a:p>
        </p:txBody>
      </p:sp>
      <p:sp>
        <p:nvSpPr>
          <p:cNvPr id="2" name="Freeform 4">
            <a:extLst>
              <a:ext uri="{FF2B5EF4-FFF2-40B4-BE49-F238E27FC236}">
                <a16:creationId xmlns:a16="http://schemas.microsoft.com/office/drawing/2014/main" id="{69584210-ACD1-B322-C425-AFCAAA33A1A3}"/>
              </a:ext>
            </a:extLst>
          </p:cNvPr>
          <p:cNvSpPr/>
          <p:nvPr/>
        </p:nvSpPr>
        <p:spPr>
          <a:xfrm>
            <a:off x="10667999" y="800101"/>
            <a:ext cx="7583487" cy="9499600"/>
          </a:xfrm>
          <a:custGeom>
            <a:avLst/>
            <a:gdLst/>
            <a:ahLst/>
            <a:cxnLst/>
            <a:rect l="l" t="t" r="r" b="b"/>
            <a:pathLst>
              <a:path w="4506689" h="5422701">
                <a:moveTo>
                  <a:pt x="0" y="0"/>
                </a:moveTo>
                <a:lnTo>
                  <a:pt x="4506689" y="0"/>
                </a:lnTo>
                <a:lnTo>
                  <a:pt x="4506689" y="5422701"/>
                </a:lnTo>
                <a:lnTo>
                  <a:pt x="0" y="5422701"/>
                </a:lnTo>
                <a:lnTo>
                  <a:pt x="0" y="0"/>
                </a:lnTo>
                <a:close/>
              </a:path>
            </a:pathLst>
          </a:custGeom>
          <a:blipFill>
            <a:blip r:embed="rId3"/>
            <a:stretch>
              <a:fillRect l="-80817"/>
            </a:stretch>
          </a:blipFill>
        </p:spPr>
      </p:sp>
    </p:spTree>
    <p:extLst>
      <p:ext uri="{BB962C8B-B14F-4D97-AF65-F5344CB8AC3E}">
        <p14:creationId xmlns:p14="http://schemas.microsoft.com/office/powerpoint/2010/main" val="106271685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blip>
          <a:srcRect/>
          <a:stretch>
            <a:fillRect t="-9000" b="-9000"/>
          </a:stretch>
        </a:blipFill>
        <a:effectLst/>
      </p:bgPr>
    </p:bg>
    <p:spTree>
      <p:nvGrpSpPr>
        <p:cNvPr id="1" name=""/>
        <p:cNvGrpSpPr/>
        <p:nvPr/>
      </p:nvGrpSpPr>
      <p:grpSpPr>
        <a:xfrm>
          <a:off x="0" y="0"/>
          <a:ext cx="0" cy="0"/>
          <a:chOff x="0" y="0"/>
          <a:chExt cx="0" cy="0"/>
        </a:xfrm>
      </p:grpSpPr>
      <p:pic>
        <p:nvPicPr>
          <p:cNvPr id="13" name="Picture 12" descr="A painting of a landscape with clouds and birds&#10;&#10;Description automatically generated">
            <a:extLst>
              <a:ext uri="{FF2B5EF4-FFF2-40B4-BE49-F238E27FC236}">
                <a16:creationId xmlns:a16="http://schemas.microsoft.com/office/drawing/2014/main" id="{A0A196F6-F58C-D29E-59ED-B1CF984C37FA}"/>
              </a:ext>
            </a:extLst>
          </p:cNvPr>
          <p:cNvPicPr>
            <a:picLocks noChangeAspect="1"/>
          </p:cNvPicPr>
          <p:nvPr/>
        </p:nvPicPr>
        <p:blipFill rotWithShape="1">
          <a:blip r:embed="rId4">
            <a:extLst>
              <a:ext uri="{28A0092B-C50C-407E-A947-70E740481C1C}">
                <a14:useLocalDpi xmlns:a14="http://schemas.microsoft.com/office/drawing/2010/main" val="0"/>
              </a:ext>
            </a:extLst>
          </a:blip>
          <a:srcRect t="50050"/>
          <a:stretch/>
        </p:blipFill>
        <p:spPr>
          <a:xfrm>
            <a:off x="0" y="5092604"/>
            <a:ext cx="18288000" cy="5138287"/>
          </a:xfrm>
          <a:prstGeom prst="rect">
            <a:avLst/>
          </a:prstGeom>
        </p:spPr>
      </p:pic>
      <p:grpSp>
        <p:nvGrpSpPr>
          <p:cNvPr id="6" name="Group 5">
            <a:extLst>
              <a:ext uri="{FF2B5EF4-FFF2-40B4-BE49-F238E27FC236}">
                <a16:creationId xmlns:a16="http://schemas.microsoft.com/office/drawing/2014/main" id="{8683CF64-6F75-1B47-AE54-41D430305011}"/>
              </a:ext>
            </a:extLst>
          </p:cNvPr>
          <p:cNvGrpSpPr/>
          <p:nvPr/>
        </p:nvGrpSpPr>
        <p:grpSpPr>
          <a:xfrm>
            <a:off x="0" y="-2171698"/>
            <a:ext cx="18288000" cy="12402590"/>
            <a:chOff x="1576664" y="-2171699"/>
            <a:chExt cx="15335562" cy="12492989"/>
          </a:xfrm>
        </p:grpSpPr>
        <p:pic>
          <p:nvPicPr>
            <p:cNvPr id="7" name="Picture 5">
              <a:extLst>
                <a:ext uri="{FF2B5EF4-FFF2-40B4-BE49-F238E27FC236}">
                  <a16:creationId xmlns:a16="http://schemas.microsoft.com/office/drawing/2014/main" id="{45A498E6-4169-C91B-2EAD-39B00A786B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6664" y="1989815"/>
              <a:ext cx="15240000" cy="8331475"/>
            </a:xfrm>
            <a:prstGeom prst="rect">
              <a:avLst/>
            </a:prstGeom>
          </p:spPr>
        </p:pic>
        <p:pic>
          <p:nvPicPr>
            <p:cNvPr id="8" name="Picture 3">
              <a:extLst>
                <a:ext uri="{FF2B5EF4-FFF2-40B4-BE49-F238E27FC236}">
                  <a16:creationId xmlns:a16="http://schemas.microsoft.com/office/drawing/2014/main" id="{77BCBD3B-D3F0-4B91-DB64-8F680902C784}"/>
                </a:ext>
              </a:extLst>
            </p:cNvPr>
            <p:cNvPicPr>
              <a:picLocks noChangeAspect="1"/>
            </p:cNvPicPr>
            <p:nvPr/>
          </p:nvPicPr>
          <p:blipFill>
            <a:blip r:embed="rId7"/>
            <a:srcRect t="13611" b="12645"/>
            <a:stretch>
              <a:fillRect/>
            </a:stretch>
          </p:blipFill>
          <p:spPr>
            <a:xfrm rot="5400000">
              <a:off x="4106141" y="-4690785"/>
              <a:ext cx="10287000" cy="15325171"/>
            </a:xfrm>
            <a:prstGeom prst="rect">
              <a:avLst/>
            </a:prstGeom>
          </p:spPr>
        </p:pic>
      </p:grpSp>
      <p:sp>
        <p:nvSpPr>
          <p:cNvPr id="23" name="TextBox 22"/>
          <p:cNvSpPr txBox="1"/>
          <p:nvPr/>
        </p:nvSpPr>
        <p:spPr>
          <a:xfrm>
            <a:off x="3962400" y="647700"/>
            <a:ext cx="1072388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effectLst/>
                <a:uLnTx/>
                <a:uFillTx/>
                <a:latin typeface="#9Slide05 SVNVanilla Daisy Pro" panose="00000500000000000000" pitchFamily="2" charset="0"/>
                <a:cs typeface="Times New Roman" panose="02020603050405020304" pitchFamily="18" charset="0"/>
              </a:rPr>
              <a:t>Bài</a:t>
            </a:r>
            <a:r>
              <a:rPr kumimoji="0" lang="en-US" sz="6000" i="0" u="none" strike="noStrike" kern="1200" cap="none" spc="0" normalizeH="0" noProof="0" dirty="0">
                <a:ln>
                  <a:noFill/>
                </a:ln>
                <a:effectLst/>
                <a:uLnTx/>
                <a:uFillTx/>
                <a:latin typeface="#9Slide05 SVNVanilla Daisy Pro" panose="00000500000000000000" pitchFamily="2"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noProof="0" dirty="0" err="1">
                <a:ln>
                  <a:noFill/>
                </a:ln>
                <a:effectLst/>
                <a:uLnTx/>
                <a:uFillTx/>
                <a:latin typeface="#9Slide05 SVNVanilla Daisy Pro" panose="00000500000000000000" pitchFamily="2" charset="0"/>
                <a:cs typeface="Times New Roman" panose="02020603050405020304" pitchFamily="18" charset="0"/>
              </a:rPr>
              <a:t>Giá</a:t>
            </a:r>
            <a:r>
              <a:rPr kumimoji="0" lang="en-US" sz="6000" i="0" u="none" strike="noStrike" kern="1200" cap="none" spc="0" normalizeH="0" noProof="0" dirty="0">
                <a:ln>
                  <a:noFill/>
                </a:ln>
                <a:effectLst/>
                <a:uLnTx/>
                <a:uFillTx/>
                <a:latin typeface="#9Slide05 SVNVanilla Daisy Pro" panose="00000500000000000000" pitchFamily="2" charset="0"/>
                <a:cs typeface="Times New Roman" panose="02020603050405020304" pitchFamily="18" charset="0"/>
              </a:rPr>
              <a:t> </a:t>
            </a:r>
            <a:r>
              <a:rPr kumimoji="0" lang="en-US" sz="6000" i="0" u="none" strike="noStrike" kern="1200" cap="none" spc="0" normalizeH="0" noProof="0" dirty="0" err="1">
                <a:ln>
                  <a:noFill/>
                </a:ln>
                <a:effectLst/>
                <a:uLnTx/>
                <a:uFillTx/>
                <a:latin typeface="#9Slide05 SVNVanilla Daisy Pro" panose="00000500000000000000" pitchFamily="2" charset="0"/>
                <a:cs typeface="Times New Roman" panose="02020603050405020304" pitchFamily="18" charset="0"/>
              </a:rPr>
              <a:t>trị</a:t>
            </a:r>
            <a:r>
              <a:rPr kumimoji="0" lang="en-US" sz="6000" i="0" u="none" strike="noStrike" kern="1200" cap="none" spc="0" normalizeH="0" noProof="0" dirty="0">
                <a:ln>
                  <a:noFill/>
                </a:ln>
                <a:effectLst/>
                <a:uLnTx/>
                <a:uFillTx/>
                <a:latin typeface="#9Slide05 SVNVanilla Daisy Pro" panose="00000500000000000000" pitchFamily="2" charset="0"/>
                <a:cs typeface="Times New Roman" panose="02020603050405020304" pitchFamily="18" charset="0"/>
              </a:rPr>
              <a:t> </a:t>
            </a:r>
            <a:r>
              <a:rPr kumimoji="0" lang="en-US" sz="6000" i="0" u="none" strike="noStrike" kern="1200" cap="none" spc="0" normalizeH="0" noProof="0" dirty="0" err="1">
                <a:ln>
                  <a:noFill/>
                </a:ln>
                <a:effectLst/>
                <a:uLnTx/>
                <a:uFillTx/>
                <a:latin typeface="#9Slide05 SVNVanilla Daisy Pro" panose="00000500000000000000" pitchFamily="2" charset="0"/>
                <a:cs typeface="Times New Roman" panose="02020603050405020304" pitchFamily="18" charset="0"/>
              </a:rPr>
              <a:t>của</a:t>
            </a:r>
            <a:r>
              <a:rPr kumimoji="0" lang="en-US" sz="6000" i="0" u="none" strike="noStrike" kern="1200" cap="none" spc="0" normalizeH="0" noProof="0" dirty="0">
                <a:ln>
                  <a:noFill/>
                </a:ln>
                <a:effectLst/>
                <a:uLnTx/>
                <a:uFillTx/>
                <a:latin typeface="#9Slide05 SVNVanilla Daisy Pro" panose="00000500000000000000" pitchFamily="2" charset="0"/>
                <a:cs typeface="Times New Roman" panose="02020603050405020304" pitchFamily="18" charset="0"/>
              </a:rPr>
              <a:t> </a:t>
            </a:r>
            <a:r>
              <a:rPr kumimoji="0" lang="en-US" sz="6000" i="0" u="none" strike="noStrike" kern="1200" cap="none" spc="0" normalizeH="0" noProof="0" dirty="0" err="1">
                <a:ln>
                  <a:noFill/>
                </a:ln>
                <a:effectLst/>
                <a:uLnTx/>
                <a:uFillTx/>
                <a:latin typeface="#9Slide05 SVNVanilla Daisy Pro" panose="00000500000000000000" pitchFamily="2" charset="0"/>
                <a:cs typeface="Times New Roman" panose="02020603050405020304" pitchFamily="18" charset="0"/>
              </a:rPr>
              <a:t>văn</a:t>
            </a:r>
            <a:r>
              <a:rPr kumimoji="0" lang="en-US" sz="6000" i="0" u="none" strike="noStrike" kern="1200" cap="none" spc="0" normalizeH="0" noProof="0" dirty="0">
                <a:ln>
                  <a:noFill/>
                </a:ln>
                <a:effectLst/>
                <a:uLnTx/>
                <a:uFillTx/>
                <a:latin typeface="#9Slide05 SVNVanilla Daisy Pro" panose="00000500000000000000" pitchFamily="2" charset="0"/>
                <a:cs typeface="Times New Roman" panose="02020603050405020304" pitchFamily="18" charset="0"/>
              </a:rPr>
              <a:t> </a:t>
            </a:r>
            <a:r>
              <a:rPr kumimoji="0" lang="en-US" sz="6000" i="0" u="none" strike="noStrike" kern="1200" cap="none" spc="0" normalizeH="0" noProof="0" dirty="0" err="1">
                <a:ln>
                  <a:noFill/>
                </a:ln>
                <a:effectLst/>
                <a:uLnTx/>
                <a:uFillTx/>
                <a:latin typeface="#9Slide05 SVNVanilla Daisy Pro" panose="00000500000000000000" pitchFamily="2" charset="0"/>
                <a:cs typeface="Times New Roman" panose="02020603050405020304" pitchFamily="18" charset="0"/>
              </a:rPr>
              <a:t>chương</a:t>
            </a:r>
            <a:endParaRPr kumimoji="0" lang="en-US" sz="6000" i="0" u="none" strike="noStrike" kern="1200" cap="none" spc="0" normalizeH="0" baseline="0" noProof="0" dirty="0">
              <a:ln>
                <a:noFill/>
              </a:ln>
              <a:effectLst/>
              <a:uLnTx/>
              <a:uFillTx/>
              <a:latin typeface="#9Slide05 SVNVanilla Daisy Pro" panose="00000500000000000000" pitchFamily="2" charset="0"/>
              <a:cs typeface="Times New Roman" panose="02020603050405020304" pitchFamily="18" charset="0"/>
            </a:endParaRPr>
          </a:p>
        </p:txBody>
      </p:sp>
      <p:sp>
        <p:nvSpPr>
          <p:cNvPr id="24" name="TextBox 23"/>
          <p:cNvSpPr txBox="1"/>
          <p:nvPr/>
        </p:nvSpPr>
        <p:spPr>
          <a:xfrm>
            <a:off x="3657600" y="3009900"/>
            <a:ext cx="12642639" cy="363176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err="1">
                <a:ln>
                  <a:noFill/>
                </a:ln>
                <a:solidFill>
                  <a:srgbClr val="C00000"/>
                </a:solidFill>
                <a:effectLst/>
                <a:uLnTx/>
                <a:uFillTx/>
                <a:latin typeface="#9Slide05 The Carpenter" pitchFamily="2" charset="0"/>
                <a:cs typeface="Times New Roman" panose="02020603050405020304" pitchFamily="18" charset="0"/>
              </a:rPr>
              <a:t>Về</a:t>
            </a:r>
            <a:r>
              <a:rPr kumimoji="0" lang="en-US" sz="11500" b="1" i="0" u="none" strike="noStrike" kern="1200" cap="none" spc="0" normalizeH="0" baseline="0" noProof="0" dirty="0">
                <a:ln>
                  <a:noFill/>
                </a:ln>
                <a:solidFill>
                  <a:srgbClr val="C00000"/>
                </a:solidFill>
                <a:effectLst/>
                <a:uLnTx/>
                <a:uFillTx/>
                <a:latin typeface="#9Slide05 The Carpenter" pitchFamily="2" charset="0"/>
                <a:cs typeface="Times New Roman" panose="02020603050405020304" pitchFamily="18" charset="0"/>
              </a:rPr>
              <a:t> </a:t>
            </a:r>
            <a:r>
              <a:rPr kumimoji="0" lang="en-US" sz="11500" b="1" i="0" u="none" strike="noStrike" kern="1200" cap="none" spc="0" normalizeH="0" baseline="0" noProof="0" dirty="0" err="1">
                <a:ln>
                  <a:noFill/>
                </a:ln>
                <a:solidFill>
                  <a:srgbClr val="C00000"/>
                </a:solidFill>
                <a:effectLst/>
                <a:uLnTx/>
                <a:uFillTx/>
                <a:latin typeface="#9Slide05 The Carpenter" pitchFamily="2" charset="0"/>
                <a:cs typeface="Times New Roman" panose="02020603050405020304" pitchFamily="18" charset="0"/>
              </a:rPr>
              <a:t>hình</a:t>
            </a:r>
            <a:r>
              <a:rPr kumimoji="0" lang="en-US" sz="11500" b="1" i="0" u="none" strike="noStrike" kern="1200" cap="none" spc="0" normalizeH="0" noProof="0" dirty="0">
                <a:ln>
                  <a:noFill/>
                </a:ln>
                <a:solidFill>
                  <a:srgbClr val="C00000"/>
                </a:solidFill>
                <a:effectLst/>
                <a:uLnTx/>
                <a:uFillTx/>
                <a:latin typeface="#9Slide05 The Carpenter" pitchFamily="2" charset="0"/>
                <a:cs typeface="Times New Roman" panose="02020603050405020304" pitchFamily="18" charset="0"/>
              </a:rPr>
              <a:t> </a:t>
            </a:r>
            <a:r>
              <a:rPr kumimoji="0" lang="en-US" sz="11500" b="1" i="0" u="none" strike="noStrike" kern="1200" cap="none" spc="0" normalizeH="0" noProof="0" dirty="0" err="1">
                <a:ln>
                  <a:noFill/>
                </a:ln>
                <a:solidFill>
                  <a:srgbClr val="C00000"/>
                </a:solidFill>
                <a:effectLst/>
                <a:uLnTx/>
                <a:uFillTx/>
                <a:latin typeface="#9Slide05 The Carpenter" pitchFamily="2" charset="0"/>
                <a:cs typeface="Times New Roman" panose="02020603050405020304" pitchFamily="18" charset="0"/>
              </a:rPr>
              <a:t>tượng</a:t>
            </a:r>
            <a:r>
              <a:rPr kumimoji="0" lang="en-US" sz="11500" b="1" i="0" u="none" strike="noStrike" kern="1200" cap="none" spc="0" normalizeH="0" noProof="0" dirty="0">
                <a:ln>
                  <a:noFill/>
                </a:ln>
                <a:solidFill>
                  <a:srgbClr val="C00000"/>
                </a:solidFill>
                <a:effectLst/>
                <a:uLnTx/>
                <a:uFillTx/>
                <a:latin typeface="#9Slide05 The Carpenter" pitchFamily="2" charset="0"/>
                <a:cs typeface="Times New Roman" panose="02020603050405020304" pitchFamily="18" charset="0"/>
              </a:rPr>
              <a:t> </a:t>
            </a:r>
            <a:r>
              <a:rPr kumimoji="0" lang="en-US" sz="11500" b="1" i="0" u="none" strike="noStrike" kern="1200" cap="none" spc="0" normalizeH="0" noProof="0" dirty="0" err="1">
                <a:ln>
                  <a:noFill/>
                </a:ln>
                <a:solidFill>
                  <a:srgbClr val="C00000"/>
                </a:solidFill>
                <a:effectLst/>
                <a:uLnTx/>
                <a:uFillTx/>
                <a:latin typeface="#9Slide05 The Carpenter" pitchFamily="2" charset="0"/>
                <a:cs typeface="Times New Roman" panose="02020603050405020304" pitchFamily="18" charset="0"/>
              </a:rPr>
              <a:t>bà</a:t>
            </a:r>
            <a:r>
              <a:rPr kumimoji="0" lang="en-US" sz="11500" b="1" i="0" u="none" strike="noStrike" kern="1200" cap="none" spc="0" normalizeH="0" noProof="0" dirty="0">
                <a:ln>
                  <a:noFill/>
                </a:ln>
                <a:solidFill>
                  <a:srgbClr val="C00000"/>
                </a:solidFill>
                <a:effectLst/>
                <a:uLnTx/>
                <a:uFillTx/>
                <a:latin typeface="#9Slide05 The Carpenter" pitchFamily="2" charset="0"/>
                <a:cs typeface="Times New Roman" panose="02020603050405020304" pitchFamily="18" charset="0"/>
              </a:rPr>
              <a:t> Tú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noProof="0" dirty="0">
                <a:ln>
                  <a:noFill/>
                </a:ln>
                <a:solidFill>
                  <a:srgbClr val="C00000"/>
                </a:solidFill>
                <a:effectLst/>
                <a:uLnTx/>
                <a:uFillTx/>
                <a:latin typeface="#9Slide05 The Carpenter" pitchFamily="2" charset="0"/>
                <a:cs typeface="Times New Roman" panose="02020603050405020304" pitchFamily="18" charset="0"/>
              </a:rPr>
              <a:t>           </a:t>
            </a:r>
            <a:r>
              <a:rPr kumimoji="0" lang="en-US" sz="11500" b="1" i="0" u="none" strike="noStrike" kern="1200" cap="none" spc="0" normalizeH="0" noProof="0" dirty="0" err="1">
                <a:ln>
                  <a:noFill/>
                </a:ln>
                <a:solidFill>
                  <a:srgbClr val="C00000"/>
                </a:solidFill>
                <a:effectLst/>
                <a:uLnTx/>
                <a:uFillTx/>
                <a:latin typeface="#9Slide05 The Carpenter" pitchFamily="2" charset="0"/>
                <a:cs typeface="Times New Roman" panose="02020603050405020304" pitchFamily="18" charset="0"/>
              </a:rPr>
              <a:t>trong</a:t>
            </a:r>
            <a:r>
              <a:rPr kumimoji="0" lang="en-US" sz="11500" b="1" i="0" u="none" strike="noStrike" kern="1200" cap="none" spc="0" normalizeH="0" noProof="0" dirty="0">
                <a:ln>
                  <a:noFill/>
                </a:ln>
                <a:solidFill>
                  <a:srgbClr val="C00000"/>
                </a:solidFill>
                <a:effectLst/>
                <a:uLnTx/>
                <a:uFillTx/>
                <a:latin typeface="#9Slide05 The Carpenter" pitchFamily="2" charset="0"/>
                <a:cs typeface="Times New Roman" panose="02020603050405020304" pitchFamily="18" charset="0"/>
              </a:rPr>
              <a:t> </a:t>
            </a:r>
            <a:r>
              <a:rPr kumimoji="0" lang="en-US" sz="11500" b="1" i="0" u="none" strike="noStrike" kern="1200" cap="none" spc="0" normalizeH="0" noProof="0" dirty="0" err="1">
                <a:ln>
                  <a:noFill/>
                </a:ln>
                <a:solidFill>
                  <a:srgbClr val="C00000"/>
                </a:solidFill>
                <a:effectLst/>
                <a:uLnTx/>
                <a:uFillTx/>
                <a:latin typeface="#9Slide05 The Carpenter" pitchFamily="2" charset="0"/>
                <a:cs typeface="Times New Roman" panose="02020603050405020304" pitchFamily="18" charset="0"/>
              </a:rPr>
              <a:t>bài</a:t>
            </a:r>
            <a:r>
              <a:rPr kumimoji="0" lang="en-US" sz="11500" b="1" i="0" u="none" strike="noStrike" kern="1200" cap="none" spc="0" normalizeH="0" noProof="0" dirty="0">
                <a:ln>
                  <a:noFill/>
                </a:ln>
                <a:solidFill>
                  <a:srgbClr val="C00000"/>
                </a:solidFill>
                <a:effectLst/>
                <a:uLnTx/>
                <a:uFillTx/>
                <a:latin typeface="#9Slide05 The Carpenter" pitchFamily="2" charset="0"/>
                <a:cs typeface="Times New Roman" panose="02020603050405020304" pitchFamily="18" charset="0"/>
              </a:rPr>
              <a:t> </a:t>
            </a:r>
            <a:r>
              <a:rPr kumimoji="0" lang="en-US" sz="11500" b="1" i="0" u="none" strike="noStrike" kern="1200" cap="none" spc="0" normalizeH="0" noProof="0" dirty="0" err="1">
                <a:ln>
                  <a:noFill/>
                </a:ln>
                <a:solidFill>
                  <a:srgbClr val="C00000"/>
                </a:solidFill>
                <a:effectLst/>
                <a:uLnTx/>
                <a:uFillTx/>
                <a:latin typeface="#9Slide05 The Carpenter" pitchFamily="2" charset="0"/>
                <a:cs typeface="Times New Roman" panose="02020603050405020304" pitchFamily="18" charset="0"/>
              </a:rPr>
              <a:t>thơ</a:t>
            </a:r>
            <a:r>
              <a:rPr kumimoji="0" lang="en-US" sz="11500" b="1" i="0" u="none" strike="noStrike" kern="1200" cap="none" spc="0" normalizeH="0" noProof="0" dirty="0">
                <a:ln>
                  <a:noFill/>
                </a:ln>
                <a:solidFill>
                  <a:srgbClr val="C00000"/>
                </a:solidFill>
                <a:effectLst/>
                <a:uLnTx/>
                <a:uFillTx/>
                <a:latin typeface="#9Slide05 The Carpenter" pitchFamily="2" charset="0"/>
                <a:cs typeface="Times New Roman" panose="02020603050405020304" pitchFamily="18" charset="0"/>
              </a:rPr>
              <a:t> “</a:t>
            </a:r>
            <a:r>
              <a:rPr kumimoji="0" lang="en-US" sz="11500" b="1" i="0" u="none" strike="noStrike" kern="1200" cap="none" spc="0" normalizeH="0" noProof="0" dirty="0" err="1">
                <a:ln>
                  <a:noFill/>
                </a:ln>
                <a:solidFill>
                  <a:srgbClr val="C00000"/>
                </a:solidFill>
                <a:effectLst/>
                <a:uLnTx/>
                <a:uFillTx/>
                <a:latin typeface="#9Slide05 The Carpenter" pitchFamily="2" charset="0"/>
                <a:cs typeface="Times New Roman" panose="02020603050405020304" pitchFamily="18" charset="0"/>
              </a:rPr>
              <a:t>Thươn</a:t>
            </a:r>
            <a:r>
              <a:rPr lang="en-US" sz="11500" b="1" dirty="0">
                <a:solidFill>
                  <a:srgbClr val="C00000"/>
                </a:solidFill>
                <a:latin typeface="#9Slide05 The Carpenter" pitchFamily="2" charset="0"/>
                <a:cs typeface="Times New Roman" panose="02020603050405020304" pitchFamily="18" charset="0"/>
              </a:rPr>
              <a:t>g </a:t>
            </a:r>
            <a:r>
              <a:rPr lang="en-US" sz="11500" b="1" dirty="0" err="1">
                <a:solidFill>
                  <a:srgbClr val="C00000"/>
                </a:solidFill>
                <a:latin typeface="#9Slide05 The Carpenter" pitchFamily="2" charset="0"/>
                <a:cs typeface="Times New Roman" panose="02020603050405020304" pitchFamily="18" charset="0"/>
              </a:rPr>
              <a:t>vợ</a:t>
            </a:r>
            <a:r>
              <a:rPr lang="en-US" sz="11500" b="1" dirty="0">
                <a:solidFill>
                  <a:srgbClr val="C00000"/>
                </a:solidFill>
                <a:latin typeface="#9Slide05 The Carpenter" pitchFamily="2" charset="0"/>
                <a:cs typeface="Times New Roman" panose="02020603050405020304" pitchFamily="18" charset="0"/>
              </a:rPr>
              <a:t>”</a:t>
            </a:r>
            <a:endParaRPr kumimoji="0" lang="en-US" sz="11500" b="0" i="0" u="none" strike="noStrike" kern="1200" cap="none" spc="0" normalizeH="0" baseline="0" noProof="0" dirty="0">
              <a:ln>
                <a:noFill/>
              </a:ln>
              <a:solidFill>
                <a:srgbClr val="C00000"/>
              </a:solidFill>
              <a:effectLst/>
              <a:uLnTx/>
              <a:uFillTx/>
              <a:latin typeface="#9Slide05 The Carpenter" pitchFamily="2" charset="0"/>
              <a:cs typeface="Times New Roman" panose="02020603050405020304" pitchFamily="18" charset="0"/>
            </a:endParaRPr>
          </a:p>
        </p:txBody>
      </p:sp>
      <p:sp>
        <p:nvSpPr>
          <p:cNvPr id="22" name="TextBox 21"/>
          <p:cNvSpPr txBox="1"/>
          <p:nvPr/>
        </p:nvSpPr>
        <p:spPr>
          <a:xfrm>
            <a:off x="7886440" y="6803798"/>
            <a:ext cx="1040156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9Slide05 SVNDarleston" panose="02000000000000000000" pitchFamily="2" charset="0"/>
                <a:cs typeface="Times New Roman" panose="02020603050405020304" pitchFamily="18" charset="0"/>
              </a:rPr>
              <a:t>- Chu Văn</a:t>
            </a:r>
            <a:r>
              <a:rPr kumimoji="0" lang="en-US" sz="8800" b="1" i="0" u="none" strike="noStrike" kern="1200" cap="none" spc="0" normalizeH="0" noProof="0" dirty="0">
                <a:ln>
                  <a:noFill/>
                </a:ln>
                <a:solidFill>
                  <a:prstClr val="black"/>
                </a:solidFill>
                <a:effectLst/>
                <a:uLnTx/>
                <a:uFillTx/>
                <a:latin typeface="#9Slide05 SVNDarleston" panose="02000000000000000000" pitchFamily="2" charset="0"/>
                <a:cs typeface="Times New Roman" panose="02020603050405020304" pitchFamily="18" charset="0"/>
              </a:rPr>
              <a:t> </a:t>
            </a:r>
            <a:r>
              <a:rPr kumimoji="0" lang="en-US" sz="8800" b="1" i="0" u="none" strike="noStrike" kern="1200" cap="none" spc="0" normalizeH="0" noProof="0" dirty="0" err="1">
                <a:ln>
                  <a:noFill/>
                </a:ln>
                <a:solidFill>
                  <a:prstClr val="black"/>
                </a:solidFill>
                <a:effectLst/>
                <a:uLnTx/>
                <a:uFillTx/>
                <a:latin typeface="#9Slide05 SVNDarleston" panose="02000000000000000000" pitchFamily="2" charset="0"/>
                <a:cs typeface="Times New Roman" panose="02020603050405020304" pitchFamily="18" charset="0"/>
              </a:rPr>
              <a:t>Sơn</a:t>
            </a:r>
            <a:r>
              <a:rPr kumimoji="0" lang="en-US" sz="8800" b="1" i="0" u="none" strike="noStrike" kern="1200" cap="none" spc="0" normalizeH="0" noProof="0" dirty="0">
                <a:ln>
                  <a:noFill/>
                </a:ln>
                <a:solidFill>
                  <a:prstClr val="black"/>
                </a:solidFill>
                <a:effectLst/>
                <a:uLnTx/>
                <a:uFillTx/>
                <a:latin typeface="#9Slide05 SVNDarleston" panose="02000000000000000000" pitchFamily="2" charset="0"/>
                <a:cs typeface="Times New Roman" panose="02020603050405020304" pitchFamily="18" charset="0"/>
              </a:rPr>
              <a:t> -</a:t>
            </a:r>
            <a:endParaRPr kumimoji="0" lang="en-US" sz="8800" b="1" i="0" u="none" strike="noStrike" kern="1200" cap="none" spc="0" normalizeH="0" baseline="0" noProof="0" dirty="0">
              <a:ln>
                <a:noFill/>
              </a:ln>
              <a:solidFill>
                <a:prstClr val="black"/>
              </a:solidFill>
              <a:effectLst/>
              <a:uLnTx/>
              <a:uFillTx/>
              <a:latin typeface="#9Slide05 SVNDarleston" panose="02000000000000000000" pitchFamily="2" charset="0"/>
              <a:cs typeface="Times New Roman" panose="02020603050405020304" pitchFamily="18" charset="0"/>
            </a:endParaRPr>
          </a:p>
        </p:txBody>
      </p:sp>
      <p:sp>
        <p:nvSpPr>
          <p:cNvPr id="2" name="Freeform 5">
            <a:extLst>
              <a:ext uri="{FF2B5EF4-FFF2-40B4-BE49-F238E27FC236}">
                <a16:creationId xmlns:a16="http://schemas.microsoft.com/office/drawing/2014/main" id="{56CA9B17-49EC-D36C-3379-E76385E6C550}"/>
              </a:ext>
            </a:extLst>
          </p:cNvPr>
          <p:cNvSpPr/>
          <p:nvPr/>
        </p:nvSpPr>
        <p:spPr>
          <a:xfrm>
            <a:off x="381000" y="2552700"/>
            <a:ext cx="7162800" cy="9485234"/>
          </a:xfrm>
          <a:custGeom>
            <a:avLst/>
            <a:gdLst/>
            <a:ahLst/>
            <a:cxnLst/>
            <a:rect l="l" t="t" r="r" b="b"/>
            <a:pathLst>
              <a:path w="4635496" h="6953243">
                <a:moveTo>
                  <a:pt x="0" y="0"/>
                </a:moveTo>
                <a:lnTo>
                  <a:pt x="4635496" y="0"/>
                </a:lnTo>
                <a:lnTo>
                  <a:pt x="4635496" y="6953243"/>
                </a:lnTo>
                <a:lnTo>
                  <a:pt x="0" y="6953243"/>
                </a:lnTo>
                <a:lnTo>
                  <a:pt x="0" y="0"/>
                </a:lnTo>
                <a:close/>
              </a:path>
            </a:pathLst>
          </a:custGeom>
          <a:blipFill>
            <a:blip r:embed="rId8"/>
            <a:stretch>
              <a:fillRect/>
            </a:stretch>
          </a:blipFill>
        </p:spPr>
      </p:sp>
      <p:pic>
        <p:nvPicPr>
          <p:cNvPr id="17" name="Picture 16" descr="A close up of flowers&#10;&#10;Description automatically generated">
            <a:extLst>
              <a:ext uri="{FF2B5EF4-FFF2-40B4-BE49-F238E27FC236}">
                <a16:creationId xmlns:a16="http://schemas.microsoft.com/office/drawing/2014/main" id="{00695515-D9AE-A630-A6CD-DCE17F466564}"/>
              </a:ext>
            </a:extLst>
          </p:cNvPr>
          <p:cNvPicPr>
            <a:picLocks noChangeAspect="1"/>
          </p:cNvPicPr>
          <p:nvPr/>
        </p:nvPicPr>
        <p:blipFill>
          <a:blip r:embed="rId9"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2794070" y="-180758"/>
            <a:ext cx="5550910" cy="5550910"/>
          </a:xfrm>
          <a:prstGeom prst="rect">
            <a:avLst/>
          </a:prstGeom>
        </p:spPr>
      </p:pic>
    </p:spTree>
    <p:extLst>
      <p:ext uri="{BB962C8B-B14F-4D97-AF65-F5344CB8AC3E}">
        <p14:creationId xmlns:p14="http://schemas.microsoft.com/office/powerpoint/2010/main" val="3222308199"/>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4894</TotalTime>
  <Words>3645</Words>
  <Application>Microsoft Office PowerPoint</Application>
  <PresentationFormat>Custom</PresentationFormat>
  <Paragraphs>296</Paragraphs>
  <Slides>41</Slides>
  <Notes>36</Notes>
  <HiddenSlides>0</HiddenSlides>
  <MMClips>2</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41</vt:i4>
      </vt:variant>
    </vt:vector>
  </HeadingPairs>
  <TitlesOfParts>
    <vt:vector size="58" baseType="lpstr">
      <vt:lpstr>#9Slide05 SVNVanilla Daisy Pro</vt:lpstr>
      <vt:lpstr>#9Slide04 Maitree SemiBold</vt:lpstr>
      <vt:lpstr>Algerian</vt:lpstr>
      <vt:lpstr>#9Slide07 Crocante</vt:lpstr>
      <vt:lpstr>#9Slide05 SVNDarleston</vt:lpstr>
      <vt:lpstr>#9Slide04 Rokkitt ExtraBold</vt:lpstr>
      <vt:lpstr>#9Slide07 IcielTALUHLA</vt:lpstr>
      <vt:lpstr>Arial</vt:lpstr>
      <vt:lpstr>Calibri Light</vt:lpstr>
      <vt:lpstr>#9Slide05 Dancing Script</vt:lpstr>
      <vt:lpstr>#9Slide07 IcielSoup of Justice</vt:lpstr>
      <vt:lpstr>#9Slide05 The Carpenter</vt:lpstr>
      <vt:lpstr>Times New Roman</vt:lpstr>
      <vt:lpstr>Calibri</vt:lpstr>
      <vt:lpstr>#9Slide07 IcielCadena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Peach Pastel Cute Colorful Group Project Presentation</dc:title>
  <dc:creator>PC</dc:creator>
  <cp:lastModifiedBy>Administrator</cp:lastModifiedBy>
  <cp:revision>140</cp:revision>
  <dcterms:created xsi:type="dcterms:W3CDTF">2006-08-16T00:00:00Z</dcterms:created>
  <dcterms:modified xsi:type="dcterms:W3CDTF">2025-05-09T04:08:12Z</dcterms:modified>
  <dc:identifier>DAFkTj1FB-Y</dc:identifier>
</cp:coreProperties>
</file>